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FCE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7" autoAdjust="0"/>
    <p:restoredTop sz="94660"/>
  </p:normalViewPr>
  <p:slideViewPr>
    <p:cSldViewPr snapToGrid="0">
      <p:cViewPr>
        <p:scale>
          <a:sx n="125" d="100"/>
          <a:sy n="125" d="100"/>
        </p:scale>
        <p:origin x="72" y="-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B61985-B7E7-473D-B65B-3BE6C21CA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D241EE-D626-49F3-8BF6-A5CDF0EB95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C784D5-691F-4417-AEE5-986F445CB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1DFC-C690-4AED-8C7D-5E6B29454EC5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4DB184-E412-4101-A572-FDA2AFEA3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02C887-5C2C-415A-BDCB-F29C9452D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AE1A-BE0A-46DB-866B-202486314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99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43758D-11F1-4A65-8992-62E9C57A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21ACA4-F15C-4625-B42A-AECA1CB08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4B8FB7-402C-4EB1-A879-8ED699DE8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1DFC-C690-4AED-8C7D-5E6B29454EC5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A3B45E-9A6C-4512-B626-DC24280A6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5A6C0B-531F-4652-9554-4117732E6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AE1A-BE0A-46DB-866B-202486314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054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BAF7296-232E-4E99-911D-6482E9D33C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05A62A-944E-446B-B206-C2917A8F5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D3AD09-778A-4724-BCC0-A7E7E01BA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1DFC-C690-4AED-8C7D-5E6B29454EC5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EE28F1-3F2D-4C3F-B00A-C1114B572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3C6E12-B5A1-4A36-B1E6-93DFCCAC6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AE1A-BE0A-46DB-866B-202486314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556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41657F-BE01-454A-ADA5-0A3E2B1BF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ACFEAA-CE4D-4552-973B-086436FC3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CE3BEE-CCA5-4AA0-A464-3E37E0BD1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1DFC-C690-4AED-8C7D-5E6B29454EC5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A7FCE7-3B84-45AF-BAC6-2CDA7DE87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AC2A37-9B35-4548-A85B-CB6DC24D7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AE1A-BE0A-46DB-866B-202486314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359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93013C-1C0D-46D4-82C9-8BD58399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D6D15F-1D9C-4DCE-8C4C-8EFD2827F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D5FA7A-D215-410E-991D-02639D207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1DFC-C690-4AED-8C7D-5E6B29454EC5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73E898-3262-4183-AC99-B5EF0A18D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C19E0C-401B-4AF0-8EFE-21C66CE8A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AE1A-BE0A-46DB-866B-202486314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91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E98B20-D03D-4471-9593-CAB8FFA7B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C07132-DF6C-4198-BCA9-2C6E5F8B19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ADF8D5-0A3A-4D58-B98C-A92268969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522955-79AA-44D1-9036-FE8EC3C57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1DFC-C690-4AED-8C7D-5E6B29454EC5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5BA33D-6C27-4BA9-92D6-A7EBA8138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AF66C3-36EB-4307-BA05-DB0E50AFE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AE1A-BE0A-46DB-866B-202486314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17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C40EF4-BAD4-4B83-96FF-790EC4C59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F4243E-48DC-4FC7-919F-ADE204596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2C1382-9D67-494D-AAB9-B03CF60EF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5BFAD00-C0CA-4AB9-A09A-FA9E767421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92CC8B-F762-4B7A-8FC9-3CAE608437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BDA3078-C25B-412D-8DD8-0EEA1475E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1DFC-C690-4AED-8C7D-5E6B29454EC5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214864-1D12-4634-9C80-BCA53B0E4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3AA6B4-25B0-45BD-AEF9-4D0B03AB0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AE1A-BE0A-46DB-866B-202486314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639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DA0C3-2DF2-4757-ABAF-EE2DEA540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5B2618-D2F9-4E16-B512-90BB35E1D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1DFC-C690-4AED-8C7D-5E6B29454EC5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89098B-F024-46B1-9545-82D5B3152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35434C-09DB-46E7-A986-3046B9F13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AE1A-BE0A-46DB-866B-202486314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137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BA48EEB-CE24-4F83-9FAA-20002B6D5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1DFC-C690-4AED-8C7D-5E6B29454EC5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908A41-F380-45CE-870B-138FCAFF7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042CF8-80CD-4C94-A81E-2F8EED4CC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AE1A-BE0A-46DB-866B-202486314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737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47132D-DFCF-4A34-8CB8-74B68267D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CA33BB-0627-4A54-9350-3986D2823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6C3181-BBBF-4BC9-A87E-F80915149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4278DA-DA4D-415A-8183-6923A06B1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1DFC-C690-4AED-8C7D-5E6B29454EC5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CB1D1B-D34B-4D4D-BD98-91E9CCFBF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039750-4F02-4AB0-A940-5FC268EE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AE1A-BE0A-46DB-866B-202486314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875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090C6-BC3E-436D-B388-0E702850B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301EDD-24A2-4DEC-9962-70DF8FC7DA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1B54E7-48D0-4DA1-8AF2-1641F2340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FB58E9-A050-4B7A-A91D-19D364AE1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1DFC-C690-4AED-8C7D-5E6B29454EC5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EB60F-4694-4874-8F44-830ED2322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CC5928-3F10-4A6B-9382-12DD8D021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AE1A-BE0A-46DB-866B-202486314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780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E473E57-A68E-4E23-A583-71D7CCC4C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9592BC-37F5-4D4E-BE40-E48F381FB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1B296-48F3-46B2-B5C3-537D042AD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51DFC-C690-4AED-8C7D-5E6B29454EC5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644EB1-455C-4733-9789-9E45330B2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41495F-9835-43B3-B26E-0BFDE2B337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1AE1A-BE0A-46DB-866B-202486314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10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26CB48E-C134-4693-8AB6-E4FD5E981E8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D288198-6517-4A30-9F8A-E084383E9DE9}"/>
              </a:ext>
            </a:extLst>
          </p:cNvPr>
          <p:cNvGrpSpPr/>
          <p:nvPr/>
        </p:nvGrpSpPr>
        <p:grpSpPr>
          <a:xfrm>
            <a:off x="2121763" y="1850558"/>
            <a:ext cx="7948472" cy="2985432"/>
            <a:chOff x="2121763" y="1850558"/>
            <a:chExt cx="7948472" cy="29854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BF384C6-D8FC-41F3-ADD9-BB744B972AA9}"/>
                </a:ext>
              </a:extLst>
            </p:cNvPr>
            <p:cNvSpPr txBox="1"/>
            <p:nvPr/>
          </p:nvSpPr>
          <p:spPr>
            <a:xfrm>
              <a:off x="2121763" y="1850558"/>
              <a:ext cx="794847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dirty="0">
                  <a:solidFill>
                    <a:schemeClr val="accent4">
                      <a:lumMod val="75000"/>
                    </a:schemeClr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뉴</a:t>
              </a:r>
              <a:r>
                <a:rPr lang="en-US" altLang="ko-KR" sz="4400" dirty="0">
                  <a:solidFill>
                    <a:schemeClr val="accent4">
                      <a:lumMod val="75000"/>
                    </a:schemeClr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-</a:t>
              </a:r>
              <a:r>
                <a:rPr lang="ko-KR" altLang="en-US" sz="4400" dirty="0" err="1">
                  <a:solidFill>
                    <a:schemeClr val="accent4">
                      <a:lumMod val="75000"/>
                    </a:schemeClr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트로</a:t>
              </a:r>
              <a:r>
                <a:rPr lang="ko-KR" altLang="en-US" sz="4400" dirty="0">
                  <a:solidFill>
                    <a:schemeClr val="accent4">
                      <a:lumMod val="75000"/>
                    </a:schemeClr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 감성 메신저 써</a:t>
              </a:r>
              <a:r>
                <a:rPr lang="en-US" altLang="ko-KR" sz="4400" dirty="0">
                  <a:solidFill>
                    <a:schemeClr val="accent4">
                      <a:lumMod val="75000"/>
                    </a:schemeClr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-</a:t>
              </a:r>
              <a:r>
                <a:rPr lang="ko-KR" altLang="en-US" sz="4400" dirty="0" err="1">
                  <a:solidFill>
                    <a:schemeClr val="accent4">
                      <a:lumMod val="75000"/>
                    </a:schemeClr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비쓰</a:t>
              </a:r>
              <a:endParaRPr lang="ko-KR" altLang="en-US" sz="4400" dirty="0">
                <a:solidFill>
                  <a:schemeClr val="accent4">
                    <a:lumMod val="7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E279B02-D517-43CD-A2E7-0C71E7D20EF8}"/>
                </a:ext>
              </a:extLst>
            </p:cNvPr>
            <p:cNvSpPr/>
            <p:nvPr/>
          </p:nvSpPr>
          <p:spPr>
            <a:xfrm>
              <a:off x="3200399" y="2619999"/>
              <a:ext cx="5791200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13800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삐</a:t>
              </a:r>
              <a:r>
                <a:rPr lang="en-US" altLang="ko-KR" sz="13800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-</a:t>
              </a:r>
              <a:r>
                <a:rPr lang="ko-KR" altLang="en-US" sz="13800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삐</a:t>
              </a:r>
              <a:endParaRPr lang="ko-KR" altLang="en-US" sz="13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9358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57A77EC-B098-4F6A-9505-580DA387F011}"/>
              </a:ext>
            </a:extLst>
          </p:cNvPr>
          <p:cNvSpPr/>
          <p:nvPr/>
        </p:nvSpPr>
        <p:spPr>
          <a:xfrm>
            <a:off x="-2" y="0"/>
            <a:ext cx="12191999" cy="6857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FAFD718-23B8-44A5-84A7-502C97E32AD5}"/>
              </a:ext>
            </a:extLst>
          </p:cNvPr>
          <p:cNvSpPr/>
          <p:nvPr/>
        </p:nvSpPr>
        <p:spPr>
          <a:xfrm>
            <a:off x="0" y="-8878"/>
            <a:ext cx="12192000" cy="26705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C3D683-FD48-4160-ADA4-249CF9B69C62}"/>
              </a:ext>
            </a:extLst>
          </p:cNvPr>
          <p:cNvSpPr txBox="1"/>
          <p:nvPr/>
        </p:nvSpPr>
        <p:spPr>
          <a:xfrm>
            <a:off x="761999" y="264828"/>
            <a:ext cx="1066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4">
                    <a:lumMod val="7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뉴</a:t>
            </a:r>
            <a:r>
              <a:rPr lang="en-US" altLang="ko-KR" sz="3600" dirty="0">
                <a:solidFill>
                  <a:schemeClr val="accent4">
                    <a:lumMod val="7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-</a:t>
            </a:r>
            <a:r>
              <a:rPr lang="ko-KR" altLang="en-US" sz="3600" dirty="0" err="1">
                <a:solidFill>
                  <a:schemeClr val="accent4">
                    <a:lumMod val="7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트로</a:t>
            </a:r>
            <a:r>
              <a:rPr lang="ko-KR" altLang="en-US" sz="3600" dirty="0">
                <a:solidFill>
                  <a:schemeClr val="accent4">
                    <a:lumMod val="7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감성 메신저 써</a:t>
            </a:r>
            <a:r>
              <a:rPr lang="en-US" altLang="ko-KR" sz="3600" dirty="0">
                <a:solidFill>
                  <a:schemeClr val="accent4">
                    <a:lumMod val="7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-</a:t>
            </a:r>
            <a:r>
              <a:rPr lang="ko-KR" altLang="en-US" sz="3600" dirty="0" err="1">
                <a:solidFill>
                  <a:schemeClr val="accent4">
                    <a:lumMod val="7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비쓰</a:t>
            </a:r>
            <a:endParaRPr lang="ko-KR" altLang="en-US" sz="3600" dirty="0">
              <a:solidFill>
                <a:schemeClr val="accent4">
                  <a:lumMod val="75000"/>
                </a:schemeClr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AB099F-90A6-4CEF-A35C-D99417444121}"/>
              </a:ext>
            </a:extLst>
          </p:cNvPr>
          <p:cNvSpPr/>
          <p:nvPr/>
        </p:nvSpPr>
        <p:spPr>
          <a:xfrm>
            <a:off x="3383005" y="454586"/>
            <a:ext cx="5425987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3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삐</a:t>
            </a:r>
            <a:r>
              <a:rPr lang="en-US" altLang="ko-KR" sz="13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-</a:t>
            </a:r>
            <a:r>
              <a:rPr lang="ko-KR" altLang="en-US" sz="13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삐</a:t>
            </a:r>
            <a:endParaRPr lang="ko-KR" altLang="en-US" sz="13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97FBD2-96DE-40C5-BB9F-F4CFB1B5ACD2}"/>
              </a:ext>
            </a:extLst>
          </p:cNvPr>
          <p:cNvSpPr txBox="1"/>
          <p:nvPr/>
        </p:nvSpPr>
        <p:spPr>
          <a:xfrm>
            <a:off x="761998" y="2850293"/>
            <a:ext cx="1066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accent4">
                    <a:lumMod val="7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로그인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BC07A21-9C2C-4C6E-B8C7-981238272323}"/>
              </a:ext>
            </a:extLst>
          </p:cNvPr>
          <p:cNvSpPr/>
          <p:nvPr/>
        </p:nvSpPr>
        <p:spPr>
          <a:xfrm>
            <a:off x="3512748" y="3849362"/>
            <a:ext cx="5278056" cy="62071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47DBA0-117D-4F52-9836-5F1A15BBF8B0}"/>
              </a:ext>
            </a:extLst>
          </p:cNvPr>
          <p:cNvSpPr txBox="1"/>
          <p:nvPr/>
        </p:nvSpPr>
        <p:spPr>
          <a:xfrm>
            <a:off x="2670021" y="3848281"/>
            <a:ext cx="2326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dirty="0">
                <a:solidFill>
                  <a:schemeClr val="accent4">
                    <a:lumMod val="7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아이디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7C3DED4-0534-42F8-986E-987D713BEAE1}"/>
              </a:ext>
            </a:extLst>
          </p:cNvPr>
          <p:cNvSpPr/>
          <p:nvPr/>
        </p:nvSpPr>
        <p:spPr>
          <a:xfrm>
            <a:off x="3512748" y="4803434"/>
            <a:ext cx="5278056" cy="62071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7DC77C-E0F5-47D0-9BE2-9F778BC28A6D}"/>
              </a:ext>
            </a:extLst>
          </p:cNvPr>
          <p:cNvSpPr txBox="1"/>
          <p:nvPr/>
        </p:nvSpPr>
        <p:spPr>
          <a:xfrm>
            <a:off x="3096149" y="4791497"/>
            <a:ext cx="2326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dirty="0">
                <a:solidFill>
                  <a:schemeClr val="accent4">
                    <a:lumMod val="7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비밀번호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36DC51C-0542-4DD7-9CAA-CC1C885B3AC7}"/>
              </a:ext>
            </a:extLst>
          </p:cNvPr>
          <p:cNvSpPr/>
          <p:nvPr/>
        </p:nvSpPr>
        <p:spPr>
          <a:xfrm>
            <a:off x="4916900" y="5765872"/>
            <a:ext cx="2717896" cy="620713"/>
          </a:xfrm>
          <a:prstGeom prst="roundRect">
            <a:avLst/>
          </a:prstGeom>
          <a:solidFill>
            <a:srgbClr val="FFCE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가자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0579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996E3628-3A8A-4A4C-A55C-44E83AFA64C4}"/>
              </a:ext>
            </a:extLst>
          </p:cNvPr>
          <p:cNvSpPr/>
          <p:nvPr/>
        </p:nvSpPr>
        <p:spPr>
          <a:xfrm>
            <a:off x="1" y="0"/>
            <a:ext cx="3524250" cy="6857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057BA4E-25D3-4FAD-904E-77ECBD50C74A}"/>
              </a:ext>
            </a:extLst>
          </p:cNvPr>
          <p:cNvSpPr/>
          <p:nvPr/>
        </p:nvSpPr>
        <p:spPr>
          <a:xfrm>
            <a:off x="-1" y="1076684"/>
            <a:ext cx="3524249" cy="60942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DB5989B-D124-4645-90F4-7C663507B41A}"/>
              </a:ext>
            </a:extLst>
          </p:cNvPr>
          <p:cNvSpPr/>
          <p:nvPr/>
        </p:nvSpPr>
        <p:spPr>
          <a:xfrm>
            <a:off x="161925" y="190680"/>
            <a:ext cx="695325" cy="695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D730FAB-37E3-4259-AA11-B2E3836EDD2E}"/>
              </a:ext>
            </a:extLst>
          </p:cNvPr>
          <p:cNvCxnSpPr>
            <a:cxnSpLocks/>
          </p:cNvCxnSpPr>
          <p:nvPr/>
        </p:nvCxnSpPr>
        <p:spPr>
          <a:xfrm>
            <a:off x="-1" y="1076684"/>
            <a:ext cx="3524250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9C99968E-0F4C-4061-B381-4A47909A75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9" t="14028" r="11528" b="30555"/>
          <a:stretch/>
        </p:blipFill>
        <p:spPr>
          <a:xfrm>
            <a:off x="316230" y="1133234"/>
            <a:ext cx="645796" cy="49648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95E77641-4625-4489-9916-E000733255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7" r="5724" b="14768"/>
          <a:stretch/>
        </p:blipFill>
        <p:spPr>
          <a:xfrm flipH="1">
            <a:off x="1508761" y="1140968"/>
            <a:ext cx="506728" cy="48101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230A0730-BB84-47AB-9E92-D7C2CE447B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06" t="6944" r="20972" b="20555"/>
          <a:stretch/>
        </p:blipFill>
        <p:spPr>
          <a:xfrm>
            <a:off x="2667965" y="1133234"/>
            <a:ext cx="392421" cy="488654"/>
          </a:xfrm>
          <a:prstGeom prst="rect">
            <a:avLst/>
          </a:prstGeom>
        </p:spPr>
      </p:pic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14BD675-7468-4AE7-912F-90872C1CADE2}"/>
              </a:ext>
            </a:extLst>
          </p:cNvPr>
          <p:cNvCxnSpPr>
            <a:cxnSpLocks/>
          </p:cNvCxnSpPr>
          <p:nvPr/>
        </p:nvCxnSpPr>
        <p:spPr>
          <a:xfrm>
            <a:off x="0" y="1692184"/>
            <a:ext cx="3524250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7C39293-F7E1-4528-B1DB-A55490C843EF}"/>
              </a:ext>
            </a:extLst>
          </p:cNvPr>
          <p:cNvCxnSpPr>
            <a:cxnSpLocks/>
          </p:cNvCxnSpPr>
          <p:nvPr/>
        </p:nvCxnSpPr>
        <p:spPr>
          <a:xfrm flipV="1">
            <a:off x="3524248" y="0"/>
            <a:ext cx="0" cy="6857997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D45DB43-FE5C-4ED7-9BC8-5D16381BAD5D}"/>
              </a:ext>
            </a:extLst>
          </p:cNvPr>
          <p:cNvCxnSpPr>
            <a:cxnSpLocks/>
          </p:cNvCxnSpPr>
          <p:nvPr/>
        </p:nvCxnSpPr>
        <p:spPr>
          <a:xfrm>
            <a:off x="3524248" y="807388"/>
            <a:ext cx="8667751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357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ead Sprite - Tamagotchi Full Set by ~satoshi-miyako on deviantART ...">
            <a:extLst>
              <a:ext uri="{FF2B5EF4-FFF2-40B4-BE49-F238E27FC236}">
                <a16:creationId xmlns:a16="http://schemas.microsoft.com/office/drawing/2014/main" id="{F47749DD-2AC1-4E9C-A96A-20653DA7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36" y="133166"/>
            <a:ext cx="25003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054D5D31-2D2B-4E69-B47F-6768D346DB28}"/>
              </a:ext>
            </a:extLst>
          </p:cNvPr>
          <p:cNvGrpSpPr/>
          <p:nvPr/>
        </p:nvGrpSpPr>
        <p:grpSpPr>
          <a:xfrm>
            <a:off x="4607511" y="600007"/>
            <a:ext cx="683581" cy="683581"/>
            <a:chOff x="6986726" y="679906"/>
            <a:chExt cx="683581" cy="683581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89C2F3D-E68B-42AD-831F-1B7E5B9FB078}"/>
                </a:ext>
              </a:extLst>
            </p:cNvPr>
            <p:cNvSpPr/>
            <p:nvPr/>
          </p:nvSpPr>
          <p:spPr>
            <a:xfrm>
              <a:off x="6986726" y="679906"/>
              <a:ext cx="683581" cy="68358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Picture 2" descr="Bead Sprite - Tamagotchi Full Set by ~satoshi-miyako on deviantART ...">
              <a:extLst>
                <a:ext uri="{FF2B5EF4-FFF2-40B4-BE49-F238E27FC236}">
                  <a16:creationId xmlns:a16="http://schemas.microsoft.com/office/drawing/2014/main" id="{40C76DF8-20D9-4D11-8AD5-B84DA8EE2D6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8224" b="35652" l="40556" r="57593">
                          <a14:foregroundMark x1="45185" y1="31398" x2="45556" y2="32140"/>
                          <a14:foregroundMark x1="52778" y1="31330" x2="52593" y2="32005"/>
                          <a14:foregroundMark x1="46852" y1="33086" x2="47593" y2="33018"/>
                          <a14:foregroundMark x1="42778" y1="33153" x2="43519" y2="33491"/>
                          <a14:foregroundMark x1="41667" y1="32140" x2="41667" y2="31330"/>
                          <a14:foregroundMark x1="46852" y1="29980" x2="51296" y2="29980"/>
                          <a14:foregroundMark x1="54074" y1="30385" x2="54444" y2="30452"/>
                          <a14:foregroundMark x1="55926" y1="30858" x2="56296" y2="30925"/>
                          <a14:foregroundMark x1="57222" y1="31398" x2="57222" y2="32613"/>
                          <a14:backgroundMark x1="50000" y1="30858" x2="49444" y2="32005"/>
                          <a14:backgroundMark x1="43889" y1="31330" x2="43889" y2="32411"/>
                          <a14:backgroundMark x1="48148" y1="34031" x2="50370" y2="34301"/>
                          <a14:backgroundMark x1="54259" y1="32681" x2="55556" y2="318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859" t="28565" r="42098" b="64249"/>
            <a:stretch/>
          </p:blipFill>
          <p:spPr bwMode="auto">
            <a:xfrm>
              <a:off x="7115451" y="784523"/>
              <a:ext cx="426129" cy="492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A3148D6-6573-4510-A8EF-268906D512A5}"/>
              </a:ext>
            </a:extLst>
          </p:cNvPr>
          <p:cNvGrpSpPr/>
          <p:nvPr/>
        </p:nvGrpSpPr>
        <p:grpSpPr>
          <a:xfrm>
            <a:off x="5664176" y="609213"/>
            <a:ext cx="683581" cy="683581"/>
            <a:chOff x="5664176" y="609213"/>
            <a:chExt cx="683581" cy="683581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EB72D7D-9897-4B7C-84CB-2B612BBE1770}"/>
                </a:ext>
              </a:extLst>
            </p:cNvPr>
            <p:cNvSpPr/>
            <p:nvPr/>
          </p:nvSpPr>
          <p:spPr>
            <a:xfrm>
              <a:off x="5664176" y="609213"/>
              <a:ext cx="683581" cy="68358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Picture 2" descr="Bead Sprite - Tamagotchi Full Set by ~satoshi-miyako on deviantART ...">
              <a:extLst>
                <a:ext uri="{FF2B5EF4-FFF2-40B4-BE49-F238E27FC236}">
                  <a16:creationId xmlns:a16="http://schemas.microsoft.com/office/drawing/2014/main" id="{F4DAEF06-64B8-4922-BC84-FCE1CEAEECF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306" t="36740" r="22018" b="57370"/>
            <a:stretch/>
          </p:blipFill>
          <p:spPr bwMode="auto">
            <a:xfrm>
              <a:off x="5784985" y="775236"/>
              <a:ext cx="441961" cy="4038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D6F2988-D80A-49C7-BA1F-2908E502DF3C}"/>
              </a:ext>
            </a:extLst>
          </p:cNvPr>
          <p:cNvGrpSpPr/>
          <p:nvPr/>
        </p:nvGrpSpPr>
        <p:grpSpPr>
          <a:xfrm>
            <a:off x="4644737" y="1608957"/>
            <a:ext cx="683581" cy="683581"/>
            <a:chOff x="4644737" y="1608957"/>
            <a:chExt cx="683581" cy="683581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3A7C6586-CEC1-407F-96F5-1057649ED8CB}"/>
                </a:ext>
              </a:extLst>
            </p:cNvPr>
            <p:cNvSpPr/>
            <p:nvPr/>
          </p:nvSpPr>
          <p:spPr>
            <a:xfrm>
              <a:off x="4644737" y="1608957"/>
              <a:ext cx="683581" cy="68358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Picture 2" descr="Bead Sprite - Tamagotchi Full Set by ~satoshi-miyako on deviantART ...">
              <a:extLst>
                <a:ext uri="{FF2B5EF4-FFF2-40B4-BE49-F238E27FC236}">
                  <a16:creationId xmlns:a16="http://schemas.microsoft.com/office/drawing/2014/main" id="{34DEBDEB-664A-4DE5-9C15-5F6563F2EDE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0" t="28444" r="81714" b="65689"/>
            <a:stretch/>
          </p:blipFill>
          <p:spPr bwMode="auto">
            <a:xfrm>
              <a:off x="4773166" y="1749578"/>
              <a:ext cx="426721" cy="402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21D33BA0-C072-40C7-BFFB-FD3DA758E6A1}"/>
              </a:ext>
            </a:extLst>
          </p:cNvPr>
          <p:cNvGrpSpPr/>
          <p:nvPr/>
        </p:nvGrpSpPr>
        <p:grpSpPr>
          <a:xfrm>
            <a:off x="5664176" y="1608955"/>
            <a:ext cx="683581" cy="683581"/>
            <a:chOff x="6918545" y="2480685"/>
            <a:chExt cx="683581" cy="683581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D7F6E391-4DD4-4541-94F4-9F5D4E3A0341}"/>
                </a:ext>
              </a:extLst>
            </p:cNvPr>
            <p:cNvSpPr/>
            <p:nvPr/>
          </p:nvSpPr>
          <p:spPr>
            <a:xfrm>
              <a:off x="6918545" y="2480685"/>
              <a:ext cx="683581" cy="68358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Picture 2" descr="Bead Sprite - Tamagotchi Full Set by ~satoshi-miyako on deviantART ...">
              <a:extLst>
                <a:ext uri="{FF2B5EF4-FFF2-40B4-BE49-F238E27FC236}">
                  <a16:creationId xmlns:a16="http://schemas.microsoft.com/office/drawing/2014/main" id="{902AC8B9-8E4F-4A0A-AD61-D7D04891944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735" t="45880" r="3174" b="47187"/>
            <a:stretch/>
          </p:blipFill>
          <p:spPr bwMode="auto">
            <a:xfrm>
              <a:off x="7059167" y="2584731"/>
              <a:ext cx="402336" cy="475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89410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27</Words>
  <Application>Microsoft Office PowerPoint</Application>
  <PresentationFormat>와이드스크린</PresentationFormat>
  <Paragraphs>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둥근모꼴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Woomin Song</dc:creator>
  <cp:lastModifiedBy> </cp:lastModifiedBy>
  <cp:revision>17</cp:revision>
  <dcterms:created xsi:type="dcterms:W3CDTF">2020-06-08T15:16:50Z</dcterms:created>
  <dcterms:modified xsi:type="dcterms:W3CDTF">2020-06-11T17:13:08Z</dcterms:modified>
</cp:coreProperties>
</file>