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82419-DB51-40A0-823C-DBAAB7BD3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9B8C25-0744-4BF9-9B1C-0431A79FF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F11DE-8B39-424E-BE23-772E8400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92-F72D-460A-9CEA-A469F2BE4D8C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3FA9A-8771-4EAC-B0EB-0891B2AA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AC717-5860-4606-BE3E-5297C662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0DBE-C292-4922-B164-113AF7DAE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0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37A5B-E057-42A7-8173-F8860ABB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E2DA4-D652-420C-9737-9AEBDE53D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3FF01-195D-4C2B-9F94-851B4991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92-F72D-460A-9CEA-A469F2BE4D8C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425EF-9212-4D1F-A0EC-8B027CAB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C921-7366-40D8-AF2F-F57FA0B5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0DBE-C292-4922-B164-113AF7DAE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0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CAAC83-5E94-417B-922E-0FE4803D5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265AC-B7AE-4EF0-9CEF-D2EBB8B5A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CEA7E-CEFA-4729-A830-567A7DDC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92-F72D-460A-9CEA-A469F2BE4D8C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F59AA-3515-4114-A784-1990D70A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79BDD-86B9-4739-B098-8DC69D38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0DBE-C292-4922-B164-113AF7DAE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4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FA707-16EE-4386-AE0D-2B30E48F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E5012-8875-44D0-897B-1CA88647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511BB-DE4A-4037-9C46-5F82D1C1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92-F72D-460A-9CEA-A469F2BE4D8C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06938-818E-4EFC-981C-F471B077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C8906-55E5-4DFF-B2EE-771D7812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0DBE-C292-4922-B164-113AF7DAE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8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3F658-43FE-405B-9B5C-2FA596B4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C353B-07FE-44D2-B83D-3BB95EA66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FEEFE-1784-4707-802D-565508AF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92-F72D-460A-9CEA-A469F2BE4D8C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7668D-9440-471B-9851-B93585B5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F7CF0-45E7-41AB-BA4C-CCBB7999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0DBE-C292-4922-B164-113AF7DAE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8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45C66-3D02-46B2-B650-CB69BF18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CAA46-792C-4E27-81F2-E9015A386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F38FF5-FD18-4727-A7C1-914A626D9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EDE555-A5D5-491E-B89D-F6B001A9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92-F72D-460A-9CEA-A469F2BE4D8C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487EF-9950-4B1A-8087-7C26F197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8CB98-BD81-4E74-BE59-E8E9DF55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0DBE-C292-4922-B164-113AF7DAE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19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BDAD7-F732-413D-94D7-34445D8F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DBD11E-AE7B-441F-AAE9-69FF1BBBD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A79F0D-51A0-4CBB-92A6-0DD04D3FB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D23921-3A52-45FF-854F-9C14DDEA3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6C805F-A9C9-4A37-8769-CE208E290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5400A1-FC16-4820-A77A-FF279546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92-F72D-460A-9CEA-A469F2BE4D8C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C9DA5A-98C8-4680-A6D9-49CAC044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28372B-4A05-4F60-8EC4-94216E03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0DBE-C292-4922-B164-113AF7DAE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5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746F3-3B6E-405C-962F-437D0AAC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ED7AD1-CE0A-4503-9E7A-A28868BF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92-F72D-460A-9CEA-A469F2BE4D8C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DD3986-AAEE-40DE-9A48-EAE0C4F9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824B74-B4E6-417D-9852-E06F302D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0DBE-C292-4922-B164-113AF7DAE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43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E47422-D910-4E56-9D72-C87889CC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92-F72D-460A-9CEA-A469F2BE4D8C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B03247-49DB-4C52-9638-C50B5E31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98CB8-9427-4F98-8357-157CB96E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0DBE-C292-4922-B164-113AF7DAE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0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2D53F-7B69-41EB-9EAE-6DC71387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3A39F-8655-44B1-8157-AC2263DF5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FD7E51-2927-4CE5-B000-28C99AE71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310AD-248E-405F-89BC-DB728D8C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92-F72D-460A-9CEA-A469F2BE4D8C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CC9623-8860-40DF-A138-C78E5E87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DCAAA8-87DB-4EE5-94AA-8CF27F6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0DBE-C292-4922-B164-113AF7DAE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5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8AC3A-9C24-44C6-B356-78A25EC8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6D5CE-0061-41BE-937A-D201EDDCF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B9872B-A7E6-4158-9DBB-F0EEC1078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100335-32AD-41AA-8340-E62BD6D2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D892-F72D-460A-9CEA-A469F2BE4D8C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08FEA-2D5E-4563-ADA9-047FCACB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407DC3-735D-401B-826E-9160D352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0DBE-C292-4922-B164-113AF7DAE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0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87A308-5230-46B7-97B0-207F3345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8BB780-BD5E-4AB8-AEE6-364CC69CC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B37C6-5E1A-46ED-8A44-51A9E5654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D892-F72D-460A-9CEA-A469F2BE4D8C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87C44-5A7E-4F0D-A45C-6463667C9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069FA-B114-41F9-BF63-2C4BAF7F2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20DBE-C292-4922-B164-113AF7DAE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22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69E0B9-89A8-4944-8123-82216487DF6B}"/>
              </a:ext>
            </a:extLst>
          </p:cNvPr>
          <p:cNvGrpSpPr/>
          <p:nvPr/>
        </p:nvGrpSpPr>
        <p:grpSpPr>
          <a:xfrm>
            <a:off x="825910" y="1054374"/>
            <a:ext cx="2092720" cy="2092717"/>
            <a:chOff x="1327355" y="1956619"/>
            <a:chExt cx="2092720" cy="209271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9729EC7-6D02-424B-A87F-00FED8E7122C}"/>
                </a:ext>
              </a:extLst>
            </p:cNvPr>
            <p:cNvSpPr/>
            <p:nvPr/>
          </p:nvSpPr>
          <p:spPr>
            <a:xfrm>
              <a:off x="1327355" y="1956619"/>
              <a:ext cx="2092720" cy="209271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3B7C78D-14AD-465A-92FC-7860788EFDE7}"/>
                </a:ext>
              </a:extLst>
            </p:cNvPr>
            <p:cNvSpPr/>
            <p:nvPr/>
          </p:nvSpPr>
          <p:spPr>
            <a:xfrm>
              <a:off x="1622315" y="2251579"/>
              <a:ext cx="1502797" cy="15027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330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134D26F2-B749-4CF8-BB6A-65C83E3E1403}"/>
              </a:ext>
            </a:extLst>
          </p:cNvPr>
          <p:cNvSpPr/>
          <p:nvPr/>
        </p:nvSpPr>
        <p:spPr>
          <a:xfrm>
            <a:off x="6096000" y="1644295"/>
            <a:ext cx="1502797" cy="15027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30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00D58DB-5970-484C-A733-52769A0C9FCD}"/>
              </a:ext>
            </a:extLst>
          </p:cNvPr>
          <p:cNvSpPr/>
          <p:nvPr/>
        </p:nvSpPr>
        <p:spPr>
          <a:xfrm>
            <a:off x="8926152" y="1644294"/>
            <a:ext cx="1502797" cy="150279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330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96D32D-6BB8-4129-B9F2-2D4834E2B77B}"/>
              </a:ext>
            </a:extLst>
          </p:cNvPr>
          <p:cNvGrpSpPr/>
          <p:nvPr/>
        </p:nvGrpSpPr>
        <p:grpSpPr>
          <a:xfrm>
            <a:off x="825910" y="3646990"/>
            <a:ext cx="2092720" cy="2092717"/>
            <a:chOff x="1327355" y="1956619"/>
            <a:chExt cx="2092720" cy="209271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2CEA112-A95B-4535-82FD-6BFA5386D794}"/>
                </a:ext>
              </a:extLst>
            </p:cNvPr>
            <p:cNvSpPr/>
            <p:nvPr/>
          </p:nvSpPr>
          <p:spPr>
            <a:xfrm>
              <a:off x="1327355" y="1956619"/>
              <a:ext cx="2092720" cy="209271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C3EAE93-B411-4E18-88AA-FF9DAD70D554}"/>
                </a:ext>
              </a:extLst>
            </p:cNvPr>
            <p:cNvSpPr/>
            <p:nvPr/>
          </p:nvSpPr>
          <p:spPr>
            <a:xfrm>
              <a:off x="1622315" y="2251579"/>
              <a:ext cx="1502797" cy="150279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innerShdw blurRad="330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958994-A145-474F-B50F-740AF07E702D}"/>
              </a:ext>
            </a:extLst>
          </p:cNvPr>
          <p:cNvGrpSpPr/>
          <p:nvPr/>
        </p:nvGrpSpPr>
        <p:grpSpPr>
          <a:xfrm>
            <a:off x="4003280" y="3456789"/>
            <a:ext cx="2092720" cy="2092717"/>
            <a:chOff x="1327355" y="1956619"/>
            <a:chExt cx="2092720" cy="209271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1BE149C-A5C2-4D68-A471-89DD7900A212}"/>
                </a:ext>
              </a:extLst>
            </p:cNvPr>
            <p:cNvSpPr/>
            <p:nvPr/>
          </p:nvSpPr>
          <p:spPr>
            <a:xfrm>
              <a:off x="1327355" y="1956619"/>
              <a:ext cx="2092720" cy="209271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B24A020-580E-4796-BFD6-CA73B7343708}"/>
                </a:ext>
              </a:extLst>
            </p:cNvPr>
            <p:cNvSpPr/>
            <p:nvPr/>
          </p:nvSpPr>
          <p:spPr>
            <a:xfrm>
              <a:off x="1622315" y="2251579"/>
              <a:ext cx="1502797" cy="15027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302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98BAEB-DCB0-40B8-AB66-C99E12CE4753}"/>
              </a:ext>
            </a:extLst>
          </p:cNvPr>
          <p:cNvGrpSpPr/>
          <p:nvPr/>
        </p:nvGrpSpPr>
        <p:grpSpPr>
          <a:xfrm>
            <a:off x="7879792" y="3646989"/>
            <a:ext cx="2092720" cy="2092717"/>
            <a:chOff x="9659835" y="4249029"/>
            <a:chExt cx="2092720" cy="209271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69277B5-75E6-4D10-95E1-E0341889F670}"/>
                </a:ext>
              </a:extLst>
            </p:cNvPr>
            <p:cNvGrpSpPr/>
            <p:nvPr/>
          </p:nvGrpSpPr>
          <p:grpSpPr>
            <a:xfrm>
              <a:off x="9659835" y="4249029"/>
              <a:ext cx="2092720" cy="2092717"/>
              <a:chOff x="9659835" y="4249029"/>
              <a:chExt cx="2092720" cy="2092717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41F94B4-7078-40A8-B088-6ED85F1CA554}"/>
                  </a:ext>
                </a:extLst>
              </p:cNvPr>
              <p:cNvSpPr/>
              <p:nvPr/>
            </p:nvSpPr>
            <p:spPr>
              <a:xfrm>
                <a:off x="9659835" y="4249029"/>
                <a:ext cx="2092720" cy="209271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26" name="Picture 2" descr="Image result for ì ì£¼ arrow">
                <a:extLst>
                  <a:ext uri="{FF2B5EF4-FFF2-40B4-BE49-F238E27FC236}">
                    <a16:creationId xmlns:a16="http://schemas.microsoft.com/office/drawing/2014/main" id="{9585DDD6-6959-4DB7-83D6-36FABB46F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4796" y="4473656"/>
                <a:ext cx="1502798" cy="16434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B1AECF1-AD60-4846-BDD6-6999083A8032}"/>
                </a:ext>
              </a:extLst>
            </p:cNvPr>
            <p:cNvSpPr/>
            <p:nvPr/>
          </p:nvSpPr>
          <p:spPr>
            <a:xfrm>
              <a:off x="9904932" y="4351281"/>
              <a:ext cx="1667295" cy="12999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112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D33C95-1DB5-4F1E-A502-1970E69FE3DD}"/>
              </a:ext>
            </a:extLst>
          </p:cNvPr>
          <p:cNvSpPr/>
          <p:nvPr/>
        </p:nvSpPr>
        <p:spPr>
          <a:xfrm>
            <a:off x="1877416" y="2035946"/>
            <a:ext cx="8437168" cy="278610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latin typeface="Comic Sans MS" panose="030F0702030302020204" pitchFamily="66" charset="0"/>
              </a:rPr>
              <a:t>GAME OVER</a:t>
            </a:r>
            <a:endParaRPr lang="ko-KR" altLang="en-US" sz="9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3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Comic Sans MS</vt:lpstr>
      <vt:lpstr>맑은 고딕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w1999</dc:creator>
  <cp:lastModifiedBy> </cp:lastModifiedBy>
  <cp:revision>4</cp:revision>
  <dcterms:created xsi:type="dcterms:W3CDTF">2018-08-14T12:06:51Z</dcterms:created>
  <dcterms:modified xsi:type="dcterms:W3CDTF">2018-08-14T13:55:20Z</dcterms:modified>
</cp:coreProperties>
</file>