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176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AE9-D0AE-4BB4-9CBF-12B38AAF67DE}" type="datetimeFigureOut">
              <a:rPr lang="ko-KR" altLang="en-US" smtClean="0"/>
              <a:t>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816-5C4C-4B34-8CA4-5C18964B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AE9-D0AE-4BB4-9CBF-12B38AAF67DE}" type="datetimeFigureOut">
              <a:rPr lang="ko-KR" altLang="en-US" smtClean="0"/>
              <a:t>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816-5C4C-4B34-8CA4-5C18964B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8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AE9-D0AE-4BB4-9CBF-12B38AAF67DE}" type="datetimeFigureOut">
              <a:rPr lang="ko-KR" altLang="en-US" smtClean="0"/>
              <a:t>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816-5C4C-4B34-8CA4-5C18964B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4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AE9-D0AE-4BB4-9CBF-12B38AAF67DE}" type="datetimeFigureOut">
              <a:rPr lang="ko-KR" altLang="en-US" smtClean="0"/>
              <a:t>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816-5C4C-4B34-8CA4-5C18964B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5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AE9-D0AE-4BB4-9CBF-12B38AAF67DE}" type="datetimeFigureOut">
              <a:rPr lang="ko-KR" altLang="en-US" smtClean="0"/>
              <a:t>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816-5C4C-4B34-8CA4-5C18964B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AE9-D0AE-4BB4-9CBF-12B38AAF67DE}" type="datetimeFigureOut">
              <a:rPr lang="ko-KR" altLang="en-US" smtClean="0"/>
              <a:t>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816-5C4C-4B34-8CA4-5C18964B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8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AE9-D0AE-4BB4-9CBF-12B38AAF67DE}" type="datetimeFigureOut">
              <a:rPr lang="ko-KR" altLang="en-US" smtClean="0"/>
              <a:t>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816-5C4C-4B34-8CA4-5C18964B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0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AE9-D0AE-4BB4-9CBF-12B38AAF67DE}" type="datetimeFigureOut">
              <a:rPr lang="ko-KR" altLang="en-US" smtClean="0"/>
              <a:t>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816-5C4C-4B34-8CA4-5C18964B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0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AE9-D0AE-4BB4-9CBF-12B38AAF67DE}" type="datetimeFigureOut">
              <a:rPr lang="ko-KR" altLang="en-US" smtClean="0"/>
              <a:t>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816-5C4C-4B34-8CA4-5C18964B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8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AE9-D0AE-4BB4-9CBF-12B38AAF67DE}" type="datetimeFigureOut">
              <a:rPr lang="ko-KR" altLang="en-US" smtClean="0"/>
              <a:t>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816-5C4C-4B34-8CA4-5C18964B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4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AE9-D0AE-4BB4-9CBF-12B38AAF67DE}" type="datetimeFigureOut">
              <a:rPr lang="ko-KR" altLang="en-US" smtClean="0"/>
              <a:t>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816-5C4C-4B34-8CA4-5C18964B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4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5AE9-D0AE-4BB4-9CBF-12B38AAF67DE}" type="datetimeFigureOut">
              <a:rPr lang="ko-KR" altLang="en-US" smtClean="0"/>
              <a:t>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0816-5C4C-4B34-8CA4-5C18964B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7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8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HMGC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2019-03-08T07:01:23Z</dcterms:created>
  <dcterms:modified xsi:type="dcterms:W3CDTF">2019-03-08T07:10:04Z</dcterms:modified>
</cp:coreProperties>
</file>