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6" d="100"/>
          <a:sy n="86" d="100"/>
        </p:scale>
        <p:origin x="-9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9/17/2019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fade thruBlk="1"/>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6E3CD8-0C10-4F6F-991E-604869ABB933}"/>
              </a:ext>
            </a:extLst>
          </p:cNvPr>
          <p:cNvSpPr>
            <a:spLocks noGrp="1"/>
          </p:cNvSpPr>
          <p:nvPr>
            <p:ph type="ctrTitle"/>
          </p:nvPr>
        </p:nvSpPr>
        <p:spPr>
          <a:xfrm>
            <a:off x="1349566" y="988160"/>
            <a:ext cx="9448800" cy="1825096"/>
          </a:xfrm>
        </p:spPr>
        <p:txBody>
          <a:bodyPr/>
          <a:lstStyle/>
          <a:p>
            <a:r>
              <a:rPr lang="en-IN" dirty="0"/>
              <a:t>WEB DEVELOPMENT PROJECT</a:t>
            </a:r>
            <a:endParaRPr lang="en-US" dirty="0"/>
          </a:p>
        </p:txBody>
      </p:sp>
      <p:sp>
        <p:nvSpPr>
          <p:cNvPr id="3" name="Subtitle 2">
            <a:extLst>
              <a:ext uri="{FF2B5EF4-FFF2-40B4-BE49-F238E27FC236}">
                <a16:creationId xmlns="" xmlns:a16="http://schemas.microsoft.com/office/drawing/2014/main" id="{3ADE72BA-C871-4D32-A068-EDB2794852E8}"/>
              </a:ext>
            </a:extLst>
          </p:cNvPr>
          <p:cNvSpPr>
            <a:spLocks noGrp="1"/>
          </p:cNvSpPr>
          <p:nvPr>
            <p:ph type="subTitle" idx="1"/>
          </p:nvPr>
        </p:nvSpPr>
        <p:spPr>
          <a:xfrm>
            <a:off x="1415668" y="2706783"/>
            <a:ext cx="9448800" cy="2622825"/>
          </a:xfrm>
        </p:spPr>
        <p:txBody>
          <a:bodyPr>
            <a:normAutofit lnSpcReduction="10000"/>
          </a:bodyPr>
          <a:lstStyle/>
          <a:p>
            <a:r>
              <a:rPr lang="en-IN" b="1" dirty="0"/>
              <a:t>PROJECT TITLE : TOURISM PACKAGES</a:t>
            </a:r>
          </a:p>
          <a:p>
            <a:endParaRPr lang="en-IN" b="1" dirty="0"/>
          </a:p>
          <a:p>
            <a:pPr algn="r"/>
            <a:endParaRPr lang="en-IN" b="1" dirty="0"/>
          </a:p>
          <a:p>
            <a:pPr algn="r"/>
            <a:r>
              <a:rPr lang="en-IN" b="1" dirty="0"/>
              <a:t>BY:     </a:t>
            </a:r>
          </a:p>
          <a:p>
            <a:pPr algn="r"/>
            <a:r>
              <a:rPr lang="en-IN" b="1" dirty="0" smtClean="0"/>
              <a:t>ADITHYA.G-18BCA0077</a:t>
            </a:r>
            <a:endParaRPr lang="en-IN" b="1" dirty="0"/>
          </a:p>
          <a:p>
            <a:pPr algn="r"/>
            <a:r>
              <a:rPr lang="en-IN" b="1" dirty="0" smtClean="0"/>
              <a:t>RUDRAGANESH.R-18BCA0084</a:t>
            </a:r>
            <a:endParaRPr lang="en-IN" b="1" dirty="0"/>
          </a:p>
          <a:p>
            <a:pPr algn="r"/>
            <a:r>
              <a:rPr lang="en-IN" b="1" dirty="0" smtClean="0"/>
              <a:t>SUDHARSUN.M-18BCA0086</a:t>
            </a:r>
            <a:endParaRPr lang="en-US" b="1" dirty="0"/>
          </a:p>
        </p:txBody>
      </p:sp>
      <p:pic>
        <p:nvPicPr>
          <p:cNvPr id="5" name="Picture 4">
            <a:extLst>
              <a:ext uri="{FF2B5EF4-FFF2-40B4-BE49-F238E27FC236}">
                <a16:creationId xmlns="" xmlns:a16="http://schemas.microsoft.com/office/drawing/2014/main" id="{E72D94FB-EADE-4375-B60F-5CFCB1FD42E8}"/>
              </a:ext>
            </a:extLst>
          </p:cNvPr>
          <p:cNvPicPr>
            <a:picLocks noChangeAspect="1"/>
          </p:cNvPicPr>
          <p:nvPr/>
        </p:nvPicPr>
        <p:blipFill>
          <a:blip r:embed="rId2"/>
          <a:stretch>
            <a:fillRect/>
          </a:stretch>
        </p:blipFill>
        <p:spPr>
          <a:xfrm>
            <a:off x="-1122603" y="4235176"/>
            <a:ext cx="8799443" cy="2622824"/>
          </a:xfrm>
          <a:prstGeom prst="rect">
            <a:avLst/>
          </a:prstGeom>
        </p:spPr>
      </p:pic>
    </p:spTree>
    <p:extLst>
      <p:ext uri="{BB962C8B-B14F-4D97-AF65-F5344CB8AC3E}">
        <p14:creationId xmlns="" xmlns:p14="http://schemas.microsoft.com/office/powerpoint/2010/main" val="149150897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4" end="4"/>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5" end="5"/>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6" end="6"/>
                                            </p:txEl>
                                          </p:spTgt>
                                        </p:tgtEl>
                                      </p:cBhvr>
                                    </p:animEffect>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Reservations module:</a:t>
            </a:r>
            <a:endParaRPr lang="en-US" dirty="0"/>
          </a:p>
        </p:txBody>
      </p:sp>
      <p:sp>
        <p:nvSpPr>
          <p:cNvPr id="3" name="Content Placeholder 2"/>
          <p:cNvSpPr>
            <a:spLocks noGrp="1"/>
          </p:cNvSpPr>
          <p:nvPr>
            <p:ph idx="1"/>
          </p:nvPr>
        </p:nvSpPr>
        <p:spPr/>
        <p:txBody>
          <a:bodyPr/>
          <a:lstStyle/>
          <a:p>
            <a:pPr>
              <a:buNone/>
            </a:pPr>
            <a:r>
              <a:rPr lang="en-US" dirty="0" smtClean="0"/>
              <a:t/>
            </a:r>
            <a:br>
              <a:rPr lang="en-US" dirty="0" smtClean="0"/>
            </a:br>
            <a:r>
              <a:rPr lang="en-US" dirty="0" smtClean="0"/>
              <a:t/>
            </a:r>
            <a:br>
              <a:rPr lang="en-US" dirty="0" smtClean="0"/>
            </a:br>
            <a:r>
              <a:rPr lang="en-US" dirty="0" smtClean="0"/>
              <a:t>This module is for passengers where passenger can reserve the seats by making payment. Using this module user can book bus ticket or train ticket. From this module user can also book tickets or cancel previously booked tickets. The module maintains the details of all reservations made so far and allows administrator to either confirm or reject the bookings.</a:t>
            </a:r>
            <a:br>
              <a:rPr lang="en-US" dirty="0" smtClean="0"/>
            </a:br>
            <a:r>
              <a:rPr lang="en-US" dirty="0" smtClean="0"/>
              <a:t>this portal and services to the administrator. Accordingly, the administrator can take various steps to act on the complaints and suggestions.</a:t>
            </a:r>
            <a:endParaRPr lang="en-US" dirty="0"/>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Tour details</a:t>
            </a:r>
            <a:endParaRPr lang="en-US" dirty="0"/>
          </a:p>
        </p:txBody>
      </p:sp>
      <p:sp>
        <p:nvSpPr>
          <p:cNvPr id="3" name="Content Placeholder 2"/>
          <p:cNvSpPr>
            <a:spLocks noGrp="1"/>
          </p:cNvSpPr>
          <p:nvPr>
            <p:ph idx="1"/>
          </p:nvPr>
        </p:nvSpPr>
        <p:spPr/>
        <p:txBody>
          <a:bodyPr/>
          <a:lstStyle/>
          <a:p>
            <a:r>
              <a:rPr lang="en-US" dirty="0" smtClean="0"/>
              <a:t>Details of different types of tours which includes tours like family tours, couple tours, general tours, date and time of departure and the fair of the tours etc are maintained. As the customer ask for the details of a particular tour, the tours and travel management system gives the details of the related place where tourist wants to go and the date and time of the tour, no. of seats available of that particular tour, fair of the tour, details of discount on a particular tour package if any. Details of the pick-up facilities and the drop facilities are also maintained if any.</a:t>
            </a:r>
            <a:endParaRPr lang="en-US" dirty="0"/>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B5AF51-3E3F-4CA4-96D7-BA4B15A7AE86}"/>
              </a:ext>
            </a:extLst>
          </p:cNvPr>
          <p:cNvSpPr>
            <a:spLocks noGrp="1"/>
          </p:cNvSpPr>
          <p:nvPr>
            <p:ph type="title"/>
          </p:nvPr>
        </p:nvSpPr>
        <p:spPr>
          <a:xfrm>
            <a:off x="1790700" y="901532"/>
            <a:ext cx="8610600" cy="1293028"/>
          </a:xfrm>
        </p:spPr>
        <p:txBody>
          <a:bodyPr/>
          <a:lstStyle/>
          <a:p>
            <a:pPr algn="ctr"/>
            <a:r>
              <a:rPr lang="en-IN" b="1" u="sng" dirty="0"/>
              <a:t>ABSTRACT</a:t>
            </a:r>
            <a:endParaRPr lang="en-US" b="1" u="sng" dirty="0"/>
          </a:p>
        </p:txBody>
      </p:sp>
      <p:sp>
        <p:nvSpPr>
          <p:cNvPr id="3" name="Content Placeholder 2">
            <a:extLst>
              <a:ext uri="{FF2B5EF4-FFF2-40B4-BE49-F238E27FC236}">
                <a16:creationId xmlns="" xmlns:a16="http://schemas.microsoft.com/office/drawing/2014/main" id="{104BB525-6DC0-4652-9B97-623D082D1B37}"/>
              </a:ext>
            </a:extLst>
          </p:cNvPr>
          <p:cNvSpPr>
            <a:spLocks noGrp="1"/>
          </p:cNvSpPr>
          <p:nvPr>
            <p:ph idx="1"/>
          </p:nvPr>
        </p:nvSpPr>
        <p:spPr/>
        <p:txBody>
          <a:bodyPr>
            <a:normAutofit lnSpcReduction="10000"/>
          </a:bodyPr>
          <a:lstStyle/>
          <a:p>
            <a:r>
              <a:rPr lang="en-US" dirty="0"/>
              <a:t>Now-a- days there are many travel packages existing from different website to almost all the places over the world. A customer finds it very difficult to search for the best package as he/she has to browse multiple websites, contact many travel agents and etc. which is a tedious process and is time consuming. There should be a system where the user should find the best package on the Internet with a single click.</a:t>
            </a:r>
          </a:p>
          <a:p>
            <a:r>
              <a:rPr lang="en-US" dirty="0"/>
              <a:t>To address this issue, we adopt Travel Package Recommendation System which offers the best package among all the other packages that are on the web. This project will help tourist to suggest the best Travel Package among all the package deals on the web. On multiple demands of tourist that is, a customer will select a travel package for a particular place based on the recommendations provided by the previous customers who had experience with the package. Therefore, according to the personalized recommendations, he/she will choose the best package that is on the web. </a:t>
            </a:r>
          </a:p>
        </p:txBody>
      </p:sp>
    </p:spTree>
    <p:extLst>
      <p:ext uri="{BB962C8B-B14F-4D97-AF65-F5344CB8AC3E}">
        <p14:creationId xmlns="" xmlns:p14="http://schemas.microsoft.com/office/powerpoint/2010/main" val="419412632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1B1DE-F631-4C26-885E-9773292214CB}"/>
              </a:ext>
            </a:extLst>
          </p:cNvPr>
          <p:cNvSpPr>
            <a:spLocks noGrp="1"/>
          </p:cNvSpPr>
          <p:nvPr>
            <p:ph type="title"/>
          </p:nvPr>
        </p:nvSpPr>
        <p:spPr>
          <a:xfrm>
            <a:off x="1790700" y="764373"/>
            <a:ext cx="8610600" cy="1293028"/>
          </a:xfrm>
        </p:spPr>
        <p:txBody>
          <a:bodyPr/>
          <a:lstStyle/>
          <a:p>
            <a:pPr algn="ctr"/>
            <a:r>
              <a:rPr lang="en-IN" b="1" u="sng" dirty="0"/>
              <a:t>MODULES</a:t>
            </a:r>
            <a:endParaRPr lang="en-US" b="1" u="sng" dirty="0"/>
          </a:p>
        </p:txBody>
      </p:sp>
      <p:sp>
        <p:nvSpPr>
          <p:cNvPr id="3" name="Content Placeholder 2">
            <a:extLst>
              <a:ext uri="{FF2B5EF4-FFF2-40B4-BE49-F238E27FC236}">
                <a16:creationId xmlns="" xmlns:a16="http://schemas.microsoft.com/office/drawing/2014/main" id="{C3B88557-0F6D-413C-A1B5-90EE4388E164}"/>
              </a:ext>
            </a:extLst>
          </p:cNvPr>
          <p:cNvSpPr>
            <a:spLocks noGrp="1"/>
          </p:cNvSpPr>
          <p:nvPr>
            <p:ph idx="1"/>
          </p:nvPr>
        </p:nvSpPr>
        <p:spPr/>
        <p:txBody>
          <a:bodyPr>
            <a:normAutofit/>
          </a:bodyPr>
          <a:lstStyle/>
          <a:p>
            <a:r>
              <a:rPr lang="en-US" b="1" dirty="0">
                <a:solidFill>
                  <a:srgbClr val="616161"/>
                </a:solidFill>
                <a:latin typeface="Open Sans"/>
              </a:rPr>
              <a:t>User Management </a:t>
            </a:r>
          </a:p>
          <a:p>
            <a:r>
              <a:rPr lang="en-US" b="1" dirty="0">
                <a:solidFill>
                  <a:srgbClr val="616161"/>
                </a:solidFill>
                <a:latin typeface="Open Sans"/>
              </a:rPr>
              <a:t>Administrator module </a:t>
            </a:r>
          </a:p>
          <a:p>
            <a:r>
              <a:rPr lang="en-US" b="1" dirty="0">
                <a:solidFill>
                  <a:srgbClr val="616161"/>
                </a:solidFill>
                <a:latin typeface="Open Sans"/>
              </a:rPr>
              <a:t>Hotel Module</a:t>
            </a:r>
          </a:p>
          <a:p>
            <a:r>
              <a:rPr lang="en-US" b="1" dirty="0">
                <a:solidFill>
                  <a:srgbClr val="616161"/>
                </a:solidFill>
                <a:latin typeface="Open Sans"/>
              </a:rPr>
              <a:t>Transportation Module</a:t>
            </a:r>
          </a:p>
          <a:p>
            <a:r>
              <a:rPr lang="en-US" b="1" dirty="0">
                <a:solidFill>
                  <a:srgbClr val="616161"/>
                </a:solidFill>
                <a:latin typeface="Open Sans"/>
              </a:rPr>
              <a:t>Package Modules</a:t>
            </a:r>
          </a:p>
          <a:p>
            <a:r>
              <a:rPr lang="en-US" b="1" dirty="0">
                <a:solidFill>
                  <a:srgbClr val="616161"/>
                </a:solidFill>
                <a:latin typeface="Open Sans"/>
              </a:rPr>
              <a:t>Testimonials module </a:t>
            </a:r>
          </a:p>
          <a:p>
            <a:r>
              <a:rPr lang="en-US" b="1" dirty="0">
                <a:solidFill>
                  <a:srgbClr val="616161"/>
                </a:solidFill>
                <a:latin typeface="Open Sans"/>
              </a:rPr>
              <a:t>Payment Module</a:t>
            </a:r>
          </a:p>
          <a:p>
            <a:r>
              <a:rPr lang="en-US" b="1" dirty="0" smtClean="0">
                <a:solidFill>
                  <a:srgbClr val="616161"/>
                </a:solidFill>
                <a:latin typeface="Open Sans"/>
              </a:rPr>
              <a:t>Reservations </a:t>
            </a:r>
            <a:r>
              <a:rPr lang="en-US" b="1" dirty="0">
                <a:solidFill>
                  <a:srgbClr val="616161"/>
                </a:solidFill>
                <a:latin typeface="Open Sans"/>
              </a:rPr>
              <a:t>module</a:t>
            </a:r>
          </a:p>
          <a:p>
            <a:r>
              <a:rPr lang="en-US" b="1" dirty="0">
                <a:solidFill>
                  <a:srgbClr val="616161"/>
                </a:solidFill>
                <a:latin typeface="Open Sans"/>
              </a:rPr>
              <a:t>Tour Details  </a:t>
            </a:r>
            <a:endParaRPr lang="en-US" dirty="0"/>
          </a:p>
        </p:txBody>
      </p:sp>
    </p:spTree>
    <p:extLst>
      <p:ext uri="{BB962C8B-B14F-4D97-AF65-F5344CB8AC3E}">
        <p14:creationId xmlns="" xmlns:p14="http://schemas.microsoft.com/office/powerpoint/2010/main" val="116824928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childTnLst>
                          </p:cTn>
                        </p:par>
                        <p:par>
                          <p:cTn id="22" fill="hold">
                            <p:stCondLst>
                              <p:cond delay="2500"/>
                            </p:stCondLst>
                            <p:childTnLst>
                              <p:par>
                                <p:cTn id="23" presetID="31"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childTnLst>
                          </p:cTn>
                        </p:par>
                        <p:par>
                          <p:cTn id="29" fill="hold">
                            <p:stCondLst>
                              <p:cond delay="3500"/>
                            </p:stCondLst>
                            <p:childTnLst>
                              <p:par>
                                <p:cTn id="30" presetID="31"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childTnLst>
                          </p:cTn>
                        </p:par>
                        <p:par>
                          <p:cTn id="36" fill="hold">
                            <p:stCondLst>
                              <p:cond delay="4500"/>
                            </p:stCondLst>
                            <p:childTnLst>
                              <p:par>
                                <p:cTn id="37" presetID="31" presetClass="entr" presetSubtype="0"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par>
                          <p:cTn id="43" fill="hold">
                            <p:stCondLst>
                              <p:cond delay="5500"/>
                            </p:stCondLst>
                            <p:childTnLst>
                              <p:par>
                                <p:cTn id="44" presetID="31" presetClass="entr" presetSubtype="0" fill="hold" grpId="0"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5" end="5"/>
                                            </p:txEl>
                                          </p:spTgt>
                                        </p:tgtEl>
                                      </p:cBhvr>
                                    </p:animEffect>
                                  </p:childTnLst>
                                </p:cTn>
                              </p:par>
                            </p:childTnLst>
                          </p:cTn>
                        </p:par>
                        <p:par>
                          <p:cTn id="50" fill="hold">
                            <p:stCondLst>
                              <p:cond delay="6500"/>
                            </p:stCondLst>
                            <p:childTnLst>
                              <p:par>
                                <p:cTn id="51" presetID="31" presetClass="entr" presetSubtype="0" fill="hold" grpId="0" nodeType="after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p:cTn id="5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6" end="6"/>
                                            </p:txEl>
                                          </p:spTgt>
                                        </p:tgtEl>
                                      </p:cBhvr>
                                    </p:animEffect>
                                  </p:childTnLst>
                                </p:cTn>
                              </p:par>
                            </p:childTnLst>
                          </p:cTn>
                        </p:par>
                        <p:par>
                          <p:cTn id="57" fill="hold">
                            <p:stCondLst>
                              <p:cond delay="7500"/>
                            </p:stCondLst>
                            <p:childTnLst>
                              <p:par>
                                <p:cTn id="58" presetID="31" presetClass="entr" presetSubtype="0" fill="hold" grpId="0" nodeType="after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p:cTn id="6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7" end="7"/>
                                            </p:txEl>
                                          </p:spTgt>
                                        </p:tgtEl>
                                      </p:cBhvr>
                                    </p:animEffect>
                                  </p:childTnLst>
                                </p:cTn>
                              </p:par>
                            </p:childTnLst>
                          </p:cTn>
                        </p:par>
                        <p:par>
                          <p:cTn id="64" fill="hold">
                            <p:stCondLst>
                              <p:cond delay="8500"/>
                            </p:stCondLst>
                            <p:childTnLst>
                              <p:par>
                                <p:cTn id="65" presetID="31" presetClass="entr" presetSubtype="0" fill="hold" grpId="0" nodeType="after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p:cTn id="67"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8"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9"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0"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Management</a:t>
            </a:r>
            <a:endParaRPr lang="en-US" dirty="0"/>
          </a:p>
        </p:txBody>
      </p:sp>
      <p:sp>
        <p:nvSpPr>
          <p:cNvPr id="3" name="Content Placeholder 2"/>
          <p:cNvSpPr>
            <a:spLocks noGrp="1"/>
          </p:cNvSpPr>
          <p:nvPr>
            <p:ph idx="1"/>
          </p:nvPr>
        </p:nvSpPr>
        <p:spPr/>
        <p:txBody>
          <a:bodyPr/>
          <a:lstStyle/>
          <a:p>
            <a:pPr>
              <a:buNone/>
            </a:pPr>
            <a:r>
              <a:rPr lang="en-US" dirty="0" smtClean="0"/>
              <a:t/>
            </a:r>
            <a:br>
              <a:rPr lang="en-US" dirty="0" smtClean="0"/>
            </a:br>
            <a:r>
              <a:rPr lang="en-US" dirty="0" smtClean="0"/>
              <a:t/>
            </a:r>
            <a:br>
              <a:rPr lang="en-US" dirty="0" smtClean="0"/>
            </a:br>
            <a:r>
              <a:rPr lang="en-US" dirty="0" smtClean="0"/>
              <a:t>a. Login.</a:t>
            </a:r>
            <a:br>
              <a:rPr lang="en-US" dirty="0" smtClean="0"/>
            </a:br>
            <a:r>
              <a:rPr lang="en-US" dirty="0" smtClean="0"/>
              <a:t/>
            </a:r>
            <a:br>
              <a:rPr lang="en-US" dirty="0" smtClean="0"/>
            </a:br>
            <a:r>
              <a:rPr lang="en-US" dirty="0" smtClean="0"/>
              <a:t>b. User profile.</a:t>
            </a:r>
            <a:br>
              <a:rPr lang="en-US" dirty="0" smtClean="0"/>
            </a:br>
            <a:r>
              <a:rPr lang="en-US" dirty="0" smtClean="0"/>
              <a:t/>
            </a:r>
            <a:br>
              <a:rPr lang="en-US" dirty="0" smtClean="0"/>
            </a:br>
            <a:r>
              <a:rPr lang="en-US" dirty="0" smtClean="0"/>
              <a:t>c. Update information.</a:t>
            </a:r>
            <a:br>
              <a:rPr lang="en-US" dirty="0" smtClean="0"/>
            </a:br>
            <a:r>
              <a:rPr lang="en-US" dirty="0" smtClean="0"/>
              <a:t/>
            </a:r>
            <a:br>
              <a:rPr lang="en-US" dirty="0" smtClean="0"/>
            </a:br>
            <a:r>
              <a:rPr lang="en-US" dirty="0" smtClean="0"/>
              <a:t>d. Role based rights.</a:t>
            </a:r>
            <a:br>
              <a:rPr lang="en-US" dirty="0" smtClean="0"/>
            </a:br>
            <a:endParaRPr lang="en-US" dirty="0"/>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616161"/>
                </a:solidFill>
                <a:latin typeface="Open Sans"/>
              </a:rPr>
              <a:t>Administrator module </a:t>
            </a:r>
            <a:br>
              <a:rPr lang="en-US" b="1" dirty="0" smtClean="0">
                <a:solidFill>
                  <a:srgbClr val="616161"/>
                </a:solidFill>
                <a:latin typeface="Open Sans"/>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616161"/>
                </a:solidFill>
                <a:latin typeface="Open Sans"/>
              </a:rPr>
              <a:t>This module provides administrator related functionality like from this module use can add route information, bus information, train information, flight information, tour packages, travel packages, bus seat details, etc. From this module Admin can view daily, weekly and monthly report. This module is develop for admin of the website and admin can add, delete, edit and view the data related to places, travels, routes, bookings from this module.</a:t>
            </a:r>
            <a:r>
              <a:rPr lang="en-US" dirty="0" smtClean="0"/>
              <a:t/>
            </a:r>
            <a:br>
              <a:rPr lang="en-US" dirty="0" smtClean="0"/>
            </a:br>
            <a:r>
              <a:rPr lang="en-US" dirty="0" smtClean="0"/>
              <a:t/>
            </a:r>
            <a:br>
              <a:rPr lang="en-US" dirty="0" smtClean="0"/>
            </a:br>
            <a:r>
              <a:rPr lang="en-US" dirty="0" smtClean="0">
                <a:solidFill>
                  <a:srgbClr val="616161"/>
                </a:solidFill>
                <a:latin typeface="Open Sans"/>
              </a:rPr>
              <a:t>a. Manage user information.</a:t>
            </a:r>
            <a:r>
              <a:rPr lang="en-US" dirty="0" smtClean="0"/>
              <a:t/>
            </a:r>
            <a:br>
              <a:rPr lang="en-US" dirty="0" smtClean="0"/>
            </a:br>
            <a:r>
              <a:rPr lang="en-US" dirty="0" smtClean="0"/>
              <a:t/>
            </a:r>
            <a:br>
              <a:rPr lang="en-US" dirty="0" smtClean="0"/>
            </a:br>
            <a:r>
              <a:rPr lang="en-US" dirty="0" smtClean="0">
                <a:solidFill>
                  <a:srgbClr val="616161"/>
                </a:solidFill>
                <a:latin typeface="Open Sans"/>
              </a:rPr>
              <a:t>b. Update information.</a:t>
            </a:r>
            <a:r>
              <a:rPr lang="en-US" dirty="0" smtClean="0"/>
              <a:t/>
            </a:r>
            <a:br>
              <a:rPr lang="en-US" dirty="0" smtClean="0"/>
            </a:br>
            <a:r>
              <a:rPr lang="en-US" dirty="0" smtClean="0"/>
              <a:t/>
            </a:r>
            <a:br>
              <a:rPr lang="en-US" dirty="0" smtClean="0"/>
            </a:br>
            <a:r>
              <a:rPr lang="en-US" dirty="0" smtClean="0">
                <a:solidFill>
                  <a:srgbClr val="616161"/>
                </a:solidFill>
                <a:latin typeface="Open Sans"/>
              </a:rPr>
              <a:t>c. Manage Trips.</a:t>
            </a:r>
            <a:r>
              <a:rPr lang="en-US" dirty="0" smtClean="0"/>
              <a:t/>
            </a:r>
            <a:br>
              <a:rPr lang="en-US" dirty="0" smtClean="0"/>
            </a:br>
            <a:r>
              <a:rPr lang="en-US" dirty="0" smtClean="0"/>
              <a:t/>
            </a:r>
            <a:br>
              <a:rPr lang="en-US" dirty="0" smtClean="0"/>
            </a:br>
            <a:r>
              <a:rPr lang="en-US" dirty="0" smtClean="0">
                <a:solidFill>
                  <a:srgbClr val="616161"/>
                </a:solidFill>
                <a:latin typeface="Open Sans"/>
              </a:rPr>
              <a:t>d. Manage Transportation.</a:t>
            </a:r>
            <a:r>
              <a:rPr lang="en-US" dirty="0" smtClean="0"/>
              <a:t/>
            </a:r>
            <a:br>
              <a:rPr lang="en-US" dirty="0" smtClean="0"/>
            </a:br>
            <a:r>
              <a:rPr lang="en-US" dirty="0" smtClean="0"/>
              <a:t/>
            </a:r>
            <a:br>
              <a:rPr lang="en-US" dirty="0" smtClean="0"/>
            </a:br>
            <a:r>
              <a:rPr lang="en-US" dirty="0" smtClean="0">
                <a:solidFill>
                  <a:srgbClr val="616161"/>
                </a:solidFill>
                <a:latin typeface="Open Sans"/>
              </a:rPr>
              <a:t>e. Manage hotel, Bookings.</a:t>
            </a:r>
            <a:r>
              <a:rPr lang="en-US" dirty="0" smtClean="0"/>
              <a:t/>
            </a:r>
            <a:br>
              <a:rPr lang="en-US" dirty="0" smtClean="0"/>
            </a:br>
            <a:endParaRPr lang="en-US" dirty="0"/>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Hotel Module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r>
            <a:br>
              <a:rPr lang="en-US" dirty="0" smtClean="0"/>
            </a:br>
            <a:r>
              <a:rPr lang="en-US" dirty="0" smtClean="0"/>
              <a:t>Details </a:t>
            </a:r>
            <a:r>
              <a:rPr lang="en-US" dirty="0" smtClean="0"/>
              <a:t>of the hotels in which the accommodation of the customer will be done during the tours. Details like availability of meals, station-pickup and drop facility and</a:t>
            </a:r>
            <a:br>
              <a:rPr lang="en-US" dirty="0" smtClean="0"/>
            </a:br>
            <a:r>
              <a:rPr lang="en-US" dirty="0" smtClean="0"/>
              <a:t>contact no. of the hotels are also provided to the customers on special request.</a:t>
            </a:r>
            <a:br>
              <a:rPr lang="en-US" dirty="0" smtClean="0"/>
            </a:br>
            <a:r>
              <a:rPr lang="en-US" dirty="0" smtClean="0"/>
              <a:t/>
            </a:r>
            <a:br>
              <a:rPr lang="en-US" dirty="0" smtClean="0"/>
            </a:br>
            <a:r>
              <a:rPr lang="en-US" dirty="0" smtClean="0"/>
              <a:t>a. Registration (as user)</a:t>
            </a:r>
            <a:br>
              <a:rPr lang="en-US" dirty="0" smtClean="0"/>
            </a:br>
            <a:r>
              <a:rPr lang="en-US" dirty="0" smtClean="0"/>
              <a:t/>
            </a:r>
            <a:br>
              <a:rPr lang="en-US" dirty="0" smtClean="0"/>
            </a:br>
            <a:r>
              <a:rPr lang="en-US" dirty="0" smtClean="0"/>
              <a:t>b. Registration (as Hotel)</a:t>
            </a:r>
            <a:br>
              <a:rPr lang="en-US" dirty="0" smtClean="0"/>
            </a:br>
            <a:r>
              <a:rPr lang="en-US" dirty="0" smtClean="0"/>
              <a:t/>
            </a:r>
            <a:br>
              <a:rPr lang="en-US" dirty="0" smtClean="0"/>
            </a:br>
            <a:r>
              <a:rPr lang="en-US" dirty="0" smtClean="0"/>
              <a:t>c. Search</a:t>
            </a:r>
            <a:br>
              <a:rPr lang="en-US" dirty="0" smtClean="0"/>
            </a:br>
            <a:r>
              <a:rPr lang="en-US" dirty="0" smtClean="0"/>
              <a:t/>
            </a:r>
            <a:br>
              <a:rPr lang="en-US" dirty="0" smtClean="0"/>
            </a:br>
            <a:r>
              <a:rPr lang="en-US" dirty="0" smtClean="0"/>
              <a:t/>
            </a:r>
            <a:br>
              <a:rPr lang="en-US" dirty="0" smtClean="0"/>
            </a:br>
            <a:r>
              <a:rPr lang="en-US" b="1" dirty="0" smtClean="0"/>
              <a:t>Transportation Module</a:t>
            </a:r>
            <a:r>
              <a:rPr lang="en-US" dirty="0" smtClean="0"/>
              <a:t/>
            </a:r>
            <a:br>
              <a:rPr lang="en-US" dirty="0" smtClean="0"/>
            </a:br>
            <a:r>
              <a:rPr lang="en-US" dirty="0" smtClean="0"/>
              <a:t/>
            </a:r>
            <a:br>
              <a:rPr lang="en-US" dirty="0" smtClean="0"/>
            </a:br>
            <a:r>
              <a:rPr lang="en-US" dirty="0" smtClean="0"/>
              <a:t>a. Flight</a:t>
            </a:r>
            <a:br>
              <a:rPr lang="en-US" dirty="0" smtClean="0"/>
            </a:br>
            <a:r>
              <a:rPr lang="en-US" dirty="0" smtClean="0"/>
              <a:t/>
            </a:r>
            <a:br>
              <a:rPr lang="en-US" dirty="0" smtClean="0"/>
            </a:br>
            <a:r>
              <a:rPr lang="en-US" dirty="0" smtClean="0"/>
              <a:t>b. Train</a:t>
            </a:r>
            <a:br>
              <a:rPr lang="en-US" dirty="0" smtClean="0"/>
            </a:br>
            <a:r>
              <a:rPr lang="en-US" dirty="0" smtClean="0"/>
              <a:t/>
            </a:r>
            <a:br>
              <a:rPr lang="en-US" dirty="0" smtClean="0"/>
            </a:br>
            <a:r>
              <a:rPr lang="en-US" dirty="0" smtClean="0"/>
              <a:t>c. Bus</a:t>
            </a:r>
            <a:endParaRPr lang="en-US" dirty="0"/>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Transportation Module</a:t>
            </a:r>
            <a:endParaRPr lang="en-US" dirty="0"/>
          </a:p>
        </p:txBody>
      </p:sp>
      <p:sp>
        <p:nvSpPr>
          <p:cNvPr id="3" name="Content Placeholder 2"/>
          <p:cNvSpPr>
            <a:spLocks noGrp="1"/>
          </p:cNvSpPr>
          <p:nvPr>
            <p:ph idx="1"/>
          </p:nvPr>
        </p:nvSpPr>
        <p:spPr/>
        <p:txBody>
          <a:bodyPr/>
          <a:lstStyle/>
          <a:p>
            <a:pPr>
              <a:buNone/>
            </a:pPr>
            <a:r>
              <a:rPr lang="en-US" dirty="0" smtClean="0"/>
              <a:t/>
            </a:r>
            <a:br>
              <a:rPr lang="en-US" dirty="0" smtClean="0"/>
            </a:br>
            <a:r>
              <a:rPr lang="en-US" dirty="0" smtClean="0"/>
              <a:t/>
            </a:r>
            <a:br>
              <a:rPr lang="en-US" dirty="0" smtClean="0"/>
            </a:br>
            <a:r>
              <a:rPr lang="en-US" dirty="0" smtClean="0"/>
              <a:t>a. Flight</a:t>
            </a:r>
            <a:br>
              <a:rPr lang="en-US" dirty="0" smtClean="0"/>
            </a:br>
            <a:r>
              <a:rPr lang="en-US" dirty="0" smtClean="0"/>
              <a:t/>
            </a:r>
            <a:br>
              <a:rPr lang="en-US" dirty="0" smtClean="0"/>
            </a:br>
            <a:r>
              <a:rPr lang="en-US" dirty="0" smtClean="0"/>
              <a:t>b. Train</a:t>
            </a:r>
            <a:br>
              <a:rPr lang="en-US" dirty="0" smtClean="0"/>
            </a:br>
            <a:r>
              <a:rPr lang="en-US" dirty="0" smtClean="0"/>
              <a:t/>
            </a:r>
            <a:br>
              <a:rPr lang="en-US" dirty="0" smtClean="0"/>
            </a:br>
            <a:r>
              <a:rPr lang="en-US" dirty="0" smtClean="0"/>
              <a:t>c. Bus</a:t>
            </a:r>
            <a:endParaRPr lang="en-US" dirty="0"/>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 Modules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r>
            <a:br>
              <a:rPr lang="en-US" dirty="0" smtClean="0"/>
            </a:br>
            <a:r>
              <a:rPr lang="en-US" dirty="0" smtClean="0"/>
              <a:t/>
            </a:r>
            <a:br>
              <a:rPr lang="en-US" dirty="0" smtClean="0"/>
            </a:br>
            <a:r>
              <a:rPr lang="en-US" dirty="0" smtClean="0"/>
              <a:t>User can view different tour packages available for tourist. User can select any packages from this module he can also check the details of various travel agencies. A user can select any travel agency from this module.</a:t>
            </a:r>
            <a:br>
              <a:rPr lang="en-US" dirty="0" smtClean="0"/>
            </a:br>
            <a:r>
              <a:rPr lang="en-US" dirty="0" smtClean="0"/>
              <a:t/>
            </a:r>
            <a:br>
              <a:rPr lang="en-US" dirty="0" smtClean="0"/>
            </a:br>
            <a:r>
              <a:rPr lang="en-US" dirty="0" smtClean="0"/>
              <a:t/>
            </a:r>
            <a:br>
              <a:rPr lang="en-US" dirty="0" smtClean="0"/>
            </a:br>
            <a:r>
              <a:rPr lang="en-US" b="1" dirty="0" smtClean="0"/>
              <a:t>Testimonials module :</a:t>
            </a:r>
            <a:r>
              <a:rPr lang="en-US" dirty="0" smtClean="0"/>
              <a:t/>
            </a:r>
            <a:br>
              <a:rPr lang="en-US" dirty="0" smtClean="0"/>
            </a:br>
            <a:r>
              <a:rPr lang="en-US" dirty="0" smtClean="0"/>
              <a:t/>
            </a:r>
            <a:br>
              <a:rPr lang="en-US" dirty="0" smtClean="0"/>
            </a:br>
            <a:r>
              <a:rPr lang="en-US" dirty="0" smtClean="0"/>
              <a:t>This is testimonials module where passenger can post feedback after the journey and they can share their experience. Users of this application can post their opinions, complaints and suggestions regarding</a:t>
            </a:r>
            <a:br>
              <a:rPr lang="en-US" dirty="0" smtClean="0"/>
            </a:br>
            <a:r>
              <a:rPr lang="en-US" dirty="0" smtClean="0"/>
              <a:t/>
            </a:r>
            <a:br>
              <a:rPr lang="en-US" dirty="0" smtClean="0"/>
            </a:br>
            <a:r>
              <a:rPr lang="en-US" dirty="0" smtClean="0"/>
              <a:t>a. Photos</a:t>
            </a:r>
            <a:br>
              <a:rPr lang="en-US" dirty="0" smtClean="0"/>
            </a:br>
            <a:r>
              <a:rPr lang="en-US" dirty="0" smtClean="0"/>
              <a:t/>
            </a:r>
            <a:br>
              <a:rPr lang="en-US" dirty="0" smtClean="0"/>
            </a:br>
            <a:r>
              <a:rPr lang="en-US" dirty="0" smtClean="0"/>
              <a:t>b. Videos</a:t>
            </a:r>
            <a:endParaRPr lang="en-US" dirty="0"/>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Testimonials module :</a:t>
            </a:r>
            <a:endParaRPr lang="en-US" dirty="0"/>
          </a:p>
        </p:txBody>
      </p:sp>
      <p:sp>
        <p:nvSpPr>
          <p:cNvPr id="3" name="Content Placeholder 2"/>
          <p:cNvSpPr>
            <a:spLocks noGrp="1"/>
          </p:cNvSpPr>
          <p:nvPr>
            <p:ph idx="1"/>
          </p:nvPr>
        </p:nvSpPr>
        <p:spPr/>
        <p:txBody>
          <a:bodyPr/>
          <a:lstStyle/>
          <a:p>
            <a:pPr>
              <a:buNone/>
            </a:pPr>
            <a:r>
              <a:rPr lang="en-US" dirty="0" smtClean="0"/>
              <a:t/>
            </a:r>
            <a:br>
              <a:rPr lang="en-US" dirty="0" smtClean="0"/>
            </a:br>
            <a:r>
              <a:rPr lang="en-US" dirty="0" smtClean="0"/>
              <a:t>This is testimonials module where passenger can post feedback after the journey and they can share their experience. Users of this application can post their opinions, complaints and suggestions regarding</a:t>
            </a:r>
            <a:br>
              <a:rPr lang="en-US" dirty="0" smtClean="0"/>
            </a:br>
            <a:r>
              <a:rPr lang="en-US" dirty="0" smtClean="0"/>
              <a:t/>
            </a:r>
            <a:br>
              <a:rPr lang="en-US" dirty="0" smtClean="0"/>
            </a:br>
            <a:r>
              <a:rPr lang="en-US" dirty="0" smtClean="0"/>
              <a:t>a. Photos</a:t>
            </a:r>
            <a:br>
              <a:rPr lang="en-US" dirty="0" smtClean="0"/>
            </a:br>
            <a:r>
              <a:rPr lang="en-US" dirty="0" smtClean="0"/>
              <a:t/>
            </a:r>
            <a:br>
              <a:rPr lang="en-US" dirty="0" smtClean="0"/>
            </a:br>
            <a:r>
              <a:rPr lang="en-US" dirty="0" smtClean="0"/>
              <a:t>b. Videos</a:t>
            </a:r>
            <a:endParaRPr lang="en-US" dirty="0"/>
          </a:p>
        </p:txBody>
      </p:sp>
    </p:spTree>
  </p:cSld>
  <p:clrMapOvr>
    <a:masterClrMapping/>
  </p:clrMapOvr>
  <p:transition spd="slow">
    <p:fade thruBlk="1"/>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143</TotalTime>
  <Words>429</Words>
  <Application>Microsoft Office PowerPoint</Application>
  <PresentationFormat>Custom</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WEB DEVELOPMENT PROJECT</vt:lpstr>
      <vt:lpstr>ABSTRACT</vt:lpstr>
      <vt:lpstr>MODULES</vt:lpstr>
      <vt:lpstr>User Management</vt:lpstr>
      <vt:lpstr>Administrator module  </vt:lpstr>
      <vt:lpstr>Hotel Module</vt:lpstr>
      <vt:lpstr>Transportation Module</vt:lpstr>
      <vt:lpstr>Package Modules</vt:lpstr>
      <vt:lpstr>Testimonials module :</vt:lpstr>
      <vt:lpstr>Reservations module:</vt:lpstr>
      <vt:lpstr>Tour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PROJECT</dc:title>
  <dc:creator>ELCOT</dc:creator>
  <cp:lastModifiedBy>hp</cp:lastModifiedBy>
  <cp:revision>10</cp:revision>
  <dcterms:created xsi:type="dcterms:W3CDTF">2019-09-16T23:28:02Z</dcterms:created>
  <dcterms:modified xsi:type="dcterms:W3CDTF">2019-09-17T06:44:00Z</dcterms:modified>
</cp:coreProperties>
</file>