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Vendas por País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Vendas por segmento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 total de Produção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Vendas Brutas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Descontos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Unidades vendidas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de Vendas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ChicletSlicer1448559807354</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Vendas por produto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Evolução de venbdas ao mês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Lucros x Vendas x Descontos por Pais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Lucros x Vendas por Mês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Arvore hierárquica de lucros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ChicletSlicer1448559807354</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c74468ef-39af-4587-b1a4-2724848883ac?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5dfe882cdf424ae0" /><Relationship Type="http://schemas.openxmlformats.org/officeDocument/2006/relationships/slideLayout" Target="/ppt/slideLayouts/slideLayout8.xml" Id="R37365bd333fa459e" /><Relationship Type="http://schemas.openxmlformats.org/officeDocument/2006/relationships/hyperlink" Target="https://app.powerbi.com/groups/me/reports/c74468ef-39af-4587-b1a4-2724848883ac/?pbi_source=PowerPoint" TargetMode="External" Id="RelId0" /><Relationship Type="http://schemas.openxmlformats.org/officeDocument/2006/relationships/image" Target="/ppt/media/image4.png" Id="imgId149608367"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5008c39ed0614300" /><Relationship Type="http://schemas.openxmlformats.org/officeDocument/2006/relationships/slideLayout" Target="/ppt/slideLayouts/slideLayout8.xml" Id="R970af8f5fe034c08" /><Relationship Type="http://schemas.openxmlformats.org/officeDocument/2006/relationships/hyperlink" Target="https://app.powerbi.com/groups/me/reports/c74468ef-39af-4587-b1a4-2724848883ac/?pbi_source=PowerPoint" TargetMode="External" Id="RelId1" /><Relationship Type="http://schemas.openxmlformats.org/officeDocument/2006/relationships/image" Target="/ppt/media/image5.png" Id="imgId149478351"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Relatório Criativo - Dio</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18/10/2023 20:21:48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09/10/2023 19:29:02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actionButton ,actionButton ,actionButton ,actionButton ,actionButton ,Vendas por País ,Vendas por segmento ,textbox ,slicer ,Custo total de Produção ,Vendas Brutas ,Descontos ,Unidades vendidas ,Total de Vendas ,ChicletSlicer1448559807354 ,Vendas por produto ,clusteredBarChart ,Evolução de venbdas ao mês ,actionButton ,actionButton ,shape ,shape ,shape ,shape ,textbox ,shape ,shape ,shape ,shape ,shape ,shape ,textbox ,shape ,shape ,shape ,shap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4960836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Sales_Report</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Lucros x Vendas x Descontos por Pais ,Lucros x Vendas por Mês ,Arvore hierárquica de lucros ,ChicletSlicer1448559807354 ,shape ,shape ,shape ,shape ,actionButton ,shape ,textbox ,shape ,shape ,textbox ,shape ,shape ,actionButton.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4947835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Detail_Profit</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