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C9753-0BEA-48F1-A6D4-C47A66FC4F7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07E38-E2ED-4636-9DF2-341F31172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1EAB-5FFA-4344-8760-D96D1C5F6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DA6F8-8BEB-4CE1-A12E-A303DF305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02C0C-DE07-4E6B-9117-BD7478DC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3BC7-FE81-4842-98ED-24C251A1EA84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C2272-89A4-43D3-8BC4-A92E961F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VU-BCS-2209-1052-DAY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DB181-3C8B-464D-AD54-39DE34C8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91EB-E516-4D8E-907B-0307BE1C3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6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BA1A-12D9-4E7F-A1A0-718B334E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B150B-5F73-4EF1-80AD-AF1014B8C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106CA-3361-4E59-88DF-627C2088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1BB99-6039-4AE3-A4FA-033DAE60ADE5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D0A16-954C-40FE-A1DE-28577E9E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VU-BCS-2209-1052-DAY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0B916-75E9-4BA2-8F46-A9D54DC9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91EB-E516-4D8E-907B-0307BE1C3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4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ED130-E480-43C6-ACDE-20DA34FF2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4B45E-3A83-497C-9B4E-EAFFF030F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93E5E-D6CB-4D27-A8B8-AD3DFB3E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9887-6587-4717-8FB6-255C532BCB99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6600B-A360-49F3-8F60-C1845246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VU-BCS-2209-1052-DAY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849D3-38FD-40D7-A399-8F34C7A8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91EB-E516-4D8E-907B-0307BE1C3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3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6D9C-E907-4038-AA3B-9D0FB062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BAB2D-325F-411E-832E-643EFB3AE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F1E4D-DF91-46C8-9A31-3EB4CA5CA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B757-5E79-4D09-8E1E-B0B3A8B54A2B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9EE93-F2E3-42EB-858F-75CB764C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VU-BCS-2209-1052-DAY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FFDD9-A2A6-4D7C-91F6-4D429A0C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91EB-E516-4D8E-907B-0307BE1C3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6DF5C-4D88-476E-B0AF-C8FE25890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0CFAA-D20C-410C-B247-D4FA59465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5A5A7-17EF-4EF5-8D0C-56A33FABA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4133-BE8A-4D40-A574-D678DFC60568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74E47-B707-4509-B633-E896E5CE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VU-BCS-2209-1052-DAY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679F7-56EA-4D08-BE7E-6C5871B8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91EB-E516-4D8E-907B-0307BE1C3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9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0CB98-FEFF-4FA5-AF28-53782FDB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985E2-267E-42C3-9434-E1DF328E4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0077B-BF27-4B7A-97EE-071132517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149B1-8CA0-41B5-8FDD-A2800C466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AACF-9820-4E7E-9221-3D27409404E1}" type="datetime1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5A36F-37DE-4BF2-ADFF-3A336496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VU-BCS-2209-1052-DAY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AA4D0-5F7F-490A-AE8D-345114DC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91EB-E516-4D8E-907B-0307BE1C3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8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5B55-4370-45D3-A879-A89A18C0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F4669-F68A-4F47-B678-FE5B47C40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49275-5C30-4406-8922-CDDC54D98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10E97-D4E8-4768-9436-07EB657E2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FAFBAB-EEF1-44BD-81AF-90BB783B2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7DB30-45FF-4F44-87A3-FF7E4A36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EF71-AD8A-456B-A25F-DDF318B7B39F}" type="datetime1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64B32-38EC-488B-9166-38898934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VU-BCS-2209-1052-DAY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6AC658-B201-4D5C-8274-5E1A9B04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91EB-E516-4D8E-907B-0307BE1C3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3B3C-69DA-4DAE-9582-5950DB016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B841E-CD71-4208-8D0B-F2E03C9B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2891-F81B-4356-B406-6ABFDF320808}" type="datetime1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5F932-3DA1-4212-B57E-4016D911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VU-BCS-2209-1052-DAY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6E405-9943-44D7-B707-5D864C46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91EB-E516-4D8E-907B-0307BE1C3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1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F3A7A-C13F-4820-9725-7F67BAA2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5EDC-D695-409A-B5DE-42F6FF5B4EDB}" type="datetime1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B0B74F-5329-4FBC-952F-C5107A3B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VU-BCS-2209-1052-DAY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07B77-3F31-4DA8-ACAE-8CF3D227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91EB-E516-4D8E-907B-0307BE1C3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5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AD7B-9A18-4FCB-8794-F07E3A120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6B1D1-0B64-478E-953C-1B59FE69A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CD980-6A0C-40E7-981A-171883EF3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F57C6-4F1B-4556-8BF3-D20DD5D1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ACB7-CA7B-48EB-A437-AFB8422E4A66}" type="datetime1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BFA1A-98AB-4805-82FE-43125192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VU-BCS-2209-1052-DAY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F6BAE-9F46-4802-B7DC-8FEC4356A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91EB-E516-4D8E-907B-0307BE1C3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4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7163-33E3-49CA-9847-41FF13F19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79EB19-08E9-4666-8AA9-58F48C466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ED969-C84F-4A66-9873-0C17D3EA8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5587D-BF47-432A-95E9-FB16F197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27D3-6D5D-42D2-972F-A93B8E2D53AC}" type="datetime1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E0324-2305-42EC-B2C4-02DC24A5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VU-BCS-2209-1052-DAY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4B663-6960-4928-A54E-56E2E37D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91EB-E516-4D8E-907B-0307BE1C3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0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3EA67-3EF6-4C3D-9825-4D6FCC77F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35E5B-FFA9-4D30-87E6-6195901C1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F3C19-1CD5-490B-8E00-00FD8CBEC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787D2-7CAD-4D2A-ACCD-36F2CE05AA04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80F73-904E-458E-9B08-E34B2D79F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VU-BCS-2209-1052-DAY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C6090-359D-432C-B2E4-405EBBCDB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E91EB-E516-4D8E-907B-0307BE1C3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1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5B58-05C4-46B3-84DF-7CF9EAFF7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831850"/>
            <a:ext cx="11639549" cy="1325563"/>
          </a:xfrm>
        </p:spPr>
        <p:txBody>
          <a:bodyPr>
            <a:normAutofit/>
          </a:bodyPr>
          <a:lstStyle/>
          <a:p>
            <a:r>
              <a:rPr lang="en-US" dirty="0"/>
              <a:t>Guide to Cloning with </a:t>
            </a:r>
            <a:r>
              <a:rPr lang="en-US" dirty="0" err="1"/>
              <a:t>EaseUS</a:t>
            </a:r>
            <a:r>
              <a:rPr lang="en-US" dirty="0"/>
              <a:t> Partition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9A0DD-5FCE-402C-B57D-5D59DF863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2892425"/>
            <a:ext cx="10515600" cy="287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Partition C having no or little space while partition D has ample space can disrupt workflow. This presentation demonstrates a solution: cloning partition C to partition D without compromising data or software licenses.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51312-2FD1-443F-ADF9-6DA77E1E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9805-6B05-4B80-B3CA-37EF9C884326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64F3-75D7-469E-8740-96E5BA38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VU-BCS-2209-1052-DAY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98302-176F-4CCC-B61B-B796CF57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91EB-E516-4D8E-907B-0307BE1C38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4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3632-8F3A-45A5-8375-C3F92C35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3800"/>
            <a:ext cx="10515600" cy="1325563"/>
          </a:xfrm>
        </p:spPr>
        <p:txBody>
          <a:bodyPr/>
          <a:lstStyle/>
          <a:p>
            <a:r>
              <a:rPr lang="en-US" dirty="0"/>
              <a:t>Meet </a:t>
            </a:r>
            <a:r>
              <a:rPr lang="en-US" dirty="0" err="1"/>
              <a:t>EaseUS</a:t>
            </a:r>
            <a:r>
              <a:rPr lang="en-US" dirty="0"/>
              <a:t> Partition Master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BDCCC-061C-40DE-BCAE-BBDE143EF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30600"/>
            <a:ext cx="10515600" cy="250825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EaseUS</a:t>
            </a:r>
            <a:r>
              <a:rPr lang="en-US" dirty="0"/>
              <a:t> Partition Master stands as a robust disk management software, facilitating partition management, disk cloning, and various clone-related operations.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3430C-AAF1-42C3-B068-520216F3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0C50-5960-40E5-930D-2EA0322C9EC1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34D02-1B29-4CB4-8B55-8CCBD6E7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VU-BCS-2209-1052-DAY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3DF97-6FF1-4670-ADB7-35EC1A67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91EB-E516-4D8E-907B-0307BE1C38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7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BC11-224A-49DC-A312-72C93BB77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517525"/>
            <a:ext cx="10515600" cy="1325563"/>
          </a:xfrm>
        </p:spPr>
        <p:txBody>
          <a:bodyPr/>
          <a:lstStyle/>
          <a:p>
            <a:r>
              <a:rPr lang="en-US" dirty="0"/>
              <a:t>Setting the Stage for Cloning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40CFA-08A4-4C86-94B0-636651B34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2350"/>
            <a:ext cx="10515600" cy="3794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Steps to prepare:</a:t>
            </a:r>
          </a:p>
          <a:p>
            <a:pPr lvl="1"/>
            <a:r>
              <a:rPr lang="en-US" dirty="0"/>
              <a:t>Download and install </a:t>
            </a:r>
            <a:r>
              <a:rPr lang="en-US" dirty="0" err="1"/>
              <a:t>EaseUS</a:t>
            </a:r>
            <a:r>
              <a:rPr lang="en-US" dirty="0"/>
              <a:t> Partition Master.</a:t>
            </a:r>
          </a:p>
          <a:p>
            <a:pPr lvl="1"/>
            <a:r>
              <a:rPr lang="en-US" dirty="0"/>
              <a:t>Ensure that partition D has enough space to handle data from partition C.</a:t>
            </a:r>
          </a:p>
          <a:p>
            <a:pPr lvl="1"/>
            <a:r>
              <a:rPr lang="en-US" dirty="0"/>
              <a:t>Optionally, safeguarding vital data on partition D with a backup.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42648-F7B2-47FF-92C1-0E2AC796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AEB74-8697-452E-9356-F8418E05DBBC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9C95E-ABCC-49CC-BFF8-25DD4EC5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VU-BCS-2209-1052-DAY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EACB3-E00D-4B01-8C03-ADB5A2F9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91EB-E516-4D8E-907B-0307BE1C38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3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0F13C-D3F9-4AAF-BC91-5B9A1B37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Cloning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B57AB-DB56-4F00-9CE7-6475507E3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Guiding through the process:</a:t>
            </a:r>
          </a:p>
          <a:p>
            <a:pPr lvl="1"/>
            <a:r>
              <a:rPr lang="en-US" dirty="0"/>
              <a:t>Initiate </a:t>
            </a:r>
            <a:r>
              <a:rPr lang="en-US" dirty="0" err="1"/>
              <a:t>EaseUS</a:t>
            </a:r>
            <a:r>
              <a:rPr lang="en-US" dirty="0"/>
              <a:t> Partition Master and locate "Clone" in the main interface.</a:t>
            </a:r>
          </a:p>
          <a:p>
            <a:pPr lvl="1"/>
            <a:r>
              <a:rPr lang="en-US" dirty="0"/>
              <a:t>Select partition C as the source and partition D as the target.</a:t>
            </a:r>
          </a:p>
          <a:p>
            <a:pPr lvl="1"/>
            <a:r>
              <a:rPr lang="en-US" dirty="0"/>
              <a:t>Review the clone configuration and adjust settings where necessary.</a:t>
            </a:r>
          </a:p>
          <a:p>
            <a:pPr lvl="1"/>
            <a:r>
              <a:rPr lang="en-US" dirty="0"/>
              <a:t>Launch the cloning process by clicking "Proceed."</a:t>
            </a:r>
          </a:p>
          <a:p>
            <a:pPr lvl="1"/>
            <a:r>
              <a:rPr lang="en-US" dirty="0"/>
              <a:t>Await completion and verify the partition clone's integrity.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25ED-0A60-4A3E-9928-D0402D1E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D366-0B6C-4E8A-9450-3BD0C263CCE4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33834-5931-465C-ACB9-A35707E4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VU-BCS-2209-1052-DAY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26303-1EFC-4E1F-A037-32A7D07A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E91EB-E516-4D8E-907B-0307BE1C38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85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187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Comic Sans MS</vt:lpstr>
      <vt:lpstr>Times New Roman</vt:lpstr>
      <vt:lpstr>Office Theme</vt:lpstr>
      <vt:lpstr>Guide to Cloning with EaseUS Partition Master</vt:lpstr>
      <vt:lpstr>Meet EaseUS Partition Master Software</vt:lpstr>
      <vt:lpstr>Setting the Stage for Cloning</vt:lpstr>
      <vt:lpstr>Cloning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to Cloning with EaseUS Partition Master</dc:title>
  <dc:creator>LATITUDE</dc:creator>
  <cp:lastModifiedBy>LATITUDE</cp:lastModifiedBy>
  <cp:revision>4</cp:revision>
  <dcterms:created xsi:type="dcterms:W3CDTF">2024-05-02T19:33:31Z</dcterms:created>
  <dcterms:modified xsi:type="dcterms:W3CDTF">2024-05-02T19:57:12Z</dcterms:modified>
</cp:coreProperties>
</file>