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6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7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B4A8-7449-47CA-BBE7-B6571F8D237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5ED4-8DA9-4368-9EE6-B224C53BD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tosugito/flask_react_ai/tree/master/custom_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CHATGPT </a:t>
            </a:r>
            <a:r>
              <a:rPr lang="en-US" dirty="0" err="1" smtClean="0"/>
              <a:t>Lokal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github.com/totosugito/flask_react_ai/tree/master/custom_ai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1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Algorithma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data (pdf, csv,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di local vector database (FAISS)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local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database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file PDF input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925" y="1825625"/>
            <a:ext cx="41621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5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717" y="1825625"/>
            <a:ext cx="3886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9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CHATGPT Lokal DB</vt:lpstr>
      <vt:lpstr>Algorithma</vt:lpstr>
      <vt:lpstr>Contoh file PDF input</vt:lpstr>
      <vt:lpstr>Contoh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toto</dc:creator>
  <cp:lastModifiedBy>toto</cp:lastModifiedBy>
  <cp:revision>5</cp:revision>
  <dcterms:created xsi:type="dcterms:W3CDTF">2023-11-23T05:42:28Z</dcterms:created>
  <dcterms:modified xsi:type="dcterms:W3CDTF">2023-11-23T05:54:04Z</dcterms:modified>
</cp:coreProperties>
</file>