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Relationship Id="rId15" Type="http://schemas.openxmlformats.org/officeDocument/2006/relationships/image" Target="../media/image149.png"/><Relationship Id="rId16" Type="http://schemas.openxmlformats.org/officeDocument/2006/relationships/image" Target="../media/image150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Relationship Id="rId16" Type="http://schemas.openxmlformats.org/officeDocument/2006/relationships/image" Target="../media/image175.png"/><Relationship Id="rId17" Type="http://schemas.openxmlformats.org/officeDocument/2006/relationships/image" Target="../media/image176.png"/><Relationship Id="rId18" Type="http://schemas.openxmlformats.org/officeDocument/2006/relationships/image" Target="../media/image177.png"/><Relationship Id="rId19" Type="http://schemas.openxmlformats.org/officeDocument/2006/relationships/image" Target="../media/image178.png"/><Relationship Id="rId20" Type="http://schemas.openxmlformats.org/officeDocument/2006/relationships/image" Target="../media/image179.png"/><Relationship Id="rId21" Type="http://schemas.openxmlformats.org/officeDocument/2006/relationships/image" Target="../media/image180.png"/><Relationship Id="rId22" Type="http://schemas.openxmlformats.org/officeDocument/2006/relationships/image" Target="../media/image181.png"/><Relationship Id="rId23" Type="http://schemas.openxmlformats.org/officeDocument/2006/relationships/image" Target="../media/image182.png"/><Relationship Id="rId24" Type="http://schemas.openxmlformats.org/officeDocument/2006/relationships/image" Target="../media/image183.png"/><Relationship Id="rId25" Type="http://schemas.openxmlformats.org/officeDocument/2006/relationships/image" Target="../media/image18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2286" y="3822877"/>
            <a:ext cx="11141484" cy="20542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84929" y="9024961"/>
            <a:ext cx="3722948" cy="7831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43981" y="9015140"/>
            <a:ext cx="2802442" cy="77738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1210" y="6355621"/>
            <a:ext cx="1641581" cy="18782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71198" y="6340826"/>
            <a:ext cx="4097686" cy="185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86203" y="5873447"/>
            <a:ext cx="7345287" cy="79280"/>
            <a:chOff x="10586203" y="5873447"/>
            <a:chExt cx="7345287" cy="792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86203" y="5873447"/>
              <a:ext cx="7345287" cy="79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86203" y="8672199"/>
            <a:ext cx="7345287" cy="79280"/>
            <a:chOff x="10586203" y="8672199"/>
            <a:chExt cx="7345287" cy="792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86203" y="8672199"/>
              <a:ext cx="7345287" cy="79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64736" y="2629029"/>
            <a:ext cx="5173359" cy="1439545"/>
            <a:chOff x="12264736" y="2629029"/>
            <a:chExt cx="5173359" cy="14395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4736" y="2629029"/>
              <a:ext cx="5173359" cy="14395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5151" y="925163"/>
            <a:ext cx="5227710" cy="7759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1399" y="761905"/>
            <a:ext cx="1043667" cy="1035259"/>
            <a:chOff x="801399" y="761905"/>
            <a:chExt cx="1043667" cy="1035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043667" cy="10352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81811" y="2771430"/>
            <a:ext cx="4948947" cy="11330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912" y="905054"/>
            <a:ext cx="912126" cy="8897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2351" y="1911449"/>
            <a:ext cx="10092324" cy="8049567"/>
            <a:chOff x="782351" y="1911449"/>
            <a:chExt cx="10092324" cy="80495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351" y="1911449"/>
              <a:ext cx="10092324" cy="80495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154" y="2200914"/>
            <a:ext cx="10504846" cy="3735318"/>
            <a:chOff x="655154" y="2200914"/>
            <a:chExt cx="10504846" cy="37353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154" y="2200914"/>
              <a:ext cx="10504846" cy="37353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60000" y="3234106"/>
            <a:ext cx="1104737" cy="229391"/>
            <a:chOff x="11160000" y="3234106"/>
            <a:chExt cx="1104737" cy="2293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60000" y="3234106"/>
              <a:ext cx="1104737" cy="2293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64736" y="6558574"/>
            <a:ext cx="5173359" cy="1439545"/>
            <a:chOff x="12264736" y="6558574"/>
            <a:chExt cx="5173359" cy="14395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4736" y="6558574"/>
              <a:ext cx="5173359" cy="143954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81811" y="6920020"/>
            <a:ext cx="3188232" cy="6854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5154" y="6130460"/>
            <a:ext cx="10504846" cy="3735318"/>
            <a:chOff x="655154" y="6130460"/>
            <a:chExt cx="10504846" cy="37353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154" y="6130460"/>
              <a:ext cx="10504846" cy="37353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60000" y="7163651"/>
            <a:ext cx="1104737" cy="229391"/>
            <a:chOff x="11160000" y="7163651"/>
            <a:chExt cx="1104737" cy="2293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60000" y="7163651"/>
              <a:ext cx="1104737" cy="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8225" y="467567"/>
            <a:ext cx="4736411" cy="7022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0121" y="319462"/>
            <a:ext cx="946799" cy="939171"/>
            <a:chOff x="720121" y="319462"/>
            <a:chExt cx="946799" cy="9391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121" y="319462"/>
              <a:ext cx="946799" cy="9391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9596" y="449325"/>
            <a:ext cx="827417" cy="803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2026" y="1533178"/>
            <a:ext cx="10654316" cy="8022221"/>
            <a:chOff x="682026" y="1533178"/>
            <a:chExt cx="10654316" cy="80222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026" y="1533178"/>
              <a:ext cx="10654316" cy="80222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09492" y="1818893"/>
            <a:ext cx="6171429" cy="2877311"/>
            <a:chOff x="11609492" y="1818893"/>
            <a:chExt cx="6171429" cy="2877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09492" y="1818893"/>
              <a:ext cx="6171429" cy="28773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61712" y="4976670"/>
            <a:ext cx="5173359" cy="853333"/>
            <a:chOff x="12261712" y="4976670"/>
            <a:chExt cx="5173359" cy="85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1712" y="4976670"/>
              <a:ext cx="5173359" cy="85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8795" y="5019776"/>
            <a:ext cx="4939870" cy="6854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84095" y="2177998"/>
            <a:ext cx="6231778" cy="2569938"/>
            <a:chOff x="11584095" y="2177998"/>
            <a:chExt cx="6231778" cy="25699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84095" y="2177998"/>
              <a:ext cx="6231778" cy="25699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46779" y="4765385"/>
            <a:ext cx="264289" cy="229391"/>
            <a:chOff x="14346779" y="4765385"/>
            <a:chExt cx="264289" cy="2293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4346779" y="4765385"/>
              <a:ext cx="264289" cy="229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80760" y="6396644"/>
            <a:ext cx="5173359" cy="1439545"/>
            <a:chOff x="12280760" y="6396644"/>
            <a:chExt cx="5173359" cy="14395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80760" y="6396644"/>
              <a:ext cx="5173359" cy="143954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25547" y="6583085"/>
            <a:ext cx="5002518" cy="115207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69328" y="4277156"/>
            <a:ext cx="10758443" cy="3735318"/>
            <a:chOff x="669328" y="4277156"/>
            <a:chExt cx="10758443" cy="373531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9328" y="4277156"/>
              <a:ext cx="10758443" cy="37353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27770" y="7173559"/>
            <a:ext cx="872037" cy="229391"/>
            <a:chOff x="11427770" y="7173559"/>
            <a:chExt cx="872037" cy="2293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27770" y="7173559"/>
              <a:ext cx="872037" cy="2293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80760" y="8115855"/>
            <a:ext cx="5173359" cy="1439545"/>
            <a:chOff x="12280760" y="8115855"/>
            <a:chExt cx="5173359" cy="143954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80760" y="8115855"/>
              <a:ext cx="5173359" cy="143954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97811" y="8239211"/>
            <a:ext cx="4661004" cy="115207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60317" y="8018008"/>
            <a:ext cx="10767453" cy="1728792"/>
            <a:chOff x="660317" y="8018008"/>
            <a:chExt cx="10767453" cy="172879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0317" y="8018008"/>
              <a:ext cx="10767453" cy="17287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27770" y="8720932"/>
            <a:ext cx="852990" cy="229391"/>
            <a:chOff x="11427770" y="8720932"/>
            <a:chExt cx="852990" cy="2293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27770" y="8720932"/>
              <a:ext cx="852990" cy="2293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09498" y="394776"/>
            <a:ext cx="5177953" cy="954749"/>
            <a:chOff x="10209498" y="394776"/>
            <a:chExt cx="5177953" cy="95474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09498" y="394776"/>
              <a:ext cx="5177953" cy="95474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77855" y="640206"/>
            <a:ext cx="4586438" cy="66286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69328" y="1668018"/>
            <a:ext cx="10758443" cy="2380566"/>
            <a:chOff x="669328" y="1668018"/>
            <a:chExt cx="10758443" cy="238056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9328" y="1668018"/>
              <a:ext cx="10758443" cy="23805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766542" y="1175906"/>
            <a:ext cx="752631" cy="229391"/>
            <a:chOff x="8766542" y="1175906"/>
            <a:chExt cx="752631" cy="22939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8766542" y="1175906"/>
              <a:ext cx="752631" cy="22939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42857" y="822363"/>
            <a:ext cx="1104737" cy="229391"/>
            <a:chOff x="9142857" y="822363"/>
            <a:chExt cx="1104737" cy="22939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9142857" y="822363"/>
              <a:ext cx="1104737" cy="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6739" y="1443298"/>
            <a:ext cx="2864726" cy="8322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632" y="1339985"/>
            <a:ext cx="946799" cy="939171"/>
            <a:chOff x="1088632" y="1339985"/>
            <a:chExt cx="946799" cy="9391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632" y="1339985"/>
              <a:ext cx="946799" cy="9391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69811" y="3620982"/>
            <a:ext cx="5814871" cy="11312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8107" y="1469693"/>
            <a:ext cx="866407" cy="803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6251" y="3142857"/>
            <a:ext cx="9625770" cy="2304762"/>
            <a:chOff x="936251" y="3142857"/>
            <a:chExt cx="9625770" cy="23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251" y="3142857"/>
              <a:ext cx="9625770" cy="23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42074" y="6905611"/>
            <a:ext cx="2715780" cy="983300"/>
            <a:chOff x="2242074" y="6905611"/>
            <a:chExt cx="2715780" cy="9833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2074" y="6905611"/>
              <a:ext cx="2715780" cy="9833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3739" y="7044033"/>
            <a:ext cx="5339280" cy="67588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49076" y="3451652"/>
            <a:ext cx="6254067" cy="1439545"/>
            <a:chOff x="10949076" y="3451652"/>
            <a:chExt cx="6254067" cy="14395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9076" y="3451652"/>
              <a:ext cx="6254067" cy="14395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6251" y="3098413"/>
            <a:ext cx="9625770" cy="2349206"/>
            <a:chOff x="936251" y="3098413"/>
            <a:chExt cx="9625770" cy="23492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251" y="3098413"/>
              <a:ext cx="9625770" cy="23492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62021" y="4056728"/>
            <a:ext cx="406102" cy="229391"/>
            <a:chOff x="10562021" y="4056728"/>
            <a:chExt cx="406102" cy="2293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2021" y="4056728"/>
              <a:ext cx="406102" cy="229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75114" y="6905611"/>
            <a:ext cx="2782741" cy="983300"/>
            <a:chOff x="2175114" y="6905611"/>
            <a:chExt cx="2782741" cy="9833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5114" y="6905611"/>
              <a:ext cx="2782741" cy="9833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21446" y="6729514"/>
            <a:ext cx="5546383" cy="1276652"/>
            <a:chOff x="7521446" y="6729514"/>
            <a:chExt cx="5546383" cy="12766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1446" y="6729514"/>
              <a:ext cx="5546383" cy="12766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57855" y="7367840"/>
            <a:ext cx="2563591" cy="229391"/>
            <a:chOff x="4957855" y="7367840"/>
            <a:chExt cx="2563591" cy="2293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57855" y="7367840"/>
              <a:ext cx="2563591" cy="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4762" cy="10285714"/>
            <a:chOff x="0" y="0"/>
            <a:chExt cx="106476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476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4902" y="219088"/>
            <a:ext cx="4173558" cy="17225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4187" y="357606"/>
            <a:ext cx="1286290" cy="14582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8889" y="4875223"/>
            <a:ext cx="7893657" cy="5267635"/>
            <a:chOff x="8888889" y="4875223"/>
            <a:chExt cx="7893657" cy="52676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8889" y="4875223"/>
              <a:ext cx="7893657" cy="5267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88889" y="270448"/>
            <a:ext cx="7893657" cy="4604774"/>
            <a:chOff x="8888889" y="270448"/>
            <a:chExt cx="7893657" cy="46047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8889" y="270448"/>
              <a:ext cx="7893657" cy="46047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2540" y="2057592"/>
            <a:ext cx="6513801" cy="67346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69841" y="6677249"/>
            <a:ext cx="3449735" cy="3364021"/>
            <a:chOff x="9269841" y="6677249"/>
            <a:chExt cx="3449735" cy="33640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9841" y="6677249"/>
              <a:ext cx="3449735" cy="33640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88889" y="2773810"/>
            <a:ext cx="7893657" cy="2101413"/>
            <a:chOff x="8888889" y="2773810"/>
            <a:chExt cx="7893657" cy="21014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8889" y="2773810"/>
              <a:ext cx="7893657" cy="21014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32035" y="3805150"/>
            <a:ext cx="256854" cy="229391"/>
            <a:chOff x="8632035" y="3805150"/>
            <a:chExt cx="256854" cy="2293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32035" y="3805150"/>
              <a:ext cx="256854" cy="229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6426" y="6042976"/>
            <a:ext cx="4531217" cy="229391"/>
            <a:chOff x="6366426" y="6042976"/>
            <a:chExt cx="4531217" cy="229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6366426" y="6042976"/>
              <a:ext cx="4531217" cy="2293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04762" y="8289537"/>
            <a:ext cx="685714" cy="229391"/>
            <a:chOff x="8604762" y="8289537"/>
            <a:chExt cx="685714" cy="2293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8604762" y="8289537"/>
              <a:ext cx="685714" cy="2293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88889" y="1851852"/>
            <a:ext cx="7893657" cy="720983"/>
            <a:chOff x="8888889" y="1851852"/>
            <a:chExt cx="7893657" cy="7209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88889" y="1851852"/>
              <a:ext cx="7893657" cy="7209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073997" y="860002"/>
            <a:ext cx="814892" cy="229391"/>
            <a:chOff x="8073997" y="860002"/>
            <a:chExt cx="814892" cy="229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73997" y="860002"/>
              <a:ext cx="814892" cy="2293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727532" y="3204352"/>
            <a:ext cx="4733333" cy="229391"/>
            <a:chOff x="5727532" y="3204352"/>
            <a:chExt cx="4733333" cy="22939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5727532" y="3204352"/>
              <a:ext cx="4733333" cy="2293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888889" y="4963851"/>
            <a:ext cx="2720635" cy="1640381"/>
            <a:chOff x="8888889" y="4963851"/>
            <a:chExt cx="2720635" cy="16403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8889" y="4963851"/>
              <a:ext cx="2720635" cy="16403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888889" y="270448"/>
            <a:ext cx="7893657" cy="1408499"/>
            <a:chOff x="8888889" y="270448"/>
            <a:chExt cx="7893657" cy="140849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88889" y="270448"/>
              <a:ext cx="7893657" cy="140849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074747" y="5571019"/>
            <a:ext cx="820491" cy="229391"/>
            <a:chOff x="8074747" y="5571019"/>
            <a:chExt cx="820491" cy="22939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8074747" y="5571019"/>
              <a:ext cx="820491" cy="22939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782546" y="2098386"/>
            <a:ext cx="372216" cy="229391"/>
            <a:chOff x="16782546" y="2098386"/>
            <a:chExt cx="372216" cy="22939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782546" y="2098386"/>
              <a:ext cx="372216" cy="22939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351991" y="3874742"/>
            <a:ext cx="3605541" cy="229391"/>
            <a:chOff x="15351991" y="3874742"/>
            <a:chExt cx="3605541" cy="22939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5351991" y="3874742"/>
              <a:ext cx="3605541" cy="22939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723906" y="5290043"/>
            <a:ext cx="3058640" cy="984127"/>
            <a:chOff x="13723906" y="5290043"/>
            <a:chExt cx="3058640" cy="98412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23906" y="5290043"/>
              <a:ext cx="3058640" cy="98412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780952" y="5685714"/>
            <a:ext cx="404762" cy="229391"/>
            <a:chOff x="16780952" y="5685714"/>
            <a:chExt cx="404762" cy="22939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780952" y="5685714"/>
              <a:ext cx="404762" cy="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7" y="2595715"/>
            <a:ext cx="5624796" cy="18336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20" y="1260768"/>
            <a:ext cx="1255633" cy="14582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3459" y="5325783"/>
            <a:ext cx="5416974" cy="17542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7432" y="576628"/>
            <a:ext cx="4717726" cy="7375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9322" y="463795"/>
            <a:ext cx="946799" cy="939171"/>
            <a:chOff x="849322" y="463795"/>
            <a:chExt cx="946799" cy="9391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322" y="463795"/>
              <a:ext cx="946799" cy="9391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795" y="593505"/>
            <a:ext cx="827302" cy="8044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1886" y="7973134"/>
            <a:ext cx="4598264" cy="17329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61963" y="4675383"/>
            <a:ext cx="1522139" cy="372236"/>
            <a:chOff x="7461963" y="4675383"/>
            <a:chExt cx="1522139" cy="3722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1963" y="4675383"/>
              <a:ext cx="1522139" cy="3722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4534" y="7979134"/>
            <a:ext cx="5319702" cy="16806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24868" y="9495341"/>
            <a:ext cx="1703700" cy="229391"/>
            <a:chOff x="1724868" y="9495341"/>
            <a:chExt cx="1703700" cy="2293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724868" y="9495341"/>
              <a:ext cx="1703700" cy="2293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69841" y="9483436"/>
            <a:ext cx="1623253" cy="229391"/>
            <a:chOff x="10069841" y="9483436"/>
            <a:chExt cx="1623253" cy="2293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069841" y="9483436"/>
              <a:ext cx="1623253" cy="2293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80316" y="3317919"/>
            <a:ext cx="6171429" cy="4175494"/>
            <a:chOff x="9580316" y="3317919"/>
            <a:chExt cx="6171429" cy="41754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0316" y="3317919"/>
              <a:ext cx="6171429" cy="41754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9322" y="1655408"/>
            <a:ext cx="6022848" cy="6133286"/>
            <a:chOff x="849322" y="1655408"/>
            <a:chExt cx="6022848" cy="6133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322" y="1655408"/>
              <a:ext cx="6022848" cy="6133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9423" y="5555206"/>
            <a:ext cx="6291795" cy="2359203"/>
            <a:chOff x="699423" y="5555206"/>
            <a:chExt cx="6291795" cy="23592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423" y="5555206"/>
              <a:ext cx="6291795" cy="23592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209457" y="7374828"/>
            <a:ext cx="1356190" cy="229391"/>
            <a:chOff x="-209457" y="7374828"/>
            <a:chExt cx="1356190" cy="2293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-209457" y="7374828"/>
              <a:ext cx="1356190" cy="2293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095" y="6696733"/>
            <a:ext cx="261328" cy="229391"/>
            <a:chOff x="438095" y="6696733"/>
            <a:chExt cx="261328" cy="2293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8095" y="6696733"/>
              <a:ext cx="261328" cy="2293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1602" y="8014886"/>
            <a:ext cx="3342278" cy="363052"/>
            <a:chOff x="1031602" y="8014886"/>
            <a:chExt cx="3342278" cy="36305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1602" y="8014886"/>
              <a:ext cx="3342278" cy="3630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095" y="8062857"/>
            <a:ext cx="618182" cy="229391"/>
            <a:chOff x="438095" y="8062857"/>
            <a:chExt cx="618182" cy="2293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38095" y="8062857"/>
              <a:ext cx="618182" cy="2293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16727" y="8670649"/>
            <a:ext cx="2357876" cy="229391"/>
            <a:chOff x="2816727" y="8670649"/>
            <a:chExt cx="2357876" cy="22939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816727" y="8670649"/>
              <a:ext cx="2357876" cy="2293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7638" y="9079934"/>
            <a:ext cx="1180986" cy="229391"/>
            <a:chOff x="1157638" y="9079934"/>
            <a:chExt cx="1180986" cy="22939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157638" y="9079934"/>
              <a:ext cx="1180986" cy="2293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461318" y="5047619"/>
            <a:ext cx="4593483" cy="1142857"/>
            <a:chOff x="9461318" y="5047619"/>
            <a:chExt cx="4593483" cy="11428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61318" y="5047619"/>
              <a:ext cx="4593483" cy="114285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71958" y="9058770"/>
            <a:ext cx="2539683" cy="229391"/>
            <a:chOff x="11671958" y="9058770"/>
            <a:chExt cx="2539683" cy="22939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11671958" y="9058770"/>
              <a:ext cx="2539683" cy="22939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461318" y="8014886"/>
            <a:ext cx="2062464" cy="363052"/>
            <a:chOff x="9461318" y="8014886"/>
            <a:chExt cx="2062464" cy="36305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61318" y="8014886"/>
              <a:ext cx="2062464" cy="36305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569704" y="8691813"/>
            <a:ext cx="2419714" cy="229391"/>
            <a:chOff x="9569704" y="8691813"/>
            <a:chExt cx="2419714" cy="22939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9569704" y="8691813"/>
              <a:ext cx="2419714" cy="22939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089947" y="8052924"/>
            <a:ext cx="371371" cy="229391"/>
            <a:chOff x="9089947" y="8052924"/>
            <a:chExt cx="371371" cy="22939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9089947" y="8052924"/>
              <a:ext cx="371371" cy="22939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041270" y="5619048"/>
            <a:ext cx="420048" cy="229391"/>
            <a:chOff x="9041270" y="5619048"/>
            <a:chExt cx="420048" cy="22939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0">
              <a:off x="9041270" y="5619048"/>
              <a:ext cx="420048" cy="22939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839045" y="6850589"/>
            <a:ext cx="2463082" cy="229391"/>
            <a:chOff x="7839045" y="6850589"/>
            <a:chExt cx="2463082" cy="22939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0">
              <a:off x="7839045" y="6850589"/>
              <a:ext cx="2463082" cy="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7428" y="576628"/>
            <a:ext cx="3764307" cy="8231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9322" y="463795"/>
            <a:ext cx="946799" cy="939171"/>
            <a:chOff x="849322" y="463795"/>
            <a:chExt cx="946799" cy="9391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322" y="463795"/>
              <a:ext cx="946799" cy="9391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795" y="593505"/>
            <a:ext cx="866359" cy="8044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63927" y="4353491"/>
            <a:ext cx="836213" cy="204494"/>
            <a:chOff x="7363927" y="4353491"/>
            <a:chExt cx="836213" cy="2044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3927" y="4353491"/>
              <a:ext cx="836213" cy="2044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5887" y="7533811"/>
            <a:ext cx="6304538" cy="20158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1323" y="1743519"/>
            <a:ext cx="6918192" cy="5630277"/>
            <a:chOff x="281323" y="1743519"/>
            <a:chExt cx="6918192" cy="56302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323" y="1743519"/>
              <a:ext cx="6918192" cy="563027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658" y="7533811"/>
            <a:ext cx="7209890" cy="20063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61125" y="2587989"/>
            <a:ext cx="9724224" cy="4785807"/>
            <a:chOff x="8261125" y="2587989"/>
            <a:chExt cx="9724224" cy="47858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1125" y="2587989"/>
              <a:ext cx="9724224" cy="47858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1323" y="8046402"/>
            <a:ext cx="1394867" cy="229391"/>
            <a:chOff x="281323" y="8046402"/>
            <a:chExt cx="1394867" cy="2293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281323" y="8046402"/>
              <a:ext cx="1394867" cy="2293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61125" y="8046402"/>
            <a:ext cx="2583320" cy="229391"/>
            <a:chOff x="8261125" y="8046402"/>
            <a:chExt cx="2583320" cy="2293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8261125" y="8046402"/>
              <a:ext cx="2583320" cy="229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96121" y="8692541"/>
            <a:ext cx="3448323" cy="229391"/>
            <a:chOff x="1796121" y="8692541"/>
            <a:chExt cx="3448323" cy="2293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796121" y="8692541"/>
              <a:ext cx="3448323" cy="2293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41270" y="9463971"/>
            <a:ext cx="3784127" cy="229391"/>
            <a:chOff x="8241270" y="9463971"/>
            <a:chExt cx="3784127" cy="2293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8241270" y="9463971"/>
              <a:ext cx="3784127" cy="229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6297" y="5328713"/>
            <a:ext cx="5056033" cy="5056033"/>
            <a:chOff x="3346297" y="5328713"/>
            <a:chExt cx="5056033" cy="5056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80000">
              <a:off x="3346297" y="5328713"/>
              <a:ext cx="5056033" cy="5056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4220" y="7533079"/>
            <a:ext cx="3983197" cy="3983197"/>
            <a:chOff x="4244220" y="7533079"/>
            <a:chExt cx="3983197" cy="3983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740000">
              <a:off x="4244220" y="7533079"/>
              <a:ext cx="3983197" cy="3983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6667" y="0"/>
            <a:ext cx="11219048" cy="10285714"/>
            <a:chOff x="7066667" y="0"/>
            <a:chExt cx="11219048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667" y="0"/>
              <a:ext cx="11219048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46269" y="2035546"/>
            <a:ext cx="6876875" cy="21127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4482" y="7127951"/>
            <a:ext cx="1641953" cy="18762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44436" y="7113159"/>
            <a:ext cx="4097686" cy="1843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59475" y="6645777"/>
            <a:ext cx="7345287" cy="79280"/>
            <a:chOff x="9559475" y="6645777"/>
            <a:chExt cx="7345287" cy="79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9475" y="6645777"/>
              <a:ext cx="7345287" cy="792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9475" y="9444529"/>
            <a:ext cx="7345287" cy="79280"/>
            <a:chOff x="9559475" y="9444529"/>
            <a:chExt cx="7345287" cy="7928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9475" y="9444529"/>
              <a:ext cx="7345287" cy="79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6297" y="5328713"/>
            <a:ext cx="5056033" cy="5056033"/>
            <a:chOff x="3346297" y="5328713"/>
            <a:chExt cx="5056033" cy="5056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80000">
              <a:off x="3346297" y="5328713"/>
              <a:ext cx="5056033" cy="5056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4220" y="7533079"/>
            <a:ext cx="3983197" cy="3983197"/>
            <a:chOff x="4244220" y="7533079"/>
            <a:chExt cx="3983197" cy="3983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740000">
              <a:off x="4244220" y="7533079"/>
              <a:ext cx="3983197" cy="3983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6453" y="0"/>
            <a:ext cx="11638095" cy="11047619"/>
            <a:chOff x="6996453" y="0"/>
            <a:chExt cx="11638095" cy="110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6453" y="0"/>
              <a:ext cx="11638095" cy="110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2886" y="2167866"/>
            <a:ext cx="4523009" cy="18110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4132774"/>
            <a:ext cx="7345287" cy="79280"/>
            <a:chOff x="9142857" y="4132774"/>
            <a:chExt cx="7345287" cy="792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4132774"/>
              <a:ext cx="7345287" cy="7928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4453" y="4683458"/>
            <a:ext cx="3774077" cy="36362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96638" y="4686209"/>
            <a:ext cx="678890" cy="36812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2" y="2664441"/>
            <a:ext cx="6590567" cy="17160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16" y="1262282"/>
            <a:ext cx="1134128" cy="14535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6053" y="5197871"/>
            <a:ext cx="10970837" cy="29311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7" y="2389408"/>
            <a:ext cx="7806272" cy="32328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20" y="1262282"/>
            <a:ext cx="1271633" cy="14535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8697" y="5941306"/>
            <a:ext cx="3129259" cy="33085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13372" y="4203947"/>
            <a:ext cx="5236577" cy="5654707"/>
            <a:chOff x="11813372" y="4203947"/>
            <a:chExt cx="5236577" cy="5654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3372" y="4203947"/>
              <a:ext cx="5236577" cy="56547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09008" y="2374100"/>
            <a:ext cx="2835781" cy="998828"/>
            <a:chOff x="13109008" y="2374100"/>
            <a:chExt cx="2835781" cy="9988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09008" y="2374100"/>
              <a:ext cx="2835781" cy="9988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38407" y="2624113"/>
            <a:ext cx="2147101" cy="6053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00992" y="3534503"/>
            <a:ext cx="5600205" cy="546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554" y="705976"/>
            <a:ext cx="1397230" cy="9378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6965" y="548830"/>
            <a:ext cx="1296158" cy="1285714"/>
            <a:chOff x="1076965" y="548830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965" y="548830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005" y="722530"/>
            <a:ext cx="1132805" cy="10990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6965" y="2576501"/>
            <a:ext cx="6742599" cy="7246356"/>
            <a:chOff x="1076965" y="2576501"/>
            <a:chExt cx="6742599" cy="72463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65" y="2576501"/>
              <a:ext cx="6742599" cy="724635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6801" y="2001906"/>
            <a:ext cx="9232710" cy="5561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07268" y="2144347"/>
            <a:ext cx="652338" cy="229391"/>
            <a:chOff x="1807268" y="2144347"/>
            <a:chExt cx="652338" cy="2293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7268" y="2144347"/>
              <a:ext cx="652338" cy="2293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1703" y="2817480"/>
            <a:ext cx="549279" cy="285720"/>
            <a:chOff x="1571703" y="2817480"/>
            <a:chExt cx="549279" cy="2857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1703" y="2817480"/>
              <a:ext cx="549279" cy="2857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59606" y="2047619"/>
            <a:ext cx="1833588" cy="422847"/>
            <a:chOff x="2459606" y="2047619"/>
            <a:chExt cx="1833588" cy="4228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9606" y="2047619"/>
              <a:ext cx="1833588" cy="4228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34411" y="2410828"/>
            <a:ext cx="588571" cy="229391"/>
            <a:chOff x="1534411" y="2410828"/>
            <a:chExt cx="588571" cy="2293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534411" y="2410828"/>
              <a:ext cx="588571" cy="229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27797" y="2646051"/>
            <a:ext cx="9180952" cy="6972997"/>
            <a:chOff x="8027797" y="2646051"/>
            <a:chExt cx="9180952" cy="69729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7797" y="2646051"/>
              <a:ext cx="9180952" cy="69729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85714" y="3881915"/>
            <a:ext cx="9473016" cy="5870466"/>
            <a:chOff x="7885714" y="3881915"/>
            <a:chExt cx="9473016" cy="587046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85714" y="3881915"/>
              <a:ext cx="9473016" cy="58704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0762" y="3506516"/>
            <a:ext cx="3398146" cy="1826818"/>
            <a:chOff x="1180762" y="3506516"/>
            <a:chExt cx="3398146" cy="18268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0762" y="3506516"/>
              <a:ext cx="3398146" cy="18268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78908" y="4090401"/>
            <a:ext cx="3306806" cy="229391"/>
            <a:chOff x="4578908" y="4090401"/>
            <a:chExt cx="3306806" cy="229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8908" y="4090401"/>
              <a:ext cx="3306806" cy="2293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30165" y="5445077"/>
            <a:ext cx="4868817" cy="879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26438" y="3029333"/>
            <a:ext cx="10859673" cy="2951713"/>
            <a:chOff x="6426438" y="3029333"/>
            <a:chExt cx="10859673" cy="29517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6438" y="3029333"/>
              <a:ext cx="10859673" cy="29517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1565" y="2912718"/>
            <a:ext cx="5384485" cy="5865429"/>
            <a:chOff x="731565" y="2912718"/>
            <a:chExt cx="5384485" cy="5865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65" y="2912718"/>
              <a:ext cx="5384485" cy="5865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1554" y="705976"/>
            <a:ext cx="1378182" cy="937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6965" y="548830"/>
            <a:ext cx="1296158" cy="1285714"/>
            <a:chOff x="1076965" y="548830"/>
            <a:chExt cx="1296158" cy="1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65" y="548830"/>
              <a:ext cx="1296158" cy="128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001" y="722530"/>
            <a:ext cx="1186147" cy="10990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2671" y="2211428"/>
            <a:ext cx="8345291" cy="5466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3138" y="2353871"/>
            <a:ext cx="652338" cy="229391"/>
            <a:chOff x="1323138" y="2353871"/>
            <a:chExt cx="652338" cy="229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3138" y="2353871"/>
              <a:ext cx="652338" cy="2293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8499" y="3029333"/>
            <a:ext cx="600808" cy="327440"/>
            <a:chOff x="1048499" y="3029333"/>
            <a:chExt cx="600808" cy="3274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499" y="3029333"/>
              <a:ext cx="600808" cy="3274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75476" y="2257143"/>
            <a:ext cx="1833588" cy="422847"/>
            <a:chOff x="1975476" y="2257143"/>
            <a:chExt cx="1833588" cy="422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5476" y="2257143"/>
              <a:ext cx="1833588" cy="4228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0281" y="2620352"/>
            <a:ext cx="588571" cy="229391"/>
            <a:chOff x="1050281" y="2620352"/>
            <a:chExt cx="588571" cy="229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050281" y="2620352"/>
              <a:ext cx="588571" cy="2293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23810" y="4505190"/>
            <a:ext cx="11009524" cy="1551839"/>
            <a:chOff x="6323810" y="4505190"/>
            <a:chExt cx="11009524" cy="155183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23810" y="4505190"/>
              <a:ext cx="11009524" cy="15518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1565" y="3893592"/>
            <a:ext cx="5384485" cy="4903602"/>
            <a:chOff x="731565" y="3893592"/>
            <a:chExt cx="5384485" cy="490360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1565" y="3893592"/>
              <a:ext cx="5384485" cy="49036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00269" y="7316002"/>
            <a:ext cx="2558458" cy="229391"/>
            <a:chOff x="6100269" y="7316002"/>
            <a:chExt cx="2558458" cy="229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00269" y="7316002"/>
              <a:ext cx="2558458" cy="2293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52775" y="6638876"/>
            <a:ext cx="1411905" cy="229391"/>
            <a:chOff x="7952775" y="6638876"/>
            <a:chExt cx="1411905" cy="22939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7952775" y="6638876"/>
              <a:ext cx="1411905" cy="22939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85242" y="6282192"/>
            <a:ext cx="5527443" cy="910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8475" y="2684146"/>
            <a:ext cx="9059951" cy="2181660"/>
            <a:chOff x="7998475" y="2684146"/>
            <a:chExt cx="9059951" cy="21816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8475" y="2684146"/>
              <a:ext cx="9059951" cy="21816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695" y="2684146"/>
            <a:ext cx="5748118" cy="6171429"/>
            <a:chOff x="1215695" y="2684146"/>
            <a:chExt cx="574811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695" y="2684146"/>
              <a:ext cx="5748118" cy="61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1554" y="705976"/>
            <a:ext cx="1387706" cy="937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6965" y="548830"/>
            <a:ext cx="1296158" cy="1285714"/>
            <a:chOff x="1076965" y="548830"/>
            <a:chExt cx="1296158" cy="1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65" y="548830"/>
              <a:ext cx="1296158" cy="128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001" y="722530"/>
            <a:ext cx="1185481" cy="10990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66801" y="2001906"/>
            <a:ext cx="4768281" cy="5466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07268" y="2144347"/>
            <a:ext cx="652338" cy="229391"/>
            <a:chOff x="1807268" y="2144347"/>
            <a:chExt cx="652338" cy="229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7268" y="2144347"/>
              <a:ext cx="652338" cy="2293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1703" y="2817480"/>
            <a:ext cx="549279" cy="285720"/>
            <a:chOff x="1571703" y="2817480"/>
            <a:chExt cx="549279" cy="2857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1703" y="2817480"/>
              <a:ext cx="549279" cy="2857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59606" y="2047619"/>
            <a:ext cx="1833588" cy="422847"/>
            <a:chOff x="2459606" y="2047619"/>
            <a:chExt cx="1833588" cy="422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59606" y="2047619"/>
              <a:ext cx="1833588" cy="4228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34411" y="2410828"/>
            <a:ext cx="588571" cy="229391"/>
            <a:chOff x="1534411" y="2410828"/>
            <a:chExt cx="588571" cy="229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534411" y="2410828"/>
              <a:ext cx="588571" cy="2293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61905" y="3462862"/>
            <a:ext cx="9142857" cy="1402944"/>
            <a:chOff x="7961905" y="3462862"/>
            <a:chExt cx="9142857" cy="14029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1905" y="3462862"/>
              <a:ext cx="9142857" cy="14029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4376" y="3487468"/>
            <a:ext cx="3398146" cy="731162"/>
            <a:chOff x="1354376" y="3487468"/>
            <a:chExt cx="3398146" cy="7311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4376" y="3487468"/>
              <a:ext cx="3398146" cy="7311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52523" y="3595381"/>
            <a:ext cx="3209382" cy="229391"/>
            <a:chOff x="4752523" y="3595381"/>
            <a:chExt cx="3209382" cy="229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2523" y="3595381"/>
              <a:ext cx="3209382" cy="2293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55446" y="5073608"/>
            <a:ext cx="7689207" cy="12993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133" y="2414111"/>
            <a:ext cx="3652743" cy="3482408"/>
            <a:chOff x="940133" y="2414111"/>
            <a:chExt cx="3652743" cy="34824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133" y="2414111"/>
              <a:ext cx="3652743" cy="34824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0133" y="6144138"/>
            <a:ext cx="4291487" cy="3693768"/>
            <a:chOff x="940133" y="6144138"/>
            <a:chExt cx="4291487" cy="3693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133" y="6144138"/>
              <a:ext cx="4291487" cy="369376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1554" y="705976"/>
            <a:ext cx="2960392" cy="942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6965" y="548830"/>
            <a:ext cx="1296158" cy="1285714"/>
            <a:chOff x="1076965" y="548830"/>
            <a:chExt cx="1296158" cy="1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65" y="548830"/>
              <a:ext cx="1296158" cy="128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001" y="722530"/>
            <a:ext cx="1191586" cy="11039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00000" y="2414111"/>
            <a:ext cx="11491147" cy="4053101"/>
            <a:chOff x="5600000" y="2414111"/>
            <a:chExt cx="11491147" cy="40531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000" y="2414111"/>
              <a:ext cx="11491147" cy="405310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12006" y="6812712"/>
            <a:ext cx="9487908" cy="1749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000" y="5219048"/>
            <a:ext cx="6912195" cy="385111"/>
            <a:chOff x="5600000" y="5219048"/>
            <a:chExt cx="6912195" cy="3851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0000" y="5219048"/>
              <a:ext cx="6912195" cy="3851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7460" y="5296907"/>
            <a:ext cx="882540" cy="229391"/>
            <a:chOff x="4717460" y="5296907"/>
            <a:chExt cx="882540" cy="2293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7460" y="5296907"/>
              <a:ext cx="882540" cy="2293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91320" y="4299039"/>
            <a:ext cx="1450870" cy="1463610"/>
            <a:chOff x="3291320" y="4299039"/>
            <a:chExt cx="1450870" cy="14636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91320" y="4299039"/>
              <a:ext cx="1450870" cy="14636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74603" y="5896519"/>
            <a:ext cx="10728254" cy="385111"/>
            <a:chOff x="5574603" y="5896519"/>
            <a:chExt cx="10728254" cy="3851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4603" y="5896519"/>
              <a:ext cx="10728254" cy="38511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64305" y="6029443"/>
            <a:ext cx="635695" cy="229391"/>
            <a:chOff x="4964305" y="6029443"/>
            <a:chExt cx="635695" cy="22939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64305" y="6029443"/>
              <a:ext cx="635695" cy="2293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023676" y="6944675"/>
            <a:ext cx="1881259" cy="229391"/>
            <a:chOff x="4023676" y="6944675"/>
            <a:chExt cx="1881259" cy="229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023676" y="6944675"/>
              <a:ext cx="1881259" cy="2293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112738" y="7991022"/>
            <a:ext cx="3324074" cy="1698278"/>
            <a:chOff x="2112738" y="7991022"/>
            <a:chExt cx="3324074" cy="16982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2738" y="7991022"/>
              <a:ext cx="3324074" cy="1698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087" y="2710001"/>
            <a:ext cx="4669739" cy="1709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120" y="1262282"/>
            <a:ext cx="1270214" cy="14582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3459" y="5344830"/>
            <a:ext cx="5463098" cy="1706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2022-06-29T19:18:14Z</dcterms:created>
  <dcterms:modified xsi:type="dcterms:W3CDTF">2022-06-29T19:18:14Z</dcterms:modified>
</cp:coreProperties>
</file>