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014D3A-A847-48D0-84C6-5CFD382C773C}">
          <p14:sldIdLst>
            <p14:sldId id="256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코딩" id="{7F051D78-21F6-4C0E-8482-7516B2C14CF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 &amp; A" id="{B46E92C6-6EAD-4ACA-AC11-82E5CFEFD74D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필 유" initials="선유" lastIdx="1" clrIdx="0">
    <p:extLst>
      <p:ext uri="{19B8F6BF-5375-455C-9EA6-DF929625EA0E}">
        <p15:presenceInfo xmlns:p15="http://schemas.microsoft.com/office/powerpoint/2012/main" userId="4810f47acf72f5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FA"/>
    <a:srgbClr val="DEDDE0"/>
    <a:srgbClr val="D7DBE5"/>
    <a:srgbClr val="E3E6ED"/>
    <a:srgbClr val="E6E6E6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504" y="108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9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3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004E-3AC7-4BAE-B63C-1898AE576F9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E3A1-1DF9-4318-92FD-94D0CA5CA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kysp@naver.com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pixabay.com/ko/illustrations/%EB%9E%A8%ED%94%84-%EB%B9%9B-%EC%A1%B0%EB%AA%85-%EB%9E%9C-%ED%84%B4-%EC%A0%84%EA%B5%AC-3296831/" TargetMode="External"/><Relationship Id="rId7" Type="http://schemas.openxmlformats.org/officeDocument/2006/relationships/hyperlink" Target="https://pixabay.com/ko/illustrations/%EC%97%B0%ED%95%84-%EC%83%89%EC%97%B0%ED%95%84-%EC%97%B0%EC%98%88%EC%9D%B8-%EC%82%AC%EB%AC%B4%EC%8B%A4-1709806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pixabay.com/id/buku-orange-tebal-kosong-seni-311431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pixabay.com/fr/vectors/loupe-zoom-agrandir-lentille-129398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33652"/>
            <a:ext cx="12192000" cy="17906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6600" dirty="0">
                <a:latin typeface="+mn-lt"/>
                <a:ea typeface="맑은 고딕" panose="020B0503020000020004" pitchFamily="50" charset="-127"/>
              </a:rPr>
              <a:t>HUB </a:t>
            </a:r>
            <a:r>
              <a:rPr lang="ko-KR" altLang="en-US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b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spc="300" dirty="0">
                <a:latin typeface="+mn-lt"/>
                <a:ea typeface="맑은 고딕" panose="020B0503020000020004" pitchFamily="50" charset="-127"/>
              </a:rPr>
              <a:t>PROJRCT</a:t>
            </a:r>
            <a:endParaRPr lang="ko-KR" altLang="en-US" sz="2400" spc="3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1574" y="5194300"/>
            <a:ext cx="34131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켈베로스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유선필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성인규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박미라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이메일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@naver.com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2022-03-16</a:t>
            </a: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5A8A48B5-8DBA-42E9-B28B-EC72E09DF1E4}"/>
              </a:ext>
            </a:extLst>
          </p:cNvPr>
          <p:cNvSpPr>
            <a:spLocks/>
          </p:cNvSpPr>
          <p:nvPr/>
        </p:nvSpPr>
        <p:spPr bwMode="auto">
          <a:xfrm>
            <a:off x="7697333" y="2130645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모서리가 둥근 직사각형 31">
            <a:extLst>
              <a:ext uri="{FF2B5EF4-FFF2-40B4-BE49-F238E27FC236}">
                <a16:creationId xmlns:a16="http://schemas.microsoft.com/office/drawing/2014/main" id="{570A8CD6-6942-4446-B8CA-FEC9C2B5471E}"/>
              </a:ext>
            </a:extLst>
          </p:cNvPr>
          <p:cNvSpPr/>
          <p:nvPr/>
        </p:nvSpPr>
        <p:spPr>
          <a:xfrm>
            <a:off x="8102678" y="2066833"/>
            <a:ext cx="256063" cy="256063"/>
          </a:xfrm>
          <a:prstGeom prst="ellipse">
            <a:avLst/>
          </a:prstGeom>
          <a:solidFill>
            <a:srgbClr val="F384AE"/>
          </a:solidFill>
          <a:ln>
            <a:noFill/>
          </a:ln>
          <a:effectLst>
            <a:outerShdw blurRad="50800" dist="38100" dir="5400000" algn="t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12702644-177A-4A0A-81BF-79D498F3AF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6590" y="2126880"/>
            <a:ext cx="161015" cy="128084"/>
            <a:chOff x="6124" y="305"/>
            <a:chExt cx="841" cy="669"/>
          </a:xfrm>
          <a:solidFill>
            <a:schemeClr val="bg1"/>
          </a:solidFill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2D5BD2B-122B-4DAB-8DDA-BFEC90F8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3DEB78AD-6D96-4B60-844E-3BBDC5F9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5ED5FB3E-65A9-4009-9CE9-2AF910BC641E}"/>
              </a:ext>
            </a:extLst>
          </p:cNvPr>
          <p:cNvSpPr/>
          <p:nvPr/>
        </p:nvSpPr>
        <p:spPr>
          <a:xfrm>
            <a:off x="7779875" y="2048629"/>
            <a:ext cx="145384" cy="145384"/>
          </a:xfrm>
          <a:prstGeom prst="ellipse">
            <a:avLst/>
          </a:prstGeom>
          <a:solidFill>
            <a:srgbClr val="F38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6p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588124" y="2144891"/>
            <a:ext cx="1527833" cy="145053"/>
            <a:chOff x="6330292" y="1596711"/>
            <a:chExt cx="1527833" cy="145053"/>
          </a:xfrm>
        </p:grpSpPr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6C0EC860-778C-48C5-9A6A-FE92E9A0C974}"/>
                </a:ext>
              </a:extLst>
            </p:cNvPr>
            <p:cNvSpPr/>
            <p:nvPr/>
          </p:nvSpPr>
          <p:spPr>
            <a:xfrm>
              <a:off x="6330292" y="1627635"/>
              <a:ext cx="1527833" cy="8320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384AE"/>
                </a:gs>
                <a:gs pos="100000">
                  <a:srgbClr val="3D5ED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모서리가 둥근 직사각형 31">
              <a:extLst>
                <a:ext uri="{FF2B5EF4-FFF2-40B4-BE49-F238E27FC236}">
                  <a16:creationId xmlns:a16="http://schemas.microsoft.com/office/drawing/2014/main" id="{EA02C588-ADBA-40EA-B687-4667BFE0173E}"/>
                </a:ext>
              </a:extLst>
            </p:cNvPr>
            <p:cNvSpPr/>
            <p:nvPr/>
          </p:nvSpPr>
          <p:spPr>
            <a:xfrm>
              <a:off x="7355658" y="1596711"/>
              <a:ext cx="145053" cy="145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4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59C021-670D-4789-9CC1-5140E04DDD13}"/>
              </a:ext>
            </a:extLst>
          </p:cNvPr>
          <p:cNvGrpSpPr/>
          <p:nvPr/>
        </p:nvGrpSpPr>
        <p:grpSpPr>
          <a:xfrm>
            <a:off x="7529212" y="1268924"/>
            <a:ext cx="3214988" cy="2266147"/>
            <a:chOff x="7472062" y="2010603"/>
            <a:chExt cx="3214988" cy="226614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5B6D916-8083-48BD-84CB-49EA5CEA4A93}"/>
                </a:ext>
              </a:extLst>
            </p:cNvPr>
            <p:cNvGrpSpPr/>
            <p:nvPr/>
          </p:nvGrpSpPr>
          <p:grpSpPr>
            <a:xfrm>
              <a:off x="7472062" y="2010603"/>
              <a:ext cx="3214988" cy="2266147"/>
              <a:chOff x="646944" y="2455078"/>
              <a:chExt cx="4833757" cy="3407168"/>
            </a:xfrm>
          </p:grpSpPr>
          <p:sp>
            <p:nvSpPr>
              <p:cNvPr id="10" name="현 9">
                <a:extLst>
                  <a:ext uri="{FF2B5EF4-FFF2-40B4-BE49-F238E27FC236}">
                    <a16:creationId xmlns:a16="http://schemas.microsoft.com/office/drawing/2014/main" id="{C2F38147-6C7B-4885-8DCA-EF65EE778975}"/>
                  </a:ext>
                </a:extLst>
              </p:cNvPr>
              <p:cNvSpPr/>
              <p:nvPr/>
            </p:nvSpPr>
            <p:spPr>
              <a:xfrm>
                <a:off x="653689" y="2455079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대각선 방향 모서리 3">
                <a:extLst>
                  <a:ext uri="{FF2B5EF4-FFF2-40B4-BE49-F238E27FC236}">
                    <a16:creationId xmlns:a16="http://schemas.microsoft.com/office/drawing/2014/main" id="{0FFADED3-F1ED-4BEA-AB53-9AF6CCBB2133}"/>
                  </a:ext>
                </a:extLst>
              </p:cNvPr>
              <p:cNvSpPr/>
              <p:nvPr/>
            </p:nvSpPr>
            <p:spPr>
              <a:xfrm>
                <a:off x="775834" y="3005578"/>
                <a:ext cx="4704867" cy="2856668"/>
              </a:xfrm>
              <a:prstGeom prst="round2DiagRect">
                <a:avLst>
                  <a:gd name="adj1" fmla="val 22973"/>
                  <a:gd name="adj2" fmla="val 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outerShdw blurRad="558800" dist="266700" dir="5400000" sx="91000" sy="91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화면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현 11">
                <a:extLst>
                  <a:ext uri="{FF2B5EF4-FFF2-40B4-BE49-F238E27FC236}">
                    <a16:creationId xmlns:a16="http://schemas.microsoft.com/office/drawing/2014/main" id="{141DC3E2-F3DA-4013-81EE-5BDF451D5D15}"/>
                  </a:ext>
                </a:extLst>
              </p:cNvPr>
              <p:cNvSpPr/>
              <p:nvPr/>
            </p:nvSpPr>
            <p:spPr>
              <a:xfrm rot="10800000">
                <a:off x="646944" y="2455078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5E7545-29C0-4F80-86DC-72888CFFDB1B}"/>
                </a:ext>
              </a:extLst>
            </p:cNvPr>
            <p:cNvSpPr txBox="1"/>
            <p:nvPr/>
          </p:nvSpPr>
          <p:spPr>
            <a:xfrm>
              <a:off x="8263849" y="3230042"/>
              <a:ext cx="1717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상품번호 </a:t>
              </a:r>
              <a:r>
                <a:rPr lang="en-US" altLang="ko-KR" sz="1200" dirty="0"/>
                <a:t>: 1</a:t>
              </a:r>
            </a:p>
            <a:p>
              <a:r>
                <a:rPr lang="ko-KR" altLang="en-US" sz="1200" dirty="0"/>
                <a:t>변경할 상품명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보일러</a:t>
              </a:r>
              <a:endParaRPr lang="en-US" altLang="ko-KR" sz="1200" dirty="0"/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변경완료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39E77D4-AF7A-4D21-9BBB-78FB1DC0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3" y="1666629"/>
            <a:ext cx="6182588" cy="3524742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0F6F958-88AD-46FF-BDAC-F7AADA2AE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89896"/>
              </p:ext>
            </p:extLst>
          </p:nvPr>
        </p:nvGraphicFramePr>
        <p:xfrm>
          <a:off x="7866416" y="5177445"/>
          <a:ext cx="2626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보일러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877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90DD3D-BE8C-464A-A805-A41FEF9F067A}"/>
              </a:ext>
            </a:extLst>
          </p:cNvPr>
          <p:cNvSpPr txBox="1"/>
          <p:nvPr/>
        </p:nvSpPr>
        <p:spPr>
          <a:xfrm>
            <a:off x="7529212" y="4711533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8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59C021-670D-4789-9CC1-5140E04DDD13}"/>
              </a:ext>
            </a:extLst>
          </p:cNvPr>
          <p:cNvGrpSpPr/>
          <p:nvPr/>
        </p:nvGrpSpPr>
        <p:grpSpPr>
          <a:xfrm>
            <a:off x="7529212" y="1268924"/>
            <a:ext cx="3214988" cy="2836793"/>
            <a:chOff x="7472062" y="2010603"/>
            <a:chExt cx="3214988" cy="28367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5B6D916-8083-48BD-84CB-49EA5CEA4A93}"/>
                </a:ext>
              </a:extLst>
            </p:cNvPr>
            <p:cNvGrpSpPr/>
            <p:nvPr/>
          </p:nvGrpSpPr>
          <p:grpSpPr>
            <a:xfrm>
              <a:off x="7472062" y="2010603"/>
              <a:ext cx="3214988" cy="2836793"/>
              <a:chOff x="646944" y="2455078"/>
              <a:chExt cx="4833757" cy="4265139"/>
            </a:xfrm>
          </p:grpSpPr>
          <p:sp>
            <p:nvSpPr>
              <p:cNvPr id="10" name="현 9">
                <a:extLst>
                  <a:ext uri="{FF2B5EF4-FFF2-40B4-BE49-F238E27FC236}">
                    <a16:creationId xmlns:a16="http://schemas.microsoft.com/office/drawing/2014/main" id="{C2F38147-6C7B-4885-8DCA-EF65EE778975}"/>
                  </a:ext>
                </a:extLst>
              </p:cNvPr>
              <p:cNvSpPr/>
              <p:nvPr/>
            </p:nvSpPr>
            <p:spPr>
              <a:xfrm>
                <a:off x="653689" y="2455079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대각선 방향 모서리 3">
                <a:extLst>
                  <a:ext uri="{FF2B5EF4-FFF2-40B4-BE49-F238E27FC236}">
                    <a16:creationId xmlns:a16="http://schemas.microsoft.com/office/drawing/2014/main" id="{0FFADED3-F1ED-4BEA-AB53-9AF6CCBB2133}"/>
                  </a:ext>
                </a:extLst>
              </p:cNvPr>
              <p:cNvSpPr/>
              <p:nvPr/>
            </p:nvSpPr>
            <p:spPr>
              <a:xfrm>
                <a:off x="775834" y="3005578"/>
                <a:ext cx="4704867" cy="3714639"/>
              </a:xfrm>
              <a:prstGeom prst="round2DiagRect">
                <a:avLst>
                  <a:gd name="adj1" fmla="val 22973"/>
                  <a:gd name="adj2" fmla="val 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outerShdw blurRad="558800" dist="266700" dir="5400000" sx="91000" sy="91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화면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현 11">
                <a:extLst>
                  <a:ext uri="{FF2B5EF4-FFF2-40B4-BE49-F238E27FC236}">
                    <a16:creationId xmlns:a16="http://schemas.microsoft.com/office/drawing/2014/main" id="{141DC3E2-F3DA-4013-81EE-5BDF451D5D15}"/>
                  </a:ext>
                </a:extLst>
              </p:cNvPr>
              <p:cNvSpPr/>
              <p:nvPr/>
            </p:nvSpPr>
            <p:spPr>
              <a:xfrm rot="10800000">
                <a:off x="646944" y="2455078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5E7545-29C0-4F80-86DC-72888CFFDB1B}"/>
                </a:ext>
              </a:extLst>
            </p:cNvPr>
            <p:cNvSpPr txBox="1"/>
            <p:nvPr/>
          </p:nvSpPr>
          <p:spPr>
            <a:xfrm>
              <a:off x="8424150" y="3051992"/>
              <a:ext cx="139653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상품번호 </a:t>
              </a:r>
              <a:r>
                <a:rPr lang="en-US" altLang="ko-KR" sz="1100" dirty="0"/>
                <a:t>: 1</a:t>
              </a:r>
            </a:p>
            <a:p>
              <a:r>
                <a:rPr lang="ko-KR" altLang="en-US" sz="1100" dirty="0"/>
                <a:t>변경할 재고량 </a:t>
              </a:r>
              <a:r>
                <a:rPr lang="en-US" altLang="ko-KR" sz="1100" dirty="0"/>
                <a:t>: 10</a:t>
              </a:r>
            </a:p>
            <a:p>
              <a:pPr algn="ctr"/>
              <a:r>
                <a:rPr lang="ko-KR" altLang="en-US" sz="1100" dirty="0">
                  <a:solidFill>
                    <a:srgbClr val="0070C0"/>
                  </a:solidFill>
                </a:rPr>
                <a:t>변경완료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A95AE6-E031-47D6-BED9-8AA9BCB89758}"/>
                </a:ext>
              </a:extLst>
            </p:cNvPr>
            <p:cNvSpPr txBox="1"/>
            <p:nvPr/>
          </p:nvSpPr>
          <p:spPr>
            <a:xfrm>
              <a:off x="8424150" y="3830617"/>
              <a:ext cx="123783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상품번호 </a:t>
              </a:r>
              <a:r>
                <a:rPr lang="en-US" altLang="ko-KR" sz="1100" dirty="0"/>
                <a:t>: 1</a:t>
              </a:r>
            </a:p>
            <a:p>
              <a:r>
                <a:rPr lang="ko-KR" altLang="en-US" sz="1100" dirty="0"/>
                <a:t>변경할 위치 </a:t>
              </a:r>
              <a:r>
                <a:rPr lang="en-US" altLang="ko-KR" sz="1100" dirty="0"/>
                <a:t>: 2</a:t>
              </a:r>
              <a:r>
                <a:rPr lang="ko-KR" altLang="en-US" sz="1100" dirty="0"/>
                <a:t>층</a:t>
              </a:r>
              <a:endParaRPr lang="en-US" altLang="ko-KR" sz="1100" dirty="0"/>
            </a:p>
            <a:p>
              <a:pPr algn="ctr"/>
              <a:r>
                <a:rPr lang="ko-KR" altLang="en-US" sz="1100" dirty="0">
                  <a:solidFill>
                    <a:srgbClr val="0070C0"/>
                  </a:solidFill>
                </a:rPr>
                <a:t>변경완료</a:t>
              </a:r>
            </a:p>
          </p:txBody>
        </p:sp>
      </p:grp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0F6F958-88AD-46FF-BDAC-F7AADA2AE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49375"/>
              </p:ext>
            </p:extLst>
          </p:nvPr>
        </p:nvGraphicFramePr>
        <p:xfrm>
          <a:off x="7866416" y="5177445"/>
          <a:ext cx="2626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보일러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877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90DD3D-BE8C-464A-A805-A41FEF9F067A}"/>
              </a:ext>
            </a:extLst>
          </p:cNvPr>
          <p:cNvSpPr txBox="1"/>
          <p:nvPr/>
        </p:nvSpPr>
        <p:spPr>
          <a:xfrm>
            <a:off x="7529212" y="4711533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FF21A9-0303-4F57-A066-201DE1F8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9" y="1161255"/>
            <a:ext cx="5868219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B6D916-8083-48BD-84CB-49EA5CEA4A93}"/>
              </a:ext>
            </a:extLst>
          </p:cNvPr>
          <p:cNvGrpSpPr/>
          <p:nvPr/>
        </p:nvGrpSpPr>
        <p:grpSpPr>
          <a:xfrm>
            <a:off x="7559692" y="1945609"/>
            <a:ext cx="3214988" cy="3110036"/>
            <a:chOff x="646944" y="2455078"/>
            <a:chExt cx="4833757" cy="4675962"/>
          </a:xfrm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C2F38147-6C7B-4885-8DCA-EF65EE778975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대각선 방향 모서리 3">
              <a:extLst>
                <a:ext uri="{FF2B5EF4-FFF2-40B4-BE49-F238E27FC236}">
                  <a16:creationId xmlns:a16="http://schemas.microsoft.com/office/drawing/2014/main" id="{0FFADED3-F1ED-4BEA-AB53-9AF6CCBB2133}"/>
                </a:ext>
              </a:extLst>
            </p:cNvPr>
            <p:cNvSpPr/>
            <p:nvPr/>
          </p:nvSpPr>
          <p:spPr>
            <a:xfrm>
              <a:off x="775834" y="3005578"/>
              <a:ext cx="4704867" cy="412546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현 11">
              <a:extLst>
                <a:ext uri="{FF2B5EF4-FFF2-40B4-BE49-F238E27FC236}">
                  <a16:creationId xmlns:a16="http://schemas.microsoft.com/office/drawing/2014/main" id="{141DC3E2-F3DA-4013-81EE-5BDF451D5D15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0229236-4C0B-4342-B84E-D85FC7AA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8" y="1945609"/>
            <a:ext cx="6115904" cy="34866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FA8039-7B3C-440F-ABC5-789079C7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43" y="3190843"/>
            <a:ext cx="116221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59C021-670D-4789-9CC1-5140E04DDD13}"/>
              </a:ext>
            </a:extLst>
          </p:cNvPr>
          <p:cNvGrpSpPr/>
          <p:nvPr/>
        </p:nvGrpSpPr>
        <p:grpSpPr>
          <a:xfrm>
            <a:off x="7529212" y="1268924"/>
            <a:ext cx="3214988" cy="3943156"/>
            <a:chOff x="7472062" y="2010603"/>
            <a:chExt cx="3214988" cy="39431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5B6D916-8083-48BD-84CB-49EA5CEA4A93}"/>
                </a:ext>
              </a:extLst>
            </p:cNvPr>
            <p:cNvGrpSpPr/>
            <p:nvPr/>
          </p:nvGrpSpPr>
          <p:grpSpPr>
            <a:xfrm>
              <a:off x="7472062" y="2010603"/>
              <a:ext cx="3214988" cy="3943156"/>
              <a:chOff x="646944" y="2455078"/>
              <a:chExt cx="4833757" cy="5928564"/>
            </a:xfrm>
          </p:grpSpPr>
          <p:sp>
            <p:nvSpPr>
              <p:cNvPr id="10" name="현 9">
                <a:extLst>
                  <a:ext uri="{FF2B5EF4-FFF2-40B4-BE49-F238E27FC236}">
                    <a16:creationId xmlns:a16="http://schemas.microsoft.com/office/drawing/2014/main" id="{C2F38147-6C7B-4885-8DCA-EF65EE778975}"/>
                  </a:ext>
                </a:extLst>
              </p:cNvPr>
              <p:cNvSpPr/>
              <p:nvPr/>
            </p:nvSpPr>
            <p:spPr>
              <a:xfrm>
                <a:off x="653689" y="2455079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대각선 방향 모서리 3">
                <a:extLst>
                  <a:ext uri="{FF2B5EF4-FFF2-40B4-BE49-F238E27FC236}">
                    <a16:creationId xmlns:a16="http://schemas.microsoft.com/office/drawing/2014/main" id="{0FFADED3-F1ED-4BEA-AB53-9AF6CCBB2133}"/>
                  </a:ext>
                </a:extLst>
              </p:cNvPr>
              <p:cNvSpPr/>
              <p:nvPr/>
            </p:nvSpPr>
            <p:spPr>
              <a:xfrm>
                <a:off x="775834" y="3005578"/>
                <a:ext cx="4704867" cy="5378064"/>
              </a:xfrm>
              <a:prstGeom prst="round2DiagRect">
                <a:avLst>
                  <a:gd name="adj1" fmla="val 22973"/>
                  <a:gd name="adj2" fmla="val 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outerShdw blurRad="558800" dist="266700" dir="5400000" sx="91000" sy="91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화면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현 11">
                <a:extLst>
                  <a:ext uri="{FF2B5EF4-FFF2-40B4-BE49-F238E27FC236}">
                    <a16:creationId xmlns:a16="http://schemas.microsoft.com/office/drawing/2014/main" id="{141DC3E2-F3DA-4013-81EE-5BDF451D5D15}"/>
                  </a:ext>
                </a:extLst>
              </p:cNvPr>
              <p:cNvSpPr/>
              <p:nvPr/>
            </p:nvSpPr>
            <p:spPr>
              <a:xfrm rot="10800000">
                <a:off x="646944" y="2455078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5E7545-29C0-4F80-86DC-72888CFFDB1B}"/>
                </a:ext>
              </a:extLst>
            </p:cNvPr>
            <p:cNvSpPr txBox="1"/>
            <p:nvPr/>
          </p:nvSpPr>
          <p:spPr>
            <a:xfrm>
              <a:off x="8424150" y="3051992"/>
              <a:ext cx="12715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상품번호 </a:t>
              </a:r>
              <a:r>
                <a:rPr lang="en-US" altLang="ko-KR" sz="1100" dirty="0"/>
                <a:t>: 1</a:t>
              </a:r>
            </a:p>
            <a:p>
              <a:r>
                <a:rPr lang="en-US" altLang="ko-KR" sz="1100" dirty="0">
                  <a:solidFill>
                    <a:srgbClr val="0070C0"/>
                  </a:solidFill>
                </a:rPr>
                <a:t>1, </a:t>
              </a:r>
              <a:r>
                <a:rPr lang="ko-KR" altLang="en-US" sz="1100" dirty="0">
                  <a:solidFill>
                    <a:srgbClr val="0070C0"/>
                  </a:solidFill>
                </a:rPr>
                <a:t>보일러</a:t>
              </a:r>
              <a:r>
                <a:rPr lang="en-US" altLang="ko-KR" sz="1100" dirty="0">
                  <a:solidFill>
                    <a:srgbClr val="0070C0"/>
                  </a:solidFill>
                </a:rPr>
                <a:t>, 10 , 2</a:t>
              </a:r>
              <a:r>
                <a:rPr lang="ko-KR" altLang="en-US" sz="1100" dirty="0">
                  <a:solidFill>
                    <a:srgbClr val="0070C0"/>
                  </a:solidFill>
                </a:rPr>
                <a:t>층</a:t>
              </a:r>
              <a:endParaRPr lang="en-US" altLang="ko-KR" sz="11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A95AE6-E031-47D6-BED9-8AA9BCB89758}"/>
                </a:ext>
              </a:extLst>
            </p:cNvPr>
            <p:cNvSpPr txBox="1"/>
            <p:nvPr/>
          </p:nvSpPr>
          <p:spPr>
            <a:xfrm>
              <a:off x="8424150" y="3633578"/>
              <a:ext cx="12715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상품명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보일러</a:t>
              </a:r>
              <a:endParaRPr lang="en-US" altLang="ko-KR" sz="1100" dirty="0"/>
            </a:p>
            <a:p>
              <a:r>
                <a:rPr lang="en-US" altLang="ko-KR" sz="1100" dirty="0">
                  <a:solidFill>
                    <a:srgbClr val="0070C0"/>
                  </a:solidFill>
                </a:rPr>
                <a:t>1, </a:t>
              </a:r>
              <a:r>
                <a:rPr lang="ko-KR" altLang="en-US" sz="1100" dirty="0">
                  <a:solidFill>
                    <a:srgbClr val="0070C0"/>
                  </a:solidFill>
                </a:rPr>
                <a:t>보일러</a:t>
              </a:r>
              <a:r>
                <a:rPr lang="en-US" altLang="ko-KR" sz="1100" dirty="0">
                  <a:solidFill>
                    <a:srgbClr val="0070C0"/>
                  </a:solidFill>
                </a:rPr>
                <a:t>, 10 , 2</a:t>
              </a:r>
              <a:r>
                <a:rPr lang="ko-KR" altLang="en-US" sz="1100" dirty="0">
                  <a:solidFill>
                    <a:srgbClr val="0070C0"/>
                  </a:solidFill>
                </a:rPr>
                <a:t>층</a:t>
              </a:r>
              <a:endParaRPr lang="en-US" altLang="ko-KR" sz="110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FC0446-5C5F-459C-86E5-DAC2166BD254}"/>
                </a:ext>
              </a:extLst>
            </p:cNvPr>
            <p:cNvSpPr txBox="1"/>
            <p:nvPr/>
          </p:nvSpPr>
          <p:spPr>
            <a:xfrm>
              <a:off x="8424150" y="4215164"/>
              <a:ext cx="11993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재고량 </a:t>
              </a:r>
              <a:r>
                <a:rPr lang="en-US" altLang="ko-KR" sz="1100" dirty="0"/>
                <a:t>: 4</a:t>
              </a:r>
            </a:p>
            <a:p>
              <a:r>
                <a:rPr lang="en-US" altLang="ko-KR" sz="1100" dirty="0">
                  <a:solidFill>
                    <a:srgbClr val="0070C0"/>
                  </a:solidFill>
                </a:rPr>
                <a:t>2, </a:t>
              </a:r>
              <a:r>
                <a:rPr lang="ko-KR" altLang="en-US" sz="1100" dirty="0">
                  <a:solidFill>
                    <a:srgbClr val="0070C0"/>
                  </a:solidFill>
                </a:rPr>
                <a:t>컴퓨터</a:t>
              </a:r>
              <a:r>
                <a:rPr lang="en-US" altLang="ko-KR" sz="1100" dirty="0">
                  <a:solidFill>
                    <a:srgbClr val="0070C0"/>
                  </a:solidFill>
                </a:rPr>
                <a:t>, 4 , 2</a:t>
              </a:r>
              <a:r>
                <a:rPr lang="ko-KR" altLang="en-US" sz="1100" dirty="0">
                  <a:solidFill>
                    <a:srgbClr val="0070C0"/>
                  </a:solidFill>
                </a:rPr>
                <a:t>층</a:t>
              </a:r>
              <a:endParaRPr lang="en-US" altLang="ko-KR" sz="1100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2A05AC-6FBD-4D03-A0C4-C997F942CFC0}"/>
                </a:ext>
              </a:extLst>
            </p:cNvPr>
            <p:cNvSpPr txBox="1"/>
            <p:nvPr/>
          </p:nvSpPr>
          <p:spPr>
            <a:xfrm>
              <a:off x="8424150" y="4796750"/>
              <a:ext cx="12715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 </a:t>
              </a:r>
              <a:r>
                <a:rPr lang="en-US" altLang="ko-KR" sz="1100" dirty="0"/>
                <a:t>: 2</a:t>
              </a:r>
              <a:r>
                <a:rPr lang="ko-KR" altLang="en-US" sz="1100" dirty="0"/>
                <a:t>층</a:t>
              </a:r>
              <a:endParaRPr lang="en-US" altLang="ko-KR" sz="1100" dirty="0"/>
            </a:p>
            <a:p>
              <a:r>
                <a:rPr lang="en-US" altLang="ko-KR" sz="1100" dirty="0">
                  <a:solidFill>
                    <a:srgbClr val="0070C0"/>
                  </a:solidFill>
                </a:rPr>
                <a:t>1, </a:t>
              </a:r>
              <a:r>
                <a:rPr lang="ko-KR" altLang="en-US" sz="1100" dirty="0">
                  <a:solidFill>
                    <a:srgbClr val="0070C0"/>
                  </a:solidFill>
                </a:rPr>
                <a:t>보일러</a:t>
              </a:r>
              <a:r>
                <a:rPr lang="en-US" altLang="ko-KR" sz="1100" dirty="0">
                  <a:solidFill>
                    <a:srgbClr val="0070C0"/>
                  </a:solidFill>
                </a:rPr>
                <a:t>, 10 , 2</a:t>
              </a:r>
              <a:r>
                <a:rPr lang="ko-KR" altLang="en-US" sz="1100" dirty="0">
                  <a:solidFill>
                    <a:srgbClr val="0070C0"/>
                  </a:solidFill>
                </a:rPr>
                <a:t>층</a:t>
              </a:r>
              <a:endParaRPr lang="en-US" altLang="ko-KR" sz="1100" dirty="0">
                <a:solidFill>
                  <a:srgbClr val="0070C0"/>
                </a:solidFill>
              </a:endParaRPr>
            </a:p>
            <a:p>
              <a:r>
                <a:rPr lang="en-US" altLang="ko-KR" sz="1100" dirty="0">
                  <a:solidFill>
                    <a:srgbClr val="0070C0"/>
                  </a:solidFill>
                </a:rPr>
                <a:t>2, </a:t>
              </a:r>
              <a:r>
                <a:rPr lang="ko-KR" altLang="en-US" sz="1100" dirty="0">
                  <a:solidFill>
                    <a:srgbClr val="0070C0"/>
                  </a:solidFill>
                </a:rPr>
                <a:t>컴퓨터</a:t>
              </a:r>
              <a:r>
                <a:rPr lang="en-US" altLang="ko-KR" sz="1100" dirty="0">
                  <a:solidFill>
                    <a:srgbClr val="0070C0"/>
                  </a:solidFill>
                </a:rPr>
                <a:t>, 4 , 2</a:t>
              </a:r>
              <a:r>
                <a:rPr lang="ko-KR" altLang="en-US" sz="1100" dirty="0">
                  <a:solidFill>
                    <a:srgbClr val="0070C0"/>
                  </a:solidFill>
                </a:rPr>
                <a:t>층</a:t>
              </a:r>
              <a:endParaRPr lang="en-US" altLang="ko-KR" sz="1100" dirty="0">
                <a:solidFill>
                  <a:srgbClr val="0070C0"/>
                </a:solidFill>
              </a:endParaRPr>
            </a:p>
            <a:p>
              <a:endParaRPr lang="en-US" altLang="ko-KR" sz="11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A79CEF-DB9C-4711-A078-69E8AD89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3" y="1076288"/>
            <a:ext cx="4711920" cy="57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0DA11-DB47-420A-A1C1-62FFB27F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" y="1645530"/>
            <a:ext cx="6887536" cy="408679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559692" y="1945609"/>
            <a:ext cx="3214988" cy="3110036"/>
            <a:chOff x="646944" y="2455078"/>
            <a:chExt cx="4833757" cy="4675962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8"/>
              <a:ext cx="4704867" cy="412546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50092B0-1B84-4B9C-8376-75D90663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43" y="3157108"/>
            <a:ext cx="116221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559692" y="1626012"/>
            <a:ext cx="3214988" cy="4323110"/>
            <a:chOff x="646944" y="2455078"/>
            <a:chExt cx="4833757" cy="6499828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5949329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FE408E-413E-4EB0-8CF1-8D2A4DB7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8" y="1626012"/>
            <a:ext cx="5763429" cy="4115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805690-D9FF-4B9A-B31D-8B3D1403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43" y="4146846"/>
            <a:ext cx="1162212" cy="1105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4C5FF-2155-48AA-B76A-4A1B10337E44}"/>
              </a:ext>
            </a:extLst>
          </p:cNvPr>
          <p:cNvSpPr txBox="1"/>
          <p:nvPr/>
        </p:nvSpPr>
        <p:spPr>
          <a:xfrm>
            <a:off x="8574298" y="2883356"/>
            <a:ext cx="12715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1, </a:t>
            </a:r>
            <a:r>
              <a:rPr lang="ko-KR" altLang="en-US" sz="1100" dirty="0">
                <a:solidFill>
                  <a:srgbClr val="0070C0"/>
                </a:solidFill>
              </a:rPr>
              <a:t>보일러</a:t>
            </a:r>
            <a:r>
              <a:rPr lang="en-US" altLang="ko-KR" sz="1100" dirty="0">
                <a:solidFill>
                  <a:srgbClr val="0070C0"/>
                </a:solidFill>
              </a:rPr>
              <a:t>, 10 , 2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>
                <a:solidFill>
                  <a:srgbClr val="0070C0"/>
                </a:solidFill>
              </a:rPr>
              <a:t>2, </a:t>
            </a:r>
            <a:r>
              <a:rPr lang="ko-KR" altLang="en-US" sz="1100" dirty="0">
                <a:solidFill>
                  <a:srgbClr val="0070C0"/>
                </a:solidFill>
              </a:rPr>
              <a:t>컴퓨터</a:t>
            </a:r>
            <a:r>
              <a:rPr lang="en-US" altLang="ko-KR" sz="1100" dirty="0">
                <a:solidFill>
                  <a:srgbClr val="0070C0"/>
                </a:solidFill>
              </a:rPr>
              <a:t>, 4, 2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  <a:p>
            <a:r>
              <a:rPr lang="en-US" altLang="ko-KR" sz="1100" dirty="0">
                <a:solidFill>
                  <a:srgbClr val="0070C0"/>
                </a:solidFill>
              </a:rPr>
              <a:t>3, </a:t>
            </a:r>
            <a:r>
              <a:rPr lang="ko-KR" altLang="en-US" sz="1100" dirty="0">
                <a:solidFill>
                  <a:srgbClr val="0070C0"/>
                </a:solidFill>
              </a:rPr>
              <a:t>냉장고</a:t>
            </a:r>
            <a:r>
              <a:rPr lang="en-US" altLang="ko-KR" sz="1100" dirty="0">
                <a:solidFill>
                  <a:srgbClr val="0070C0"/>
                </a:solidFill>
              </a:rPr>
              <a:t>, 3, 3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4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</a:rPr>
              <a:t>9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559692" y="1626012"/>
            <a:ext cx="3214988" cy="2194148"/>
            <a:chOff x="646944" y="2455078"/>
            <a:chExt cx="4833757" cy="3298918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2748419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F00084B-EA6F-44C4-843B-CB9FF789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8" y="1736713"/>
            <a:ext cx="4791744" cy="4467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66181-4F76-4C74-B08A-975B3E2147F9}"/>
              </a:ext>
            </a:extLst>
          </p:cNvPr>
          <p:cNvSpPr txBox="1"/>
          <p:nvPr/>
        </p:nvSpPr>
        <p:spPr>
          <a:xfrm>
            <a:off x="8574298" y="2675743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상품번호 </a:t>
            </a:r>
            <a:r>
              <a:rPr lang="en-US" altLang="ko-KR" sz="1100" dirty="0"/>
              <a:t>: 1</a:t>
            </a:r>
          </a:p>
          <a:p>
            <a:pPr algn="ctr"/>
            <a:r>
              <a:rPr lang="ko-KR" altLang="en-US" sz="1100" dirty="0">
                <a:solidFill>
                  <a:srgbClr val="0070C0"/>
                </a:solidFill>
              </a:rPr>
              <a:t>삭제불가 상품입니다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ACA10-AD25-4B17-8B60-5ED68750594E}"/>
              </a:ext>
            </a:extLst>
          </p:cNvPr>
          <p:cNvSpPr txBox="1"/>
          <p:nvPr/>
        </p:nvSpPr>
        <p:spPr>
          <a:xfrm>
            <a:off x="8574298" y="3202820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상품번호 </a:t>
            </a:r>
            <a:r>
              <a:rPr lang="en-US" altLang="ko-KR" sz="1100" dirty="0"/>
              <a:t>: 3</a:t>
            </a:r>
          </a:p>
          <a:p>
            <a:pPr algn="ctr"/>
            <a:r>
              <a:rPr lang="ko-KR" altLang="en-US" sz="1100" dirty="0">
                <a:solidFill>
                  <a:srgbClr val="0070C0"/>
                </a:solidFill>
              </a:rPr>
              <a:t>삭제 완료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4E528BAF-7AB5-4D4E-8CCE-DFAA2E4E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24273"/>
              </p:ext>
            </p:extLst>
          </p:nvPr>
        </p:nvGraphicFramePr>
        <p:xfrm>
          <a:off x="7866416" y="5177445"/>
          <a:ext cx="262630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보일러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3AE8C7-398F-4D47-BB30-8540CCB27698}"/>
              </a:ext>
            </a:extLst>
          </p:cNvPr>
          <p:cNvSpPr txBox="1"/>
          <p:nvPr/>
        </p:nvSpPr>
        <p:spPr>
          <a:xfrm>
            <a:off x="7529212" y="4711533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507243-6AD6-4B00-AF2D-ED555C377FA2}"/>
              </a:ext>
            </a:extLst>
          </p:cNvPr>
          <p:cNvCxnSpPr/>
          <p:nvPr/>
        </p:nvCxnSpPr>
        <p:spPr>
          <a:xfrm>
            <a:off x="8625840" y="3106630"/>
            <a:ext cx="1373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A86602-04D8-4317-A2DA-B6CDBC38CD52}"/>
              </a:ext>
            </a:extLst>
          </p:cNvPr>
          <p:cNvSpPr txBox="1"/>
          <p:nvPr/>
        </p:nvSpPr>
        <p:spPr>
          <a:xfrm>
            <a:off x="5525152" y="3820160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수령인 테이블에 상품번호 등록</a:t>
            </a:r>
          </a:p>
        </p:txBody>
      </p:sp>
      <p:graphicFrame>
        <p:nvGraphicFramePr>
          <p:cNvPr id="22" name="표 13">
            <a:extLst>
              <a:ext uri="{FF2B5EF4-FFF2-40B4-BE49-F238E27FC236}">
                <a16:creationId xmlns:a16="http://schemas.microsoft.com/office/drawing/2014/main" id="{D3DFA702-E582-48E5-A314-319A9588B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6849"/>
              </p:ext>
            </p:extLst>
          </p:nvPr>
        </p:nvGraphicFramePr>
        <p:xfrm>
          <a:off x="4930804" y="4240148"/>
          <a:ext cx="649710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58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112244899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543073375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84295704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수령번호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상품수량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주문일자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err="1">
                          <a:solidFill>
                            <a:schemeClr val="tx1"/>
                          </a:solidFill>
                        </a:rPr>
                        <a:t>유선필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2022-03-15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안산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2022-03-18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221842-3EC0-4E77-9119-044AE0C3DD4A}"/>
              </a:ext>
            </a:extLst>
          </p:cNvPr>
          <p:cNvCxnSpPr/>
          <p:nvPr/>
        </p:nvCxnSpPr>
        <p:spPr>
          <a:xfrm flipH="1">
            <a:off x="6715760" y="3106630"/>
            <a:ext cx="1725294" cy="6322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2A3788-06BF-4A4E-86B6-E77270FF6B74}"/>
              </a:ext>
            </a:extLst>
          </p:cNvPr>
          <p:cNvSpPr/>
          <p:nvPr/>
        </p:nvSpPr>
        <p:spPr>
          <a:xfrm>
            <a:off x="8727440" y="4187433"/>
            <a:ext cx="770509" cy="731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0">
            <a:extLst>
              <a:ext uri="{FF2B5EF4-FFF2-40B4-BE49-F238E27FC236}">
                <a16:creationId xmlns:a16="http://schemas.microsoft.com/office/drawing/2014/main" id="{32CEC822-9B04-4741-A235-5E40E646FAE5}"/>
              </a:ext>
            </a:extLst>
          </p:cNvPr>
          <p:cNvSpPr/>
          <p:nvPr/>
        </p:nvSpPr>
        <p:spPr>
          <a:xfrm>
            <a:off x="8923411" y="4004280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6334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9" grpId="1"/>
      <p:bldP spid="23" grpId="0" animBg="1"/>
      <p:bldP spid="23" grpId="1" animBg="1"/>
      <p:bldP spid="25" grpId="0" animBg="1"/>
      <p:bldP spid="2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5B29D-04FA-4616-A16B-248A88267438}"/>
              </a:ext>
            </a:extLst>
          </p:cNvPr>
          <p:cNvGrpSpPr/>
          <p:nvPr/>
        </p:nvGrpSpPr>
        <p:grpSpPr>
          <a:xfrm>
            <a:off x="7559692" y="1626012"/>
            <a:ext cx="3214988" cy="3789268"/>
            <a:chOff x="646944" y="2455078"/>
            <a:chExt cx="4833757" cy="5697193"/>
          </a:xfrm>
        </p:grpSpPr>
        <p:sp>
          <p:nvSpPr>
            <p:cNvPr id="26" name="현 25">
              <a:extLst>
                <a:ext uri="{FF2B5EF4-FFF2-40B4-BE49-F238E27FC236}">
                  <a16:creationId xmlns:a16="http://schemas.microsoft.com/office/drawing/2014/main" id="{0D696B5B-28CE-4403-9222-633856F5F5A1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대각선 방향 모서리 3">
              <a:extLst>
                <a:ext uri="{FF2B5EF4-FFF2-40B4-BE49-F238E27FC236}">
                  <a16:creationId xmlns:a16="http://schemas.microsoft.com/office/drawing/2014/main" id="{241F886B-447B-4282-8B36-14C918176A97}"/>
                </a:ext>
              </a:extLst>
            </p:cNvPr>
            <p:cNvSpPr/>
            <p:nvPr/>
          </p:nvSpPr>
          <p:spPr>
            <a:xfrm>
              <a:off x="775834" y="3005577"/>
              <a:ext cx="4704867" cy="5146694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현 27">
              <a:extLst>
                <a:ext uri="{FF2B5EF4-FFF2-40B4-BE49-F238E27FC236}">
                  <a16:creationId xmlns:a16="http://schemas.microsoft.com/office/drawing/2014/main" id="{9BF40FA3-8A70-4AB8-8972-096B29FA908C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36454-7925-4DAA-B295-B7954F78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1" y="1422644"/>
            <a:ext cx="5391902" cy="5163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FE510A-E2A8-4D7C-83A0-82F21171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43" y="3075462"/>
            <a:ext cx="116221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8137181" y="1579448"/>
            <a:ext cx="3214988" cy="2535352"/>
            <a:chOff x="646944" y="2455078"/>
            <a:chExt cx="4833757" cy="3811921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326142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C596A8-38D1-40BA-925D-94766D42001E}"/>
              </a:ext>
            </a:extLst>
          </p:cNvPr>
          <p:cNvGrpSpPr/>
          <p:nvPr/>
        </p:nvGrpSpPr>
        <p:grpSpPr>
          <a:xfrm>
            <a:off x="378313" y="1614587"/>
            <a:ext cx="6148589" cy="4372594"/>
            <a:chOff x="449433" y="1130461"/>
            <a:chExt cx="7687748" cy="54671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27A50D-DF07-4172-BE2A-2643041F3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947" y="5044842"/>
              <a:ext cx="3982006" cy="34294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66D4DEB-6DC5-452C-83A6-A87883FA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282"/>
            <a:stretch/>
          </p:blipFill>
          <p:spPr>
            <a:xfrm>
              <a:off x="449433" y="1130461"/>
              <a:ext cx="7687748" cy="40104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93A66C-2BCE-4695-8403-F58BF23E2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936" y="5387790"/>
              <a:ext cx="2962688" cy="120984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BF60D1-0C1A-4264-9B09-D98AD5D57EA8}"/>
              </a:ext>
            </a:extLst>
          </p:cNvPr>
          <p:cNvSpPr txBox="1"/>
          <p:nvPr/>
        </p:nvSpPr>
        <p:spPr>
          <a:xfrm>
            <a:off x="8775882" y="2600555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김허브</a:t>
            </a:r>
            <a:endParaRPr lang="en-US" altLang="ko-KR" sz="1200" dirty="0"/>
          </a:p>
          <a:p>
            <a:r>
              <a:rPr lang="ko-KR" altLang="en-US" sz="1200" dirty="0"/>
              <a:t>핸드폰번호 </a:t>
            </a:r>
            <a:r>
              <a:rPr lang="en-US" altLang="ko-KR" sz="1200" dirty="0"/>
              <a:t>: 010-0000-0003</a:t>
            </a:r>
          </a:p>
          <a:p>
            <a:r>
              <a:rPr lang="ko-KR" altLang="en-US" sz="1200" dirty="0"/>
              <a:t>주소 </a:t>
            </a:r>
            <a:r>
              <a:rPr lang="en-US" altLang="ko-KR" sz="1200" dirty="0"/>
              <a:t>: </a:t>
            </a:r>
            <a:r>
              <a:rPr lang="ko-KR" altLang="en-US" sz="1200" dirty="0"/>
              <a:t>신림</a:t>
            </a:r>
            <a:endParaRPr lang="en-US" altLang="ko-KR" sz="1200" dirty="0"/>
          </a:p>
          <a:p>
            <a:r>
              <a:rPr lang="ko-KR" altLang="en-US" sz="1200" dirty="0"/>
              <a:t>상품번호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상품수량 </a:t>
            </a:r>
            <a:r>
              <a:rPr lang="en-US" altLang="ko-KR" sz="1200" dirty="0"/>
              <a:t>: 1</a:t>
            </a:r>
          </a:p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입력완료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675018-DEF3-4DB4-B058-07AAF10852C1}"/>
              </a:ext>
            </a:extLst>
          </p:cNvPr>
          <p:cNvSpPr txBox="1"/>
          <p:nvPr/>
        </p:nvSpPr>
        <p:spPr>
          <a:xfrm>
            <a:off x="7230238" y="4991100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13">
            <a:extLst>
              <a:ext uri="{FF2B5EF4-FFF2-40B4-BE49-F238E27FC236}">
                <a16:creationId xmlns:a16="http://schemas.microsoft.com/office/drawing/2014/main" id="{7E34B7C8-3B08-4E91-A62F-2CC06AAC6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29488"/>
              </p:ext>
            </p:extLst>
          </p:nvPr>
        </p:nvGraphicFramePr>
        <p:xfrm>
          <a:off x="5527329" y="5462909"/>
          <a:ext cx="64971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58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112244899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543073375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84295704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수령번호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상품수량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주문일자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err="1">
                          <a:solidFill>
                            <a:schemeClr val="tx1"/>
                          </a:solidFill>
                        </a:rPr>
                        <a:t>유선필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2022-03-15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안산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2022-03-18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010-0000-0003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err="1">
                          <a:solidFill>
                            <a:schemeClr val="tx1"/>
                          </a:solidFill>
                        </a:rPr>
                        <a:t>김허브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2022-03-18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6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709956" y="1623510"/>
            <a:ext cx="3214988" cy="4472490"/>
            <a:chOff x="646944" y="2455078"/>
            <a:chExt cx="4833757" cy="6724423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6173924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24BDB90-C43A-445D-9CA4-6560FE4F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4" y="987941"/>
            <a:ext cx="4568951" cy="3297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C340F4-AC40-48CA-8ED7-528B1AB2B2C7}"/>
              </a:ext>
            </a:extLst>
          </p:cNvPr>
          <p:cNvSpPr txBox="1"/>
          <p:nvPr/>
        </p:nvSpPr>
        <p:spPr>
          <a:xfrm>
            <a:off x="7870902" y="2830734"/>
            <a:ext cx="3054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수령번호 </a:t>
            </a:r>
            <a:r>
              <a:rPr lang="en-US" altLang="ko-KR" sz="1100" dirty="0"/>
              <a:t>: 1</a:t>
            </a: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1, 010-0000-0001, </a:t>
            </a:r>
            <a:r>
              <a:rPr lang="ko-KR" altLang="en-US" sz="1100" dirty="0">
                <a:solidFill>
                  <a:srgbClr val="0070C0"/>
                </a:solidFill>
              </a:rPr>
              <a:t>신림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</a:rPr>
              <a:t>유선필</a:t>
            </a:r>
            <a:r>
              <a:rPr lang="en-US" altLang="ko-KR" sz="1100" dirty="0">
                <a:solidFill>
                  <a:srgbClr val="0070C0"/>
                </a:solidFill>
              </a:rPr>
              <a:t>, 1, 1, 2022-03-15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F3AA75-A2F3-47DF-97F9-DB5D71ED4F1D}"/>
              </a:ext>
            </a:extLst>
          </p:cNvPr>
          <p:cNvSpPr txBox="1"/>
          <p:nvPr/>
        </p:nvSpPr>
        <p:spPr>
          <a:xfrm>
            <a:off x="7870902" y="3687869"/>
            <a:ext cx="3054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상품번호 </a:t>
            </a:r>
            <a:r>
              <a:rPr lang="en-US" altLang="ko-KR" sz="1100" dirty="0"/>
              <a:t>: 1</a:t>
            </a: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1, 010-0000-0001, </a:t>
            </a:r>
            <a:r>
              <a:rPr lang="ko-KR" altLang="en-US" sz="1100" dirty="0">
                <a:solidFill>
                  <a:srgbClr val="0070C0"/>
                </a:solidFill>
              </a:rPr>
              <a:t>신림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</a:rPr>
              <a:t>유선필</a:t>
            </a:r>
            <a:r>
              <a:rPr lang="en-US" altLang="ko-KR" sz="1100" dirty="0">
                <a:solidFill>
                  <a:srgbClr val="0070C0"/>
                </a:solidFill>
              </a:rPr>
              <a:t>, 1, 1, 2022-03-15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6290E-31E3-4C03-AC16-DEA58FFE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4" y="4531148"/>
            <a:ext cx="5362546" cy="232685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310B690-683D-4D43-92A2-1F01587C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817" y="4559614"/>
            <a:ext cx="116221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51662"/>
              </p:ext>
            </p:extLst>
          </p:nvPr>
        </p:nvGraphicFramePr>
        <p:xfrm>
          <a:off x="703945" y="2200279"/>
          <a:ext cx="218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2198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  <a:tr h="148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3232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63909"/>
              </p:ext>
            </p:extLst>
          </p:nvPr>
        </p:nvGraphicFramePr>
        <p:xfrm>
          <a:off x="3578680" y="2200279"/>
          <a:ext cx="218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219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개념적 설계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  <a:tr h="148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다이어그램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3232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18744"/>
              </p:ext>
            </p:extLst>
          </p:nvPr>
        </p:nvGraphicFramePr>
        <p:xfrm>
          <a:off x="6453415" y="2200279"/>
          <a:ext cx="218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219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논리적 설계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  <a:tr h="148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3232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82625"/>
              </p:ext>
            </p:extLst>
          </p:nvPr>
        </p:nvGraphicFramePr>
        <p:xfrm>
          <a:off x="9328150" y="2200279"/>
          <a:ext cx="218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219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맑은 고딕" panose="020B0503020000020004" pitchFamily="50" charset="-127"/>
                          <a:ea typeface="+mn-ea"/>
                        </a:rPr>
                        <a:t>물리적 설계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  <a:tr h="148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쿼리문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3232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01045"/>
              </p:ext>
            </p:extLst>
          </p:nvPr>
        </p:nvGraphicFramePr>
        <p:xfrm>
          <a:off x="1394280" y="4579257"/>
          <a:ext cx="21844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06314"/>
              </p:ext>
            </p:extLst>
          </p:nvPr>
        </p:nvGraphicFramePr>
        <p:xfrm>
          <a:off x="5016047" y="4579257"/>
          <a:ext cx="21844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23661"/>
              </p:ext>
            </p:extLst>
          </p:nvPr>
        </p:nvGraphicFramePr>
        <p:xfrm>
          <a:off x="8637815" y="4579257"/>
          <a:ext cx="21844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7985671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03209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35541" y="2428196"/>
            <a:ext cx="195943" cy="1537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010276" y="2428196"/>
            <a:ext cx="195943" cy="1537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885011" y="2428196"/>
            <a:ext cx="195943" cy="1537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199392" y="4686524"/>
            <a:ext cx="195943" cy="1537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821159" y="4686524"/>
            <a:ext cx="195943" cy="15376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1" idx="2"/>
            <a:endCxn id="12" idx="0"/>
          </p:cNvCxnSpPr>
          <p:nvPr/>
        </p:nvCxnSpPr>
        <p:spPr>
          <a:xfrm rot="5400000">
            <a:off x="5568726" y="-272367"/>
            <a:ext cx="1769378" cy="793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46AB2A9E-9936-4F95-BD85-BFEB79D8EED9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709956" y="1623510"/>
            <a:ext cx="3214988" cy="3862889"/>
            <a:chOff x="646944" y="2455078"/>
            <a:chExt cx="4833757" cy="5807883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5"/>
              <a:ext cx="4704867" cy="5257386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F3AA75-A2F3-47DF-97F9-DB5D71ED4F1D}"/>
              </a:ext>
            </a:extLst>
          </p:cNvPr>
          <p:cNvSpPr txBox="1"/>
          <p:nvPr/>
        </p:nvSpPr>
        <p:spPr>
          <a:xfrm>
            <a:off x="7833292" y="2817834"/>
            <a:ext cx="30540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1, 010-0000-0001, </a:t>
            </a:r>
            <a:r>
              <a:rPr lang="ko-KR" altLang="en-US" sz="1100" dirty="0">
                <a:solidFill>
                  <a:srgbClr val="0070C0"/>
                </a:solidFill>
              </a:rPr>
              <a:t>신림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</a:rPr>
              <a:t>유선필</a:t>
            </a:r>
            <a:r>
              <a:rPr lang="en-US" altLang="ko-KR" sz="1100" dirty="0">
                <a:solidFill>
                  <a:srgbClr val="0070C0"/>
                </a:solidFill>
              </a:rPr>
              <a:t>, 1, 1, 2022-03-15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2, 010-0000-0002, </a:t>
            </a:r>
            <a:r>
              <a:rPr lang="ko-KR" altLang="en-US" sz="1100" dirty="0">
                <a:solidFill>
                  <a:srgbClr val="0070C0"/>
                </a:solidFill>
              </a:rPr>
              <a:t>안산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김철수</a:t>
            </a:r>
            <a:r>
              <a:rPr lang="en-US" altLang="ko-KR" sz="1100" dirty="0">
                <a:solidFill>
                  <a:srgbClr val="0070C0"/>
                </a:solidFill>
              </a:rPr>
              <a:t>, 2, 1, 2022-03-18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3, 010-0000-0003, </a:t>
            </a:r>
            <a:r>
              <a:rPr lang="ko-KR" altLang="en-US" sz="1100" dirty="0">
                <a:solidFill>
                  <a:srgbClr val="0070C0"/>
                </a:solidFill>
              </a:rPr>
              <a:t>신림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 err="1">
                <a:solidFill>
                  <a:srgbClr val="0070C0"/>
                </a:solidFill>
              </a:rPr>
              <a:t>김허브</a:t>
            </a:r>
            <a:r>
              <a:rPr lang="en-US" altLang="ko-KR" sz="1100" dirty="0">
                <a:solidFill>
                  <a:srgbClr val="0070C0"/>
                </a:solidFill>
              </a:rPr>
              <a:t>, 2, 1, 2022-03-18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E5A0B-F555-49C9-BF52-D0642F8A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0" y="1670811"/>
            <a:ext cx="6020640" cy="4134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1469C3-6EAC-448F-A321-FB940C39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206" y="3904434"/>
            <a:ext cx="116221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6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6906839" y="1680036"/>
            <a:ext cx="3214988" cy="1962970"/>
            <a:chOff x="646944" y="2455078"/>
            <a:chExt cx="4833757" cy="2951341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240084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9876421-86DE-4DC0-983C-8F3D17BF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3" y="1680036"/>
            <a:ext cx="4906060" cy="444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33CCEB-62BC-4319-8F75-BD9BD1B413FA}"/>
              </a:ext>
            </a:extLst>
          </p:cNvPr>
          <p:cNvSpPr txBox="1"/>
          <p:nvPr/>
        </p:nvSpPr>
        <p:spPr>
          <a:xfrm>
            <a:off x="8061707" y="2861991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수령번호 </a:t>
            </a:r>
            <a:r>
              <a:rPr lang="en-US" altLang="ko-KR" sz="1200" dirty="0"/>
              <a:t>: 2</a:t>
            </a:r>
          </a:p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삭제완료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766DC-664D-49D9-B013-982664F1D54B}"/>
              </a:ext>
            </a:extLst>
          </p:cNvPr>
          <p:cNvSpPr txBox="1"/>
          <p:nvPr/>
        </p:nvSpPr>
        <p:spPr>
          <a:xfrm>
            <a:off x="5110769" y="4487536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427E95-C77C-477E-B705-A30D11AFF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91618"/>
              </p:ext>
            </p:extLst>
          </p:nvPr>
        </p:nvGraphicFramePr>
        <p:xfrm>
          <a:off x="5110769" y="4978528"/>
          <a:ext cx="649710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58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3112244899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543073375"/>
                    </a:ext>
                  </a:extLst>
                </a:gridCol>
                <a:gridCol w="928158">
                  <a:extLst>
                    <a:ext uri="{9D8B030D-6E8A-4147-A177-3AD203B41FA5}">
                      <a16:colId xmlns:a16="http://schemas.microsoft.com/office/drawing/2014/main" val="284295704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수령번호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상품수량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주문일자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err="1">
                          <a:solidFill>
                            <a:schemeClr val="tx1"/>
                          </a:solidFill>
                        </a:rPr>
                        <a:t>유선필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2022-03-15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010-0000-0003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err="1">
                          <a:solidFill>
                            <a:schemeClr val="tx1"/>
                          </a:solidFill>
                        </a:rPr>
                        <a:t>김허브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2022-03-18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54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7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BE38099-B902-4279-904B-C30FB88D1D4A}"/>
              </a:ext>
            </a:extLst>
          </p:cNvPr>
          <p:cNvGrpSpPr/>
          <p:nvPr/>
        </p:nvGrpSpPr>
        <p:grpSpPr>
          <a:xfrm>
            <a:off x="7335538" y="1751156"/>
            <a:ext cx="3129262" cy="3958764"/>
            <a:chOff x="7335538" y="1751156"/>
            <a:chExt cx="3129262" cy="3958764"/>
          </a:xfrm>
        </p:grpSpPr>
        <p:sp>
          <p:nvSpPr>
            <p:cNvPr id="15" name="현 14">
              <a:extLst>
                <a:ext uri="{FF2B5EF4-FFF2-40B4-BE49-F238E27FC236}">
                  <a16:creationId xmlns:a16="http://schemas.microsoft.com/office/drawing/2014/main" id="{0B3E8F14-6E50-43B2-995F-277BEAC927D0}"/>
                </a:ext>
              </a:extLst>
            </p:cNvPr>
            <p:cNvSpPr/>
            <p:nvPr/>
          </p:nvSpPr>
          <p:spPr>
            <a:xfrm>
              <a:off x="7340024" y="1751157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335538" y="2066499"/>
              <a:ext cx="3129262" cy="3643421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91770F04-9AB4-4BF8-9F07-04DB4CD870BE}"/>
                </a:ext>
              </a:extLst>
            </p:cNvPr>
            <p:cNvSpPr/>
            <p:nvPr/>
          </p:nvSpPr>
          <p:spPr>
            <a:xfrm rot="10800000">
              <a:off x="7335538" y="1751156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FFD9896-BF6C-429C-8FA5-DFE7256B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7" y="1460188"/>
            <a:ext cx="5306165" cy="4629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934B0D-825B-45BF-AEA0-DB146A1E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063" y="3243151"/>
            <a:ext cx="116221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476FA5F-CBE8-4774-BEAE-D34292EB3C76}"/>
              </a:ext>
            </a:extLst>
          </p:cNvPr>
          <p:cNvGrpSpPr/>
          <p:nvPr/>
        </p:nvGrpSpPr>
        <p:grpSpPr>
          <a:xfrm>
            <a:off x="7282698" y="1194415"/>
            <a:ext cx="3129262" cy="4675944"/>
            <a:chOff x="7335538" y="1751156"/>
            <a:chExt cx="3129262" cy="4675944"/>
          </a:xfrm>
        </p:grpSpPr>
        <p:sp>
          <p:nvSpPr>
            <p:cNvPr id="22" name="현 21">
              <a:extLst>
                <a:ext uri="{FF2B5EF4-FFF2-40B4-BE49-F238E27FC236}">
                  <a16:creationId xmlns:a16="http://schemas.microsoft.com/office/drawing/2014/main" id="{DC54EE2C-93D2-4758-A766-DE03DCF5CC11}"/>
                </a:ext>
              </a:extLst>
            </p:cNvPr>
            <p:cNvSpPr/>
            <p:nvPr/>
          </p:nvSpPr>
          <p:spPr>
            <a:xfrm>
              <a:off x="7340024" y="1751157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대각선 방향 모서리 3">
              <a:extLst>
                <a:ext uri="{FF2B5EF4-FFF2-40B4-BE49-F238E27FC236}">
                  <a16:creationId xmlns:a16="http://schemas.microsoft.com/office/drawing/2014/main" id="{09C59530-63CB-48DE-8953-A591A7FB60FA}"/>
                </a:ext>
              </a:extLst>
            </p:cNvPr>
            <p:cNvSpPr/>
            <p:nvPr/>
          </p:nvSpPr>
          <p:spPr>
            <a:xfrm>
              <a:off x="7335538" y="2066499"/>
              <a:ext cx="3129262" cy="4360601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현 23">
              <a:extLst>
                <a:ext uri="{FF2B5EF4-FFF2-40B4-BE49-F238E27FC236}">
                  <a16:creationId xmlns:a16="http://schemas.microsoft.com/office/drawing/2014/main" id="{B6339CA7-EF53-4735-B131-9B7131C30D63}"/>
                </a:ext>
              </a:extLst>
            </p:cNvPr>
            <p:cNvSpPr/>
            <p:nvPr/>
          </p:nvSpPr>
          <p:spPr>
            <a:xfrm rot="10800000">
              <a:off x="7335538" y="1751156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13BDE-8476-4043-91EF-174F9BEC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87" y="1168904"/>
            <a:ext cx="5158114" cy="568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726EA7-9B8C-43F9-B448-292DBB25AF0C}"/>
              </a:ext>
            </a:extLst>
          </p:cNvPr>
          <p:cNvSpPr txBox="1"/>
          <p:nvPr/>
        </p:nvSpPr>
        <p:spPr>
          <a:xfrm>
            <a:off x="7630586" y="2550306"/>
            <a:ext cx="782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위치 </a:t>
            </a:r>
            <a:r>
              <a:rPr lang="en-US" altLang="ko-KR" sz="1100" dirty="0"/>
              <a:t>: 4</a:t>
            </a:r>
            <a:r>
              <a:rPr lang="ko-KR" altLang="en-US" sz="1100" dirty="0"/>
              <a:t>층</a:t>
            </a:r>
            <a:endParaRPr lang="en-US" altLang="ko-KR" sz="1100" dirty="0"/>
          </a:p>
          <a:p>
            <a:pPr algn="ctr"/>
            <a:r>
              <a:rPr lang="ko-KR" altLang="en-US" sz="1100" dirty="0">
                <a:solidFill>
                  <a:srgbClr val="0070C0"/>
                </a:solidFill>
              </a:rPr>
              <a:t>입력완료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EC181-A506-49C0-9527-7D70C77253D0}"/>
              </a:ext>
            </a:extLst>
          </p:cNvPr>
          <p:cNvSpPr txBox="1"/>
          <p:nvPr/>
        </p:nvSpPr>
        <p:spPr>
          <a:xfrm>
            <a:off x="7477253" y="4436328"/>
            <a:ext cx="12378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변경할 위치 </a:t>
            </a:r>
            <a:r>
              <a:rPr lang="en-US" altLang="ko-KR" sz="1100" dirty="0"/>
              <a:t>: 4</a:t>
            </a:r>
            <a:r>
              <a:rPr lang="ko-KR" altLang="en-US" sz="1100" dirty="0"/>
              <a:t>층</a:t>
            </a:r>
            <a:endParaRPr lang="en-US" altLang="ko-KR" sz="1100" dirty="0"/>
          </a:p>
          <a:p>
            <a:r>
              <a:rPr lang="ko-KR" altLang="en-US" sz="1100" dirty="0"/>
              <a:t>변경될 위치 </a:t>
            </a:r>
            <a:r>
              <a:rPr lang="en-US" altLang="ko-KR" sz="1100" dirty="0"/>
              <a:t>: 5</a:t>
            </a:r>
            <a:r>
              <a:rPr lang="ko-KR" altLang="en-US" sz="1100" dirty="0"/>
              <a:t>층</a:t>
            </a:r>
            <a:endParaRPr lang="en-US" altLang="ko-KR" sz="1100" dirty="0"/>
          </a:p>
          <a:p>
            <a:pPr algn="ctr"/>
            <a:r>
              <a:rPr lang="ko-KR" altLang="en-US" sz="1100" dirty="0">
                <a:solidFill>
                  <a:srgbClr val="0070C0"/>
                </a:solidFill>
              </a:rPr>
              <a:t>변경완료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40A5E76E-5005-4518-8EF0-44E938C7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9452"/>
              </p:ext>
            </p:extLst>
          </p:nvPr>
        </p:nvGraphicFramePr>
        <p:xfrm>
          <a:off x="9238622" y="2699683"/>
          <a:ext cx="6565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6509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670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67C56A4-E975-41E9-8F53-C865D778151E}"/>
              </a:ext>
            </a:extLst>
          </p:cNvPr>
          <p:cNvSpPr txBox="1"/>
          <p:nvPr/>
        </p:nvSpPr>
        <p:spPr>
          <a:xfrm>
            <a:off x="8847329" y="2404993"/>
            <a:ext cx="782587" cy="227113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 테이블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834D247B-62E7-4B33-B39C-A5656ED2F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79085"/>
              </p:ext>
            </p:extLst>
          </p:nvPr>
        </p:nvGraphicFramePr>
        <p:xfrm>
          <a:off x="9339540" y="4520585"/>
          <a:ext cx="6565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6509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670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47E964-98AF-49D1-AED7-CC2D17F924DB}"/>
              </a:ext>
            </a:extLst>
          </p:cNvPr>
          <p:cNvSpPr txBox="1"/>
          <p:nvPr/>
        </p:nvSpPr>
        <p:spPr>
          <a:xfrm>
            <a:off x="8948247" y="4225895"/>
            <a:ext cx="782587" cy="227113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 테이블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26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158372" y="1334596"/>
            <a:ext cx="3214988" cy="4598844"/>
            <a:chOff x="646944" y="2455078"/>
            <a:chExt cx="4833757" cy="6914398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6363899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726EA7-9B8C-43F9-B448-292DBB25AF0C}"/>
              </a:ext>
            </a:extLst>
          </p:cNvPr>
          <p:cNvSpPr txBox="1"/>
          <p:nvPr/>
        </p:nvSpPr>
        <p:spPr>
          <a:xfrm>
            <a:off x="8362549" y="2468370"/>
            <a:ext cx="8923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위치 </a:t>
            </a:r>
            <a:r>
              <a:rPr lang="en-US" altLang="ko-KR" sz="1100" dirty="0"/>
              <a:t>: 2</a:t>
            </a:r>
            <a:r>
              <a:rPr lang="ko-KR" altLang="en-US" sz="1100" dirty="0"/>
              <a:t>층</a:t>
            </a:r>
            <a:endParaRPr lang="en-US" altLang="ko-KR" sz="1100" dirty="0"/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보일러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컴퓨터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EC181-A506-49C0-9527-7D70C77253D0}"/>
              </a:ext>
            </a:extLst>
          </p:cNvPr>
          <p:cNvSpPr txBox="1"/>
          <p:nvPr/>
        </p:nvSpPr>
        <p:spPr>
          <a:xfrm>
            <a:off x="8609796" y="3451444"/>
            <a:ext cx="397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1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3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>
                <a:solidFill>
                  <a:srgbClr val="0070C0"/>
                </a:solidFill>
              </a:rPr>
              <a:t>5</a:t>
            </a:r>
            <a:r>
              <a:rPr lang="ko-KR" altLang="en-US" sz="1100" dirty="0">
                <a:solidFill>
                  <a:srgbClr val="0070C0"/>
                </a:solidFill>
              </a:rPr>
              <a:t>층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6F4C33-E677-430B-8650-E0414713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9" y="1111327"/>
            <a:ext cx="5349492" cy="5712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EAC91-17DD-4CAF-8906-AD2EA983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622" y="4587027"/>
            <a:ext cx="116221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223B1-2F4F-4833-BD76-2B51D481DEAA}"/>
              </a:ext>
            </a:extLst>
          </p:cNvPr>
          <p:cNvGrpSpPr/>
          <p:nvPr/>
        </p:nvGrpSpPr>
        <p:grpSpPr>
          <a:xfrm>
            <a:off x="7016132" y="1578246"/>
            <a:ext cx="3214988" cy="2094404"/>
            <a:chOff x="646944" y="2455078"/>
            <a:chExt cx="4833757" cy="3148953"/>
          </a:xfrm>
        </p:grpSpPr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5982815D-10C1-41B0-8AEB-35B4EE3FB53B}"/>
                </a:ext>
              </a:extLst>
            </p:cNvPr>
            <p:cNvSpPr/>
            <p:nvPr/>
          </p:nvSpPr>
          <p:spPr>
            <a:xfrm>
              <a:off x="653689" y="2455079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75834" y="3005577"/>
              <a:ext cx="4704867" cy="2598454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CDEFF7F4-7B95-456A-AA96-3B2429248093}"/>
                </a:ext>
              </a:extLst>
            </p:cNvPr>
            <p:cNvSpPr/>
            <p:nvPr/>
          </p:nvSpPr>
          <p:spPr>
            <a:xfrm rot="10800000">
              <a:off x="646944" y="2455078"/>
              <a:ext cx="1325134" cy="1325134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726EA7-9B8C-43F9-B448-292DBB25AF0C}"/>
              </a:ext>
            </a:extLst>
          </p:cNvPr>
          <p:cNvSpPr txBox="1"/>
          <p:nvPr/>
        </p:nvSpPr>
        <p:spPr>
          <a:xfrm>
            <a:off x="8222295" y="280165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위치 </a:t>
            </a:r>
            <a:r>
              <a:rPr lang="en-US" altLang="ko-KR" sz="1100" dirty="0"/>
              <a:t>: 3</a:t>
            </a:r>
            <a:r>
              <a:rPr lang="ko-KR" altLang="en-US" sz="1100" dirty="0"/>
              <a:t>층</a:t>
            </a:r>
            <a:endParaRPr lang="en-US" altLang="ko-KR" sz="1100" dirty="0"/>
          </a:p>
          <a:p>
            <a:pPr algn="ctr"/>
            <a:r>
              <a:rPr lang="ko-KR" altLang="en-US" sz="1100" dirty="0">
                <a:solidFill>
                  <a:srgbClr val="0070C0"/>
                </a:solidFill>
              </a:rPr>
              <a:t>삭제완료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FF6A2-E595-4093-8037-D5953B9C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4" y="1607003"/>
            <a:ext cx="4544059" cy="4458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A44E29-3476-4676-8867-563E436D6112}"/>
              </a:ext>
            </a:extLst>
          </p:cNvPr>
          <p:cNvSpPr txBox="1"/>
          <p:nvPr/>
        </p:nvSpPr>
        <p:spPr>
          <a:xfrm>
            <a:off x="7162859" y="4643214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67B33CCB-1F14-424B-99B2-C10336F0A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36145"/>
              </p:ext>
            </p:extLst>
          </p:nvPr>
        </p:nvGraphicFramePr>
        <p:xfrm>
          <a:off x="7830115" y="5106115"/>
          <a:ext cx="656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6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9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A1A8C-A8BF-4945-B607-AB3CA259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7" y="1254071"/>
            <a:ext cx="5325218" cy="532521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783F6F1-BD5F-4711-A910-E85B3CDD5838}"/>
              </a:ext>
            </a:extLst>
          </p:cNvPr>
          <p:cNvGrpSpPr/>
          <p:nvPr/>
        </p:nvGrpSpPr>
        <p:grpSpPr>
          <a:xfrm>
            <a:off x="7101858" y="1659716"/>
            <a:ext cx="3129262" cy="3704764"/>
            <a:chOff x="7101858" y="1659716"/>
            <a:chExt cx="3129262" cy="3704764"/>
          </a:xfrm>
        </p:grpSpPr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E5C3CFDD-7ACE-4987-8446-99BDA578C086}"/>
                </a:ext>
              </a:extLst>
            </p:cNvPr>
            <p:cNvSpPr/>
            <p:nvPr/>
          </p:nvSpPr>
          <p:spPr>
            <a:xfrm>
              <a:off x="7106344" y="1659717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대각선 방향 모서리 3">
              <a:extLst>
                <a:ext uri="{FF2B5EF4-FFF2-40B4-BE49-F238E27FC236}">
                  <a16:creationId xmlns:a16="http://schemas.microsoft.com/office/drawing/2014/main" id="{C6582D02-DEAD-4FC9-A458-F0A191E4EB1A}"/>
                </a:ext>
              </a:extLst>
            </p:cNvPr>
            <p:cNvSpPr/>
            <p:nvPr/>
          </p:nvSpPr>
          <p:spPr>
            <a:xfrm>
              <a:off x="7101858" y="1992148"/>
              <a:ext cx="3129262" cy="337233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현 16">
              <a:extLst>
                <a:ext uri="{FF2B5EF4-FFF2-40B4-BE49-F238E27FC236}">
                  <a16:creationId xmlns:a16="http://schemas.microsoft.com/office/drawing/2014/main" id="{CE468BD0-C00E-415A-B82E-B0E4602000C0}"/>
                </a:ext>
              </a:extLst>
            </p:cNvPr>
            <p:cNvSpPr/>
            <p:nvPr/>
          </p:nvSpPr>
          <p:spPr>
            <a:xfrm rot="10800000">
              <a:off x="7101858" y="1659716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913E6E-1E04-4F0B-9619-6C53FFD6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83" y="2992626"/>
            <a:ext cx="116221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27F6B3-78F7-4EA5-80F3-6873124E7BB8}"/>
              </a:ext>
            </a:extLst>
          </p:cNvPr>
          <p:cNvGrpSpPr/>
          <p:nvPr/>
        </p:nvGrpSpPr>
        <p:grpSpPr>
          <a:xfrm>
            <a:off x="7101858" y="1709688"/>
            <a:ext cx="3129262" cy="3704764"/>
            <a:chOff x="7101858" y="1659716"/>
            <a:chExt cx="3129262" cy="3704764"/>
          </a:xfrm>
        </p:grpSpPr>
        <p:sp>
          <p:nvSpPr>
            <p:cNvPr id="14" name="현 13">
              <a:extLst>
                <a:ext uri="{FF2B5EF4-FFF2-40B4-BE49-F238E27FC236}">
                  <a16:creationId xmlns:a16="http://schemas.microsoft.com/office/drawing/2014/main" id="{8A36767C-F81A-489F-B3DD-63F8E3A8A790}"/>
                </a:ext>
              </a:extLst>
            </p:cNvPr>
            <p:cNvSpPr/>
            <p:nvPr/>
          </p:nvSpPr>
          <p:spPr>
            <a:xfrm>
              <a:off x="7106344" y="1659717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대각선 방향 모서리 3">
              <a:extLst>
                <a:ext uri="{FF2B5EF4-FFF2-40B4-BE49-F238E27FC236}">
                  <a16:creationId xmlns:a16="http://schemas.microsoft.com/office/drawing/2014/main" id="{FCB9C868-555A-4339-91E3-5974B7F40FF4}"/>
                </a:ext>
              </a:extLst>
            </p:cNvPr>
            <p:cNvSpPr/>
            <p:nvPr/>
          </p:nvSpPr>
          <p:spPr>
            <a:xfrm>
              <a:off x="7101858" y="1992148"/>
              <a:ext cx="3129262" cy="3372332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화면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9F2B337E-B90A-47D3-AF97-712363F9AFF3}"/>
                </a:ext>
              </a:extLst>
            </p:cNvPr>
            <p:cNvSpPr/>
            <p:nvPr/>
          </p:nvSpPr>
          <p:spPr>
            <a:xfrm rot="10800000">
              <a:off x="7101858" y="1659716"/>
              <a:ext cx="881362" cy="881361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FD6E7-491B-4223-A12A-22669306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3" y="1036320"/>
            <a:ext cx="4324448" cy="5821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B749C-B887-4282-958D-4B2F356D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83" y="3156474"/>
            <a:ext cx="116221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DF3F9DF-5C7F-4EAD-8771-58ACE6533AE6}"/>
              </a:ext>
            </a:extLst>
          </p:cNvPr>
          <p:cNvSpPr/>
          <p:nvPr/>
        </p:nvSpPr>
        <p:spPr>
          <a:xfrm rot="10800000">
            <a:off x="3257903" y="1587784"/>
            <a:ext cx="6165507" cy="1934682"/>
          </a:xfrm>
          <a:custGeom>
            <a:avLst/>
            <a:gdLst>
              <a:gd name="connsiteX0" fmla="*/ 0 w 6011694"/>
              <a:gd name="connsiteY0" fmla="*/ 0 h 1348966"/>
              <a:gd name="connsiteX1" fmla="*/ 9054 w 6011694"/>
              <a:gd name="connsiteY1" fmla="*/ 679010 h 1348966"/>
              <a:gd name="connsiteX2" fmla="*/ 18107 w 6011694"/>
              <a:gd name="connsiteY2" fmla="*/ 787651 h 1348966"/>
              <a:gd name="connsiteX3" fmla="*/ 36214 w 6011694"/>
              <a:gd name="connsiteY3" fmla="*/ 914400 h 1348966"/>
              <a:gd name="connsiteX4" fmla="*/ 54321 w 6011694"/>
              <a:gd name="connsiteY4" fmla="*/ 986828 h 1348966"/>
              <a:gd name="connsiteX5" fmla="*/ 108642 w 6011694"/>
              <a:gd name="connsiteY5" fmla="*/ 1068309 h 1348966"/>
              <a:gd name="connsiteX6" fmla="*/ 135802 w 6011694"/>
              <a:gd name="connsiteY6" fmla="*/ 1086416 h 1348966"/>
              <a:gd name="connsiteX7" fmla="*/ 162963 w 6011694"/>
              <a:gd name="connsiteY7" fmla="*/ 1113576 h 1348966"/>
              <a:gd name="connsiteX8" fmla="*/ 190123 w 6011694"/>
              <a:gd name="connsiteY8" fmla="*/ 1149790 h 1348966"/>
              <a:gd name="connsiteX9" fmla="*/ 235390 w 6011694"/>
              <a:gd name="connsiteY9" fmla="*/ 1167897 h 1348966"/>
              <a:gd name="connsiteX10" fmla="*/ 271604 w 6011694"/>
              <a:gd name="connsiteY10" fmla="*/ 1186004 h 1348966"/>
              <a:gd name="connsiteX11" fmla="*/ 316871 w 6011694"/>
              <a:gd name="connsiteY11" fmla="*/ 1213164 h 1348966"/>
              <a:gd name="connsiteX12" fmla="*/ 398353 w 6011694"/>
              <a:gd name="connsiteY12" fmla="*/ 1240325 h 1348966"/>
              <a:gd name="connsiteX13" fmla="*/ 461727 w 6011694"/>
              <a:gd name="connsiteY13" fmla="*/ 1258432 h 1348966"/>
              <a:gd name="connsiteX14" fmla="*/ 606582 w 6011694"/>
              <a:gd name="connsiteY14" fmla="*/ 1276538 h 1348966"/>
              <a:gd name="connsiteX15" fmla="*/ 887240 w 6011694"/>
              <a:gd name="connsiteY15" fmla="*/ 1303699 h 1348966"/>
              <a:gd name="connsiteX16" fmla="*/ 1213165 w 6011694"/>
              <a:gd name="connsiteY16" fmla="*/ 1312752 h 1348966"/>
              <a:gd name="connsiteX17" fmla="*/ 1647731 w 6011694"/>
              <a:gd name="connsiteY17" fmla="*/ 1330859 h 1348966"/>
              <a:gd name="connsiteX18" fmla="*/ 1738266 w 6011694"/>
              <a:gd name="connsiteY18" fmla="*/ 1339913 h 1348966"/>
              <a:gd name="connsiteX19" fmla="*/ 2064190 w 6011694"/>
              <a:gd name="connsiteY19" fmla="*/ 1348966 h 1348966"/>
              <a:gd name="connsiteX20" fmla="*/ 2734147 w 6011694"/>
              <a:gd name="connsiteY20" fmla="*/ 1339913 h 1348966"/>
              <a:gd name="connsiteX21" fmla="*/ 4716856 w 6011694"/>
              <a:gd name="connsiteY21" fmla="*/ 1321806 h 1348966"/>
              <a:gd name="connsiteX22" fmla="*/ 5051834 w 6011694"/>
              <a:gd name="connsiteY22" fmla="*/ 1312752 h 1348966"/>
              <a:gd name="connsiteX23" fmla="*/ 5359652 w 6011694"/>
              <a:gd name="connsiteY23" fmla="*/ 1294645 h 1348966"/>
              <a:gd name="connsiteX24" fmla="*/ 5631256 w 6011694"/>
              <a:gd name="connsiteY24" fmla="*/ 1285592 h 1348966"/>
              <a:gd name="connsiteX25" fmla="*/ 5758004 w 6011694"/>
              <a:gd name="connsiteY25" fmla="*/ 1249378 h 1348966"/>
              <a:gd name="connsiteX26" fmla="*/ 5812325 w 6011694"/>
              <a:gd name="connsiteY26" fmla="*/ 1195057 h 1348966"/>
              <a:gd name="connsiteX27" fmla="*/ 5848539 w 6011694"/>
              <a:gd name="connsiteY27" fmla="*/ 1095469 h 1348966"/>
              <a:gd name="connsiteX28" fmla="*/ 5902860 w 6011694"/>
              <a:gd name="connsiteY28" fmla="*/ 977774 h 1348966"/>
              <a:gd name="connsiteX29" fmla="*/ 5930020 w 6011694"/>
              <a:gd name="connsiteY29" fmla="*/ 887239 h 1348966"/>
              <a:gd name="connsiteX30" fmla="*/ 5957180 w 6011694"/>
              <a:gd name="connsiteY30" fmla="*/ 814812 h 1348966"/>
              <a:gd name="connsiteX31" fmla="*/ 5984341 w 6011694"/>
              <a:gd name="connsiteY31" fmla="*/ 669956 h 1348966"/>
              <a:gd name="connsiteX32" fmla="*/ 6002448 w 6011694"/>
              <a:gd name="connsiteY32" fmla="*/ 534154 h 1348966"/>
              <a:gd name="connsiteX33" fmla="*/ 6011501 w 6011694"/>
              <a:gd name="connsiteY33" fmla="*/ 54321 h 1348966"/>
              <a:gd name="connsiteX0" fmla="*/ 0 w 6011694"/>
              <a:gd name="connsiteY0" fmla="*/ 0 h 1348966"/>
              <a:gd name="connsiteX1" fmla="*/ 18107 w 6011694"/>
              <a:gd name="connsiteY1" fmla="*/ 787651 h 1348966"/>
              <a:gd name="connsiteX2" fmla="*/ 36214 w 6011694"/>
              <a:gd name="connsiteY2" fmla="*/ 914400 h 1348966"/>
              <a:gd name="connsiteX3" fmla="*/ 54321 w 6011694"/>
              <a:gd name="connsiteY3" fmla="*/ 986828 h 1348966"/>
              <a:gd name="connsiteX4" fmla="*/ 108642 w 6011694"/>
              <a:gd name="connsiteY4" fmla="*/ 1068309 h 1348966"/>
              <a:gd name="connsiteX5" fmla="*/ 135802 w 6011694"/>
              <a:gd name="connsiteY5" fmla="*/ 1086416 h 1348966"/>
              <a:gd name="connsiteX6" fmla="*/ 162963 w 6011694"/>
              <a:gd name="connsiteY6" fmla="*/ 1113576 h 1348966"/>
              <a:gd name="connsiteX7" fmla="*/ 190123 w 6011694"/>
              <a:gd name="connsiteY7" fmla="*/ 1149790 h 1348966"/>
              <a:gd name="connsiteX8" fmla="*/ 235390 w 6011694"/>
              <a:gd name="connsiteY8" fmla="*/ 1167897 h 1348966"/>
              <a:gd name="connsiteX9" fmla="*/ 271604 w 6011694"/>
              <a:gd name="connsiteY9" fmla="*/ 1186004 h 1348966"/>
              <a:gd name="connsiteX10" fmla="*/ 316871 w 6011694"/>
              <a:gd name="connsiteY10" fmla="*/ 1213164 h 1348966"/>
              <a:gd name="connsiteX11" fmla="*/ 398353 w 6011694"/>
              <a:gd name="connsiteY11" fmla="*/ 1240325 h 1348966"/>
              <a:gd name="connsiteX12" fmla="*/ 461727 w 6011694"/>
              <a:gd name="connsiteY12" fmla="*/ 1258432 h 1348966"/>
              <a:gd name="connsiteX13" fmla="*/ 606582 w 6011694"/>
              <a:gd name="connsiteY13" fmla="*/ 1276538 h 1348966"/>
              <a:gd name="connsiteX14" fmla="*/ 887240 w 6011694"/>
              <a:gd name="connsiteY14" fmla="*/ 1303699 h 1348966"/>
              <a:gd name="connsiteX15" fmla="*/ 1213165 w 6011694"/>
              <a:gd name="connsiteY15" fmla="*/ 1312752 h 1348966"/>
              <a:gd name="connsiteX16" fmla="*/ 1647731 w 6011694"/>
              <a:gd name="connsiteY16" fmla="*/ 1330859 h 1348966"/>
              <a:gd name="connsiteX17" fmla="*/ 1738266 w 6011694"/>
              <a:gd name="connsiteY17" fmla="*/ 1339913 h 1348966"/>
              <a:gd name="connsiteX18" fmla="*/ 2064190 w 6011694"/>
              <a:gd name="connsiteY18" fmla="*/ 1348966 h 1348966"/>
              <a:gd name="connsiteX19" fmla="*/ 2734147 w 6011694"/>
              <a:gd name="connsiteY19" fmla="*/ 1339913 h 1348966"/>
              <a:gd name="connsiteX20" fmla="*/ 4716856 w 6011694"/>
              <a:gd name="connsiteY20" fmla="*/ 1321806 h 1348966"/>
              <a:gd name="connsiteX21" fmla="*/ 5051834 w 6011694"/>
              <a:gd name="connsiteY21" fmla="*/ 1312752 h 1348966"/>
              <a:gd name="connsiteX22" fmla="*/ 5359652 w 6011694"/>
              <a:gd name="connsiteY22" fmla="*/ 1294645 h 1348966"/>
              <a:gd name="connsiteX23" fmla="*/ 5631256 w 6011694"/>
              <a:gd name="connsiteY23" fmla="*/ 1285592 h 1348966"/>
              <a:gd name="connsiteX24" fmla="*/ 5758004 w 6011694"/>
              <a:gd name="connsiteY24" fmla="*/ 1249378 h 1348966"/>
              <a:gd name="connsiteX25" fmla="*/ 5812325 w 6011694"/>
              <a:gd name="connsiteY25" fmla="*/ 1195057 h 1348966"/>
              <a:gd name="connsiteX26" fmla="*/ 5848539 w 6011694"/>
              <a:gd name="connsiteY26" fmla="*/ 1095469 h 1348966"/>
              <a:gd name="connsiteX27" fmla="*/ 5902860 w 6011694"/>
              <a:gd name="connsiteY27" fmla="*/ 977774 h 1348966"/>
              <a:gd name="connsiteX28" fmla="*/ 5930020 w 6011694"/>
              <a:gd name="connsiteY28" fmla="*/ 887239 h 1348966"/>
              <a:gd name="connsiteX29" fmla="*/ 5957180 w 6011694"/>
              <a:gd name="connsiteY29" fmla="*/ 814812 h 1348966"/>
              <a:gd name="connsiteX30" fmla="*/ 5984341 w 6011694"/>
              <a:gd name="connsiteY30" fmla="*/ 669956 h 1348966"/>
              <a:gd name="connsiteX31" fmla="*/ 6002448 w 6011694"/>
              <a:gd name="connsiteY31" fmla="*/ 534154 h 1348966"/>
              <a:gd name="connsiteX32" fmla="*/ 6011501 w 6011694"/>
              <a:gd name="connsiteY32" fmla="*/ 54321 h 1348966"/>
              <a:gd name="connsiteX0" fmla="*/ 0 w 6011694"/>
              <a:gd name="connsiteY0" fmla="*/ 0 h 1348966"/>
              <a:gd name="connsiteX1" fmla="*/ 36214 w 6011694"/>
              <a:gd name="connsiteY1" fmla="*/ 914400 h 1348966"/>
              <a:gd name="connsiteX2" fmla="*/ 54321 w 6011694"/>
              <a:gd name="connsiteY2" fmla="*/ 986828 h 1348966"/>
              <a:gd name="connsiteX3" fmla="*/ 108642 w 6011694"/>
              <a:gd name="connsiteY3" fmla="*/ 1068309 h 1348966"/>
              <a:gd name="connsiteX4" fmla="*/ 135802 w 6011694"/>
              <a:gd name="connsiteY4" fmla="*/ 1086416 h 1348966"/>
              <a:gd name="connsiteX5" fmla="*/ 162963 w 6011694"/>
              <a:gd name="connsiteY5" fmla="*/ 1113576 h 1348966"/>
              <a:gd name="connsiteX6" fmla="*/ 190123 w 6011694"/>
              <a:gd name="connsiteY6" fmla="*/ 1149790 h 1348966"/>
              <a:gd name="connsiteX7" fmla="*/ 235390 w 6011694"/>
              <a:gd name="connsiteY7" fmla="*/ 1167897 h 1348966"/>
              <a:gd name="connsiteX8" fmla="*/ 271604 w 6011694"/>
              <a:gd name="connsiteY8" fmla="*/ 1186004 h 1348966"/>
              <a:gd name="connsiteX9" fmla="*/ 316871 w 6011694"/>
              <a:gd name="connsiteY9" fmla="*/ 1213164 h 1348966"/>
              <a:gd name="connsiteX10" fmla="*/ 398353 w 6011694"/>
              <a:gd name="connsiteY10" fmla="*/ 1240325 h 1348966"/>
              <a:gd name="connsiteX11" fmla="*/ 461727 w 6011694"/>
              <a:gd name="connsiteY11" fmla="*/ 1258432 h 1348966"/>
              <a:gd name="connsiteX12" fmla="*/ 606582 w 6011694"/>
              <a:gd name="connsiteY12" fmla="*/ 1276538 h 1348966"/>
              <a:gd name="connsiteX13" fmla="*/ 887240 w 6011694"/>
              <a:gd name="connsiteY13" fmla="*/ 1303699 h 1348966"/>
              <a:gd name="connsiteX14" fmla="*/ 1213165 w 6011694"/>
              <a:gd name="connsiteY14" fmla="*/ 1312752 h 1348966"/>
              <a:gd name="connsiteX15" fmla="*/ 1647731 w 6011694"/>
              <a:gd name="connsiteY15" fmla="*/ 1330859 h 1348966"/>
              <a:gd name="connsiteX16" fmla="*/ 1738266 w 6011694"/>
              <a:gd name="connsiteY16" fmla="*/ 1339913 h 1348966"/>
              <a:gd name="connsiteX17" fmla="*/ 2064190 w 6011694"/>
              <a:gd name="connsiteY17" fmla="*/ 1348966 h 1348966"/>
              <a:gd name="connsiteX18" fmla="*/ 2734147 w 6011694"/>
              <a:gd name="connsiteY18" fmla="*/ 1339913 h 1348966"/>
              <a:gd name="connsiteX19" fmla="*/ 4716856 w 6011694"/>
              <a:gd name="connsiteY19" fmla="*/ 1321806 h 1348966"/>
              <a:gd name="connsiteX20" fmla="*/ 5051834 w 6011694"/>
              <a:gd name="connsiteY20" fmla="*/ 1312752 h 1348966"/>
              <a:gd name="connsiteX21" fmla="*/ 5359652 w 6011694"/>
              <a:gd name="connsiteY21" fmla="*/ 1294645 h 1348966"/>
              <a:gd name="connsiteX22" fmla="*/ 5631256 w 6011694"/>
              <a:gd name="connsiteY22" fmla="*/ 1285592 h 1348966"/>
              <a:gd name="connsiteX23" fmla="*/ 5758004 w 6011694"/>
              <a:gd name="connsiteY23" fmla="*/ 1249378 h 1348966"/>
              <a:gd name="connsiteX24" fmla="*/ 5812325 w 6011694"/>
              <a:gd name="connsiteY24" fmla="*/ 1195057 h 1348966"/>
              <a:gd name="connsiteX25" fmla="*/ 5848539 w 6011694"/>
              <a:gd name="connsiteY25" fmla="*/ 1095469 h 1348966"/>
              <a:gd name="connsiteX26" fmla="*/ 5902860 w 6011694"/>
              <a:gd name="connsiteY26" fmla="*/ 977774 h 1348966"/>
              <a:gd name="connsiteX27" fmla="*/ 5930020 w 6011694"/>
              <a:gd name="connsiteY27" fmla="*/ 887239 h 1348966"/>
              <a:gd name="connsiteX28" fmla="*/ 5957180 w 6011694"/>
              <a:gd name="connsiteY28" fmla="*/ 814812 h 1348966"/>
              <a:gd name="connsiteX29" fmla="*/ 5984341 w 6011694"/>
              <a:gd name="connsiteY29" fmla="*/ 669956 h 1348966"/>
              <a:gd name="connsiteX30" fmla="*/ 6002448 w 6011694"/>
              <a:gd name="connsiteY30" fmla="*/ 534154 h 1348966"/>
              <a:gd name="connsiteX31" fmla="*/ 6011501 w 6011694"/>
              <a:gd name="connsiteY31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108642 w 6011694"/>
              <a:gd name="connsiteY2" fmla="*/ 1068309 h 1348966"/>
              <a:gd name="connsiteX3" fmla="*/ 135802 w 6011694"/>
              <a:gd name="connsiteY3" fmla="*/ 1086416 h 1348966"/>
              <a:gd name="connsiteX4" fmla="*/ 162963 w 6011694"/>
              <a:gd name="connsiteY4" fmla="*/ 1113576 h 1348966"/>
              <a:gd name="connsiteX5" fmla="*/ 190123 w 6011694"/>
              <a:gd name="connsiteY5" fmla="*/ 1149790 h 1348966"/>
              <a:gd name="connsiteX6" fmla="*/ 235390 w 6011694"/>
              <a:gd name="connsiteY6" fmla="*/ 1167897 h 1348966"/>
              <a:gd name="connsiteX7" fmla="*/ 271604 w 6011694"/>
              <a:gd name="connsiteY7" fmla="*/ 1186004 h 1348966"/>
              <a:gd name="connsiteX8" fmla="*/ 316871 w 6011694"/>
              <a:gd name="connsiteY8" fmla="*/ 1213164 h 1348966"/>
              <a:gd name="connsiteX9" fmla="*/ 398353 w 6011694"/>
              <a:gd name="connsiteY9" fmla="*/ 1240325 h 1348966"/>
              <a:gd name="connsiteX10" fmla="*/ 461727 w 6011694"/>
              <a:gd name="connsiteY10" fmla="*/ 1258432 h 1348966"/>
              <a:gd name="connsiteX11" fmla="*/ 606582 w 6011694"/>
              <a:gd name="connsiteY11" fmla="*/ 1276538 h 1348966"/>
              <a:gd name="connsiteX12" fmla="*/ 887240 w 6011694"/>
              <a:gd name="connsiteY12" fmla="*/ 1303699 h 1348966"/>
              <a:gd name="connsiteX13" fmla="*/ 1213165 w 6011694"/>
              <a:gd name="connsiteY13" fmla="*/ 1312752 h 1348966"/>
              <a:gd name="connsiteX14" fmla="*/ 1647731 w 6011694"/>
              <a:gd name="connsiteY14" fmla="*/ 1330859 h 1348966"/>
              <a:gd name="connsiteX15" fmla="*/ 1738266 w 6011694"/>
              <a:gd name="connsiteY15" fmla="*/ 1339913 h 1348966"/>
              <a:gd name="connsiteX16" fmla="*/ 2064190 w 6011694"/>
              <a:gd name="connsiteY16" fmla="*/ 1348966 h 1348966"/>
              <a:gd name="connsiteX17" fmla="*/ 2734147 w 6011694"/>
              <a:gd name="connsiteY17" fmla="*/ 1339913 h 1348966"/>
              <a:gd name="connsiteX18" fmla="*/ 4716856 w 6011694"/>
              <a:gd name="connsiteY18" fmla="*/ 1321806 h 1348966"/>
              <a:gd name="connsiteX19" fmla="*/ 5051834 w 6011694"/>
              <a:gd name="connsiteY19" fmla="*/ 1312752 h 1348966"/>
              <a:gd name="connsiteX20" fmla="*/ 5359652 w 6011694"/>
              <a:gd name="connsiteY20" fmla="*/ 1294645 h 1348966"/>
              <a:gd name="connsiteX21" fmla="*/ 5631256 w 6011694"/>
              <a:gd name="connsiteY21" fmla="*/ 1285592 h 1348966"/>
              <a:gd name="connsiteX22" fmla="*/ 5758004 w 6011694"/>
              <a:gd name="connsiteY22" fmla="*/ 1249378 h 1348966"/>
              <a:gd name="connsiteX23" fmla="*/ 5812325 w 6011694"/>
              <a:gd name="connsiteY23" fmla="*/ 1195057 h 1348966"/>
              <a:gd name="connsiteX24" fmla="*/ 5848539 w 6011694"/>
              <a:gd name="connsiteY24" fmla="*/ 1095469 h 1348966"/>
              <a:gd name="connsiteX25" fmla="*/ 5902860 w 6011694"/>
              <a:gd name="connsiteY25" fmla="*/ 977774 h 1348966"/>
              <a:gd name="connsiteX26" fmla="*/ 5930020 w 6011694"/>
              <a:gd name="connsiteY26" fmla="*/ 887239 h 1348966"/>
              <a:gd name="connsiteX27" fmla="*/ 5957180 w 6011694"/>
              <a:gd name="connsiteY27" fmla="*/ 814812 h 1348966"/>
              <a:gd name="connsiteX28" fmla="*/ 5984341 w 6011694"/>
              <a:gd name="connsiteY28" fmla="*/ 669956 h 1348966"/>
              <a:gd name="connsiteX29" fmla="*/ 6002448 w 6011694"/>
              <a:gd name="connsiteY29" fmla="*/ 534154 h 1348966"/>
              <a:gd name="connsiteX30" fmla="*/ 6011501 w 6011694"/>
              <a:gd name="connsiteY30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108642 w 6011694"/>
              <a:gd name="connsiteY2" fmla="*/ 1068309 h 1348966"/>
              <a:gd name="connsiteX3" fmla="*/ 135802 w 6011694"/>
              <a:gd name="connsiteY3" fmla="*/ 1086416 h 1348966"/>
              <a:gd name="connsiteX4" fmla="*/ 162963 w 6011694"/>
              <a:gd name="connsiteY4" fmla="*/ 1113576 h 1348966"/>
              <a:gd name="connsiteX5" fmla="*/ 235390 w 6011694"/>
              <a:gd name="connsiteY5" fmla="*/ 1167897 h 1348966"/>
              <a:gd name="connsiteX6" fmla="*/ 271604 w 6011694"/>
              <a:gd name="connsiteY6" fmla="*/ 1186004 h 1348966"/>
              <a:gd name="connsiteX7" fmla="*/ 316871 w 6011694"/>
              <a:gd name="connsiteY7" fmla="*/ 1213164 h 1348966"/>
              <a:gd name="connsiteX8" fmla="*/ 398353 w 6011694"/>
              <a:gd name="connsiteY8" fmla="*/ 1240325 h 1348966"/>
              <a:gd name="connsiteX9" fmla="*/ 461727 w 6011694"/>
              <a:gd name="connsiteY9" fmla="*/ 1258432 h 1348966"/>
              <a:gd name="connsiteX10" fmla="*/ 606582 w 6011694"/>
              <a:gd name="connsiteY10" fmla="*/ 1276538 h 1348966"/>
              <a:gd name="connsiteX11" fmla="*/ 887240 w 6011694"/>
              <a:gd name="connsiteY11" fmla="*/ 1303699 h 1348966"/>
              <a:gd name="connsiteX12" fmla="*/ 1213165 w 6011694"/>
              <a:gd name="connsiteY12" fmla="*/ 1312752 h 1348966"/>
              <a:gd name="connsiteX13" fmla="*/ 1647731 w 6011694"/>
              <a:gd name="connsiteY13" fmla="*/ 1330859 h 1348966"/>
              <a:gd name="connsiteX14" fmla="*/ 1738266 w 6011694"/>
              <a:gd name="connsiteY14" fmla="*/ 1339913 h 1348966"/>
              <a:gd name="connsiteX15" fmla="*/ 2064190 w 6011694"/>
              <a:gd name="connsiteY15" fmla="*/ 1348966 h 1348966"/>
              <a:gd name="connsiteX16" fmla="*/ 2734147 w 6011694"/>
              <a:gd name="connsiteY16" fmla="*/ 1339913 h 1348966"/>
              <a:gd name="connsiteX17" fmla="*/ 4716856 w 6011694"/>
              <a:gd name="connsiteY17" fmla="*/ 1321806 h 1348966"/>
              <a:gd name="connsiteX18" fmla="*/ 5051834 w 6011694"/>
              <a:gd name="connsiteY18" fmla="*/ 1312752 h 1348966"/>
              <a:gd name="connsiteX19" fmla="*/ 5359652 w 6011694"/>
              <a:gd name="connsiteY19" fmla="*/ 1294645 h 1348966"/>
              <a:gd name="connsiteX20" fmla="*/ 5631256 w 6011694"/>
              <a:gd name="connsiteY20" fmla="*/ 1285592 h 1348966"/>
              <a:gd name="connsiteX21" fmla="*/ 5758004 w 6011694"/>
              <a:gd name="connsiteY21" fmla="*/ 1249378 h 1348966"/>
              <a:gd name="connsiteX22" fmla="*/ 5812325 w 6011694"/>
              <a:gd name="connsiteY22" fmla="*/ 1195057 h 1348966"/>
              <a:gd name="connsiteX23" fmla="*/ 5848539 w 6011694"/>
              <a:gd name="connsiteY23" fmla="*/ 1095469 h 1348966"/>
              <a:gd name="connsiteX24" fmla="*/ 5902860 w 6011694"/>
              <a:gd name="connsiteY24" fmla="*/ 977774 h 1348966"/>
              <a:gd name="connsiteX25" fmla="*/ 5930020 w 6011694"/>
              <a:gd name="connsiteY25" fmla="*/ 887239 h 1348966"/>
              <a:gd name="connsiteX26" fmla="*/ 5957180 w 6011694"/>
              <a:gd name="connsiteY26" fmla="*/ 814812 h 1348966"/>
              <a:gd name="connsiteX27" fmla="*/ 5984341 w 6011694"/>
              <a:gd name="connsiteY27" fmla="*/ 669956 h 1348966"/>
              <a:gd name="connsiteX28" fmla="*/ 6002448 w 6011694"/>
              <a:gd name="connsiteY28" fmla="*/ 534154 h 1348966"/>
              <a:gd name="connsiteX29" fmla="*/ 6011501 w 6011694"/>
              <a:gd name="connsiteY29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108642 w 6011694"/>
              <a:gd name="connsiteY2" fmla="*/ 1068309 h 1348966"/>
              <a:gd name="connsiteX3" fmla="*/ 135802 w 6011694"/>
              <a:gd name="connsiteY3" fmla="*/ 1086416 h 1348966"/>
              <a:gd name="connsiteX4" fmla="*/ 235390 w 6011694"/>
              <a:gd name="connsiteY4" fmla="*/ 1167897 h 1348966"/>
              <a:gd name="connsiteX5" fmla="*/ 271604 w 6011694"/>
              <a:gd name="connsiteY5" fmla="*/ 1186004 h 1348966"/>
              <a:gd name="connsiteX6" fmla="*/ 316871 w 6011694"/>
              <a:gd name="connsiteY6" fmla="*/ 1213164 h 1348966"/>
              <a:gd name="connsiteX7" fmla="*/ 398353 w 6011694"/>
              <a:gd name="connsiteY7" fmla="*/ 1240325 h 1348966"/>
              <a:gd name="connsiteX8" fmla="*/ 461727 w 6011694"/>
              <a:gd name="connsiteY8" fmla="*/ 1258432 h 1348966"/>
              <a:gd name="connsiteX9" fmla="*/ 606582 w 6011694"/>
              <a:gd name="connsiteY9" fmla="*/ 1276538 h 1348966"/>
              <a:gd name="connsiteX10" fmla="*/ 887240 w 6011694"/>
              <a:gd name="connsiteY10" fmla="*/ 1303699 h 1348966"/>
              <a:gd name="connsiteX11" fmla="*/ 1213165 w 6011694"/>
              <a:gd name="connsiteY11" fmla="*/ 1312752 h 1348966"/>
              <a:gd name="connsiteX12" fmla="*/ 1647731 w 6011694"/>
              <a:gd name="connsiteY12" fmla="*/ 1330859 h 1348966"/>
              <a:gd name="connsiteX13" fmla="*/ 1738266 w 6011694"/>
              <a:gd name="connsiteY13" fmla="*/ 1339913 h 1348966"/>
              <a:gd name="connsiteX14" fmla="*/ 2064190 w 6011694"/>
              <a:gd name="connsiteY14" fmla="*/ 1348966 h 1348966"/>
              <a:gd name="connsiteX15" fmla="*/ 2734147 w 6011694"/>
              <a:gd name="connsiteY15" fmla="*/ 1339913 h 1348966"/>
              <a:gd name="connsiteX16" fmla="*/ 4716856 w 6011694"/>
              <a:gd name="connsiteY16" fmla="*/ 1321806 h 1348966"/>
              <a:gd name="connsiteX17" fmla="*/ 5051834 w 6011694"/>
              <a:gd name="connsiteY17" fmla="*/ 1312752 h 1348966"/>
              <a:gd name="connsiteX18" fmla="*/ 5359652 w 6011694"/>
              <a:gd name="connsiteY18" fmla="*/ 1294645 h 1348966"/>
              <a:gd name="connsiteX19" fmla="*/ 5631256 w 6011694"/>
              <a:gd name="connsiteY19" fmla="*/ 1285592 h 1348966"/>
              <a:gd name="connsiteX20" fmla="*/ 5758004 w 6011694"/>
              <a:gd name="connsiteY20" fmla="*/ 1249378 h 1348966"/>
              <a:gd name="connsiteX21" fmla="*/ 5812325 w 6011694"/>
              <a:gd name="connsiteY21" fmla="*/ 1195057 h 1348966"/>
              <a:gd name="connsiteX22" fmla="*/ 5848539 w 6011694"/>
              <a:gd name="connsiteY22" fmla="*/ 1095469 h 1348966"/>
              <a:gd name="connsiteX23" fmla="*/ 5902860 w 6011694"/>
              <a:gd name="connsiteY23" fmla="*/ 977774 h 1348966"/>
              <a:gd name="connsiteX24" fmla="*/ 5930020 w 6011694"/>
              <a:gd name="connsiteY24" fmla="*/ 887239 h 1348966"/>
              <a:gd name="connsiteX25" fmla="*/ 5957180 w 6011694"/>
              <a:gd name="connsiteY25" fmla="*/ 814812 h 1348966"/>
              <a:gd name="connsiteX26" fmla="*/ 5984341 w 6011694"/>
              <a:gd name="connsiteY26" fmla="*/ 669956 h 1348966"/>
              <a:gd name="connsiteX27" fmla="*/ 6002448 w 6011694"/>
              <a:gd name="connsiteY27" fmla="*/ 534154 h 1348966"/>
              <a:gd name="connsiteX28" fmla="*/ 6011501 w 6011694"/>
              <a:gd name="connsiteY28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108642 w 6011694"/>
              <a:gd name="connsiteY2" fmla="*/ 1068309 h 1348966"/>
              <a:gd name="connsiteX3" fmla="*/ 235390 w 6011694"/>
              <a:gd name="connsiteY3" fmla="*/ 1167897 h 1348966"/>
              <a:gd name="connsiteX4" fmla="*/ 271604 w 6011694"/>
              <a:gd name="connsiteY4" fmla="*/ 1186004 h 1348966"/>
              <a:gd name="connsiteX5" fmla="*/ 316871 w 6011694"/>
              <a:gd name="connsiteY5" fmla="*/ 1213164 h 1348966"/>
              <a:gd name="connsiteX6" fmla="*/ 398353 w 6011694"/>
              <a:gd name="connsiteY6" fmla="*/ 1240325 h 1348966"/>
              <a:gd name="connsiteX7" fmla="*/ 461727 w 6011694"/>
              <a:gd name="connsiteY7" fmla="*/ 1258432 h 1348966"/>
              <a:gd name="connsiteX8" fmla="*/ 606582 w 6011694"/>
              <a:gd name="connsiteY8" fmla="*/ 1276538 h 1348966"/>
              <a:gd name="connsiteX9" fmla="*/ 887240 w 6011694"/>
              <a:gd name="connsiteY9" fmla="*/ 1303699 h 1348966"/>
              <a:gd name="connsiteX10" fmla="*/ 1213165 w 6011694"/>
              <a:gd name="connsiteY10" fmla="*/ 1312752 h 1348966"/>
              <a:gd name="connsiteX11" fmla="*/ 1647731 w 6011694"/>
              <a:gd name="connsiteY11" fmla="*/ 1330859 h 1348966"/>
              <a:gd name="connsiteX12" fmla="*/ 1738266 w 6011694"/>
              <a:gd name="connsiteY12" fmla="*/ 1339913 h 1348966"/>
              <a:gd name="connsiteX13" fmla="*/ 2064190 w 6011694"/>
              <a:gd name="connsiteY13" fmla="*/ 1348966 h 1348966"/>
              <a:gd name="connsiteX14" fmla="*/ 2734147 w 6011694"/>
              <a:gd name="connsiteY14" fmla="*/ 1339913 h 1348966"/>
              <a:gd name="connsiteX15" fmla="*/ 4716856 w 6011694"/>
              <a:gd name="connsiteY15" fmla="*/ 1321806 h 1348966"/>
              <a:gd name="connsiteX16" fmla="*/ 5051834 w 6011694"/>
              <a:gd name="connsiteY16" fmla="*/ 1312752 h 1348966"/>
              <a:gd name="connsiteX17" fmla="*/ 5359652 w 6011694"/>
              <a:gd name="connsiteY17" fmla="*/ 1294645 h 1348966"/>
              <a:gd name="connsiteX18" fmla="*/ 5631256 w 6011694"/>
              <a:gd name="connsiteY18" fmla="*/ 1285592 h 1348966"/>
              <a:gd name="connsiteX19" fmla="*/ 5758004 w 6011694"/>
              <a:gd name="connsiteY19" fmla="*/ 1249378 h 1348966"/>
              <a:gd name="connsiteX20" fmla="*/ 5812325 w 6011694"/>
              <a:gd name="connsiteY20" fmla="*/ 1195057 h 1348966"/>
              <a:gd name="connsiteX21" fmla="*/ 5848539 w 6011694"/>
              <a:gd name="connsiteY21" fmla="*/ 1095469 h 1348966"/>
              <a:gd name="connsiteX22" fmla="*/ 5902860 w 6011694"/>
              <a:gd name="connsiteY22" fmla="*/ 977774 h 1348966"/>
              <a:gd name="connsiteX23" fmla="*/ 5930020 w 6011694"/>
              <a:gd name="connsiteY23" fmla="*/ 887239 h 1348966"/>
              <a:gd name="connsiteX24" fmla="*/ 5957180 w 6011694"/>
              <a:gd name="connsiteY24" fmla="*/ 814812 h 1348966"/>
              <a:gd name="connsiteX25" fmla="*/ 5984341 w 6011694"/>
              <a:gd name="connsiteY25" fmla="*/ 669956 h 1348966"/>
              <a:gd name="connsiteX26" fmla="*/ 6002448 w 6011694"/>
              <a:gd name="connsiteY26" fmla="*/ 534154 h 1348966"/>
              <a:gd name="connsiteX27" fmla="*/ 6011501 w 6011694"/>
              <a:gd name="connsiteY27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271604 w 6011694"/>
              <a:gd name="connsiteY3" fmla="*/ 1186004 h 1348966"/>
              <a:gd name="connsiteX4" fmla="*/ 316871 w 6011694"/>
              <a:gd name="connsiteY4" fmla="*/ 1213164 h 1348966"/>
              <a:gd name="connsiteX5" fmla="*/ 398353 w 6011694"/>
              <a:gd name="connsiteY5" fmla="*/ 1240325 h 1348966"/>
              <a:gd name="connsiteX6" fmla="*/ 461727 w 6011694"/>
              <a:gd name="connsiteY6" fmla="*/ 1258432 h 1348966"/>
              <a:gd name="connsiteX7" fmla="*/ 606582 w 6011694"/>
              <a:gd name="connsiteY7" fmla="*/ 1276538 h 1348966"/>
              <a:gd name="connsiteX8" fmla="*/ 887240 w 6011694"/>
              <a:gd name="connsiteY8" fmla="*/ 1303699 h 1348966"/>
              <a:gd name="connsiteX9" fmla="*/ 1213165 w 6011694"/>
              <a:gd name="connsiteY9" fmla="*/ 1312752 h 1348966"/>
              <a:gd name="connsiteX10" fmla="*/ 1647731 w 6011694"/>
              <a:gd name="connsiteY10" fmla="*/ 1330859 h 1348966"/>
              <a:gd name="connsiteX11" fmla="*/ 1738266 w 6011694"/>
              <a:gd name="connsiteY11" fmla="*/ 1339913 h 1348966"/>
              <a:gd name="connsiteX12" fmla="*/ 2064190 w 6011694"/>
              <a:gd name="connsiteY12" fmla="*/ 1348966 h 1348966"/>
              <a:gd name="connsiteX13" fmla="*/ 2734147 w 6011694"/>
              <a:gd name="connsiteY13" fmla="*/ 1339913 h 1348966"/>
              <a:gd name="connsiteX14" fmla="*/ 4716856 w 6011694"/>
              <a:gd name="connsiteY14" fmla="*/ 1321806 h 1348966"/>
              <a:gd name="connsiteX15" fmla="*/ 5051834 w 6011694"/>
              <a:gd name="connsiteY15" fmla="*/ 1312752 h 1348966"/>
              <a:gd name="connsiteX16" fmla="*/ 5359652 w 6011694"/>
              <a:gd name="connsiteY16" fmla="*/ 1294645 h 1348966"/>
              <a:gd name="connsiteX17" fmla="*/ 5631256 w 6011694"/>
              <a:gd name="connsiteY17" fmla="*/ 1285592 h 1348966"/>
              <a:gd name="connsiteX18" fmla="*/ 5758004 w 6011694"/>
              <a:gd name="connsiteY18" fmla="*/ 1249378 h 1348966"/>
              <a:gd name="connsiteX19" fmla="*/ 5812325 w 6011694"/>
              <a:gd name="connsiteY19" fmla="*/ 1195057 h 1348966"/>
              <a:gd name="connsiteX20" fmla="*/ 5848539 w 6011694"/>
              <a:gd name="connsiteY20" fmla="*/ 1095469 h 1348966"/>
              <a:gd name="connsiteX21" fmla="*/ 5902860 w 6011694"/>
              <a:gd name="connsiteY21" fmla="*/ 977774 h 1348966"/>
              <a:gd name="connsiteX22" fmla="*/ 5930020 w 6011694"/>
              <a:gd name="connsiteY22" fmla="*/ 887239 h 1348966"/>
              <a:gd name="connsiteX23" fmla="*/ 5957180 w 6011694"/>
              <a:gd name="connsiteY23" fmla="*/ 814812 h 1348966"/>
              <a:gd name="connsiteX24" fmla="*/ 5984341 w 6011694"/>
              <a:gd name="connsiteY24" fmla="*/ 669956 h 1348966"/>
              <a:gd name="connsiteX25" fmla="*/ 6002448 w 6011694"/>
              <a:gd name="connsiteY25" fmla="*/ 534154 h 1348966"/>
              <a:gd name="connsiteX26" fmla="*/ 6011501 w 6011694"/>
              <a:gd name="connsiteY26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271604 w 6011694"/>
              <a:gd name="connsiteY3" fmla="*/ 1186004 h 1348966"/>
              <a:gd name="connsiteX4" fmla="*/ 398353 w 6011694"/>
              <a:gd name="connsiteY4" fmla="*/ 1240325 h 1348966"/>
              <a:gd name="connsiteX5" fmla="*/ 461727 w 6011694"/>
              <a:gd name="connsiteY5" fmla="*/ 1258432 h 1348966"/>
              <a:gd name="connsiteX6" fmla="*/ 606582 w 6011694"/>
              <a:gd name="connsiteY6" fmla="*/ 1276538 h 1348966"/>
              <a:gd name="connsiteX7" fmla="*/ 887240 w 6011694"/>
              <a:gd name="connsiteY7" fmla="*/ 1303699 h 1348966"/>
              <a:gd name="connsiteX8" fmla="*/ 1213165 w 6011694"/>
              <a:gd name="connsiteY8" fmla="*/ 1312752 h 1348966"/>
              <a:gd name="connsiteX9" fmla="*/ 1647731 w 6011694"/>
              <a:gd name="connsiteY9" fmla="*/ 1330859 h 1348966"/>
              <a:gd name="connsiteX10" fmla="*/ 1738266 w 6011694"/>
              <a:gd name="connsiteY10" fmla="*/ 1339913 h 1348966"/>
              <a:gd name="connsiteX11" fmla="*/ 2064190 w 6011694"/>
              <a:gd name="connsiteY11" fmla="*/ 1348966 h 1348966"/>
              <a:gd name="connsiteX12" fmla="*/ 2734147 w 6011694"/>
              <a:gd name="connsiteY12" fmla="*/ 1339913 h 1348966"/>
              <a:gd name="connsiteX13" fmla="*/ 4716856 w 6011694"/>
              <a:gd name="connsiteY13" fmla="*/ 1321806 h 1348966"/>
              <a:gd name="connsiteX14" fmla="*/ 5051834 w 6011694"/>
              <a:gd name="connsiteY14" fmla="*/ 1312752 h 1348966"/>
              <a:gd name="connsiteX15" fmla="*/ 5359652 w 6011694"/>
              <a:gd name="connsiteY15" fmla="*/ 1294645 h 1348966"/>
              <a:gd name="connsiteX16" fmla="*/ 5631256 w 6011694"/>
              <a:gd name="connsiteY16" fmla="*/ 1285592 h 1348966"/>
              <a:gd name="connsiteX17" fmla="*/ 5758004 w 6011694"/>
              <a:gd name="connsiteY17" fmla="*/ 1249378 h 1348966"/>
              <a:gd name="connsiteX18" fmla="*/ 5812325 w 6011694"/>
              <a:gd name="connsiteY18" fmla="*/ 1195057 h 1348966"/>
              <a:gd name="connsiteX19" fmla="*/ 5848539 w 6011694"/>
              <a:gd name="connsiteY19" fmla="*/ 1095469 h 1348966"/>
              <a:gd name="connsiteX20" fmla="*/ 5902860 w 6011694"/>
              <a:gd name="connsiteY20" fmla="*/ 977774 h 1348966"/>
              <a:gd name="connsiteX21" fmla="*/ 5930020 w 6011694"/>
              <a:gd name="connsiteY21" fmla="*/ 887239 h 1348966"/>
              <a:gd name="connsiteX22" fmla="*/ 5957180 w 6011694"/>
              <a:gd name="connsiteY22" fmla="*/ 814812 h 1348966"/>
              <a:gd name="connsiteX23" fmla="*/ 5984341 w 6011694"/>
              <a:gd name="connsiteY23" fmla="*/ 669956 h 1348966"/>
              <a:gd name="connsiteX24" fmla="*/ 6002448 w 6011694"/>
              <a:gd name="connsiteY24" fmla="*/ 534154 h 1348966"/>
              <a:gd name="connsiteX25" fmla="*/ 6011501 w 6011694"/>
              <a:gd name="connsiteY25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398353 w 6011694"/>
              <a:gd name="connsiteY3" fmla="*/ 1240325 h 1348966"/>
              <a:gd name="connsiteX4" fmla="*/ 461727 w 6011694"/>
              <a:gd name="connsiteY4" fmla="*/ 1258432 h 1348966"/>
              <a:gd name="connsiteX5" fmla="*/ 606582 w 6011694"/>
              <a:gd name="connsiteY5" fmla="*/ 1276538 h 1348966"/>
              <a:gd name="connsiteX6" fmla="*/ 887240 w 6011694"/>
              <a:gd name="connsiteY6" fmla="*/ 1303699 h 1348966"/>
              <a:gd name="connsiteX7" fmla="*/ 1213165 w 6011694"/>
              <a:gd name="connsiteY7" fmla="*/ 1312752 h 1348966"/>
              <a:gd name="connsiteX8" fmla="*/ 1647731 w 6011694"/>
              <a:gd name="connsiteY8" fmla="*/ 1330859 h 1348966"/>
              <a:gd name="connsiteX9" fmla="*/ 1738266 w 6011694"/>
              <a:gd name="connsiteY9" fmla="*/ 1339913 h 1348966"/>
              <a:gd name="connsiteX10" fmla="*/ 2064190 w 6011694"/>
              <a:gd name="connsiteY10" fmla="*/ 1348966 h 1348966"/>
              <a:gd name="connsiteX11" fmla="*/ 2734147 w 6011694"/>
              <a:gd name="connsiteY11" fmla="*/ 1339913 h 1348966"/>
              <a:gd name="connsiteX12" fmla="*/ 4716856 w 6011694"/>
              <a:gd name="connsiteY12" fmla="*/ 1321806 h 1348966"/>
              <a:gd name="connsiteX13" fmla="*/ 5051834 w 6011694"/>
              <a:gd name="connsiteY13" fmla="*/ 1312752 h 1348966"/>
              <a:gd name="connsiteX14" fmla="*/ 5359652 w 6011694"/>
              <a:gd name="connsiteY14" fmla="*/ 1294645 h 1348966"/>
              <a:gd name="connsiteX15" fmla="*/ 5631256 w 6011694"/>
              <a:gd name="connsiteY15" fmla="*/ 1285592 h 1348966"/>
              <a:gd name="connsiteX16" fmla="*/ 5758004 w 6011694"/>
              <a:gd name="connsiteY16" fmla="*/ 1249378 h 1348966"/>
              <a:gd name="connsiteX17" fmla="*/ 5812325 w 6011694"/>
              <a:gd name="connsiteY17" fmla="*/ 1195057 h 1348966"/>
              <a:gd name="connsiteX18" fmla="*/ 5848539 w 6011694"/>
              <a:gd name="connsiteY18" fmla="*/ 1095469 h 1348966"/>
              <a:gd name="connsiteX19" fmla="*/ 5902860 w 6011694"/>
              <a:gd name="connsiteY19" fmla="*/ 977774 h 1348966"/>
              <a:gd name="connsiteX20" fmla="*/ 5930020 w 6011694"/>
              <a:gd name="connsiteY20" fmla="*/ 887239 h 1348966"/>
              <a:gd name="connsiteX21" fmla="*/ 5957180 w 6011694"/>
              <a:gd name="connsiteY21" fmla="*/ 814812 h 1348966"/>
              <a:gd name="connsiteX22" fmla="*/ 5984341 w 6011694"/>
              <a:gd name="connsiteY22" fmla="*/ 669956 h 1348966"/>
              <a:gd name="connsiteX23" fmla="*/ 6002448 w 6011694"/>
              <a:gd name="connsiteY23" fmla="*/ 534154 h 1348966"/>
              <a:gd name="connsiteX24" fmla="*/ 6011501 w 6011694"/>
              <a:gd name="connsiteY24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461727 w 6011694"/>
              <a:gd name="connsiteY3" fmla="*/ 1258432 h 1348966"/>
              <a:gd name="connsiteX4" fmla="*/ 606582 w 6011694"/>
              <a:gd name="connsiteY4" fmla="*/ 1276538 h 1348966"/>
              <a:gd name="connsiteX5" fmla="*/ 887240 w 6011694"/>
              <a:gd name="connsiteY5" fmla="*/ 1303699 h 1348966"/>
              <a:gd name="connsiteX6" fmla="*/ 1213165 w 6011694"/>
              <a:gd name="connsiteY6" fmla="*/ 1312752 h 1348966"/>
              <a:gd name="connsiteX7" fmla="*/ 1647731 w 6011694"/>
              <a:gd name="connsiteY7" fmla="*/ 1330859 h 1348966"/>
              <a:gd name="connsiteX8" fmla="*/ 1738266 w 6011694"/>
              <a:gd name="connsiteY8" fmla="*/ 1339913 h 1348966"/>
              <a:gd name="connsiteX9" fmla="*/ 2064190 w 6011694"/>
              <a:gd name="connsiteY9" fmla="*/ 1348966 h 1348966"/>
              <a:gd name="connsiteX10" fmla="*/ 2734147 w 6011694"/>
              <a:gd name="connsiteY10" fmla="*/ 1339913 h 1348966"/>
              <a:gd name="connsiteX11" fmla="*/ 4716856 w 6011694"/>
              <a:gd name="connsiteY11" fmla="*/ 1321806 h 1348966"/>
              <a:gd name="connsiteX12" fmla="*/ 5051834 w 6011694"/>
              <a:gd name="connsiteY12" fmla="*/ 1312752 h 1348966"/>
              <a:gd name="connsiteX13" fmla="*/ 5359652 w 6011694"/>
              <a:gd name="connsiteY13" fmla="*/ 1294645 h 1348966"/>
              <a:gd name="connsiteX14" fmla="*/ 5631256 w 6011694"/>
              <a:gd name="connsiteY14" fmla="*/ 1285592 h 1348966"/>
              <a:gd name="connsiteX15" fmla="*/ 5758004 w 6011694"/>
              <a:gd name="connsiteY15" fmla="*/ 1249378 h 1348966"/>
              <a:gd name="connsiteX16" fmla="*/ 5812325 w 6011694"/>
              <a:gd name="connsiteY16" fmla="*/ 1195057 h 1348966"/>
              <a:gd name="connsiteX17" fmla="*/ 5848539 w 6011694"/>
              <a:gd name="connsiteY17" fmla="*/ 1095469 h 1348966"/>
              <a:gd name="connsiteX18" fmla="*/ 5902860 w 6011694"/>
              <a:gd name="connsiteY18" fmla="*/ 977774 h 1348966"/>
              <a:gd name="connsiteX19" fmla="*/ 5930020 w 6011694"/>
              <a:gd name="connsiteY19" fmla="*/ 887239 h 1348966"/>
              <a:gd name="connsiteX20" fmla="*/ 5957180 w 6011694"/>
              <a:gd name="connsiteY20" fmla="*/ 814812 h 1348966"/>
              <a:gd name="connsiteX21" fmla="*/ 5984341 w 6011694"/>
              <a:gd name="connsiteY21" fmla="*/ 669956 h 1348966"/>
              <a:gd name="connsiteX22" fmla="*/ 6002448 w 6011694"/>
              <a:gd name="connsiteY22" fmla="*/ 534154 h 1348966"/>
              <a:gd name="connsiteX23" fmla="*/ 6011501 w 6011694"/>
              <a:gd name="connsiteY23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606582 w 6011694"/>
              <a:gd name="connsiteY3" fmla="*/ 1276538 h 1348966"/>
              <a:gd name="connsiteX4" fmla="*/ 887240 w 6011694"/>
              <a:gd name="connsiteY4" fmla="*/ 1303699 h 1348966"/>
              <a:gd name="connsiteX5" fmla="*/ 1213165 w 6011694"/>
              <a:gd name="connsiteY5" fmla="*/ 1312752 h 1348966"/>
              <a:gd name="connsiteX6" fmla="*/ 1647731 w 6011694"/>
              <a:gd name="connsiteY6" fmla="*/ 1330859 h 1348966"/>
              <a:gd name="connsiteX7" fmla="*/ 1738266 w 6011694"/>
              <a:gd name="connsiteY7" fmla="*/ 1339913 h 1348966"/>
              <a:gd name="connsiteX8" fmla="*/ 2064190 w 6011694"/>
              <a:gd name="connsiteY8" fmla="*/ 1348966 h 1348966"/>
              <a:gd name="connsiteX9" fmla="*/ 2734147 w 6011694"/>
              <a:gd name="connsiteY9" fmla="*/ 1339913 h 1348966"/>
              <a:gd name="connsiteX10" fmla="*/ 4716856 w 6011694"/>
              <a:gd name="connsiteY10" fmla="*/ 1321806 h 1348966"/>
              <a:gd name="connsiteX11" fmla="*/ 5051834 w 6011694"/>
              <a:gd name="connsiteY11" fmla="*/ 1312752 h 1348966"/>
              <a:gd name="connsiteX12" fmla="*/ 5359652 w 6011694"/>
              <a:gd name="connsiteY12" fmla="*/ 1294645 h 1348966"/>
              <a:gd name="connsiteX13" fmla="*/ 5631256 w 6011694"/>
              <a:gd name="connsiteY13" fmla="*/ 1285592 h 1348966"/>
              <a:gd name="connsiteX14" fmla="*/ 5758004 w 6011694"/>
              <a:gd name="connsiteY14" fmla="*/ 1249378 h 1348966"/>
              <a:gd name="connsiteX15" fmla="*/ 5812325 w 6011694"/>
              <a:gd name="connsiteY15" fmla="*/ 1195057 h 1348966"/>
              <a:gd name="connsiteX16" fmla="*/ 5848539 w 6011694"/>
              <a:gd name="connsiteY16" fmla="*/ 1095469 h 1348966"/>
              <a:gd name="connsiteX17" fmla="*/ 5902860 w 6011694"/>
              <a:gd name="connsiteY17" fmla="*/ 977774 h 1348966"/>
              <a:gd name="connsiteX18" fmla="*/ 5930020 w 6011694"/>
              <a:gd name="connsiteY18" fmla="*/ 887239 h 1348966"/>
              <a:gd name="connsiteX19" fmla="*/ 5957180 w 6011694"/>
              <a:gd name="connsiteY19" fmla="*/ 814812 h 1348966"/>
              <a:gd name="connsiteX20" fmla="*/ 5984341 w 6011694"/>
              <a:gd name="connsiteY20" fmla="*/ 669956 h 1348966"/>
              <a:gd name="connsiteX21" fmla="*/ 6002448 w 6011694"/>
              <a:gd name="connsiteY21" fmla="*/ 534154 h 1348966"/>
              <a:gd name="connsiteX22" fmla="*/ 6011501 w 6011694"/>
              <a:gd name="connsiteY22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887240 w 6011694"/>
              <a:gd name="connsiteY3" fmla="*/ 1303699 h 1348966"/>
              <a:gd name="connsiteX4" fmla="*/ 1213165 w 6011694"/>
              <a:gd name="connsiteY4" fmla="*/ 1312752 h 1348966"/>
              <a:gd name="connsiteX5" fmla="*/ 1647731 w 6011694"/>
              <a:gd name="connsiteY5" fmla="*/ 1330859 h 1348966"/>
              <a:gd name="connsiteX6" fmla="*/ 1738266 w 6011694"/>
              <a:gd name="connsiteY6" fmla="*/ 1339913 h 1348966"/>
              <a:gd name="connsiteX7" fmla="*/ 2064190 w 6011694"/>
              <a:gd name="connsiteY7" fmla="*/ 1348966 h 1348966"/>
              <a:gd name="connsiteX8" fmla="*/ 2734147 w 6011694"/>
              <a:gd name="connsiteY8" fmla="*/ 1339913 h 1348966"/>
              <a:gd name="connsiteX9" fmla="*/ 4716856 w 6011694"/>
              <a:gd name="connsiteY9" fmla="*/ 1321806 h 1348966"/>
              <a:gd name="connsiteX10" fmla="*/ 5051834 w 6011694"/>
              <a:gd name="connsiteY10" fmla="*/ 1312752 h 1348966"/>
              <a:gd name="connsiteX11" fmla="*/ 5359652 w 6011694"/>
              <a:gd name="connsiteY11" fmla="*/ 1294645 h 1348966"/>
              <a:gd name="connsiteX12" fmla="*/ 5631256 w 6011694"/>
              <a:gd name="connsiteY12" fmla="*/ 1285592 h 1348966"/>
              <a:gd name="connsiteX13" fmla="*/ 5758004 w 6011694"/>
              <a:gd name="connsiteY13" fmla="*/ 1249378 h 1348966"/>
              <a:gd name="connsiteX14" fmla="*/ 5812325 w 6011694"/>
              <a:gd name="connsiteY14" fmla="*/ 1195057 h 1348966"/>
              <a:gd name="connsiteX15" fmla="*/ 5848539 w 6011694"/>
              <a:gd name="connsiteY15" fmla="*/ 1095469 h 1348966"/>
              <a:gd name="connsiteX16" fmla="*/ 5902860 w 6011694"/>
              <a:gd name="connsiteY16" fmla="*/ 977774 h 1348966"/>
              <a:gd name="connsiteX17" fmla="*/ 5930020 w 6011694"/>
              <a:gd name="connsiteY17" fmla="*/ 887239 h 1348966"/>
              <a:gd name="connsiteX18" fmla="*/ 5957180 w 6011694"/>
              <a:gd name="connsiteY18" fmla="*/ 814812 h 1348966"/>
              <a:gd name="connsiteX19" fmla="*/ 5984341 w 6011694"/>
              <a:gd name="connsiteY19" fmla="*/ 669956 h 1348966"/>
              <a:gd name="connsiteX20" fmla="*/ 6002448 w 6011694"/>
              <a:gd name="connsiteY20" fmla="*/ 534154 h 1348966"/>
              <a:gd name="connsiteX21" fmla="*/ 6011501 w 6011694"/>
              <a:gd name="connsiteY21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1213165 w 6011694"/>
              <a:gd name="connsiteY3" fmla="*/ 1312752 h 1348966"/>
              <a:gd name="connsiteX4" fmla="*/ 1647731 w 6011694"/>
              <a:gd name="connsiteY4" fmla="*/ 1330859 h 1348966"/>
              <a:gd name="connsiteX5" fmla="*/ 1738266 w 6011694"/>
              <a:gd name="connsiteY5" fmla="*/ 1339913 h 1348966"/>
              <a:gd name="connsiteX6" fmla="*/ 2064190 w 6011694"/>
              <a:gd name="connsiteY6" fmla="*/ 1348966 h 1348966"/>
              <a:gd name="connsiteX7" fmla="*/ 2734147 w 6011694"/>
              <a:gd name="connsiteY7" fmla="*/ 1339913 h 1348966"/>
              <a:gd name="connsiteX8" fmla="*/ 4716856 w 6011694"/>
              <a:gd name="connsiteY8" fmla="*/ 1321806 h 1348966"/>
              <a:gd name="connsiteX9" fmla="*/ 5051834 w 6011694"/>
              <a:gd name="connsiteY9" fmla="*/ 1312752 h 1348966"/>
              <a:gd name="connsiteX10" fmla="*/ 5359652 w 6011694"/>
              <a:gd name="connsiteY10" fmla="*/ 1294645 h 1348966"/>
              <a:gd name="connsiteX11" fmla="*/ 5631256 w 6011694"/>
              <a:gd name="connsiteY11" fmla="*/ 1285592 h 1348966"/>
              <a:gd name="connsiteX12" fmla="*/ 5758004 w 6011694"/>
              <a:gd name="connsiteY12" fmla="*/ 1249378 h 1348966"/>
              <a:gd name="connsiteX13" fmla="*/ 5812325 w 6011694"/>
              <a:gd name="connsiteY13" fmla="*/ 1195057 h 1348966"/>
              <a:gd name="connsiteX14" fmla="*/ 5848539 w 6011694"/>
              <a:gd name="connsiteY14" fmla="*/ 1095469 h 1348966"/>
              <a:gd name="connsiteX15" fmla="*/ 5902860 w 6011694"/>
              <a:gd name="connsiteY15" fmla="*/ 977774 h 1348966"/>
              <a:gd name="connsiteX16" fmla="*/ 5930020 w 6011694"/>
              <a:gd name="connsiteY16" fmla="*/ 887239 h 1348966"/>
              <a:gd name="connsiteX17" fmla="*/ 5957180 w 6011694"/>
              <a:gd name="connsiteY17" fmla="*/ 814812 h 1348966"/>
              <a:gd name="connsiteX18" fmla="*/ 5984341 w 6011694"/>
              <a:gd name="connsiteY18" fmla="*/ 669956 h 1348966"/>
              <a:gd name="connsiteX19" fmla="*/ 6002448 w 6011694"/>
              <a:gd name="connsiteY19" fmla="*/ 534154 h 1348966"/>
              <a:gd name="connsiteX20" fmla="*/ 6011501 w 6011694"/>
              <a:gd name="connsiteY20" fmla="*/ 54321 h 1348966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1647731 w 6011694"/>
              <a:gd name="connsiteY3" fmla="*/ 1330859 h 1348966"/>
              <a:gd name="connsiteX4" fmla="*/ 1738266 w 6011694"/>
              <a:gd name="connsiteY4" fmla="*/ 1339913 h 1348966"/>
              <a:gd name="connsiteX5" fmla="*/ 2064190 w 6011694"/>
              <a:gd name="connsiteY5" fmla="*/ 1348966 h 1348966"/>
              <a:gd name="connsiteX6" fmla="*/ 2734147 w 6011694"/>
              <a:gd name="connsiteY6" fmla="*/ 1339913 h 1348966"/>
              <a:gd name="connsiteX7" fmla="*/ 4716856 w 6011694"/>
              <a:gd name="connsiteY7" fmla="*/ 1321806 h 1348966"/>
              <a:gd name="connsiteX8" fmla="*/ 5051834 w 6011694"/>
              <a:gd name="connsiteY8" fmla="*/ 1312752 h 1348966"/>
              <a:gd name="connsiteX9" fmla="*/ 5359652 w 6011694"/>
              <a:gd name="connsiteY9" fmla="*/ 1294645 h 1348966"/>
              <a:gd name="connsiteX10" fmla="*/ 5631256 w 6011694"/>
              <a:gd name="connsiteY10" fmla="*/ 1285592 h 1348966"/>
              <a:gd name="connsiteX11" fmla="*/ 5758004 w 6011694"/>
              <a:gd name="connsiteY11" fmla="*/ 1249378 h 1348966"/>
              <a:gd name="connsiteX12" fmla="*/ 5812325 w 6011694"/>
              <a:gd name="connsiteY12" fmla="*/ 1195057 h 1348966"/>
              <a:gd name="connsiteX13" fmla="*/ 5848539 w 6011694"/>
              <a:gd name="connsiteY13" fmla="*/ 1095469 h 1348966"/>
              <a:gd name="connsiteX14" fmla="*/ 5902860 w 6011694"/>
              <a:gd name="connsiteY14" fmla="*/ 977774 h 1348966"/>
              <a:gd name="connsiteX15" fmla="*/ 5930020 w 6011694"/>
              <a:gd name="connsiteY15" fmla="*/ 887239 h 1348966"/>
              <a:gd name="connsiteX16" fmla="*/ 5957180 w 6011694"/>
              <a:gd name="connsiteY16" fmla="*/ 814812 h 1348966"/>
              <a:gd name="connsiteX17" fmla="*/ 5984341 w 6011694"/>
              <a:gd name="connsiteY17" fmla="*/ 669956 h 1348966"/>
              <a:gd name="connsiteX18" fmla="*/ 6002448 w 6011694"/>
              <a:gd name="connsiteY18" fmla="*/ 534154 h 1348966"/>
              <a:gd name="connsiteX19" fmla="*/ 6011501 w 6011694"/>
              <a:gd name="connsiteY19" fmla="*/ 54321 h 1348966"/>
              <a:gd name="connsiteX0" fmla="*/ 0 w 6011694"/>
              <a:gd name="connsiteY0" fmla="*/ 0 h 1355269"/>
              <a:gd name="connsiteX1" fmla="*/ 54321 w 6011694"/>
              <a:gd name="connsiteY1" fmla="*/ 986828 h 1355269"/>
              <a:gd name="connsiteX2" fmla="*/ 235390 w 6011694"/>
              <a:gd name="connsiteY2" fmla="*/ 1167897 h 1355269"/>
              <a:gd name="connsiteX3" fmla="*/ 1738266 w 6011694"/>
              <a:gd name="connsiteY3" fmla="*/ 1339913 h 1355269"/>
              <a:gd name="connsiteX4" fmla="*/ 2064190 w 6011694"/>
              <a:gd name="connsiteY4" fmla="*/ 1348966 h 1355269"/>
              <a:gd name="connsiteX5" fmla="*/ 2734147 w 6011694"/>
              <a:gd name="connsiteY5" fmla="*/ 1339913 h 1355269"/>
              <a:gd name="connsiteX6" fmla="*/ 4716856 w 6011694"/>
              <a:gd name="connsiteY6" fmla="*/ 1321806 h 1355269"/>
              <a:gd name="connsiteX7" fmla="*/ 5051834 w 6011694"/>
              <a:gd name="connsiteY7" fmla="*/ 1312752 h 1355269"/>
              <a:gd name="connsiteX8" fmla="*/ 5359652 w 6011694"/>
              <a:gd name="connsiteY8" fmla="*/ 1294645 h 1355269"/>
              <a:gd name="connsiteX9" fmla="*/ 5631256 w 6011694"/>
              <a:gd name="connsiteY9" fmla="*/ 1285592 h 1355269"/>
              <a:gd name="connsiteX10" fmla="*/ 5758004 w 6011694"/>
              <a:gd name="connsiteY10" fmla="*/ 1249378 h 1355269"/>
              <a:gd name="connsiteX11" fmla="*/ 5812325 w 6011694"/>
              <a:gd name="connsiteY11" fmla="*/ 1195057 h 1355269"/>
              <a:gd name="connsiteX12" fmla="*/ 5848539 w 6011694"/>
              <a:gd name="connsiteY12" fmla="*/ 1095469 h 1355269"/>
              <a:gd name="connsiteX13" fmla="*/ 5902860 w 6011694"/>
              <a:gd name="connsiteY13" fmla="*/ 977774 h 1355269"/>
              <a:gd name="connsiteX14" fmla="*/ 5930020 w 6011694"/>
              <a:gd name="connsiteY14" fmla="*/ 887239 h 1355269"/>
              <a:gd name="connsiteX15" fmla="*/ 5957180 w 6011694"/>
              <a:gd name="connsiteY15" fmla="*/ 814812 h 1355269"/>
              <a:gd name="connsiteX16" fmla="*/ 5984341 w 6011694"/>
              <a:gd name="connsiteY16" fmla="*/ 669956 h 1355269"/>
              <a:gd name="connsiteX17" fmla="*/ 6002448 w 6011694"/>
              <a:gd name="connsiteY17" fmla="*/ 534154 h 1355269"/>
              <a:gd name="connsiteX18" fmla="*/ 6011501 w 6011694"/>
              <a:gd name="connsiteY18" fmla="*/ 54321 h 1355269"/>
              <a:gd name="connsiteX0" fmla="*/ 0 w 6011694"/>
              <a:gd name="connsiteY0" fmla="*/ 0 h 1348966"/>
              <a:gd name="connsiteX1" fmla="*/ 54321 w 6011694"/>
              <a:gd name="connsiteY1" fmla="*/ 986828 h 1348966"/>
              <a:gd name="connsiteX2" fmla="*/ 235390 w 6011694"/>
              <a:gd name="connsiteY2" fmla="*/ 1167897 h 1348966"/>
              <a:gd name="connsiteX3" fmla="*/ 2064190 w 6011694"/>
              <a:gd name="connsiteY3" fmla="*/ 1348966 h 1348966"/>
              <a:gd name="connsiteX4" fmla="*/ 2734147 w 6011694"/>
              <a:gd name="connsiteY4" fmla="*/ 1339913 h 1348966"/>
              <a:gd name="connsiteX5" fmla="*/ 4716856 w 6011694"/>
              <a:gd name="connsiteY5" fmla="*/ 1321806 h 1348966"/>
              <a:gd name="connsiteX6" fmla="*/ 5051834 w 6011694"/>
              <a:gd name="connsiteY6" fmla="*/ 1312752 h 1348966"/>
              <a:gd name="connsiteX7" fmla="*/ 5359652 w 6011694"/>
              <a:gd name="connsiteY7" fmla="*/ 1294645 h 1348966"/>
              <a:gd name="connsiteX8" fmla="*/ 5631256 w 6011694"/>
              <a:gd name="connsiteY8" fmla="*/ 1285592 h 1348966"/>
              <a:gd name="connsiteX9" fmla="*/ 5758004 w 6011694"/>
              <a:gd name="connsiteY9" fmla="*/ 1249378 h 1348966"/>
              <a:gd name="connsiteX10" fmla="*/ 5812325 w 6011694"/>
              <a:gd name="connsiteY10" fmla="*/ 1195057 h 1348966"/>
              <a:gd name="connsiteX11" fmla="*/ 5848539 w 6011694"/>
              <a:gd name="connsiteY11" fmla="*/ 1095469 h 1348966"/>
              <a:gd name="connsiteX12" fmla="*/ 5902860 w 6011694"/>
              <a:gd name="connsiteY12" fmla="*/ 977774 h 1348966"/>
              <a:gd name="connsiteX13" fmla="*/ 5930020 w 6011694"/>
              <a:gd name="connsiteY13" fmla="*/ 887239 h 1348966"/>
              <a:gd name="connsiteX14" fmla="*/ 5957180 w 6011694"/>
              <a:gd name="connsiteY14" fmla="*/ 814812 h 1348966"/>
              <a:gd name="connsiteX15" fmla="*/ 5984341 w 6011694"/>
              <a:gd name="connsiteY15" fmla="*/ 669956 h 1348966"/>
              <a:gd name="connsiteX16" fmla="*/ 6002448 w 6011694"/>
              <a:gd name="connsiteY16" fmla="*/ 534154 h 1348966"/>
              <a:gd name="connsiteX17" fmla="*/ 6011501 w 6011694"/>
              <a:gd name="connsiteY17" fmla="*/ 54321 h 1348966"/>
              <a:gd name="connsiteX0" fmla="*/ 0 w 6011694"/>
              <a:gd name="connsiteY0" fmla="*/ 0 h 1348966"/>
              <a:gd name="connsiteX1" fmla="*/ 31461 w 6011694"/>
              <a:gd name="connsiteY1" fmla="*/ 910628 h 1348966"/>
              <a:gd name="connsiteX2" fmla="*/ 235390 w 6011694"/>
              <a:gd name="connsiteY2" fmla="*/ 1167897 h 1348966"/>
              <a:gd name="connsiteX3" fmla="*/ 2064190 w 6011694"/>
              <a:gd name="connsiteY3" fmla="*/ 1348966 h 1348966"/>
              <a:gd name="connsiteX4" fmla="*/ 2734147 w 6011694"/>
              <a:gd name="connsiteY4" fmla="*/ 1339913 h 1348966"/>
              <a:gd name="connsiteX5" fmla="*/ 4716856 w 6011694"/>
              <a:gd name="connsiteY5" fmla="*/ 1321806 h 1348966"/>
              <a:gd name="connsiteX6" fmla="*/ 5051834 w 6011694"/>
              <a:gd name="connsiteY6" fmla="*/ 1312752 h 1348966"/>
              <a:gd name="connsiteX7" fmla="*/ 5359652 w 6011694"/>
              <a:gd name="connsiteY7" fmla="*/ 1294645 h 1348966"/>
              <a:gd name="connsiteX8" fmla="*/ 5631256 w 6011694"/>
              <a:gd name="connsiteY8" fmla="*/ 1285592 h 1348966"/>
              <a:gd name="connsiteX9" fmla="*/ 5758004 w 6011694"/>
              <a:gd name="connsiteY9" fmla="*/ 1249378 h 1348966"/>
              <a:gd name="connsiteX10" fmla="*/ 5812325 w 6011694"/>
              <a:gd name="connsiteY10" fmla="*/ 1195057 h 1348966"/>
              <a:gd name="connsiteX11" fmla="*/ 5848539 w 6011694"/>
              <a:gd name="connsiteY11" fmla="*/ 1095469 h 1348966"/>
              <a:gd name="connsiteX12" fmla="*/ 5902860 w 6011694"/>
              <a:gd name="connsiteY12" fmla="*/ 977774 h 1348966"/>
              <a:gd name="connsiteX13" fmla="*/ 5930020 w 6011694"/>
              <a:gd name="connsiteY13" fmla="*/ 887239 h 1348966"/>
              <a:gd name="connsiteX14" fmla="*/ 5957180 w 6011694"/>
              <a:gd name="connsiteY14" fmla="*/ 814812 h 1348966"/>
              <a:gd name="connsiteX15" fmla="*/ 5984341 w 6011694"/>
              <a:gd name="connsiteY15" fmla="*/ 669956 h 1348966"/>
              <a:gd name="connsiteX16" fmla="*/ 6002448 w 6011694"/>
              <a:gd name="connsiteY16" fmla="*/ 534154 h 1348966"/>
              <a:gd name="connsiteX17" fmla="*/ 6011501 w 6011694"/>
              <a:gd name="connsiteY17" fmla="*/ 54321 h 1348966"/>
              <a:gd name="connsiteX0" fmla="*/ 15253 w 6026947"/>
              <a:gd name="connsiteY0" fmla="*/ 0 h 1383722"/>
              <a:gd name="connsiteX1" fmla="*/ 46714 w 6026947"/>
              <a:gd name="connsiteY1" fmla="*/ 910628 h 1383722"/>
              <a:gd name="connsiteX2" fmla="*/ 555443 w 6026947"/>
              <a:gd name="connsiteY2" fmla="*/ 1358397 h 1383722"/>
              <a:gd name="connsiteX3" fmla="*/ 2079443 w 6026947"/>
              <a:gd name="connsiteY3" fmla="*/ 1348966 h 1383722"/>
              <a:gd name="connsiteX4" fmla="*/ 2749400 w 6026947"/>
              <a:gd name="connsiteY4" fmla="*/ 1339913 h 1383722"/>
              <a:gd name="connsiteX5" fmla="*/ 4732109 w 6026947"/>
              <a:gd name="connsiteY5" fmla="*/ 1321806 h 1383722"/>
              <a:gd name="connsiteX6" fmla="*/ 5067087 w 6026947"/>
              <a:gd name="connsiteY6" fmla="*/ 1312752 h 1383722"/>
              <a:gd name="connsiteX7" fmla="*/ 5374905 w 6026947"/>
              <a:gd name="connsiteY7" fmla="*/ 1294645 h 1383722"/>
              <a:gd name="connsiteX8" fmla="*/ 5646509 w 6026947"/>
              <a:gd name="connsiteY8" fmla="*/ 1285592 h 1383722"/>
              <a:gd name="connsiteX9" fmla="*/ 5773257 w 6026947"/>
              <a:gd name="connsiteY9" fmla="*/ 1249378 h 1383722"/>
              <a:gd name="connsiteX10" fmla="*/ 5827578 w 6026947"/>
              <a:gd name="connsiteY10" fmla="*/ 1195057 h 1383722"/>
              <a:gd name="connsiteX11" fmla="*/ 5863792 w 6026947"/>
              <a:gd name="connsiteY11" fmla="*/ 1095469 h 1383722"/>
              <a:gd name="connsiteX12" fmla="*/ 5918113 w 6026947"/>
              <a:gd name="connsiteY12" fmla="*/ 977774 h 1383722"/>
              <a:gd name="connsiteX13" fmla="*/ 5945273 w 6026947"/>
              <a:gd name="connsiteY13" fmla="*/ 887239 h 1383722"/>
              <a:gd name="connsiteX14" fmla="*/ 5972433 w 6026947"/>
              <a:gd name="connsiteY14" fmla="*/ 814812 h 1383722"/>
              <a:gd name="connsiteX15" fmla="*/ 5999594 w 6026947"/>
              <a:gd name="connsiteY15" fmla="*/ 669956 h 1383722"/>
              <a:gd name="connsiteX16" fmla="*/ 6017701 w 6026947"/>
              <a:gd name="connsiteY16" fmla="*/ 534154 h 1383722"/>
              <a:gd name="connsiteX17" fmla="*/ 6026754 w 6026947"/>
              <a:gd name="connsiteY17" fmla="*/ 54321 h 1383722"/>
              <a:gd name="connsiteX0" fmla="*/ 15253 w 6026947"/>
              <a:gd name="connsiteY0" fmla="*/ 0 h 1402306"/>
              <a:gd name="connsiteX1" fmla="*/ 46714 w 6026947"/>
              <a:gd name="connsiteY1" fmla="*/ 910628 h 1402306"/>
              <a:gd name="connsiteX2" fmla="*/ 555443 w 6026947"/>
              <a:gd name="connsiteY2" fmla="*/ 1358397 h 1402306"/>
              <a:gd name="connsiteX3" fmla="*/ 2247083 w 6026947"/>
              <a:gd name="connsiteY3" fmla="*/ 1402306 h 1402306"/>
              <a:gd name="connsiteX4" fmla="*/ 2749400 w 6026947"/>
              <a:gd name="connsiteY4" fmla="*/ 1339913 h 1402306"/>
              <a:gd name="connsiteX5" fmla="*/ 4732109 w 6026947"/>
              <a:gd name="connsiteY5" fmla="*/ 1321806 h 1402306"/>
              <a:gd name="connsiteX6" fmla="*/ 5067087 w 6026947"/>
              <a:gd name="connsiteY6" fmla="*/ 1312752 h 1402306"/>
              <a:gd name="connsiteX7" fmla="*/ 5374905 w 6026947"/>
              <a:gd name="connsiteY7" fmla="*/ 1294645 h 1402306"/>
              <a:gd name="connsiteX8" fmla="*/ 5646509 w 6026947"/>
              <a:gd name="connsiteY8" fmla="*/ 1285592 h 1402306"/>
              <a:gd name="connsiteX9" fmla="*/ 5773257 w 6026947"/>
              <a:gd name="connsiteY9" fmla="*/ 1249378 h 1402306"/>
              <a:gd name="connsiteX10" fmla="*/ 5827578 w 6026947"/>
              <a:gd name="connsiteY10" fmla="*/ 1195057 h 1402306"/>
              <a:gd name="connsiteX11" fmla="*/ 5863792 w 6026947"/>
              <a:gd name="connsiteY11" fmla="*/ 1095469 h 1402306"/>
              <a:gd name="connsiteX12" fmla="*/ 5918113 w 6026947"/>
              <a:gd name="connsiteY12" fmla="*/ 977774 h 1402306"/>
              <a:gd name="connsiteX13" fmla="*/ 5945273 w 6026947"/>
              <a:gd name="connsiteY13" fmla="*/ 887239 h 1402306"/>
              <a:gd name="connsiteX14" fmla="*/ 5972433 w 6026947"/>
              <a:gd name="connsiteY14" fmla="*/ 814812 h 1402306"/>
              <a:gd name="connsiteX15" fmla="*/ 5999594 w 6026947"/>
              <a:gd name="connsiteY15" fmla="*/ 669956 h 1402306"/>
              <a:gd name="connsiteX16" fmla="*/ 6017701 w 6026947"/>
              <a:gd name="connsiteY16" fmla="*/ 534154 h 1402306"/>
              <a:gd name="connsiteX17" fmla="*/ 6026754 w 6026947"/>
              <a:gd name="connsiteY17" fmla="*/ 54321 h 1402306"/>
              <a:gd name="connsiteX0" fmla="*/ 15253 w 6026947"/>
              <a:gd name="connsiteY0" fmla="*/ 0 h 1408902"/>
              <a:gd name="connsiteX1" fmla="*/ 46714 w 6026947"/>
              <a:gd name="connsiteY1" fmla="*/ 910628 h 1408902"/>
              <a:gd name="connsiteX2" fmla="*/ 555443 w 6026947"/>
              <a:gd name="connsiteY2" fmla="*/ 1358397 h 1408902"/>
              <a:gd name="connsiteX3" fmla="*/ 2247083 w 6026947"/>
              <a:gd name="connsiteY3" fmla="*/ 1402306 h 1408902"/>
              <a:gd name="connsiteX4" fmla="*/ 2749400 w 6026947"/>
              <a:gd name="connsiteY4" fmla="*/ 1339913 h 1408902"/>
              <a:gd name="connsiteX5" fmla="*/ 4732109 w 6026947"/>
              <a:gd name="connsiteY5" fmla="*/ 1321806 h 1408902"/>
              <a:gd name="connsiteX6" fmla="*/ 5067087 w 6026947"/>
              <a:gd name="connsiteY6" fmla="*/ 1312752 h 1408902"/>
              <a:gd name="connsiteX7" fmla="*/ 5374905 w 6026947"/>
              <a:gd name="connsiteY7" fmla="*/ 1294645 h 1408902"/>
              <a:gd name="connsiteX8" fmla="*/ 5646509 w 6026947"/>
              <a:gd name="connsiteY8" fmla="*/ 1285592 h 1408902"/>
              <a:gd name="connsiteX9" fmla="*/ 5773257 w 6026947"/>
              <a:gd name="connsiteY9" fmla="*/ 1249378 h 1408902"/>
              <a:gd name="connsiteX10" fmla="*/ 5827578 w 6026947"/>
              <a:gd name="connsiteY10" fmla="*/ 1195057 h 1408902"/>
              <a:gd name="connsiteX11" fmla="*/ 5863792 w 6026947"/>
              <a:gd name="connsiteY11" fmla="*/ 1095469 h 1408902"/>
              <a:gd name="connsiteX12" fmla="*/ 5918113 w 6026947"/>
              <a:gd name="connsiteY12" fmla="*/ 977774 h 1408902"/>
              <a:gd name="connsiteX13" fmla="*/ 5945273 w 6026947"/>
              <a:gd name="connsiteY13" fmla="*/ 887239 h 1408902"/>
              <a:gd name="connsiteX14" fmla="*/ 5972433 w 6026947"/>
              <a:gd name="connsiteY14" fmla="*/ 814812 h 1408902"/>
              <a:gd name="connsiteX15" fmla="*/ 5999594 w 6026947"/>
              <a:gd name="connsiteY15" fmla="*/ 669956 h 1408902"/>
              <a:gd name="connsiteX16" fmla="*/ 6017701 w 6026947"/>
              <a:gd name="connsiteY16" fmla="*/ 534154 h 1408902"/>
              <a:gd name="connsiteX17" fmla="*/ 6026754 w 6026947"/>
              <a:gd name="connsiteY17" fmla="*/ 54321 h 1408902"/>
              <a:gd name="connsiteX0" fmla="*/ 15253 w 6026947"/>
              <a:gd name="connsiteY0" fmla="*/ 0 h 1408902"/>
              <a:gd name="connsiteX1" fmla="*/ 46714 w 6026947"/>
              <a:gd name="connsiteY1" fmla="*/ 910628 h 1408902"/>
              <a:gd name="connsiteX2" fmla="*/ 555443 w 6026947"/>
              <a:gd name="connsiteY2" fmla="*/ 1358397 h 1408902"/>
              <a:gd name="connsiteX3" fmla="*/ 2247083 w 6026947"/>
              <a:gd name="connsiteY3" fmla="*/ 1402306 h 1408902"/>
              <a:gd name="connsiteX4" fmla="*/ 2749400 w 6026947"/>
              <a:gd name="connsiteY4" fmla="*/ 1339913 h 1408902"/>
              <a:gd name="connsiteX5" fmla="*/ 4732109 w 6026947"/>
              <a:gd name="connsiteY5" fmla="*/ 1321806 h 1408902"/>
              <a:gd name="connsiteX6" fmla="*/ 5067087 w 6026947"/>
              <a:gd name="connsiteY6" fmla="*/ 1312752 h 1408902"/>
              <a:gd name="connsiteX7" fmla="*/ 5374905 w 6026947"/>
              <a:gd name="connsiteY7" fmla="*/ 1294645 h 1408902"/>
              <a:gd name="connsiteX8" fmla="*/ 5646509 w 6026947"/>
              <a:gd name="connsiteY8" fmla="*/ 1285592 h 1408902"/>
              <a:gd name="connsiteX9" fmla="*/ 5773257 w 6026947"/>
              <a:gd name="connsiteY9" fmla="*/ 1249378 h 1408902"/>
              <a:gd name="connsiteX10" fmla="*/ 5827578 w 6026947"/>
              <a:gd name="connsiteY10" fmla="*/ 1195057 h 1408902"/>
              <a:gd name="connsiteX11" fmla="*/ 5863792 w 6026947"/>
              <a:gd name="connsiteY11" fmla="*/ 1095469 h 1408902"/>
              <a:gd name="connsiteX12" fmla="*/ 5918113 w 6026947"/>
              <a:gd name="connsiteY12" fmla="*/ 977774 h 1408902"/>
              <a:gd name="connsiteX13" fmla="*/ 5945273 w 6026947"/>
              <a:gd name="connsiteY13" fmla="*/ 887239 h 1408902"/>
              <a:gd name="connsiteX14" fmla="*/ 5972433 w 6026947"/>
              <a:gd name="connsiteY14" fmla="*/ 814812 h 1408902"/>
              <a:gd name="connsiteX15" fmla="*/ 5999594 w 6026947"/>
              <a:gd name="connsiteY15" fmla="*/ 669956 h 1408902"/>
              <a:gd name="connsiteX16" fmla="*/ 6017701 w 6026947"/>
              <a:gd name="connsiteY16" fmla="*/ 534154 h 1408902"/>
              <a:gd name="connsiteX17" fmla="*/ 6026754 w 6026947"/>
              <a:gd name="connsiteY17" fmla="*/ 54321 h 1408902"/>
              <a:gd name="connsiteX0" fmla="*/ 15253 w 6026947"/>
              <a:gd name="connsiteY0" fmla="*/ 0 h 1408902"/>
              <a:gd name="connsiteX1" fmla="*/ 46714 w 6026947"/>
              <a:gd name="connsiteY1" fmla="*/ 910628 h 1408902"/>
              <a:gd name="connsiteX2" fmla="*/ 555443 w 6026947"/>
              <a:gd name="connsiteY2" fmla="*/ 1358397 h 1408902"/>
              <a:gd name="connsiteX3" fmla="*/ 2247083 w 6026947"/>
              <a:gd name="connsiteY3" fmla="*/ 1402306 h 1408902"/>
              <a:gd name="connsiteX4" fmla="*/ 4732109 w 6026947"/>
              <a:gd name="connsiteY4" fmla="*/ 1321806 h 1408902"/>
              <a:gd name="connsiteX5" fmla="*/ 5067087 w 6026947"/>
              <a:gd name="connsiteY5" fmla="*/ 1312752 h 1408902"/>
              <a:gd name="connsiteX6" fmla="*/ 5374905 w 6026947"/>
              <a:gd name="connsiteY6" fmla="*/ 1294645 h 1408902"/>
              <a:gd name="connsiteX7" fmla="*/ 5646509 w 6026947"/>
              <a:gd name="connsiteY7" fmla="*/ 1285592 h 1408902"/>
              <a:gd name="connsiteX8" fmla="*/ 5773257 w 6026947"/>
              <a:gd name="connsiteY8" fmla="*/ 1249378 h 1408902"/>
              <a:gd name="connsiteX9" fmla="*/ 5827578 w 6026947"/>
              <a:gd name="connsiteY9" fmla="*/ 1195057 h 1408902"/>
              <a:gd name="connsiteX10" fmla="*/ 5863792 w 6026947"/>
              <a:gd name="connsiteY10" fmla="*/ 1095469 h 1408902"/>
              <a:gd name="connsiteX11" fmla="*/ 5918113 w 6026947"/>
              <a:gd name="connsiteY11" fmla="*/ 977774 h 1408902"/>
              <a:gd name="connsiteX12" fmla="*/ 5945273 w 6026947"/>
              <a:gd name="connsiteY12" fmla="*/ 887239 h 1408902"/>
              <a:gd name="connsiteX13" fmla="*/ 5972433 w 6026947"/>
              <a:gd name="connsiteY13" fmla="*/ 814812 h 1408902"/>
              <a:gd name="connsiteX14" fmla="*/ 5999594 w 6026947"/>
              <a:gd name="connsiteY14" fmla="*/ 669956 h 1408902"/>
              <a:gd name="connsiteX15" fmla="*/ 6017701 w 6026947"/>
              <a:gd name="connsiteY15" fmla="*/ 534154 h 1408902"/>
              <a:gd name="connsiteX16" fmla="*/ 6026754 w 6026947"/>
              <a:gd name="connsiteY16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646509 w 6026754"/>
              <a:gd name="connsiteY7" fmla="*/ 1285592 h 1408902"/>
              <a:gd name="connsiteX8" fmla="*/ 5773257 w 6026754"/>
              <a:gd name="connsiteY8" fmla="*/ 1249378 h 1408902"/>
              <a:gd name="connsiteX9" fmla="*/ 5827578 w 6026754"/>
              <a:gd name="connsiteY9" fmla="*/ 1195057 h 1408902"/>
              <a:gd name="connsiteX10" fmla="*/ 5863792 w 6026754"/>
              <a:gd name="connsiteY10" fmla="*/ 1095469 h 1408902"/>
              <a:gd name="connsiteX11" fmla="*/ 5918113 w 6026754"/>
              <a:gd name="connsiteY11" fmla="*/ 977774 h 1408902"/>
              <a:gd name="connsiteX12" fmla="*/ 5945273 w 6026754"/>
              <a:gd name="connsiteY12" fmla="*/ 887239 h 1408902"/>
              <a:gd name="connsiteX13" fmla="*/ 5972433 w 6026754"/>
              <a:gd name="connsiteY13" fmla="*/ 814812 h 1408902"/>
              <a:gd name="connsiteX14" fmla="*/ 5999594 w 6026754"/>
              <a:gd name="connsiteY14" fmla="*/ 669956 h 1408902"/>
              <a:gd name="connsiteX15" fmla="*/ 6026754 w 6026754"/>
              <a:gd name="connsiteY15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646509 w 6026754"/>
              <a:gd name="connsiteY7" fmla="*/ 1285592 h 1408902"/>
              <a:gd name="connsiteX8" fmla="*/ 5773257 w 6026754"/>
              <a:gd name="connsiteY8" fmla="*/ 1249378 h 1408902"/>
              <a:gd name="connsiteX9" fmla="*/ 5827578 w 6026754"/>
              <a:gd name="connsiteY9" fmla="*/ 1195057 h 1408902"/>
              <a:gd name="connsiteX10" fmla="*/ 5863792 w 6026754"/>
              <a:gd name="connsiteY10" fmla="*/ 1095469 h 1408902"/>
              <a:gd name="connsiteX11" fmla="*/ 5918113 w 6026754"/>
              <a:gd name="connsiteY11" fmla="*/ 977774 h 1408902"/>
              <a:gd name="connsiteX12" fmla="*/ 5945273 w 6026754"/>
              <a:gd name="connsiteY12" fmla="*/ 887239 h 1408902"/>
              <a:gd name="connsiteX13" fmla="*/ 5972433 w 6026754"/>
              <a:gd name="connsiteY13" fmla="*/ 814812 h 1408902"/>
              <a:gd name="connsiteX14" fmla="*/ 6026754 w 6026754"/>
              <a:gd name="connsiteY14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646509 w 6026754"/>
              <a:gd name="connsiteY7" fmla="*/ 1285592 h 1408902"/>
              <a:gd name="connsiteX8" fmla="*/ 5773257 w 6026754"/>
              <a:gd name="connsiteY8" fmla="*/ 1249378 h 1408902"/>
              <a:gd name="connsiteX9" fmla="*/ 5827578 w 6026754"/>
              <a:gd name="connsiteY9" fmla="*/ 1195057 h 1408902"/>
              <a:gd name="connsiteX10" fmla="*/ 5863792 w 6026754"/>
              <a:gd name="connsiteY10" fmla="*/ 1095469 h 1408902"/>
              <a:gd name="connsiteX11" fmla="*/ 5918113 w 6026754"/>
              <a:gd name="connsiteY11" fmla="*/ 977774 h 1408902"/>
              <a:gd name="connsiteX12" fmla="*/ 5945273 w 6026754"/>
              <a:gd name="connsiteY12" fmla="*/ 887239 h 1408902"/>
              <a:gd name="connsiteX13" fmla="*/ 6026754 w 6026754"/>
              <a:gd name="connsiteY13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646509 w 6026754"/>
              <a:gd name="connsiteY7" fmla="*/ 1285592 h 1408902"/>
              <a:gd name="connsiteX8" fmla="*/ 5773257 w 6026754"/>
              <a:gd name="connsiteY8" fmla="*/ 1249378 h 1408902"/>
              <a:gd name="connsiteX9" fmla="*/ 5827578 w 6026754"/>
              <a:gd name="connsiteY9" fmla="*/ 1195057 h 1408902"/>
              <a:gd name="connsiteX10" fmla="*/ 5863792 w 6026754"/>
              <a:gd name="connsiteY10" fmla="*/ 1095469 h 1408902"/>
              <a:gd name="connsiteX11" fmla="*/ 5918113 w 6026754"/>
              <a:gd name="connsiteY11" fmla="*/ 977774 h 1408902"/>
              <a:gd name="connsiteX12" fmla="*/ 6026754 w 6026754"/>
              <a:gd name="connsiteY12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646509 w 6026754"/>
              <a:gd name="connsiteY7" fmla="*/ 1285592 h 1408902"/>
              <a:gd name="connsiteX8" fmla="*/ 5773257 w 6026754"/>
              <a:gd name="connsiteY8" fmla="*/ 1249378 h 1408902"/>
              <a:gd name="connsiteX9" fmla="*/ 5827578 w 6026754"/>
              <a:gd name="connsiteY9" fmla="*/ 1195057 h 1408902"/>
              <a:gd name="connsiteX10" fmla="*/ 5863792 w 6026754"/>
              <a:gd name="connsiteY10" fmla="*/ 1095469 h 1408902"/>
              <a:gd name="connsiteX11" fmla="*/ 6026754 w 6026754"/>
              <a:gd name="connsiteY11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374905 w 6026754"/>
              <a:gd name="connsiteY6" fmla="*/ 1294645 h 1408902"/>
              <a:gd name="connsiteX7" fmla="*/ 5773257 w 6026754"/>
              <a:gd name="connsiteY7" fmla="*/ 1249378 h 1408902"/>
              <a:gd name="connsiteX8" fmla="*/ 5827578 w 6026754"/>
              <a:gd name="connsiteY8" fmla="*/ 1195057 h 1408902"/>
              <a:gd name="connsiteX9" fmla="*/ 5863792 w 6026754"/>
              <a:gd name="connsiteY9" fmla="*/ 1095469 h 1408902"/>
              <a:gd name="connsiteX10" fmla="*/ 6026754 w 6026754"/>
              <a:gd name="connsiteY10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773257 w 6026754"/>
              <a:gd name="connsiteY6" fmla="*/ 1249378 h 1408902"/>
              <a:gd name="connsiteX7" fmla="*/ 5827578 w 6026754"/>
              <a:gd name="connsiteY7" fmla="*/ 1195057 h 1408902"/>
              <a:gd name="connsiteX8" fmla="*/ 5863792 w 6026754"/>
              <a:gd name="connsiteY8" fmla="*/ 1095469 h 1408902"/>
              <a:gd name="connsiteX9" fmla="*/ 6026754 w 6026754"/>
              <a:gd name="connsiteY9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773257 w 6026754"/>
              <a:gd name="connsiteY6" fmla="*/ 1249378 h 1408902"/>
              <a:gd name="connsiteX7" fmla="*/ 5863792 w 6026754"/>
              <a:gd name="connsiteY7" fmla="*/ 1095469 h 1408902"/>
              <a:gd name="connsiteX8" fmla="*/ 6026754 w 6026754"/>
              <a:gd name="connsiteY8" fmla="*/ 54321 h 1408902"/>
              <a:gd name="connsiteX0" fmla="*/ 15253 w 6026754"/>
              <a:gd name="connsiteY0" fmla="*/ 0 h 1408902"/>
              <a:gd name="connsiteX1" fmla="*/ 46714 w 6026754"/>
              <a:gd name="connsiteY1" fmla="*/ 910628 h 1408902"/>
              <a:gd name="connsiteX2" fmla="*/ 555443 w 6026754"/>
              <a:gd name="connsiteY2" fmla="*/ 1358397 h 1408902"/>
              <a:gd name="connsiteX3" fmla="*/ 2247083 w 6026754"/>
              <a:gd name="connsiteY3" fmla="*/ 1402306 h 1408902"/>
              <a:gd name="connsiteX4" fmla="*/ 4732109 w 6026754"/>
              <a:gd name="connsiteY4" fmla="*/ 1321806 h 1408902"/>
              <a:gd name="connsiteX5" fmla="*/ 5067087 w 6026754"/>
              <a:gd name="connsiteY5" fmla="*/ 1312752 h 1408902"/>
              <a:gd name="connsiteX6" fmla="*/ 5773257 w 6026754"/>
              <a:gd name="connsiteY6" fmla="*/ 1249378 h 1408902"/>
              <a:gd name="connsiteX7" fmla="*/ 5863792 w 6026754"/>
              <a:gd name="connsiteY7" fmla="*/ 1095469 h 1408902"/>
              <a:gd name="connsiteX8" fmla="*/ 6026754 w 6026754"/>
              <a:gd name="connsiteY8" fmla="*/ 54321 h 1408902"/>
              <a:gd name="connsiteX0" fmla="*/ 15253 w 6085885"/>
              <a:gd name="connsiteY0" fmla="*/ 0 h 1408902"/>
              <a:gd name="connsiteX1" fmla="*/ 46714 w 6085885"/>
              <a:gd name="connsiteY1" fmla="*/ 910628 h 1408902"/>
              <a:gd name="connsiteX2" fmla="*/ 555443 w 6085885"/>
              <a:gd name="connsiteY2" fmla="*/ 1358397 h 1408902"/>
              <a:gd name="connsiteX3" fmla="*/ 2247083 w 6085885"/>
              <a:gd name="connsiteY3" fmla="*/ 1402306 h 1408902"/>
              <a:gd name="connsiteX4" fmla="*/ 4732109 w 6085885"/>
              <a:gd name="connsiteY4" fmla="*/ 1321806 h 1408902"/>
              <a:gd name="connsiteX5" fmla="*/ 5067087 w 6085885"/>
              <a:gd name="connsiteY5" fmla="*/ 1312752 h 1408902"/>
              <a:gd name="connsiteX6" fmla="*/ 5773257 w 6085885"/>
              <a:gd name="connsiteY6" fmla="*/ 1249378 h 1408902"/>
              <a:gd name="connsiteX7" fmla="*/ 6077152 w 6085885"/>
              <a:gd name="connsiteY7" fmla="*/ 988789 h 1408902"/>
              <a:gd name="connsiteX8" fmla="*/ 6026754 w 6085885"/>
              <a:gd name="connsiteY8" fmla="*/ 54321 h 1408902"/>
              <a:gd name="connsiteX0" fmla="*/ 15253 w 6186774"/>
              <a:gd name="connsiteY0" fmla="*/ 105699 h 1514601"/>
              <a:gd name="connsiteX1" fmla="*/ 46714 w 6186774"/>
              <a:gd name="connsiteY1" fmla="*/ 1016327 h 1514601"/>
              <a:gd name="connsiteX2" fmla="*/ 555443 w 6186774"/>
              <a:gd name="connsiteY2" fmla="*/ 1464096 h 1514601"/>
              <a:gd name="connsiteX3" fmla="*/ 2247083 w 6186774"/>
              <a:gd name="connsiteY3" fmla="*/ 1508005 h 1514601"/>
              <a:gd name="connsiteX4" fmla="*/ 4732109 w 6186774"/>
              <a:gd name="connsiteY4" fmla="*/ 1427505 h 1514601"/>
              <a:gd name="connsiteX5" fmla="*/ 5067087 w 6186774"/>
              <a:gd name="connsiteY5" fmla="*/ 1418451 h 1514601"/>
              <a:gd name="connsiteX6" fmla="*/ 5773257 w 6186774"/>
              <a:gd name="connsiteY6" fmla="*/ 1355077 h 1514601"/>
              <a:gd name="connsiteX7" fmla="*/ 6077152 w 6186774"/>
              <a:gd name="connsiteY7" fmla="*/ 1094488 h 1514601"/>
              <a:gd name="connsiteX8" fmla="*/ 6186774 w 6186774"/>
              <a:gd name="connsiteY8" fmla="*/ 0 h 1514601"/>
              <a:gd name="connsiteX0" fmla="*/ 15253 w 6186774"/>
              <a:gd name="connsiteY0" fmla="*/ 105699 h 1514601"/>
              <a:gd name="connsiteX1" fmla="*/ 46714 w 6186774"/>
              <a:gd name="connsiteY1" fmla="*/ 1016327 h 1514601"/>
              <a:gd name="connsiteX2" fmla="*/ 555443 w 6186774"/>
              <a:gd name="connsiteY2" fmla="*/ 1464096 h 1514601"/>
              <a:gd name="connsiteX3" fmla="*/ 2247083 w 6186774"/>
              <a:gd name="connsiteY3" fmla="*/ 1508005 h 1514601"/>
              <a:gd name="connsiteX4" fmla="*/ 4732109 w 6186774"/>
              <a:gd name="connsiteY4" fmla="*/ 1427505 h 1514601"/>
              <a:gd name="connsiteX5" fmla="*/ 5067087 w 6186774"/>
              <a:gd name="connsiteY5" fmla="*/ 1418451 h 1514601"/>
              <a:gd name="connsiteX6" fmla="*/ 5773257 w 6186774"/>
              <a:gd name="connsiteY6" fmla="*/ 1355077 h 1514601"/>
              <a:gd name="connsiteX7" fmla="*/ 6077152 w 6186774"/>
              <a:gd name="connsiteY7" fmla="*/ 1094488 h 1514601"/>
              <a:gd name="connsiteX8" fmla="*/ 6186774 w 6186774"/>
              <a:gd name="connsiteY8" fmla="*/ 0 h 1514601"/>
              <a:gd name="connsiteX0" fmla="*/ 15253 w 6186774"/>
              <a:gd name="connsiteY0" fmla="*/ 105699 h 1514601"/>
              <a:gd name="connsiteX1" fmla="*/ 46714 w 6186774"/>
              <a:gd name="connsiteY1" fmla="*/ 1016327 h 1514601"/>
              <a:gd name="connsiteX2" fmla="*/ 555443 w 6186774"/>
              <a:gd name="connsiteY2" fmla="*/ 1464096 h 1514601"/>
              <a:gd name="connsiteX3" fmla="*/ 2247083 w 6186774"/>
              <a:gd name="connsiteY3" fmla="*/ 1508005 h 1514601"/>
              <a:gd name="connsiteX4" fmla="*/ 4732109 w 6186774"/>
              <a:gd name="connsiteY4" fmla="*/ 1427505 h 1514601"/>
              <a:gd name="connsiteX5" fmla="*/ 5067087 w 6186774"/>
              <a:gd name="connsiteY5" fmla="*/ 1418451 h 1514601"/>
              <a:gd name="connsiteX6" fmla="*/ 5773257 w 6186774"/>
              <a:gd name="connsiteY6" fmla="*/ 1355077 h 1514601"/>
              <a:gd name="connsiteX7" fmla="*/ 6077152 w 6186774"/>
              <a:gd name="connsiteY7" fmla="*/ 1094488 h 1514601"/>
              <a:gd name="connsiteX8" fmla="*/ 6186774 w 6186774"/>
              <a:gd name="connsiteY8" fmla="*/ 0 h 1514601"/>
              <a:gd name="connsiteX0" fmla="*/ 24466 w 6180747"/>
              <a:gd name="connsiteY0" fmla="*/ 0 h 1934682"/>
              <a:gd name="connsiteX1" fmla="*/ 40687 w 6180747"/>
              <a:gd name="connsiteY1" fmla="*/ 1436408 h 1934682"/>
              <a:gd name="connsiteX2" fmla="*/ 549416 w 6180747"/>
              <a:gd name="connsiteY2" fmla="*/ 1884177 h 1934682"/>
              <a:gd name="connsiteX3" fmla="*/ 2241056 w 6180747"/>
              <a:gd name="connsiteY3" fmla="*/ 1928086 h 1934682"/>
              <a:gd name="connsiteX4" fmla="*/ 4726082 w 6180747"/>
              <a:gd name="connsiteY4" fmla="*/ 1847586 h 1934682"/>
              <a:gd name="connsiteX5" fmla="*/ 5061060 w 6180747"/>
              <a:gd name="connsiteY5" fmla="*/ 1838532 h 1934682"/>
              <a:gd name="connsiteX6" fmla="*/ 5767230 w 6180747"/>
              <a:gd name="connsiteY6" fmla="*/ 1775158 h 1934682"/>
              <a:gd name="connsiteX7" fmla="*/ 6071125 w 6180747"/>
              <a:gd name="connsiteY7" fmla="*/ 1514569 h 1934682"/>
              <a:gd name="connsiteX8" fmla="*/ 6180747 w 6180747"/>
              <a:gd name="connsiteY8" fmla="*/ 420081 h 1934682"/>
              <a:gd name="connsiteX0" fmla="*/ 24466 w 6165507"/>
              <a:gd name="connsiteY0" fmla="*/ 0 h 1934682"/>
              <a:gd name="connsiteX1" fmla="*/ 40687 w 6165507"/>
              <a:gd name="connsiteY1" fmla="*/ 1436408 h 1934682"/>
              <a:gd name="connsiteX2" fmla="*/ 549416 w 6165507"/>
              <a:gd name="connsiteY2" fmla="*/ 1884177 h 1934682"/>
              <a:gd name="connsiteX3" fmla="*/ 2241056 w 6165507"/>
              <a:gd name="connsiteY3" fmla="*/ 1928086 h 1934682"/>
              <a:gd name="connsiteX4" fmla="*/ 4726082 w 6165507"/>
              <a:gd name="connsiteY4" fmla="*/ 1847586 h 1934682"/>
              <a:gd name="connsiteX5" fmla="*/ 5061060 w 6165507"/>
              <a:gd name="connsiteY5" fmla="*/ 1838532 h 1934682"/>
              <a:gd name="connsiteX6" fmla="*/ 5767230 w 6165507"/>
              <a:gd name="connsiteY6" fmla="*/ 1775158 h 1934682"/>
              <a:gd name="connsiteX7" fmla="*/ 6071125 w 6165507"/>
              <a:gd name="connsiteY7" fmla="*/ 1514569 h 1934682"/>
              <a:gd name="connsiteX8" fmla="*/ 6165507 w 6165507"/>
              <a:gd name="connsiteY8" fmla="*/ 16221 h 193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65507" h="1934682">
                <a:moveTo>
                  <a:pt x="24466" y="0"/>
                </a:moveTo>
                <a:cubicBezTo>
                  <a:pt x="35783" y="205589"/>
                  <a:pt x="-46805" y="1122379"/>
                  <a:pt x="40687" y="1436408"/>
                </a:cubicBezTo>
                <a:cubicBezTo>
                  <a:pt x="128179" y="1750438"/>
                  <a:pt x="182688" y="1802231"/>
                  <a:pt x="549416" y="1884177"/>
                </a:cubicBezTo>
                <a:cubicBezTo>
                  <a:pt x="916144" y="1966123"/>
                  <a:pt x="994017" y="1922277"/>
                  <a:pt x="2241056" y="1928086"/>
                </a:cubicBezTo>
                <a:cubicBezTo>
                  <a:pt x="2937167" y="1921988"/>
                  <a:pt x="4256081" y="1862512"/>
                  <a:pt x="4726082" y="1847586"/>
                </a:cubicBezTo>
                <a:lnTo>
                  <a:pt x="5061060" y="1838532"/>
                </a:lnTo>
                <a:cubicBezTo>
                  <a:pt x="5234585" y="1826461"/>
                  <a:pt x="5595283" y="1816261"/>
                  <a:pt x="5767230" y="1775158"/>
                </a:cubicBezTo>
                <a:cubicBezTo>
                  <a:pt x="5897474" y="1744024"/>
                  <a:pt x="6004746" y="1807725"/>
                  <a:pt x="6071125" y="1514569"/>
                </a:cubicBezTo>
                <a:cubicBezTo>
                  <a:pt x="6137504" y="1221413"/>
                  <a:pt x="6131557" y="233127"/>
                  <a:pt x="6165507" y="16221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42F3CAD9-CBE6-43FB-9234-94436AA3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3652"/>
            <a:ext cx="12192000" cy="17906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400" spc="300" dirty="0">
                <a:latin typeface="+mn-lt"/>
                <a:ea typeface="맑은 고딕" panose="020B0503020000020004" pitchFamily="50" charset="-127"/>
              </a:rPr>
              <a:t> </a:t>
            </a:r>
            <a:endParaRPr lang="ko-KR" altLang="en-US" sz="2400" spc="300" dirty="0">
              <a:latin typeface="+mn-lt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216C90-FF4E-4273-A62C-01A0F4E6DD2B}"/>
              </a:ext>
            </a:extLst>
          </p:cNvPr>
          <p:cNvGrpSpPr/>
          <p:nvPr/>
        </p:nvGrpSpPr>
        <p:grpSpPr>
          <a:xfrm>
            <a:off x="4980270" y="2631520"/>
            <a:ext cx="2231461" cy="1616602"/>
            <a:chOff x="4941653" y="2631520"/>
            <a:chExt cx="2231461" cy="1616602"/>
          </a:xfrm>
        </p:grpSpPr>
        <p:sp>
          <p:nvSpPr>
            <p:cNvPr id="147" name="말풍선: 타원형 146">
              <a:extLst>
                <a:ext uri="{FF2B5EF4-FFF2-40B4-BE49-F238E27FC236}">
                  <a16:creationId xmlns:a16="http://schemas.microsoft.com/office/drawing/2014/main" id="{DBEDED36-945D-40AA-986B-605F8B9F1337}"/>
                </a:ext>
              </a:extLst>
            </p:cNvPr>
            <p:cNvSpPr/>
            <p:nvPr/>
          </p:nvSpPr>
          <p:spPr>
            <a:xfrm rot="18125073">
              <a:off x="5927974" y="3002981"/>
              <a:ext cx="1274324" cy="1215957"/>
            </a:xfrm>
            <a:prstGeom prst="wedgeEllipseCallou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:a16="http://schemas.microsoft.com/office/drawing/2014/main" id="{A4FE9F9C-9018-4141-9CE4-A9786052D3FD}"/>
                </a:ext>
              </a:extLst>
            </p:cNvPr>
            <p:cNvSpPr/>
            <p:nvPr/>
          </p:nvSpPr>
          <p:spPr>
            <a:xfrm rot="1060617">
              <a:off x="4941653" y="2631520"/>
              <a:ext cx="1274324" cy="1215957"/>
            </a:xfrm>
            <a:prstGeom prst="wedgeEllipseCallou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74CA4D-3531-4A84-95D2-A704436123EB}"/>
              </a:ext>
            </a:extLst>
          </p:cNvPr>
          <p:cNvSpPr txBox="1"/>
          <p:nvPr/>
        </p:nvSpPr>
        <p:spPr>
          <a:xfrm>
            <a:off x="5266214" y="2731666"/>
            <a:ext cx="712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Q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0E5E115-9949-4014-8ED1-7DC2223A8F89}"/>
              </a:ext>
            </a:extLst>
          </p:cNvPr>
          <p:cNvSpPr txBox="1"/>
          <p:nvPr/>
        </p:nvSpPr>
        <p:spPr>
          <a:xfrm>
            <a:off x="6278183" y="3103127"/>
            <a:ext cx="651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7F49A-FD0E-4AFE-9C36-8765554DE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1250" y="1362920"/>
            <a:ext cx="772160" cy="772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DDD5D7-4F01-4394-B7AE-DC06A21EC9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6922" y="2567314"/>
            <a:ext cx="558656" cy="410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F6BF8D-0678-42F9-95DD-5099061EE2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6445"/>
          <a:stretch/>
        </p:blipFill>
        <p:spPr>
          <a:xfrm rot="3592243">
            <a:off x="7464676" y="2077460"/>
            <a:ext cx="365760" cy="521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697357-ED6D-48C7-89EB-0599C64982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7006070">
            <a:off x="3919620" y="2113037"/>
            <a:ext cx="558656" cy="4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985663" y="1674448"/>
            <a:ext cx="8456944" cy="4075163"/>
            <a:chOff x="775834" y="2645054"/>
            <a:chExt cx="8456944" cy="4075163"/>
          </a:xfrm>
        </p:grpSpPr>
        <p:sp>
          <p:nvSpPr>
            <p:cNvPr id="57" name="현 56">
              <a:extLst>
                <a:ext uri="{FF2B5EF4-FFF2-40B4-BE49-F238E27FC236}">
                  <a16:creationId xmlns:a16="http://schemas.microsoft.com/office/drawing/2014/main" id="{71B659D9-A0ED-4AEB-8F40-0F8155166741}"/>
                </a:ext>
              </a:extLst>
            </p:cNvPr>
            <p:cNvSpPr/>
            <p:nvPr/>
          </p:nvSpPr>
          <p:spPr>
            <a:xfrm>
              <a:off x="782575" y="2645055"/>
              <a:ext cx="1025210" cy="1025210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prstClr val="white"/>
                  </a:solidFill>
                </a:rPr>
                <a:t>ㄷ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대각선 방향 모서리 3">
              <a:extLst>
                <a:ext uri="{FF2B5EF4-FFF2-40B4-BE49-F238E27FC236}">
                  <a16:creationId xmlns:a16="http://schemas.microsoft.com/office/drawing/2014/main" id="{8A6ADF83-C486-45AF-9C7E-0F22F759F207}"/>
                </a:ext>
              </a:extLst>
            </p:cNvPr>
            <p:cNvSpPr/>
            <p:nvPr/>
          </p:nvSpPr>
          <p:spPr>
            <a:xfrm>
              <a:off x="775834" y="3005578"/>
              <a:ext cx="8456944" cy="3714639"/>
            </a:xfrm>
            <a:prstGeom prst="round2DiagRect">
              <a:avLst>
                <a:gd name="adj1" fmla="val 22973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>
              <a:outerShdw blurRad="558800" dist="266700" dir="5400000" sx="91000" sy="91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명세서</a:t>
              </a:r>
              <a:endPara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휴대폰 번호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입력해야 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ko-KR" altLang="en-US" sz="1400" u="sng" dirty="0" err="1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수령번호</a:t>
              </a:r>
              <a:r>
                <a:rPr lang="ko-KR" altLang="en-US" sz="14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식별한다.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ko-KR" altLang="en-US" sz="1400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상품번호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상품명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재고량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유지해야 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ko-KR" altLang="en-US" sz="1400" u="sng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상품번호</a:t>
              </a:r>
              <a:r>
                <a:rPr lang="ko-KR" altLang="en-US" sz="140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식별한다.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하나의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하나의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있고 하나의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여러 </a:t>
              </a:r>
              <a:r>
                <a:rPr lang="ko-KR" altLang="en-US" sz="14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주문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수령인 이 상품을 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하면 </a:t>
              </a:r>
              <a:r>
                <a:rPr lang="ko-KR" altLang="en-US" sz="1400" dirty="0" err="1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상품수량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 일자 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정보를 유지해야 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각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한 </a:t>
              </a:r>
              <a:r>
                <a:rPr lang="ko-KR" altLang="en-US" sz="1400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창고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ko-KR" altLang="en-US" sz="1400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보관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되어 있고, 한 </a:t>
              </a:r>
              <a:r>
                <a:rPr lang="ko-KR" altLang="en-US" sz="1400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창고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에는 여러 </a:t>
              </a:r>
              <a:r>
                <a:rPr lang="ko-KR" altLang="en-US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400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보관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되어 있다.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400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창고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ko-KR" altLang="en-US" sz="1400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유지해야 한다.</a:t>
              </a:r>
            </a:p>
            <a:p>
              <a:pPr lvl="0">
                <a:lnSpc>
                  <a:spcPts val="25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400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창고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ko-KR" altLang="en-US" sz="1400" u="sng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식별한다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현 57">
              <a:extLst>
                <a:ext uri="{FF2B5EF4-FFF2-40B4-BE49-F238E27FC236}">
                  <a16:creationId xmlns:a16="http://schemas.microsoft.com/office/drawing/2014/main" id="{FD4370EF-8DB8-4842-A3F4-361B98D25AC4}"/>
                </a:ext>
              </a:extLst>
            </p:cNvPr>
            <p:cNvSpPr/>
            <p:nvPr/>
          </p:nvSpPr>
          <p:spPr>
            <a:xfrm rot="10800000">
              <a:off x="775834" y="2645054"/>
              <a:ext cx="1025210" cy="1025210"/>
            </a:xfrm>
            <a:prstGeom prst="chord">
              <a:avLst>
                <a:gd name="adj1" fmla="val 5401788"/>
                <a:gd name="adj2" fmla="val 16200000"/>
              </a:avLst>
            </a:prstGeom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511695" y="3265279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cxnSp>
        <p:nvCxnSpPr>
          <p:cNvPr id="69" name="꺾인 연결선 68"/>
          <p:cNvCxnSpPr>
            <a:cxnSpLocks/>
            <a:endCxn id="61" idx="1"/>
          </p:cNvCxnSpPr>
          <p:nvPr/>
        </p:nvCxnSpPr>
        <p:spPr>
          <a:xfrm flipV="1">
            <a:off x="3979817" y="3335710"/>
            <a:ext cx="1531878" cy="204392"/>
          </a:xfrm>
          <a:prstGeom prst="bentConnector3">
            <a:avLst>
              <a:gd name="adj1" fmla="val 6705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322412" y="3882499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cxnSp>
        <p:nvCxnSpPr>
          <p:cNvPr id="77" name="꺾인 연결선 76"/>
          <p:cNvCxnSpPr>
            <a:cxnSpLocks/>
            <a:endCxn id="76" idx="1"/>
          </p:cNvCxnSpPr>
          <p:nvPr/>
        </p:nvCxnSpPr>
        <p:spPr>
          <a:xfrm flipV="1">
            <a:off x="3857897" y="3952930"/>
            <a:ext cx="1464515" cy="216838"/>
          </a:xfrm>
          <a:prstGeom prst="bentConnector3">
            <a:avLst>
              <a:gd name="adj1" fmla="val 7081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7328378" y="3785184"/>
            <a:ext cx="1650608" cy="306756"/>
            <a:chOff x="7292509" y="3786190"/>
            <a:chExt cx="1650608" cy="306756"/>
          </a:xfrm>
        </p:grpSpPr>
        <p:sp>
          <p:nvSpPr>
            <p:cNvPr id="79" name="다이아몬드 78"/>
            <p:cNvSpPr/>
            <p:nvPr/>
          </p:nvSpPr>
          <p:spPr>
            <a:xfrm>
              <a:off x="7898556" y="3812912"/>
              <a:ext cx="424223" cy="28003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92509" y="3848128"/>
              <a:ext cx="327830" cy="209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rgbClr val="92D050"/>
                  </a:solidFill>
                </a:rPr>
                <a:t>수령인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600996" y="3847746"/>
              <a:ext cx="342121" cy="209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rgbClr val="00B0F0"/>
                  </a:solidFill>
                </a:rPr>
                <a:t>상품</a:t>
              </a:r>
            </a:p>
          </p:txBody>
        </p:sp>
        <p:cxnSp>
          <p:nvCxnSpPr>
            <p:cNvPr id="93" name="직선 연결선 92"/>
            <p:cNvCxnSpPr>
              <a:stCxn id="79" idx="3"/>
              <a:endCxn id="91" idx="1"/>
            </p:cNvCxnSpPr>
            <p:nvPr/>
          </p:nvCxnSpPr>
          <p:spPr>
            <a:xfrm flipV="1">
              <a:off x="8322779" y="3952739"/>
              <a:ext cx="278217" cy="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80" idx="3"/>
              <a:endCxn id="79" idx="1"/>
            </p:cNvCxnSpPr>
            <p:nvPr/>
          </p:nvCxnSpPr>
          <p:spPr>
            <a:xfrm flipV="1">
              <a:off x="7620339" y="3952929"/>
              <a:ext cx="27821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398938" y="3786190"/>
              <a:ext cx="123431" cy="123111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97731" y="3786190"/>
              <a:ext cx="123431" cy="123111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800" dirty="0"/>
                <a:t>n</a:t>
              </a:r>
              <a:endParaRPr lang="ko-KR" altLang="en-US" sz="800" dirty="0"/>
            </a:p>
          </p:txBody>
        </p:sp>
      </p:grpSp>
      <p:cxnSp>
        <p:nvCxnSpPr>
          <p:cNvPr id="104" name="꺾인 연결선 103"/>
          <p:cNvCxnSpPr>
            <a:cxnSpLocks/>
            <a:endCxn id="80" idx="1"/>
          </p:cNvCxnSpPr>
          <p:nvPr/>
        </p:nvCxnSpPr>
        <p:spPr>
          <a:xfrm flipV="1">
            <a:off x="5087471" y="3951924"/>
            <a:ext cx="2240907" cy="5125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6420036" y="5204342"/>
            <a:ext cx="1650608" cy="306756"/>
            <a:chOff x="7292509" y="3786190"/>
            <a:chExt cx="1650608" cy="306756"/>
          </a:xfrm>
        </p:grpSpPr>
        <p:sp>
          <p:nvSpPr>
            <p:cNvPr id="110" name="다이아몬드 109"/>
            <p:cNvSpPr/>
            <p:nvPr/>
          </p:nvSpPr>
          <p:spPr>
            <a:xfrm>
              <a:off x="7898556" y="3812912"/>
              <a:ext cx="424223" cy="28003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보관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292509" y="3848128"/>
              <a:ext cx="327830" cy="209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rgbClr val="00B0F0"/>
                  </a:solidFill>
                </a:rPr>
                <a:t>상품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600996" y="3847746"/>
              <a:ext cx="342121" cy="2099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accent3"/>
                  </a:solidFill>
                </a:rPr>
                <a:t>창고</a:t>
              </a:r>
            </a:p>
          </p:txBody>
        </p:sp>
        <p:cxnSp>
          <p:nvCxnSpPr>
            <p:cNvPr id="113" name="직선 연결선 112"/>
            <p:cNvCxnSpPr>
              <a:stCxn id="110" idx="3"/>
              <a:endCxn id="112" idx="1"/>
            </p:cNvCxnSpPr>
            <p:nvPr/>
          </p:nvCxnSpPr>
          <p:spPr>
            <a:xfrm flipV="1">
              <a:off x="8322779" y="3952739"/>
              <a:ext cx="278217" cy="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11" idx="3"/>
              <a:endCxn id="110" idx="1"/>
            </p:cNvCxnSpPr>
            <p:nvPr/>
          </p:nvCxnSpPr>
          <p:spPr>
            <a:xfrm flipV="1">
              <a:off x="7620339" y="3952929"/>
              <a:ext cx="27821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398938" y="3786190"/>
              <a:ext cx="123431" cy="123111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97731" y="3786190"/>
              <a:ext cx="123431" cy="123111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800" dirty="0"/>
                <a:t>n</a:t>
              </a:r>
              <a:endParaRPr lang="ko-KR" altLang="en-US" sz="800" dirty="0"/>
            </a:p>
          </p:txBody>
        </p:sp>
      </p:grpSp>
      <p:cxnSp>
        <p:nvCxnSpPr>
          <p:cNvPr id="50" name="꺾인 연결선 103">
            <a:extLst>
              <a:ext uri="{FF2B5EF4-FFF2-40B4-BE49-F238E27FC236}">
                <a16:creationId xmlns:a16="http://schemas.microsoft.com/office/drawing/2014/main" id="{C0527599-8759-4352-BC0B-A9DCC00A758A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190284" y="5094171"/>
            <a:ext cx="2229752" cy="27691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688102D0-EC8C-4315-8B2A-93CC4E7A10FB}"/>
              </a:ext>
            </a:extLst>
          </p:cNvPr>
          <p:cNvSpPr/>
          <p:nvPr/>
        </p:nvSpPr>
        <p:spPr>
          <a:xfrm>
            <a:off x="4943847" y="5511098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cxnSp>
        <p:nvCxnSpPr>
          <p:cNvPr id="52" name="꺾인 연결선 68">
            <a:extLst>
              <a:ext uri="{FF2B5EF4-FFF2-40B4-BE49-F238E27FC236}">
                <a16:creationId xmlns:a16="http://schemas.microsoft.com/office/drawing/2014/main" id="{4EDFA091-7785-4DB4-A7CE-E29C8EE3AA73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422469" y="5581529"/>
            <a:ext cx="1521378" cy="147403"/>
          </a:xfrm>
          <a:prstGeom prst="bentConnector3">
            <a:avLst>
              <a:gd name="adj1" fmla="val 7346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5">
            <a:extLst>
              <a:ext uri="{FF2B5EF4-FFF2-40B4-BE49-F238E27FC236}">
                <a16:creationId xmlns:a16="http://schemas.microsoft.com/office/drawing/2014/main" id="{BD34D663-DAB2-4D4B-996D-3AF0B6A8683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6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6941C1-FBEC-4EDE-B347-F324D7A40A12}"/>
              </a:ext>
            </a:extLst>
          </p:cNvPr>
          <p:cNvSpPr/>
          <p:nvPr/>
        </p:nvSpPr>
        <p:spPr>
          <a:xfrm>
            <a:off x="3511689" y="2169265"/>
            <a:ext cx="778212" cy="437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상품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F3C6FB-044E-467E-8C79-762A60F10F44}"/>
              </a:ext>
            </a:extLst>
          </p:cNvPr>
          <p:cNvSpPr/>
          <p:nvPr/>
        </p:nvSpPr>
        <p:spPr>
          <a:xfrm>
            <a:off x="8191962" y="2169264"/>
            <a:ext cx="778212" cy="437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accent3"/>
                </a:solidFill>
              </a:rPr>
              <a:t>창고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D75054-C477-4FD5-9BD6-5F5FAD2EACD2}"/>
              </a:ext>
            </a:extLst>
          </p:cNvPr>
          <p:cNvSpPr/>
          <p:nvPr/>
        </p:nvSpPr>
        <p:spPr>
          <a:xfrm>
            <a:off x="3511688" y="5079045"/>
            <a:ext cx="778212" cy="437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9CCE18-A195-40A3-B1DF-F8F1BED4FF0F}"/>
              </a:ext>
            </a:extLst>
          </p:cNvPr>
          <p:cNvSpPr/>
          <p:nvPr/>
        </p:nvSpPr>
        <p:spPr>
          <a:xfrm>
            <a:off x="2169274" y="1595332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 dirty="0">
                <a:solidFill>
                  <a:srgbClr val="00B0F0"/>
                </a:solidFill>
              </a:rPr>
              <a:t>상품번호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D2947CB-8B62-404B-99CF-CF5ED0D837B3}"/>
              </a:ext>
            </a:extLst>
          </p:cNvPr>
          <p:cNvSpPr/>
          <p:nvPr/>
        </p:nvSpPr>
        <p:spPr>
          <a:xfrm>
            <a:off x="2179005" y="2169264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00B0F0"/>
                </a:solidFill>
              </a:rPr>
              <a:t>상품명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45F539-BC5E-416A-9018-5692716CB909}"/>
              </a:ext>
            </a:extLst>
          </p:cNvPr>
          <p:cNvSpPr/>
          <p:nvPr/>
        </p:nvSpPr>
        <p:spPr>
          <a:xfrm>
            <a:off x="2179008" y="2743196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00B0F0"/>
                </a:solidFill>
              </a:rPr>
              <a:t>재고량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7B3FB81-14C5-436E-B7AA-039AF0649070}"/>
              </a:ext>
            </a:extLst>
          </p:cNvPr>
          <p:cNvSpPr/>
          <p:nvPr/>
        </p:nvSpPr>
        <p:spPr>
          <a:xfrm>
            <a:off x="9633627" y="2169264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 dirty="0">
                <a:solidFill>
                  <a:schemeClr val="accent3"/>
                </a:solidFill>
              </a:rPr>
              <a:t>위치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9DD5F64-82B2-4708-937A-7F8D95186629}"/>
              </a:ext>
            </a:extLst>
          </p:cNvPr>
          <p:cNvSpPr/>
          <p:nvPr/>
        </p:nvSpPr>
        <p:spPr>
          <a:xfrm>
            <a:off x="5739323" y="2116675"/>
            <a:ext cx="963039" cy="54292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1E657207-BDCC-4718-BFE9-098639132E39}"/>
              </a:ext>
            </a:extLst>
          </p:cNvPr>
          <p:cNvSpPr/>
          <p:nvPr/>
        </p:nvSpPr>
        <p:spPr>
          <a:xfrm>
            <a:off x="3419275" y="3570047"/>
            <a:ext cx="963039" cy="54292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주문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4886D2-8A74-401B-A6AA-E816C3FCA894}"/>
              </a:ext>
            </a:extLst>
          </p:cNvPr>
          <p:cNvCxnSpPr>
            <a:stCxn id="67" idx="6"/>
            <a:endCxn id="11" idx="1"/>
          </p:cNvCxnSpPr>
          <p:nvPr/>
        </p:nvCxnSpPr>
        <p:spPr>
          <a:xfrm>
            <a:off x="2957217" y="2388137"/>
            <a:ext cx="55447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E4CB5F-63B8-41BD-ADFE-0A8A7C8E41AC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flipV="1">
            <a:off x="3900795" y="2607011"/>
            <a:ext cx="0" cy="963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E25381A-0E92-4FF7-8908-E0156AB92739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>
            <a:off x="2947486" y="1814205"/>
            <a:ext cx="564203" cy="573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614F4ED-D229-4A33-8D0F-D2E119B359A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289901" y="2388138"/>
            <a:ext cx="14494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D9F40A-CDF7-4B52-A3A5-E029C7EE5F24}"/>
              </a:ext>
            </a:extLst>
          </p:cNvPr>
          <p:cNvCxnSpPr>
            <a:cxnSpLocks/>
            <a:stCxn id="13" idx="3"/>
            <a:endCxn id="65" idx="1"/>
          </p:cNvCxnSpPr>
          <p:nvPr/>
        </p:nvCxnSpPr>
        <p:spPr>
          <a:xfrm flipV="1">
            <a:off x="6702362" y="2388137"/>
            <a:ext cx="1489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6423B5B-9C23-4BF4-A89F-02155A209E6F}"/>
              </a:ext>
            </a:extLst>
          </p:cNvPr>
          <p:cNvCxnSpPr>
            <a:cxnSpLocks/>
            <a:stCxn id="65" idx="3"/>
            <a:endCxn id="70" idx="2"/>
          </p:cNvCxnSpPr>
          <p:nvPr/>
        </p:nvCxnSpPr>
        <p:spPr>
          <a:xfrm>
            <a:off x="8970174" y="2388137"/>
            <a:ext cx="6634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AA860B8-91E4-44E7-A8B5-38950AC3499B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3900794" y="4112972"/>
            <a:ext cx="1" cy="9660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CD054E-9EA4-4521-8EE8-1934714C6CA7}"/>
              </a:ext>
            </a:extLst>
          </p:cNvPr>
          <p:cNvCxnSpPr>
            <a:cxnSpLocks/>
            <a:stCxn id="68" idx="6"/>
            <a:endCxn id="11" idx="1"/>
          </p:cNvCxnSpPr>
          <p:nvPr/>
        </p:nvCxnSpPr>
        <p:spPr>
          <a:xfrm flipV="1">
            <a:off x="2957220" y="2388138"/>
            <a:ext cx="554469" cy="57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1F1C0DB0-E440-473A-BA4F-0F83D51E33D6}"/>
              </a:ext>
            </a:extLst>
          </p:cNvPr>
          <p:cNvSpPr/>
          <p:nvPr/>
        </p:nvSpPr>
        <p:spPr>
          <a:xfrm>
            <a:off x="4844371" y="3132598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상품수량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5D994F8-B531-4812-A516-6C1CFF4CD78A}"/>
              </a:ext>
            </a:extLst>
          </p:cNvPr>
          <p:cNvSpPr/>
          <p:nvPr/>
        </p:nvSpPr>
        <p:spPr>
          <a:xfrm>
            <a:off x="4844371" y="4116922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주문일자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146CCD5-BAAA-4754-BDAC-361D54F4B177}"/>
              </a:ext>
            </a:extLst>
          </p:cNvPr>
          <p:cNvSpPr/>
          <p:nvPr/>
        </p:nvSpPr>
        <p:spPr>
          <a:xfrm>
            <a:off x="2597295" y="5643874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 dirty="0">
                <a:solidFill>
                  <a:srgbClr val="92D050"/>
                </a:solidFill>
              </a:rPr>
              <a:t>수령번호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7482218-CE20-4F42-AE5B-310F8D5858BA}"/>
              </a:ext>
            </a:extLst>
          </p:cNvPr>
          <p:cNvSpPr/>
          <p:nvPr/>
        </p:nvSpPr>
        <p:spPr>
          <a:xfrm>
            <a:off x="4367001" y="5643874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92D050"/>
                </a:solidFill>
              </a:rPr>
              <a:t>휴대폰</a:t>
            </a:r>
            <a:endParaRPr lang="en-US" altLang="ko-KR" sz="1050" dirty="0">
              <a:solidFill>
                <a:srgbClr val="92D050"/>
              </a:solidFill>
            </a:endParaRPr>
          </a:p>
          <a:p>
            <a:pPr algn="ctr"/>
            <a:r>
              <a:rPr lang="ko-KR" altLang="en-US" sz="1050" dirty="0">
                <a:solidFill>
                  <a:srgbClr val="92D050"/>
                </a:solidFill>
              </a:rPr>
              <a:t>번호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D6C712B-82E0-41CD-B03B-E9B3E5A54B57}"/>
              </a:ext>
            </a:extLst>
          </p:cNvPr>
          <p:cNvSpPr/>
          <p:nvPr/>
        </p:nvSpPr>
        <p:spPr>
          <a:xfrm>
            <a:off x="3993208" y="6263991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92D050"/>
                </a:solidFill>
              </a:rPr>
              <a:t>주소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6DC63DC-710B-487A-831A-D3A7A91CBF6F}"/>
              </a:ext>
            </a:extLst>
          </p:cNvPr>
          <p:cNvSpPr/>
          <p:nvPr/>
        </p:nvSpPr>
        <p:spPr>
          <a:xfrm>
            <a:off x="3030169" y="6263991"/>
            <a:ext cx="778212" cy="437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92D050"/>
                </a:solidFill>
              </a:rPr>
              <a:t>이름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BB0FBFC-F94A-4DF0-A731-67F2C89834CD}"/>
              </a:ext>
            </a:extLst>
          </p:cNvPr>
          <p:cNvCxnSpPr>
            <a:cxnSpLocks/>
            <a:stCxn id="71" idx="3"/>
            <a:endCxn id="99" idx="2"/>
          </p:cNvCxnSpPr>
          <p:nvPr/>
        </p:nvCxnSpPr>
        <p:spPr>
          <a:xfrm>
            <a:off x="4382314" y="3841510"/>
            <a:ext cx="462057" cy="4942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C55BCBC-D1F7-44AE-ABFA-C0A652514A20}"/>
              </a:ext>
            </a:extLst>
          </p:cNvPr>
          <p:cNvCxnSpPr>
            <a:cxnSpLocks/>
            <a:stCxn id="71" idx="3"/>
            <a:endCxn id="98" idx="2"/>
          </p:cNvCxnSpPr>
          <p:nvPr/>
        </p:nvCxnSpPr>
        <p:spPr>
          <a:xfrm flipV="1">
            <a:off x="4382314" y="3351471"/>
            <a:ext cx="462057" cy="4900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01869E9-A294-4B5A-ACDA-9B0DE81366F7}"/>
              </a:ext>
            </a:extLst>
          </p:cNvPr>
          <p:cNvCxnSpPr>
            <a:cxnSpLocks/>
            <a:stCxn id="103" idx="6"/>
            <a:endCxn id="66" idx="2"/>
          </p:cNvCxnSpPr>
          <p:nvPr/>
        </p:nvCxnSpPr>
        <p:spPr>
          <a:xfrm flipV="1">
            <a:off x="3375507" y="5516791"/>
            <a:ext cx="525287" cy="345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BE3CF03-34D4-404B-B76D-EB2147DAFF6C}"/>
              </a:ext>
            </a:extLst>
          </p:cNvPr>
          <p:cNvCxnSpPr>
            <a:cxnSpLocks/>
            <a:stCxn id="106" idx="1"/>
            <a:endCxn id="66" idx="2"/>
          </p:cNvCxnSpPr>
          <p:nvPr/>
        </p:nvCxnSpPr>
        <p:spPr>
          <a:xfrm flipH="1" flipV="1">
            <a:off x="3900794" y="5516791"/>
            <a:ext cx="206381" cy="81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5231A1B-51B1-473A-8739-014C33566C84}"/>
              </a:ext>
            </a:extLst>
          </p:cNvPr>
          <p:cNvCxnSpPr>
            <a:cxnSpLocks/>
            <a:stCxn id="107" idx="7"/>
            <a:endCxn id="66" idx="2"/>
          </p:cNvCxnSpPr>
          <p:nvPr/>
        </p:nvCxnSpPr>
        <p:spPr>
          <a:xfrm flipV="1">
            <a:off x="3694414" y="5516791"/>
            <a:ext cx="206380" cy="81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0C4D763-0C71-45E0-BA4A-0EFB365E51BB}"/>
              </a:ext>
            </a:extLst>
          </p:cNvPr>
          <p:cNvCxnSpPr>
            <a:cxnSpLocks/>
            <a:stCxn id="105" idx="2"/>
            <a:endCxn id="66" idx="2"/>
          </p:cNvCxnSpPr>
          <p:nvPr/>
        </p:nvCxnSpPr>
        <p:spPr>
          <a:xfrm flipH="1" flipV="1">
            <a:off x="3900794" y="5516791"/>
            <a:ext cx="466207" cy="345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5991FBF-77AC-4413-A3D1-72754B4D2CEB}"/>
              </a:ext>
            </a:extLst>
          </p:cNvPr>
          <p:cNvSpPr txBox="1"/>
          <p:nvPr/>
        </p:nvSpPr>
        <p:spPr>
          <a:xfrm>
            <a:off x="5437110" y="5726211"/>
            <a:ext cx="4196517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입력해야 한다.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u="sng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수령번호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식별한다.</a:t>
            </a:r>
            <a:endParaRPr lang="ko-KR" alt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ECCEB1-8F21-47F1-9CA1-52692E6C5F1D}"/>
              </a:ext>
            </a:extLst>
          </p:cNvPr>
          <p:cNvSpPr txBox="1"/>
          <p:nvPr/>
        </p:nvSpPr>
        <p:spPr>
          <a:xfrm>
            <a:off x="3797604" y="1209418"/>
            <a:ext cx="456818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재고량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유지해야 한다.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u="sng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식별한다.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0A3E9-7ED5-44EB-A455-EC9F58EBF651}"/>
              </a:ext>
            </a:extLst>
          </p:cNvPr>
          <p:cNvSpPr txBox="1"/>
          <p:nvPr/>
        </p:nvSpPr>
        <p:spPr>
          <a:xfrm>
            <a:off x="5295028" y="4557621"/>
            <a:ext cx="6530609" cy="68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ko-KR" altLang="en-US" sz="12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하나의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있고 하나의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여러 </a:t>
            </a:r>
            <a:r>
              <a:rPr lang="ko-KR" altLang="en-US" sz="1200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수령인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주문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있다.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수령인 이 상품을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주문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하면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상품수량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주문 일자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정보를 유지해야 한다.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46CADF8-40CD-428E-AF47-7FC0FC9AD4F8}"/>
              </a:ext>
            </a:extLst>
          </p:cNvPr>
          <p:cNvSpPr txBox="1"/>
          <p:nvPr/>
        </p:nvSpPr>
        <p:spPr>
          <a:xfrm>
            <a:off x="8424461" y="1306677"/>
            <a:ext cx="2915866" cy="70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ko-KR" altLang="en-US" sz="14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유지해야 한다.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ts val="2500"/>
              </a:lnSpc>
            </a:pPr>
            <a:r>
              <a:rPr lang="ko-KR" altLang="en-US" sz="14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u="sng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식별한다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32CEDEF-E9F7-4950-A07D-66DA1AAACF61}"/>
              </a:ext>
            </a:extLst>
          </p:cNvPr>
          <p:cNvSpPr txBox="1"/>
          <p:nvPr/>
        </p:nvSpPr>
        <p:spPr>
          <a:xfrm>
            <a:off x="3530947" y="2906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992BB54-CE1E-421E-8E25-3D7CDADCECA2}"/>
              </a:ext>
            </a:extLst>
          </p:cNvPr>
          <p:cNvSpPr txBox="1"/>
          <p:nvPr/>
        </p:nvSpPr>
        <p:spPr>
          <a:xfrm>
            <a:off x="3506695" y="4411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8C1547-59F5-4376-9366-668A2ED3AA05}"/>
              </a:ext>
            </a:extLst>
          </p:cNvPr>
          <p:cNvSpPr txBox="1"/>
          <p:nvPr/>
        </p:nvSpPr>
        <p:spPr>
          <a:xfrm>
            <a:off x="5772027" y="2816236"/>
            <a:ext cx="5406148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한 </a:t>
            </a:r>
            <a:r>
              <a:rPr lang="ko-KR" altLang="en-US" sz="12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있고, 한 </a:t>
            </a:r>
            <a:r>
              <a:rPr lang="ko-KR" altLang="en-US" sz="1200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창고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여러 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있다.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AB28927-6217-4313-964C-9F2A27FF3D5F}"/>
              </a:ext>
            </a:extLst>
          </p:cNvPr>
          <p:cNvSpPr txBox="1"/>
          <p:nvPr/>
        </p:nvSpPr>
        <p:spPr>
          <a:xfrm>
            <a:off x="7296319" y="194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1CA4C6-73DE-4ED1-856C-91F87B0B9671}"/>
              </a:ext>
            </a:extLst>
          </p:cNvPr>
          <p:cNvSpPr txBox="1"/>
          <p:nvPr/>
        </p:nvSpPr>
        <p:spPr>
          <a:xfrm>
            <a:off x="4881454" y="1942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912B66-C699-4A27-95EA-83B7AF2C6016}"/>
              </a:ext>
            </a:extLst>
          </p:cNvPr>
          <p:cNvSpPr txBox="1"/>
          <p:nvPr/>
        </p:nvSpPr>
        <p:spPr>
          <a:xfrm>
            <a:off x="421505" y="1230892"/>
            <a:ext cx="1747769" cy="408125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5">
            <a:extLst>
              <a:ext uri="{FF2B5EF4-FFF2-40B4-BE49-F238E27FC236}">
                <a16:creationId xmlns:a16="http://schemas.microsoft.com/office/drawing/2014/main" id="{AB8B8B2F-77BF-46B9-A639-CC060EC98675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개념적 설계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5" grpId="0" animBg="1"/>
      <p:bldP spid="66" grpId="0" animBg="1"/>
      <p:bldP spid="12" grpId="0" animBg="1"/>
      <p:bldP spid="67" grpId="0" animBg="1"/>
      <p:bldP spid="68" grpId="0" animBg="1"/>
      <p:bldP spid="70" grpId="0" animBg="1"/>
      <p:bldP spid="13" grpId="0" animBg="1"/>
      <p:bldP spid="71" grpId="0" animBg="1"/>
      <p:bldP spid="98" grpId="0" animBg="1"/>
      <p:bldP spid="99" grpId="0" animBg="1"/>
      <p:bldP spid="103" grpId="0" animBg="1"/>
      <p:bldP spid="105" grpId="0" animBg="1"/>
      <p:bldP spid="106" grpId="0" animBg="1"/>
      <p:bldP spid="107" grpId="0" animBg="1"/>
      <p:bldP spid="122" grpId="0" build="allAtOnce"/>
      <p:bldP spid="126" grpId="0"/>
      <p:bldP spid="126" grpId="1"/>
      <p:bldP spid="128" grpId="0"/>
      <p:bldP spid="128" grpId="1"/>
      <p:bldP spid="136" grpId="0"/>
      <p:bldP spid="136" grpId="1"/>
      <p:bldP spid="129" grpId="0"/>
      <p:bldP spid="130" grpId="0"/>
      <p:bldP spid="134" grpId="0"/>
      <p:bldP spid="137" grpId="0"/>
      <p:bldP spid="1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DC23124B-53EE-4918-B048-1905D4932774}"/>
              </a:ext>
            </a:extLst>
          </p:cNvPr>
          <p:cNvSpPr txBox="1"/>
          <p:nvPr/>
        </p:nvSpPr>
        <p:spPr>
          <a:xfrm>
            <a:off x="852291" y="1553504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81F35A7-41B8-4718-A0EE-B5CE087E5E3B}"/>
              </a:ext>
            </a:extLst>
          </p:cNvPr>
          <p:cNvSpPr/>
          <p:nvPr/>
        </p:nvSpPr>
        <p:spPr>
          <a:xfrm>
            <a:off x="5171600" y="3785114"/>
            <a:ext cx="544749" cy="323449"/>
          </a:xfrm>
          <a:prstGeom prst="rightArrow">
            <a:avLst/>
          </a:prstGeom>
          <a:solidFill>
            <a:srgbClr val="C2C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E176E8-EB8A-4F62-8B63-F5D255942C29}"/>
              </a:ext>
            </a:extLst>
          </p:cNvPr>
          <p:cNvSpPr txBox="1"/>
          <p:nvPr/>
        </p:nvSpPr>
        <p:spPr>
          <a:xfrm>
            <a:off x="6435966" y="1553503"/>
            <a:ext cx="1300291" cy="287451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스키마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447B4E4-C5A7-4A14-8680-185F6C4C1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3414"/>
              </p:ext>
            </p:extLst>
          </p:nvPr>
        </p:nvGraphicFramePr>
        <p:xfrm>
          <a:off x="6435969" y="3154647"/>
          <a:ext cx="4092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39">
                  <a:extLst>
                    <a:ext uri="{9D8B030D-6E8A-4147-A177-3AD203B41FA5}">
                      <a16:colId xmlns:a16="http://schemas.microsoft.com/office/drawing/2014/main" val="521763733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191061560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2905112127"/>
                    </a:ext>
                  </a:extLst>
                </a:gridCol>
                <a:gridCol w="1051679">
                  <a:extLst>
                    <a:ext uri="{9D8B030D-6E8A-4147-A177-3AD203B41FA5}">
                      <a16:colId xmlns:a16="http://schemas.microsoft.com/office/drawing/2014/main" val="1378684373"/>
                    </a:ext>
                  </a:extLst>
                </a:gridCol>
              </a:tblGrid>
              <a:tr h="1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10687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7239A896-B6B1-40E8-9515-E0E52B6C6809}"/>
              </a:ext>
            </a:extLst>
          </p:cNvPr>
          <p:cNvGrpSpPr/>
          <p:nvPr/>
        </p:nvGrpSpPr>
        <p:grpSpPr>
          <a:xfrm>
            <a:off x="2152582" y="1917450"/>
            <a:ext cx="2212448" cy="3260762"/>
            <a:chOff x="2152582" y="1917450"/>
            <a:chExt cx="2212448" cy="326076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0A61C3-F689-4208-917C-2267B4B96635}"/>
                </a:ext>
              </a:extLst>
            </p:cNvPr>
            <p:cNvSpPr/>
            <p:nvPr/>
          </p:nvSpPr>
          <p:spPr>
            <a:xfrm>
              <a:off x="3494997" y="4740466"/>
              <a:ext cx="778212" cy="437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accent3"/>
                  </a:solidFill>
                </a:rPr>
                <a:t>창고</a:t>
              </a: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78A2EF2-D866-403C-8B10-672B7E16296D}"/>
                </a:ext>
              </a:extLst>
            </p:cNvPr>
            <p:cNvSpPr/>
            <p:nvPr/>
          </p:nvSpPr>
          <p:spPr>
            <a:xfrm>
              <a:off x="2162313" y="4740466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 dirty="0">
                  <a:solidFill>
                    <a:schemeClr val="accent3"/>
                  </a:solidFill>
                </a:rPr>
                <a:t>위치</a:t>
              </a:r>
            </a:p>
          </p:txBody>
        </p: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AF7B0C2A-690F-4176-8191-BCE3D5B4C190}"/>
                </a:ext>
              </a:extLst>
            </p:cNvPr>
            <p:cNvSpPr/>
            <p:nvPr/>
          </p:nvSpPr>
          <p:spPr>
            <a:xfrm>
              <a:off x="3401991" y="3565638"/>
              <a:ext cx="963039" cy="54292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보관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DEE438D-17E7-498B-8615-57FE2555BD02}"/>
                </a:ext>
              </a:extLst>
            </p:cNvPr>
            <p:cNvCxnSpPr>
              <a:cxnSpLocks/>
              <a:stCxn id="135" idx="2"/>
              <a:endCxn id="125" idx="0"/>
            </p:cNvCxnSpPr>
            <p:nvPr/>
          </p:nvCxnSpPr>
          <p:spPr>
            <a:xfrm flipH="1">
              <a:off x="3883511" y="2929129"/>
              <a:ext cx="592" cy="63650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CCD01EB9-3EFC-4EA0-BFE2-CC9E089EE995}"/>
                </a:ext>
              </a:extLst>
            </p:cNvPr>
            <p:cNvCxnSpPr>
              <a:cxnSpLocks/>
              <a:stCxn id="125" idx="2"/>
              <a:endCxn id="123" idx="0"/>
            </p:cNvCxnSpPr>
            <p:nvPr/>
          </p:nvCxnSpPr>
          <p:spPr>
            <a:xfrm>
              <a:off x="3883511" y="4108563"/>
              <a:ext cx="592" cy="631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9D32450-EBD6-4C2F-8A52-EFF13C2B8BD9}"/>
                </a:ext>
              </a:extLst>
            </p:cNvPr>
            <p:cNvCxnSpPr>
              <a:cxnSpLocks/>
              <a:stCxn id="123" idx="1"/>
              <a:endCxn id="124" idx="6"/>
            </p:cNvCxnSpPr>
            <p:nvPr/>
          </p:nvCxnSpPr>
          <p:spPr>
            <a:xfrm flipH="1">
              <a:off x="2940525" y="4959339"/>
              <a:ext cx="5544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8B2A165-27AB-4A7B-80CD-24E757FADABB}"/>
                </a:ext>
              </a:extLst>
            </p:cNvPr>
            <p:cNvSpPr txBox="1"/>
            <p:nvPr/>
          </p:nvSpPr>
          <p:spPr>
            <a:xfrm>
              <a:off x="3966123" y="306271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EE7FD5F-A9AA-4AAB-B7CC-6BB3E1E2F1B6}"/>
                </a:ext>
              </a:extLst>
            </p:cNvPr>
            <p:cNvSpPr/>
            <p:nvPr/>
          </p:nvSpPr>
          <p:spPr>
            <a:xfrm>
              <a:off x="3494997" y="2491383"/>
              <a:ext cx="778212" cy="437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</a:rPr>
                <a:t>상품</a:t>
              </a: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401843A1-A195-4AAB-8E28-759C1ADEB7FA}"/>
                </a:ext>
              </a:extLst>
            </p:cNvPr>
            <p:cNvSpPr/>
            <p:nvPr/>
          </p:nvSpPr>
          <p:spPr>
            <a:xfrm>
              <a:off x="2152582" y="1917450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 dirty="0">
                  <a:solidFill>
                    <a:srgbClr val="00B0F0"/>
                  </a:solidFill>
                </a:rPr>
                <a:t>상품번호</a:t>
              </a: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F11D770-ED09-433D-BBF2-706A3DB8399A}"/>
                </a:ext>
              </a:extLst>
            </p:cNvPr>
            <p:cNvSpPr/>
            <p:nvPr/>
          </p:nvSpPr>
          <p:spPr>
            <a:xfrm>
              <a:off x="2162313" y="2491382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00B0F0"/>
                  </a:solidFill>
                </a:rPr>
                <a:t>상품명</a:t>
              </a: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91DFC76-B63D-4BDA-BCD4-78394695AE20}"/>
                </a:ext>
              </a:extLst>
            </p:cNvPr>
            <p:cNvSpPr/>
            <p:nvPr/>
          </p:nvSpPr>
          <p:spPr>
            <a:xfrm>
              <a:off x="2162316" y="3065314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00B0F0"/>
                  </a:solidFill>
                </a:rPr>
                <a:t>재고량</a:t>
              </a: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9E928C7C-A15A-4B79-B60A-852C46622FDF}"/>
                </a:ext>
              </a:extLst>
            </p:cNvPr>
            <p:cNvCxnSpPr>
              <a:stCxn id="141" idx="6"/>
              <a:endCxn id="135" idx="1"/>
            </p:cNvCxnSpPr>
            <p:nvPr/>
          </p:nvCxnSpPr>
          <p:spPr>
            <a:xfrm>
              <a:off x="2940525" y="2710255"/>
              <a:ext cx="55447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073DB2FF-B520-4F91-999C-99F2331D65AA}"/>
                </a:ext>
              </a:extLst>
            </p:cNvPr>
            <p:cNvCxnSpPr>
              <a:cxnSpLocks/>
              <a:stCxn id="139" idx="6"/>
              <a:endCxn id="135" idx="1"/>
            </p:cNvCxnSpPr>
            <p:nvPr/>
          </p:nvCxnSpPr>
          <p:spPr>
            <a:xfrm>
              <a:off x="2930794" y="2136323"/>
              <a:ext cx="564203" cy="5739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29DF1F46-E8DA-4817-B8FD-9AEC36AB8B48}"/>
                </a:ext>
              </a:extLst>
            </p:cNvPr>
            <p:cNvCxnSpPr>
              <a:cxnSpLocks/>
              <a:stCxn id="142" idx="6"/>
              <a:endCxn id="135" idx="1"/>
            </p:cNvCxnSpPr>
            <p:nvPr/>
          </p:nvCxnSpPr>
          <p:spPr>
            <a:xfrm flipV="1">
              <a:off x="2940528" y="2710256"/>
              <a:ext cx="554469" cy="573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DD4F600-B2BB-4AB5-818C-2ECF261A070B}"/>
                </a:ext>
              </a:extLst>
            </p:cNvPr>
            <p:cNvSpPr txBox="1"/>
            <p:nvPr/>
          </p:nvSpPr>
          <p:spPr>
            <a:xfrm>
              <a:off x="3966123" y="4239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53DE722-9369-47F0-B29A-20016D71562B}"/>
              </a:ext>
            </a:extLst>
          </p:cNvPr>
          <p:cNvSpPr/>
          <p:nvPr/>
        </p:nvSpPr>
        <p:spPr>
          <a:xfrm>
            <a:off x="2120632" y="4667549"/>
            <a:ext cx="864487" cy="573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2634CD6C-1AA8-48DE-94AE-7B930BFD7053}"/>
              </a:ext>
            </a:extLst>
          </p:cNvPr>
          <p:cNvCxnSpPr>
            <a:cxnSpLocks/>
            <a:stCxn id="88" idx="2"/>
            <a:endCxn id="135" idx="3"/>
          </p:cNvCxnSpPr>
          <p:nvPr/>
        </p:nvCxnSpPr>
        <p:spPr>
          <a:xfrm rot="5400000" flipH="1" flipV="1">
            <a:off x="2147429" y="3115702"/>
            <a:ext cx="2531225" cy="1720333"/>
          </a:xfrm>
          <a:prstGeom prst="bentConnector4">
            <a:avLst>
              <a:gd name="adj1" fmla="val -9031"/>
              <a:gd name="adj2" fmla="val 11328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0">
            <a:extLst>
              <a:ext uri="{FF2B5EF4-FFF2-40B4-BE49-F238E27FC236}">
                <a16:creationId xmlns:a16="http://schemas.microsoft.com/office/drawing/2014/main" id="{7EC5D87A-38DD-43F4-9F68-7881FDFE8075}"/>
              </a:ext>
            </a:extLst>
          </p:cNvPr>
          <p:cNvSpPr/>
          <p:nvPr/>
        </p:nvSpPr>
        <p:spPr>
          <a:xfrm>
            <a:off x="7784854" y="2941858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19A6902-7BFA-4A58-869E-D97DED12A79B}"/>
              </a:ext>
            </a:extLst>
          </p:cNvPr>
          <p:cNvSpPr txBox="1"/>
          <p:nvPr/>
        </p:nvSpPr>
        <p:spPr>
          <a:xfrm>
            <a:off x="2982498" y="554074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외래키로 표현</a:t>
            </a:r>
          </a:p>
        </p:txBody>
      </p:sp>
      <p:graphicFrame>
        <p:nvGraphicFramePr>
          <p:cNvPr id="36" name="표 26">
            <a:extLst>
              <a:ext uri="{FF2B5EF4-FFF2-40B4-BE49-F238E27FC236}">
                <a16:creationId xmlns:a16="http://schemas.microsoft.com/office/drawing/2014/main" id="{571D94C1-B6A7-43C0-97A8-07F46153B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66131"/>
              </p:ext>
            </p:extLst>
          </p:nvPr>
        </p:nvGraphicFramePr>
        <p:xfrm>
          <a:off x="6435966" y="4326557"/>
          <a:ext cx="409206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40">
                  <a:extLst>
                    <a:ext uri="{9D8B030D-6E8A-4147-A177-3AD203B41FA5}">
                      <a16:colId xmlns:a16="http://schemas.microsoft.com/office/drawing/2014/main" val="521763733"/>
                    </a:ext>
                  </a:extLst>
                </a:gridCol>
                <a:gridCol w="3036123">
                  <a:extLst>
                    <a:ext uri="{9D8B030D-6E8A-4147-A177-3AD203B41FA5}">
                      <a16:colId xmlns:a16="http://schemas.microsoft.com/office/drawing/2014/main" val="3191061560"/>
                    </a:ext>
                  </a:extLst>
                </a:gridCol>
              </a:tblGrid>
              <a:tr h="1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창고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10687"/>
                  </a:ext>
                </a:extLst>
              </a:tr>
            </a:tbl>
          </a:graphicData>
        </a:graphic>
      </p:graphicFrame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DF567813-D704-4B7E-A30C-8E8610668482}"/>
              </a:ext>
            </a:extLst>
          </p:cNvPr>
          <p:cNvSpPr/>
          <p:nvPr/>
        </p:nvSpPr>
        <p:spPr>
          <a:xfrm>
            <a:off x="8809029" y="4108563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216A8-9219-42E2-A4B5-105A83CEA856}"/>
              </a:ext>
            </a:extLst>
          </p:cNvPr>
          <p:cNvGrpSpPr/>
          <p:nvPr/>
        </p:nvGrpSpPr>
        <p:grpSpPr>
          <a:xfrm>
            <a:off x="10528029" y="3154647"/>
            <a:ext cx="1048073" cy="272147"/>
            <a:chOff x="10528026" y="2881448"/>
            <a:chExt cx="1048073" cy="27214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2162AD-9F6A-4CB6-AE55-B462912AAC60}"/>
                </a:ext>
              </a:extLst>
            </p:cNvPr>
            <p:cNvSpPr/>
            <p:nvPr/>
          </p:nvSpPr>
          <p:spPr>
            <a:xfrm flipV="1">
              <a:off x="10528026" y="3107875"/>
              <a:ext cx="1048073" cy="45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59FCBF-E52C-4F61-A6D8-28433931CFB8}"/>
                </a:ext>
              </a:extLst>
            </p:cNvPr>
            <p:cNvSpPr txBox="1"/>
            <p:nvPr/>
          </p:nvSpPr>
          <p:spPr>
            <a:xfrm>
              <a:off x="10528026" y="2881448"/>
              <a:ext cx="1048073" cy="246221"/>
            </a:xfrm>
            <a:prstGeom prst="rect">
              <a:avLst/>
            </a:prstGeom>
            <a:solidFill>
              <a:srgbClr val="DEDDE0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00" b="1" dirty="0">
                  <a:solidFill>
                    <a:schemeClr val="tx1"/>
                  </a:solidFill>
                </a:rPr>
                <a:t>위치</a:t>
              </a:r>
            </a:p>
          </p:txBody>
        </p: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0900496-84C7-43CF-B0CF-E7CE1D5A37D2}"/>
              </a:ext>
            </a:extLst>
          </p:cNvPr>
          <p:cNvSpPr/>
          <p:nvPr/>
        </p:nvSpPr>
        <p:spPr>
          <a:xfrm>
            <a:off x="10779690" y="3139066"/>
            <a:ext cx="544750" cy="28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0">
            <a:extLst>
              <a:ext uri="{FF2B5EF4-FFF2-40B4-BE49-F238E27FC236}">
                <a16:creationId xmlns:a16="http://schemas.microsoft.com/office/drawing/2014/main" id="{FD083215-BC47-4AE2-926C-02102B59C68B}"/>
              </a:ext>
            </a:extLst>
          </p:cNvPr>
          <p:cNvSpPr/>
          <p:nvPr/>
        </p:nvSpPr>
        <p:spPr>
          <a:xfrm>
            <a:off x="10862782" y="2944453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FK</a:t>
            </a:r>
          </a:p>
        </p:txBody>
      </p:sp>
      <p:sp>
        <p:nvSpPr>
          <p:cNvPr id="38" name="사각형: 둥근 모서리 5">
            <a:extLst>
              <a:ext uri="{FF2B5EF4-FFF2-40B4-BE49-F238E27FC236}">
                <a16:creationId xmlns:a16="http://schemas.microsoft.com/office/drawing/2014/main" id="{9D1F6F1F-0E78-48F7-9F4C-E210F800FA4E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8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 animBg="1"/>
      <p:bldP spid="88" grpId="0" animBg="1"/>
      <p:bldP spid="155" grpId="0" animBg="1"/>
      <p:bldP spid="157" grpId="0"/>
      <p:bldP spid="37" grpId="0" animBg="1"/>
      <p:bldP spid="150" grpId="0" animBg="1"/>
      <p:bldP spid="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DC23124B-53EE-4918-B048-1905D4932774}"/>
              </a:ext>
            </a:extLst>
          </p:cNvPr>
          <p:cNvSpPr txBox="1"/>
          <p:nvPr/>
        </p:nvSpPr>
        <p:spPr>
          <a:xfrm>
            <a:off x="852291" y="1553504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81F35A7-41B8-4718-A0EE-B5CE087E5E3B}"/>
              </a:ext>
            </a:extLst>
          </p:cNvPr>
          <p:cNvSpPr/>
          <p:nvPr/>
        </p:nvSpPr>
        <p:spPr>
          <a:xfrm>
            <a:off x="5375820" y="3743284"/>
            <a:ext cx="544749" cy="323449"/>
          </a:xfrm>
          <a:prstGeom prst="rightArrow">
            <a:avLst/>
          </a:prstGeom>
          <a:solidFill>
            <a:srgbClr val="C2C2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E176E8-EB8A-4F62-8B63-F5D255942C29}"/>
              </a:ext>
            </a:extLst>
          </p:cNvPr>
          <p:cNvSpPr txBox="1"/>
          <p:nvPr/>
        </p:nvSpPr>
        <p:spPr>
          <a:xfrm>
            <a:off x="6435966" y="1553503"/>
            <a:ext cx="1300291" cy="287451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스키마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26">
            <a:extLst>
              <a:ext uri="{FF2B5EF4-FFF2-40B4-BE49-F238E27FC236}">
                <a16:creationId xmlns:a16="http://schemas.microsoft.com/office/drawing/2014/main" id="{AB53E507-2169-455A-94B0-68B4AEA1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35218"/>
              </p:ext>
            </p:extLst>
          </p:nvPr>
        </p:nvGraphicFramePr>
        <p:xfrm>
          <a:off x="6197310" y="4287824"/>
          <a:ext cx="409206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29">
                  <a:extLst>
                    <a:ext uri="{9D8B030D-6E8A-4147-A177-3AD203B41FA5}">
                      <a16:colId xmlns:a16="http://schemas.microsoft.com/office/drawing/2014/main" val="521763733"/>
                    </a:ext>
                  </a:extLst>
                </a:gridCol>
                <a:gridCol w="779942">
                  <a:extLst>
                    <a:ext uri="{9D8B030D-6E8A-4147-A177-3AD203B41FA5}">
                      <a16:colId xmlns:a16="http://schemas.microsoft.com/office/drawing/2014/main" val="3191061560"/>
                    </a:ext>
                  </a:extLst>
                </a:gridCol>
                <a:gridCol w="811140">
                  <a:extLst>
                    <a:ext uri="{9D8B030D-6E8A-4147-A177-3AD203B41FA5}">
                      <a16:colId xmlns:a16="http://schemas.microsoft.com/office/drawing/2014/main" val="2905112127"/>
                    </a:ext>
                  </a:extLst>
                </a:gridCol>
                <a:gridCol w="823304">
                  <a:extLst>
                    <a:ext uri="{9D8B030D-6E8A-4147-A177-3AD203B41FA5}">
                      <a16:colId xmlns:a16="http://schemas.microsoft.com/office/drawing/2014/main" val="1428055888"/>
                    </a:ext>
                  </a:extLst>
                </a:gridCol>
                <a:gridCol w="831049">
                  <a:extLst>
                    <a:ext uri="{9D8B030D-6E8A-4147-A177-3AD203B41FA5}">
                      <a16:colId xmlns:a16="http://schemas.microsoft.com/office/drawing/2014/main" val="1378684373"/>
                    </a:ext>
                  </a:extLst>
                </a:gridCol>
              </a:tblGrid>
              <a:tr h="1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수령인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>
                          <a:solidFill>
                            <a:schemeClr val="tx1"/>
                          </a:solidFill>
                        </a:rPr>
                        <a:t>수령번호</a:t>
                      </a:r>
                    </a:p>
                  </a:txBody>
                  <a:tcPr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</a:txBody>
                  <a:tcPr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10687"/>
                  </a:ext>
                </a:extLst>
              </a:tr>
            </a:tbl>
          </a:graphicData>
        </a:graphic>
      </p:graphicFrame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6E6AC5-7F10-4EB3-9C1F-FFBDC3E838DB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flipH="1" flipV="1">
            <a:off x="3375702" y="3137452"/>
            <a:ext cx="4393" cy="496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EC9CF69-310B-4B92-9213-32CAFB9C193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3379842" y="4176472"/>
            <a:ext cx="253" cy="4900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DA969-8230-404B-82DC-29E009B6375B}"/>
              </a:ext>
            </a:extLst>
          </p:cNvPr>
          <p:cNvGrpSpPr/>
          <p:nvPr/>
        </p:nvGrpSpPr>
        <p:grpSpPr>
          <a:xfrm>
            <a:off x="1644181" y="2125773"/>
            <a:ext cx="2120627" cy="1585610"/>
            <a:chOff x="2169274" y="1595332"/>
            <a:chExt cx="2120627" cy="15856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C58124-1C3A-472F-AAFF-078C91DE5EFE}"/>
                </a:ext>
              </a:extLst>
            </p:cNvPr>
            <p:cNvSpPr/>
            <p:nvPr/>
          </p:nvSpPr>
          <p:spPr>
            <a:xfrm>
              <a:off x="3511689" y="2169265"/>
              <a:ext cx="778212" cy="437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</a:rPr>
                <a:t>상품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2ECB718-B4B9-4986-9FFD-68F2C3F0C388}"/>
                </a:ext>
              </a:extLst>
            </p:cNvPr>
            <p:cNvSpPr/>
            <p:nvPr/>
          </p:nvSpPr>
          <p:spPr>
            <a:xfrm>
              <a:off x="2169274" y="1595332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 dirty="0">
                  <a:solidFill>
                    <a:srgbClr val="00B0F0"/>
                  </a:solidFill>
                </a:rPr>
                <a:t>상품번호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5E5AE8A-FCA5-4526-9E46-8ADADB45C327}"/>
                </a:ext>
              </a:extLst>
            </p:cNvPr>
            <p:cNvSpPr/>
            <p:nvPr/>
          </p:nvSpPr>
          <p:spPr>
            <a:xfrm>
              <a:off x="2179005" y="2169264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00B0F0"/>
                  </a:solidFill>
                </a:rPr>
                <a:t>상품명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DBF0BA8-55A4-42F0-9A79-3778CA47EF0E}"/>
                </a:ext>
              </a:extLst>
            </p:cNvPr>
            <p:cNvSpPr/>
            <p:nvPr/>
          </p:nvSpPr>
          <p:spPr>
            <a:xfrm>
              <a:off x="2179008" y="2743196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00B0F0"/>
                  </a:solidFill>
                </a:rPr>
                <a:t>재고량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2A7EBFE-43C0-405E-B2B0-BADEF71C8987}"/>
                </a:ext>
              </a:extLst>
            </p:cNvPr>
            <p:cNvCxnSpPr>
              <a:stCxn id="35" idx="6"/>
              <a:endCxn id="32" idx="1"/>
            </p:cNvCxnSpPr>
            <p:nvPr/>
          </p:nvCxnSpPr>
          <p:spPr>
            <a:xfrm>
              <a:off x="2957217" y="2388137"/>
              <a:ext cx="55447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B6166B-332F-4CF6-A510-0E7B9718115E}"/>
                </a:ext>
              </a:extLst>
            </p:cNvPr>
            <p:cNvCxnSpPr>
              <a:cxnSpLocks/>
              <a:stCxn id="34" idx="6"/>
              <a:endCxn id="32" idx="1"/>
            </p:cNvCxnSpPr>
            <p:nvPr/>
          </p:nvCxnSpPr>
          <p:spPr>
            <a:xfrm>
              <a:off x="2947486" y="1814205"/>
              <a:ext cx="564203" cy="5739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55B2ECB-B898-4EF9-BB63-D1A6D8916BE6}"/>
                </a:ext>
              </a:extLst>
            </p:cNvPr>
            <p:cNvCxnSpPr>
              <a:cxnSpLocks/>
              <a:stCxn id="36" idx="6"/>
              <a:endCxn id="32" idx="1"/>
            </p:cNvCxnSpPr>
            <p:nvPr/>
          </p:nvCxnSpPr>
          <p:spPr>
            <a:xfrm flipV="1">
              <a:off x="2957220" y="2388138"/>
              <a:ext cx="554469" cy="573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6C4980-D1CB-47B0-BED5-2156A3AA5881}"/>
              </a:ext>
            </a:extLst>
          </p:cNvPr>
          <p:cNvGrpSpPr/>
          <p:nvPr/>
        </p:nvGrpSpPr>
        <p:grpSpPr>
          <a:xfrm>
            <a:off x="2898575" y="3196098"/>
            <a:ext cx="2203308" cy="1422070"/>
            <a:chOff x="3419275" y="3132598"/>
            <a:chExt cx="2203308" cy="1422070"/>
          </a:xfrm>
        </p:grpSpPr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7686E507-3776-4296-856B-F291DAC55D40}"/>
                </a:ext>
              </a:extLst>
            </p:cNvPr>
            <p:cNvSpPr/>
            <p:nvPr/>
          </p:nvSpPr>
          <p:spPr>
            <a:xfrm>
              <a:off x="3419275" y="3570047"/>
              <a:ext cx="963039" cy="54292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주문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B234438-9479-4389-8CB1-F55AFC320DC8}"/>
                </a:ext>
              </a:extLst>
            </p:cNvPr>
            <p:cNvSpPr/>
            <p:nvPr/>
          </p:nvSpPr>
          <p:spPr>
            <a:xfrm>
              <a:off x="4844371" y="3132598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상품수량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78ABB9B-D362-436A-96FA-80CD22471A7B}"/>
                </a:ext>
              </a:extLst>
            </p:cNvPr>
            <p:cNvSpPr/>
            <p:nvPr/>
          </p:nvSpPr>
          <p:spPr>
            <a:xfrm>
              <a:off x="4844371" y="4116922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주문일자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DC9B85E-774B-4EC8-BEB8-32DD243CF591}"/>
                </a:ext>
              </a:extLst>
            </p:cNvPr>
            <p:cNvCxnSpPr>
              <a:cxnSpLocks/>
              <a:stCxn id="37" idx="3"/>
              <a:endCxn id="44" idx="2"/>
            </p:cNvCxnSpPr>
            <p:nvPr/>
          </p:nvCxnSpPr>
          <p:spPr>
            <a:xfrm>
              <a:off x="4382314" y="3841510"/>
              <a:ext cx="462057" cy="4942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0A38ADE-37C5-4C18-AE11-7A6D318D2A38}"/>
                </a:ext>
              </a:extLst>
            </p:cNvPr>
            <p:cNvCxnSpPr>
              <a:cxnSpLocks/>
              <a:stCxn id="37" idx="3"/>
              <a:endCxn id="43" idx="2"/>
            </p:cNvCxnSpPr>
            <p:nvPr/>
          </p:nvCxnSpPr>
          <p:spPr>
            <a:xfrm flipV="1">
              <a:off x="4382314" y="3351471"/>
              <a:ext cx="462057" cy="4900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68FC75-D9D7-490A-9691-EE2284967B10}"/>
              </a:ext>
            </a:extLst>
          </p:cNvPr>
          <p:cNvGrpSpPr/>
          <p:nvPr/>
        </p:nvGrpSpPr>
        <p:grpSpPr>
          <a:xfrm>
            <a:off x="2076343" y="4666511"/>
            <a:ext cx="2547918" cy="1622692"/>
            <a:chOff x="2597295" y="5079045"/>
            <a:chExt cx="2547918" cy="162269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B500CB1-363F-4E77-9D8B-054172C4FE6E}"/>
                </a:ext>
              </a:extLst>
            </p:cNvPr>
            <p:cNvSpPr/>
            <p:nvPr/>
          </p:nvSpPr>
          <p:spPr>
            <a:xfrm>
              <a:off x="3511688" y="5079045"/>
              <a:ext cx="778212" cy="437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>
                  <a:solidFill>
                    <a:srgbClr val="92D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수령인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FCD7C96-B0F3-45D8-84C4-67210FBD443B}"/>
                </a:ext>
              </a:extLst>
            </p:cNvPr>
            <p:cNvSpPr/>
            <p:nvPr/>
          </p:nvSpPr>
          <p:spPr>
            <a:xfrm>
              <a:off x="2597295" y="5643874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 dirty="0">
                  <a:solidFill>
                    <a:srgbClr val="92D050"/>
                  </a:solidFill>
                </a:rPr>
                <a:t>수령번호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7BFD523-F045-4D0C-8AA7-6C21137C3C69}"/>
                </a:ext>
              </a:extLst>
            </p:cNvPr>
            <p:cNvSpPr/>
            <p:nvPr/>
          </p:nvSpPr>
          <p:spPr>
            <a:xfrm>
              <a:off x="4367001" y="5643874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92D050"/>
                  </a:solidFill>
                </a:rPr>
                <a:t>휴대폰</a:t>
              </a:r>
              <a:endParaRPr lang="en-US" altLang="ko-KR" sz="1050" dirty="0">
                <a:solidFill>
                  <a:srgbClr val="92D050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rgbClr val="92D050"/>
                  </a:solidFill>
                </a:rPr>
                <a:t>번호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E879B0-3862-4598-9124-ADE4BBCB1413}"/>
                </a:ext>
              </a:extLst>
            </p:cNvPr>
            <p:cNvSpPr/>
            <p:nvPr/>
          </p:nvSpPr>
          <p:spPr>
            <a:xfrm>
              <a:off x="3993208" y="6263991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92D050"/>
                  </a:solidFill>
                </a:rPr>
                <a:t>주소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4579BB9-591A-4EAE-90BA-34610CE807F2}"/>
                </a:ext>
              </a:extLst>
            </p:cNvPr>
            <p:cNvSpPr/>
            <p:nvPr/>
          </p:nvSpPr>
          <p:spPr>
            <a:xfrm>
              <a:off x="3030169" y="6263991"/>
              <a:ext cx="778212" cy="437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rgbClr val="92D050"/>
                  </a:solidFill>
                </a:rPr>
                <a:t>이름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636FC8-7BF4-431D-9548-99705232A10B}"/>
                </a:ext>
              </a:extLst>
            </p:cNvPr>
            <p:cNvCxnSpPr>
              <a:cxnSpLocks/>
              <a:stCxn id="45" idx="6"/>
              <a:endCxn id="33" idx="2"/>
            </p:cNvCxnSpPr>
            <p:nvPr/>
          </p:nvCxnSpPr>
          <p:spPr>
            <a:xfrm flipV="1">
              <a:off x="3375507" y="5516791"/>
              <a:ext cx="525287" cy="345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419E9C-F9FD-4F9B-B435-1389B4F34A3D}"/>
                </a:ext>
              </a:extLst>
            </p:cNvPr>
            <p:cNvCxnSpPr>
              <a:cxnSpLocks/>
              <a:stCxn id="47" idx="1"/>
              <a:endCxn id="33" idx="2"/>
            </p:cNvCxnSpPr>
            <p:nvPr/>
          </p:nvCxnSpPr>
          <p:spPr>
            <a:xfrm flipH="1" flipV="1">
              <a:off x="3900794" y="5516791"/>
              <a:ext cx="206381" cy="8113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CBA7E5A-69CC-40E4-B446-80FFB618BC51}"/>
                </a:ext>
              </a:extLst>
            </p:cNvPr>
            <p:cNvCxnSpPr>
              <a:cxnSpLocks/>
              <a:stCxn id="48" idx="7"/>
              <a:endCxn id="33" idx="2"/>
            </p:cNvCxnSpPr>
            <p:nvPr/>
          </p:nvCxnSpPr>
          <p:spPr>
            <a:xfrm flipV="1">
              <a:off x="3694414" y="5516791"/>
              <a:ext cx="206380" cy="8113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74EC952-2F8F-4FB5-85AF-56E2CF83BE27}"/>
                </a:ext>
              </a:extLst>
            </p:cNvPr>
            <p:cNvCxnSpPr>
              <a:cxnSpLocks/>
              <a:stCxn id="46" idx="2"/>
              <a:endCxn id="33" idx="2"/>
            </p:cNvCxnSpPr>
            <p:nvPr/>
          </p:nvCxnSpPr>
          <p:spPr>
            <a:xfrm flipH="1" flipV="1">
              <a:off x="3900794" y="5516791"/>
              <a:ext cx="466207" cy="3459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9F0667F-4243-4D2B-9CBF-11C28B648111}"/>
              </a:ext>
            </a:extLst>
          </p:cNvPr>
          <p:cNvSpPr txBox="1"/>
          <p:nvPr/>
        </p:nvSpPr>
        <p:spPr>
          <a:xfrm>
            <a:off x="3079683" y="3227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E51285-8349-4A19-90B2-B783192AE16E}"/>
              </a:ext>
            </a:extLst>
          </p:cNvPr>
          <p:cNvSpPr txBox="1"/>
          <p:nvPr/>
        </p:nvSpPr>
        <p:spPr>
          <a:xfrm>
            <a:off x="3073601" y="41924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graphicFrame>
        <p:nvGraphicFramePr>
          <p:cNvPr id="70" name="표 26">
            <a:extLst>
              <a:ext uri="{FF2B5EF4-FFF2-40B4-BE49-F238E27FC236}">
                <a16:creationId xmlns:a16="http://schemas.microsoft.com/office/drawing/2014/main" id="{E7460842-A2E9-4AB0-80AA-020CC13F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9361"/>
              </p:ext>
            </p:extLst>
          </p:nvPr>
        </p:nvGraphicFramePr>
        <p:xfrm>
          <a:off x="6207372" y="3299460"/>
          <a:ext cx="4092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39">
                  <a:extLst>
                    <a:ext uri="{9D8B030D-6E8A-4147-A177-3AD203B41FA5}">
                      <a16:colId xmlns:a16="http://schemas.microsoft.com/office/drawing/2014/main" val="521763733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191061560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2905112127"/>
                    </a:ext>
                  </a:extLst>
                </a:gridCol>
                <a:gridCol w="1051679">
                  <a:extLst>
                    <a:ext uri="{9D8B030D-6E8A-4147-A177-3AD203B41FA5}">
                      <a16:colId xmlns:a16="http://schemas.microsoft.com/office/drawing/2014/main" val="1378684373"/>
                    </a:ext>
                  </a:extLst>
                </a:gridCol>
              </a:tblGrid>
              <a:tr h="19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>
                    <a:solidFill>
                      <a:schemeClr val="bg2">
                        <a:lumMod val="90000"/>
                        <a:alpha val="6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10687"/>
                  </a:ext>
                </a:extLst>
              </a:tr>
            </a:tbl>
          </a:graphicData>
        </a:graphic>
      </p:graphicFrame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4093B617-E091-44F8-904D-978FBE35CE83}"/>
              </a:ext>
            </a:extLst>
          </p:cNvPr>
          <p:cNvSpPr/>
          <p:nvPr/>
        </p:nvSpPr>
        <p:spPr>
          <a:xfrm>
            <a:off x="7556257" y="3086671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5BF12C0-CC13-47BF-9AC8-7176E02DAD1D}"/>
              </a:ext>
            </a:extLst>
          </p:cNvPr>
          <p:cNvGrpSpPr/>
          <p:nvPr/>
        </p:nvGrpSpPr>
        <p:grpSpPr>
          <a:xfrm>
            <a:off x="10299432" y="3299460"/>
            <a:ext cx="1048073" cy="272147"/>
            <a:chOff x="10528026" y="2881448"/>
            <a:chExt cx="1048073" cy="27214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5ECC78-5764-4A93-ADC7-BAFC72526CFF}"/>
                </a:ext>
              </a:extLst>
            </p:cNvPr>
            <p:cNvSpPr/>
            <p:nvPr/>
          </p:nvSpPr>
          <p:spPr>
            <a:xfrm flipV="1">
              <a:off x="10528026" y="3107875"/>
              <a:ext cx="1048073" cy="45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85286A-2B8E-4DCC-9098-E8116E3C650B}"/>
                </a:ext>
              </a:extLst>
            </p:cNvPr>
            <p:cNvSpPr txBox="1"/>
            <p:nvPr/>
          </p:nvSpPr>
          <p:spPr>
            <a:xfrm>
              <a:off x="10528026" y="2881448"/>
              <a:ext cx="1048073" cy="246221"/>
            </a:xfrm>
            <a:prstGeom prst="rect">
              <a:avLst/>
            </a:prstGeom>
            <a:solidFill>
              <a:srgbClr val="DEDDE0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00" b="1" dirty="0">
                  <a:solidFill>
                    <a:schemeClr val="tx1"/>
                  </a:solidFill>
                </a:rPr>
                <a:t>위치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74FA99-4309-41D1-9D6B-E9ADE4634D5B}"/>
              </a:ext>
            </a:extLst>
          </p:cNvPr>
          <p:cNvSpPr/>
          <p:nvPr/>
        </p:nvSpPr>
        <p:spPr>
          <a:xfrm>
            <a:off x="10551093" y="3283879"/>
            <a:ext cx="544750" cy="28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:a16="http://schemas.microsoft.com/office/drawing/2014/main" id="{BDB766B1-7B60-440B-9B45-1070D80D6A23}"/>
              </a:ext>
            </a:extLst>
          </p:cNvPr>
          <p:cNvSpPr/>
          <p:nvPr/>
        </p:nvSpPr>
        <p:spPr>
          <a:xfrm>
            <a:off x="10634185" y="3089266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FK</a:t>
            </a:r>
          </a:p>
        </p:txBody>
      </p:sp>
      <p:sp>
        <p:nvSpPr>
          <p:cNvPr id="120" name="모서리가 둥근 직사각형 10">
            <a:extLst>
              <a:ext uri="{FF2B5EF4-FFF2-40B4-BE49-F238E27FC236}">
                <a16:creationId xmlns:a16="http://schemas.microsoft.com/office/drawing/2014/main" id="{382CF3ED-2C0D-4E31-AA0B-E17C4EF544B5}"/>
              </a:ext>
            </a:extLst>
          </p:cNvPr>
          <p:cNvSpPr/>
          <p:nvPr/>
        </p:nvSpPr>
        <p:spPr>
          <a:xfrm>
            <a:off x="7250962" y="4081721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PK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429A87-009C-4253-983C-7151F48DBE20}"/>
              </a:ext>
            </a:extLst>
          </p:cNvPr>
          <p:cNvGrpSpPr/>
          <p:nvPr/>
        </p:nvGrpSpPr>
        <p:grpSpPr>
          <a:xfrm>
            <a:off x="7041542" y="4567478"/>
            <a:ext cx="2407528" cy="272194"/>
            <a:chOff x="7041542" y="4567478"/>
            <a:chExt cx="2407528" cy="272194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4F3198C-A540-4897-B9AB-406DC1AB8E7D}"/>
                </a:ext>
              </a:extLst>
            </p:cNvPr>
            <p:cNvGrpSpPr/>
            <p:nvPr/>
          </p:nvGrpSpPr>
          <p:grpSpPr>
            <a:xfrm>
              <a:off x="7819754" y="4567528"/>
              <a:ext cx="814661" cy="272144"/>
              <a:chOff x="10528022" y="2881448"/>
              <a:chExt cx="1009345" cy="272144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8F8A49F-9740-4088-94B4-BB466CACF489}"/>
                  </a:ext>
                </a:extLst>
              </p:cNvPr>
              <p:cNvSpPr/>
              <p:nvPr/>
            </p:nvSpPr>
            <p:spPr>
              <a:xfrm flipV="1">
                <a:off x="10528026" y="3107873"/>
                <a:ext cx="1009341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BF457D3-A333-4159-BF6F-2CC09EE1A317}"/>
                  </a:ext>
                </a:extLst>
              </p:cNvPr>
              <p:cNvSpPr txBox="1"/>
              <p:nvPr/>
            </p:nvSpPr>
            <p:spPr>
              <a:xfrm>
                <a:off x="10528022" y="2881448"/>
                <a:ext cx="1009340" cy="246221"/>
              </a:xfrm>
              <a:prstGeom prst="rect">
                <a:avLst/>
              </a:prstGeom>
              <a:solidFill>
                <a:srgbClr val="DEDDE0"/>
              </a:solidFill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000" b="1" dirty="0"/>
                  <a:t>상품수량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D93DBA2-4EEF-44EB-BD31-2E576330AF02}"/>
                </a:ext>
              </a:extLst>
            </p:cNvPr>
            <p:cNvGrpSpPr/>
            <p:nvPr/>
          </p:nvGrpSpPr>
          <p:grpSpPr>
            <a:xfrm>
              <a:off x="8634412" y="4567478"/>
              <a:ext cx="814658" cy="272147"/>
              <a:chOff x="10488632" y="2881448"/>
              <a:chExt cx="1009342" cy="272147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98A74E-E278-46F6-B5AB-CD26538A072A}"/>
                  </a:ext>
                </a:extLst>
              </p:cNvPr>
              <p:cNvSpPr/>
              <p:nvPr/>
            </p:nvSpPr>
            <p:spPr>
              <a:xfrm flipV="1">
                <a:off x="10488632" y="3107875"/>
                <a:ext cx="1009340" cy="45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008A7B-B3CF-4D08-93AC-4B00B47558E5}"/>
                  </a:ext>
                </a:extLst>
              </p:cNvPr>
              <p:cNvSpPr txBox="1"/>
              <p:nvPr/>
            </p:nvSpPr>
            <p:spPr>
              <a:xfrm>
                <a:off x="10488634" y="2881448"/>
                <a:ext cx="1009340" cy="246221"/>
              </a:xfrm>
              <a:prstGeom prst="rect">
                <a:avLst/>
              </a:prstGeom>
              <a:solidFill>
                <a:srgbClr val="DEDDE0"/>
              </a:solidFill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000" b="1" dirty="0"/>
                  <a:t>주문일자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881DD63-F2EA-4770-A50F-2E5A5DCD3044}"/>
                </a:ext>
              </a:extLst>
            </p:cNvPr>
            <p:cNvGrpSpPr/>
            <p:nvPr/>
          </p:nvGrpSpPr>
          <p:grpSpPr>
            <a:xfrm>
              <a:off x="7041542" y="4567478"/>
              <a:ext cx="778212" cy="272147"/>
              <a:chOff x="10488632" y="2881448"/>
              <a:chExt cx="1009340" cy="272147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C4607C8B-C880-4F70-8E7F-2F34D5694BD3}"/>
                  </a:ext>
                </a:extLst>
              </p:cNvPr>
              <p:cNvSpPr/>
              <p:nvPr/>
            </p:nvSpPr>
            <p:spPr>
              <a:xfrm flipV="1">
                <a:off x="10488632" y="3107875"/>
                <a:ext cx="1009338" cy="45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17D5B2-18E6-487F-83CE-AB730CEA198C}"/>
                  </a:ext>
                </a:extLst>
              </p:cNvPr>
              <p:cNvSpPr txBox="1"/>
              <p:nvPr/>
            </p:nvSpPr>
            <p:spPr>
              <a:xfrm>
                <a:off x="10488634" y="2881448"/>
                <a:ext cx="1009338" cy="246221"/>
              </a:xfrm>
              <a:prstGeom prst="rect">
                <a:avLst/>
              </a:prstGeom>
              <a:solidFill>
                <a:srgbClr val="DEDDE0"/>
              </a:solidFill>
              <a:ln w="127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000" b="1" dirty="0"/>
                  <a:t>상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품번호</a:t>
                </a: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44D98A-FDB2-48D3-B5B3-B54EAD5E9B39}"/>
              </a:ext>
            </a:extLst>
          </p:cNvPr>
          <p:cNvSpPr/>
          <p:nvPr/>
        </p:nvSpPr>
        <p:spPr>
          <a:xfrm>
            <a:off x="7146131" y="4556998"/>
            <a:ext cx="566488" cy="28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0">
            <a:extLst>
              <a:ext uri="{FF2B5EF4-FFF2-40B4-BE49-F238E27FC236}">
                <a16:creationId xmlns:a16="http://schemas.microsoft.com/office/drawing/2014/main" id="{54242F5F-4686-4D0F-ADC9-E0C3B2EF8B3F}"/>
              </a:ext>
            </a:extLst>
          </p:cNvPr>
          <p:cNvSpPr/>
          <p:nvPr/>
        </p:nvSpPr>
        <p:spPr>
          <a:xfrm>
            <a:off x="7250962" y="4899215"/>
            <a:ext cx="378565" cy="140861"/>
          </a:xfrm>
          <a:prstGeom prst="roundRect">
            <a:avLst>
              <a:gd name="adj" fmla="val 50000"/>
            </a:avLst>
          </a:prstGeom>
          <a:solidFill>
            <a:srgbClr val="3D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FK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958B2B1-3317-4881-9C1F-E88CB4C1B2D3}"/>
              </a:ext>
            </a:extLst>
          </p:cNvPr>
          <p:cNvSpPr/>
          <p:nvPr/>
        </p:nvSpPr>
        <p:spPr>
          <a:xfrm>
            <a:off x="1600962" y="2057212"/>
            <a:ext cx="864487" cy="573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041D04D-19AF-4614-954F-A3CB3A9BF14C}"/>
              </a:ext>
            </a:extLst>
          </p:cNvPr>
          <p:cNvCxnSpPr>
            <a:cxnSpLocks/>
            <a:stCxn id="131" idx="1"/>
            <a:endCxn id="33" idx="1"/>
          </p:cNvCxnSpPr>
          <p:nvPr/>
        </p:nvCxnSpPr>
        <p:spPr>
          <a:xfrm rot="10800000" flipH="1" flipV="1">
            <a:off x="1600962" y="2344178"/>
            <a:ext cx="1389774" cy="2541206"/>
          </a:xfrm>
          <a:prstGeom prst="bentConnector3">
            <a:avLst>
              <a:gd name="adj1" fmla="val -1644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BB4FFDB-C9DE-427B-BD66-926B79ED33BD}"/>
              </a:ext>
            </a:extLst>
          </p:cNvPr>
          <p:cNvSpPr txBox="1"/>
          <p:nvPr/>
        </p:nvSpPr>
        <p:spPr>
          <a:xfrm>
            <a:off x="339141" y="329946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외래키로 표현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D8752EA-968E-4279-B3AC-D944FBC5B09F}"/>
              </a:ext>
            </a:extLst>
          </p:cNvPr>
          <p:cNvSpPr/>
          <p:nvPr/>
        </p:nvSpPr>
        <p:spPr>
          <a:xfrm>
            <a:off x="4286052" y="3142214"/>
            <a:ext cx="864487" cy="1529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C124583-2325-41B1-BC6C-75F8FADE7B12}"/>
              </a:ext>
            </a:extLst>
          </p:cNvPr>
          <p:cNvCxnSpPr>
            <a:cxnSpLocks/>
            <a:stCxn id="133" idx="2"/>
            <a:endCxn id="33" idx="3"/>
          </p:cNvCxnSpPr>
          <p:nvPr/>
        </p:nvCxnSpPr>
        <p:spPr>
          <a:xfrm rot="5400000">
            <a:off x="4136567" y="4303655"/>
            <a:ext cx="214110" cy="94934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0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 animBg="1"/>
      <p:bldP spid="71" grpId="0" animBg="1"/>
      <p:bldP spid="75" grpId="0" animBg="1"/>
      <p:bldP spid="76" grpId="0" animBg="1"/>
      <p:bldP spid="120" grpId="0" animBg="1"/>
      <p:bldP spid="129" grpId="0" animBg="1"/>
      <p:bldP spid="130" grpId="0" animBg="1"/>
      <p:bldP spid="131" grpId="0" animBg="1"/>
      <p:bldP spid="132" grpId="0"/>
      <p:bldP spid="1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FA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62B70-FD65-4E9B-973E-58CF9F15D031}"/>
              </a:ext>
            </a:extLst>
          </p:cNvPr>
          <p:cNvSpPr txBox="1"/>
          <p:nvPr/>
        </p:nvSpPr>
        <p:spPr>
          <a:xfrm>
            <a:off x="3588676" y="1391263"/>
            <a:ext cx="53489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상품명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재고량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입력완료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CCECD9-28D5-45AC-AA3D-BF517ECA4133}"/>
              </a:ext>
            </a:extLst>
          </p:cNvPr>
          <p:cNvSpPr txBox="1"/>
          <p:nvPr/>
        </p:nvSpPr>
        <p:spPr>
          <a:xfrm>
            <a:off x="2241499" y="1699389"/>
            <a:ext cx="71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변경할 상품명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변경완료</a:t>
            </a:r>
            <a:endParaRPr lang="en-US" altLang="ko-KR" sz="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0803CF-88DE-4A3D-86F4-F8A930E80C01}"/>
              </a:ext>
            </a:extLst>
          </p:cNvPr>
          <p:cNvSpPr txBox="1"/>
          <p:nvPr/>
        </p:nvSpPr>
        <p:spPr>
          <a:xfrm>
            <a:off x="2241652" y="2090671"/>
            <a:ext cx="71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변경할 재고량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변경완료</a:t>
            </a:r>
            <a:endParaRPr lang="en-US" altLang="ko-KR" sz="6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E9A414-D1EA-476A-BCE9-691ECF3D1896}"/>
              </a:ext>
            </a:extLst>
          </p:cNvPr>
          <p:cNvGrpSpPr/>
          <p:nvPr/>
        </p:nvGrpSpPr>
        <p:grpSpPr>
          <a:xfrm>
            <a:off x="5698536" y="2847107"/>
            <a:ext cx="794928" cy="1163787"/>
            <a:chOff x="1178662" y="1824682"/>
            <a:chExt cx="794928" cy="116378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07C11A-1189-4FEC-A348-7DEA6C06A2AE}"/>
                </a:ext>
              </a:extLst>
            </p:cNvPr>
            <p:cNvSpPr/>
            <p:nvPr/>
          </p:nvSpPr>
          <p:spPr>
            <a:xfrm>
              <a:off x="1178662" y="1824682"/>
              <a:ext cx="794928" cy="11637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C1CCD-74B8-49F4-9C0C-4CCEDF0268D8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허브관리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E2190C1-9729-451A-A4AF-85EB42286AEF}"/>
                </a:ext>
              </a:extLst>
            </p:cNvPr>
            <p:cNvSpPr txBox="1"/>
            <p:nvPr/>
          </p:nvSpPr>
          <p:spPr>
            <a:xfrm>
              <a:off x="1303468" y="210289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상품관리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C7EB2AE-6C6B-4617-B2F9-30601935A2A6}"/>
                </a:ext>
              </a:extLst>
            </p:cNvPr>
            <p:cNvSpPr txBox="1"/>
            <p:nvPr/>
          </p:nvSpPr>
          <p:spPr>
            <a:xfrm>
              <a:off x="1303468" y="2323616"/>
              <a:ext cx="53899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주문관리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580215-B327-43AC-B3C9-70D1CA33F9EC}"/>
                </a:ext>
              </a:extLst>
            </p:cNvPr>
            <p:cNvSpPr txBox="1"/>
            <p:nvPr/>
          </p:nvSpPr>
          <p:spPr>
            <a:xfrm>
              <a:off x="1303468" y="2542202"/>
              <a:ext cx="53899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/>
                <a:t>창고관리</a:t>
              </a:r>
              <a:endParaRPr lang="ko-KR" altLang="en-US" sz="6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1CC2C69-3CE6-4BF5-B4A4-41EB6C0D6F8E}"/>
                </a:ext>
              </a:extLst>
            </p:cNvPr>
            <p:cNvSpPr txBox="1"/>
            <p:nvPr/>
          </p:nvSpPr>
          <p:spPr>
            <a:xfrm>
              <a:off x="1303468" y="2766407"/>
              <a:ext cx="53899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종료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DBBB2AAE-EB9A-44B2-BB09-411BC980EC5C}"/>
              </a:ext>
            </a:extLst>
          </p:cNvPr>
          <p:cNvGrpSpPr/>
          <p:nvPr/>
        </p:nvGrpSpPr>
        <p:grpSpPr>
          <a:xfrm>
            <a:off x="4492002" y="2026671"/>
            <a:ext cx="794928" cy="1392597"/>
            <a:chOff x="1178662" y="1824682"/>
            <a:chExt cx="794928" cy="1392597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E30611C9-84F8-473C-8CEB-05FA7B5D7739}"/>
                </a:ext>
              </a:extLst>
            </p:cNvPr>
            <p:cNvSpPr/>
            <p:nvPr/>
          </p:nvSpPr>
          <p:spPr>
            <a:xfrm>
              <a:off x="1178662" y="1824682"/>
              <a:ext cx="794928" cy="13925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BB92E1D-CFBC-4A83-B58C-2CA32E903264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상품관리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7EA1F79-C1ED-4017-B032-01BD0346AB65}"/>
                </a:ext>
              </a:extLst>
            </p:cNvPr>
            <p:cNvSpPr txBox="1"/>
            <p:nvPr/>
          </p:nvSpPr>
          <p:spPr>
            <a:xfrm>
              <a:off x="1382609" y="2102890"/>
              <a:ext cx="38071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등록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BEBD09E-A38E-417D-A766-4F196E257CE1}"/>
                </a:ext>
              </a:extLst>
            </p:cNvPr>
            <p:cNvSpPr txBox="1"/>
            <p:nvPr/>
          </p:nvSpPr>
          <p:spPr>
            <a:xfrm>
              <a:off x="1382609" y="2323616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변경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D4F2C62-9077-41D3-9DF7-82C0698A47D0}"/>
                </a:ext>
              </a:extLst>
            </p:cNvPr>
            <p:cNvSpPr txBox="1"/>
            <p:nvPr/>
          </p:nvSpPr>
          <p:spPr>
            <a:xfrm>
              <a:off x="1382609" y="2542202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조회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676026F-8652-4BD7-98EA-494887B2F5B4}"/>
                </a:ext>
              </a:extLst>
            </p:cNvPr>
            <p:cNvSpPr txBox="1"/>
            <p:nvPr/>
          </p:nvSpPr>
          <p:spPr>
            <a:xfrm>
              <a:off x="1382609" y="2766407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삭제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6D4E602-3358-4325-86EC-12F477466558}"/>
                </a:ext>
              </a:extLst>
            </p:cNvPr>
            <p:cNvSpPr txBox="1"/>
            <p:nvPr/>
          </p:nvSpPr>
          <p:spPr>
            <a:xfrm>
              <a:off x="1382609" y="2989372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뒤로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A07BA9C0-D341-486D-85C4-10A7FCAF4CDF}"/>
              </a:ext>
            </a:extLst>
          </p:cNvPr>
          <p:cNvGrpSpPr/>
          <p:nvPr/>
        </p:nvGrpSpPr>
        <p:grpSpPr>
          <a:xfrm>
            <a:off x="5076661" y="4472114"/>
            <a:ext cx="794928" cy="1392597"/>
            <a:chOff x="1178662" y="1824682"/>
            <a:chExt cx="794928" cy="1392597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18F5BA3-77F1-4AC9-A328-0687F06EFFE8}"/>
                </a:ext>
              </a:extLst>
            </p:cNvPr>
            <p:cNvSpPr/>
            <p:nvPr/>
          </p:nvSpPr>
          <p:spPr>
            <a:xfrm>
              <a:off x="1178662" y="1824682"/>
              <a:ext cx="794928" cy="13925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8092E9E-EC43-4534-87F6-DF69229633FE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창고관리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B144D7F-65AF-457D-87F4-684143D6D191}"/>
                </a:ext>
              </a:extLst>
            </p:cNvPr>
            <p:cNvSpPr txBox="1"/>
            <p:nvPr/>
          </p:nvSpPr>
          <p:spPr>
            <a:xfrm>
              <a:off x="1382609" y="2102890"/>
              <a:ext cx="38071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등록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7F7F964-2FA2-4076-817B-C17833D98149}"/>
                </a:ext>
              </a:extLst>
            </p:cNvPr>
            <p:cNvSpPr txBox="1"/>
            <p:nvPr/>
          </p:nvSpPr>
          <p:spPr>
            <a:xfrm>
              <a:off x="1382609" y="2323616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변경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808E120-DCB7-4CDC-9949-F53C14E4D015}"/>
                </a:ext>
              </a:extLst>
            </p:cNvPr>
            <p:cNvSpPr txBox="1"/>
            <p:nvPr/>
          </p:nvSpPr>
          <p:spPr>
            <a:xfrm>
              <a:off x="1382609" y="2542202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조회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BE83FF7-CAD4-4A6F-AA9B-0140BD5A8ED7}"/>
                </a:ext>
              </a:extLst>
            </p:cNvPr>
            <p:cNvSpPr txBox="1"/>
            <p:nvPr/>
          </p:nvSpPr>
          <p:spPr>
            <a:xfrm>
              <a:off x="1382609" y="2766407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삭제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C875100-AEC2-494D-9211-A5396EF84DD0}"/>
                </a:ext>
              </a:extLst>
            </p:cNvPr>
            <p:cNvSpPr txBox="1"/>
            <p:nvPr/>
          </p:nvSpPr>
          <p:spPr>
            <a:xfrm>
              <a:off x="1382609" y="2989372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뒤로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1CEA4C87-A273-4E2E-A8D9-D2211CAD272B}"/>
              </a:ext>
            </a:extLst>
          </p:cNvPr>
          <p:cNvGrpSpPr/>
          <p:nvPr/>
        </p:nvGrpSpPr>
        <p:grpSpPr>
          <a:xfrm>
            <a:off x="6905070" y="2026671"/>
            <a:ext cx="794928" cy="1170029"/>
            <a:chOff x="1178662" y="1824682"/>
            <a:chExt cx="794928" cy="117002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0EFD2F7D-CD78-4B8D-8F2B-23841CB73C85}"/>
                </a:ext>
              </a:extLst>
            </p:cNvPr>
            <p:cNvSpPr/>
            <p:nvPr/>
          </p:nvSpPr>
          <p:spPr>
            <a:xfrm>
              <a:off x="1178662" y="1824682"/>
              <a:ext cx="794928" cy="11700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C365901-B200-4042-A0C0-678EFD8A416A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주문관리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DA2006B-5245-4A52-8154-1A6FC05D1933}"/>
                </a:ext>
              </a:extLst>
            </p:cNvPr>
            <p:cNvSpPr txBox="1"/>
            <p:nvPr/>
          </p:nvSpPr>
          <p:spPr>
            <a:xfrm>
              <a:off x="1382609" y="2102890"/>
              <a:ext cx="380714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등록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3EC9A80-3B3A-4152-87A3-2A4386E8508C}"/>
                </a:ext>
              </a:extLst>
            </p:cNvPr>
            <p:cNvSpPr txBox="1"/>
            <p:nvPr/>
          </p:nvSpPr>
          <p:spPr>
            <a:xfrm>
              <a:off x="1382609" y="2327499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조회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8703450-9A73-4DE5-AB3C-0AD5DF5486CD}"/>
                </a:ext>
              </a:extLst>
            </p:cNvPr>
            <p:cNvSpPr txBox="1"/>
            <p:nvPr/>
          </p:nvSpPr>
          <p:spPr>
            <a:xfrm>
              <a:off x="1382609" y="2551704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삭제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616566-D3CB-42F0-B2CA-29DBC1A50F8E}"/>
                </a:ext>
              </a:extLst>
            </p:cNvPr>
            <p:cNvSpPr txBox="1"/>
            <p:nvPr/>
          </p:nvSpPr>
          <p:spPr>
            <a:xfrm>
              <a:off x="1382609" y="2774669"/>
              <a:ext cx="38071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뒤로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A43E687-2621-4EB1-9B68-B2658D33F3FE}"/>
              </a:ext>
            </a:extLst>
          </p:cNvPr>
          <p:cNvGrpSpPr/>
          <p:nvPr/>
        </p:nvGrpSpPr>
        <p:grpSpPr>
          <a:xfrm>
            <a:off x="3328638" y="2065327"/>
            <a:ext cx="794928" cy="939230"/>
            <a:chOff x="1178662" y="1824683"/>
            <a:chExt cx="794928" cy="939230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815E867-C6F5-49E3-B68A-D7639688DC77}"/>
                </a:ext>
              </a:extLst>
            </p:cNvPr>
            <p:cNvSpPr/>
            <p:nvPr/>
          </p:nvSpPr>
          <p:spPr>
            <a:xfrm>
              <a:off x="1178662" y="1824683"/>
              <a:ext cx="794928" cy="939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C32DCC3-4A46-4836-9BA1-521096FAAED4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상품변경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FF5152-120D-40BB-AEFE-4199B12DDE96}"/>
                </a:ext>
              </a:extLst>
            </p:cNvPr>
            <p:cNvSpPr txBox="1"/>
            <p:nvPr/>
          </p:nvSpPr>
          <p:spPr>
            <a:xfrm>
              <a:off x="1280090" y="2102890"/>
              <a:ext cx="58575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상품명 변경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E79E21B-B842-459A-B5B8-E1DEA44BD571}"/>
                </a:ext>
              </a:extLst>
            </p:cNvPr>
            <p:cNvSpPr txBox="1"/>
            <p:nvPr/>
          </p:nvSpPr>
          <p:spPr>
            <a:xfrm>
              <a:off x="1280090" y="2323616"/>
              <a:ext cx="58575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재고량 변경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2CE36D1-C861-4F05-95BF-3D8DA96C8CB3}"/>
                </a:ext>
              </a:extLst>
            </p:cNvPr>
            <p:cNvSpPr txBox="1"/>
            <p:nvPr/>
          </p:nvSpPr>
          <p:spPr>
            <a:xfrm>
              <a:off x="1280090" y="2542202"/>
              <a:ext cx="58575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위치 변경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21F633-177D-4061-804F-4E0C1E0E100F}"/>
              </a:ext>
            </a:extLst>
          </p:cNvPr>
          <p:cNvGrpSpPr/>
          <p:nvPr/>
        </p:nvGrpSpPr>
        <p:grpSpPr>
          <a:xfrm>
            <a:off x="3328537" y="3264566"/>
            <a:ext cx="794928" cy="722585"/>
            <a:chOff x="1552230" y="2124522"/>
            <a:chExt cx="794928" cy="72258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2C2CDC5-C082-4BF8-89E0-1FC1F0285B41}"/>
                </a:ext>
              </a:extLst>
            </p:cNvPr>
            <p:cNvSpPr/>
            <p:nvPr/>
          </p:nvSpPr>
          <p:spPr>
            <a:xfrm>
              <a:off x="1552230" y="2124522"/>
              <a:ext cx="794928" cy="7225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37969C6-0007-4DFB-81B3-13D79D83E0BB}"/>
                </a:ext>
              </a:extLst>
            </p:cNvPr>
            <p:cNvSpPr txBox="1"/>
            <p:nvPr/>
          </p:nvSpPr>
          <p:spPr>
            <a:xfrm>
              <a:off x="1587480" y="215482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상품조회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A9E37A1-E5F4-4D4E-A557-046DB86C80F2}"/>
                </a:ext>
              </a:extLst>
            </p:cNvPr>
            <p:cNvSpPr txBox="1"/>
            <p:nvPr/>
          </p:nvSpPr>
          <p:spPr>
            <a:xfrm>
              <a:off x="1677036" y="240273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검색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BA0FB0B-79A4-4049-87F7-DA413F226A31}"/>
                </a:ext>
              </a:extLst>
            </p:cNvPr>
            <p:cNvSpPr txBox="1"/>
            <p:nvPr/>
          </p:nvSpPr>
          <p:spPr>
            <a:xfrm>
              <a:off x="1677036" y="261969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전체보기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50AE919-F579-4F75-BF04-BF4655A1B660}"/>
              </a:ext>
            </a:extLst>
          </p:cNvPr>
          <p:cNvGrpSpPr/>
          <p:nvPr/>
        </p:nvGrpSpPr>
        <p:grpSpPr>
          <a:xfrm>
            <a:off x="2167055" y="3050947"/>
            <a:ext cx="794928" cy="1151229"/>
            <a:chOff x="1178662" y="1824682"/>
            <a:chExt cx="794928" cy="1151229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27236FF-EA40-4E40-BE76-C3EB19BF3900}"/>
                </a:ext>
              </a:extLst>
            </p:cNvPr>
            <p:cNvSpPr/>
            <p:nvPr/>
          </p:nvSpPr>
          <p:spPr>
            <a:xfrm>
              <a:off x="1178662" y="1824682"/>
              <a:ext cx="794928" cy="11512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1946162-906E-406B-913E-2DEF92EC7D68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상품검색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498AC5D-AAD5-4D92-9FD8-DC1150661D30}"/>
                </a:ext>
              </a:extLst>
            </p:cNvPr>
            <p:cNvSpPr txBox="1"/>
            <p:nvPr/>
          </p:nvSpPr>
          <p:spPr>
            <a:xfrm>
              <a:off x="1263580" y="2102890"/>
              <a:ext cx="61877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상품번호로 검색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F990B56-0765-41AA-8D8C-0A0F66A4DA94}"/>
                </a:ext>
              </a:extLst>
            </p:cNvPr>
            <p:cNvSpPr txBox="1"/>
            <p:nvPr/>
          </p:nvSpPr>
          <p:spPr>
            <a:xfrm>
              <a:off x="1263580" y="2323616"/>
              <a:ext cx="61877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상품명으로 검색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7C67BF9-1DC0-4FD0-A79A-7CF210D5D197}"/>
                </a:ext>
              </a:extLst>
            </p:cNvPr>
            <p:cNvSpPr txBox="1"/>
            <p:nvPr/>
          </p:nvSpPr>
          <p:spPr>
            <a:xfrm>
              <a:off x="1263580" y="2542202"/>
              <a:ext cx="61877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재고량으로 검색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4804197-EE82-4A09-86DD-6DD21A71A096}"/>
                </a:ext>
              </a:extLst>
            </p:cNvPr>
            <p:cNvSpPr txBox="1"/>
            <p:nvPr/>
          </p:nvSpPr>
          <p:spPr>
            <a:xfrm>
              <a:off x="1263580" y="2761245"/>
              <a:ext cx="61877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위치로 검색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A28B4893-BED7-41BA-9B70-07E60E20C449}"/>
              </a:ext>
            </a:extLst>
          </p:cNvPr>
          <p:cNvSpPr txBox="1"/>
          <p:nvPr/>
        </p:nvSpPr>
        <p:spPr>
          <a:xfrm>
            <a:off x="2246148" y="2487331"/>
            <a:ext cx="71397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변경할 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변경완료</a:t>
            </a:r>
            <a:endParaRPr lang="en-US" altLang="ko-KR" sz="6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9D6FD03-5A4F-49D0-999D-E77BA1853932}"/>
              </a:ext>
            </a:extLst>
          </p:cNvPr>
          <p:cNvSpPr txBox="1"/>
          <p:nvPr/>
        </p:nvSpPr>
        <p:spPr>
          <a:xfrm>
            <a:off x="3588676" y="4195115"/>
            <a:ext cx="53732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삭제완료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C5BB8E2-C254-41BF-95DE-246BCF2CEABF}"/>
              </a:ext>
            </a:extLst>
          </p:cNvPr>
          <p:cNvSpPr txBox="1"/>
          <p:nvPr/>
        </p:nvSpPr>
        <p:spPr>
          <a:xfrm>
            <a:off x="8111604" y="1697747"/>
            <a:ext cx="61427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이름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핸드폰번호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주소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상품수량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입력완료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6077E71E-9271-4E93-859B-4276516C2F78}"/>
              </a:ext>
            </a:extLst>
          </p:cNvPr>
          <p:cNvGrpSpPr/>
          <p:nvPr/>
        </p:nvGrpSpPr>
        <p:grpSpPr>
          <a:xfrm>
            <a:off x="8111604" y="2562740"/>
            <a:ext cx="794928" cy="722585"/>
            <a:chOff x="1552230" y="2124522"/>
            <a:chExt cx="794928" cy="722585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5AC539C-8D31-4DAB-9244-A9229E5BC37F}"/>
                </a:ext>
              </a:extLst>
            </p:cNvPr>
            <p:cNvSpPr/>
            <p:nvPr/>
          </p:nvSpPr>
          <p:spPr>
            <a:xfrm>
              <a:off x="1552230" y="2124522"/>
              <a:ext cx="794928" cy="7225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AB975F2-555D-4FD9-A768-8ED86A8FD862}"/>
                </a:ext>
              </a:extLst>
            </p:cNvPr>
            <p:cNvSpPr txBox="1"/>
            <p:nvPr/>
          </p:nvSpPr>
          <p:spPr>
            <a:xfrm>
              <a:off x="1587480" y="215482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주문조회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D2071D5-5235-4933-9254-86E3696CFB08}"/>
                </a:ext>
              </a:extLst>
            </p:cNvPr>
            <p:cNvSpPr txBox="1"/>
            <p:nvPr/>
          </p:nvSpPr>
          <p:spPr>
            <a:xfrm>
              <a:off x="1677036" y="240273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검색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50AE45D7-B1A0-43FB-886D-1A02D81C6393}"/>
                </a:ext>
              </a:extLst>
            </p:cNvPr>
            <p:cNvSpPr txBox="1"/>
            <p:nvPr/>
          </p:nvSpPr>
          <p:spPr>
            <a:xfrm>
              <a:off x="1677036" y="261969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전체보기</a:t>
              </a: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14B00031-F09B-4AC0-A9F2-FF4CC5BA7F3F}"/>
              </a:ext>
            </a:extLst>
          </p:cNvPr>
          <p:cNvGrpSpPr/>
          <p:nvPr/>
        </p:nvGrpSpPr>
        <p:grpSpPr>
          <a:xfrm>
            <a:off x="9318138" y="2562740"/>
            <a:ext cx="794928" cy="722585"/>
            <a:chOff x="1178662" y="1824682"/>
            <a:chExt cx="794928" cy="722585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58974383-86CF-4180-832C-AEDB4A70AAFA}"/>
                </a:ext>
              </a:extLst>
            </p:cNvPr>
            <p:cNvSpPr/>
            <p:nvPr/>
          </p:nvSpPr>
          <p:spPr>
            <a:xfrm>
              <a:off x="1178662" y="1824682"/>
              <a:ext cx="794928" cy="7225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0184F3C-4F78-451A-84BA-C0A999A42C75}"/>
                </a:ext>
              </a:extLst>
            </p:cNvPr>
            <p:cNvSpPr txBox="1"/>
            <p:nvPr/>
          </p:nvSpPr>
          <p:spPr>
            <a:xfrm>
              <a:off x="1213912" y="185498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주문검색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08ACBE6-6C49-406F-8125-3C3743C126A4}"/>
                </a:ext>
              </a:extLst>
            </p:cNvPr>
            <p:cNvSpPr txBox="1"/>
            <p:nvPr/>
          </p:nvSpPr>
          <p:spPr>
            <a:xfrm>
              <a:off x="1263580" y="2102890"/>
              <a:ext cx="618772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수령번호로 검색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272920C-F0F1-45D8-867B-2BCEC7856142}"/>
                </a:ext>
              </a:extLst>
            </p:cNvPr>
            <p:cNvSpPr txBox="1"/>
            <p:nvPr/>
          </p:nvSpPr>
          <p:spPr>
            <a:xfrm>
              <a:off x="1263580" y="2323616"/>
              <a:ext cx="61877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spc="-120" dirty="0"/>
                <a:t>상품번호로 검색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9F372-7872-47EC-A0F3-BDFC44D6D8AB}"/>
              </a:ext>
            </a:extLst>
          </p:cNvPr>
          <p:cNvSpPr txBox="1"/>
          <p:nvPr/>
        </p:nvSpPr>
        <p:spPr>
          <a:xfrm>
            <a:off x="1247107" y="3163415"/>
            <a:ext cx="53732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 dirty="0">
                <a:latin typeface="+mn-ea"/>
              </a:rPr>
              <a:t>: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898351-3CAD-4789-BB4E-E3E16E107365}"/>
              </a:ext>
            </a:extLst>
          </p:cNvPr>
          <p:cNvSpPr txBox="1"/>
          <p:nvPr/>
        </p:nvSpPr>
        <p:spPr>
          <a:xfrm>
            <a:off x="1247394" y="3408345"/>
            <a:ext cx="53732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상품명 </a:t>
            </a:r>
            <a:r>
              <a:rPr lang="en-US" altLang="ko-KR" sz="600" dirty="0">
                <a:latin typeface="+mn-ea"/>
              </a:rPr>
              <a:t>: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36FE38A-B77F-4D99-AFAB-539B885ACCCD}"/>
              </a:ext>
            </a:extLst>
          </p:cNvPr>
          <p:cNvSpPr txBox="1"/>
          <p:nvPr/>
        </p:nvSpPr>
        <p:spPr>
          <a:xfrm>
            <a:off x="1247394" y="3650649"/>
            <a:ext cx="537326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재고량 </a:t>
            </a:r>
            <a:r>
              <a:rPr lang="en-US" altLang="ko-KR" sz="600" dirty="0">
                <a:latin typeface="+mn-ea"/>
              </a:rPr>
              <a:t>: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46A3716-30D1-4FE7-A3BC-D8E3D870AA19}"/>
              </a:ext>
            </a:extLst>
          </p:cNvPr>
          <p:cNvSpPr txBox="1"/>
          <p:nvPr/>
        </p:nvSpPr>
        <p:spPr>
          <a:xfrm>
            <a:off x="1247392" y="3896632"/>
            <a:ext cx="537326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위치 </a:t>
            </a:r>
            <a:r>
              <a:rPr lang="en-US" altLang="ko-KR" sz="600" dirty="0">
                <a:latin typeface="+mn-ea"/>
              </a:rPr>
              <a:t>: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44D9DE1-9C96-4B25-B064-E5FA9C5D579E}"/>
              </a:ext>
            </a:extLst>
          </p:cNvPr>
          <p:cNvSpPr txBox="1"/>
          <p:nvPr/>
        </p:nvSpPr>
        <p:spPr>
          <a:xfrm>
            <a:off x="10524672" y="2634361"/>
            <a:ext cx="53732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수령번호 </a:t>
            </a:r>
            <a:r>
              <a:rPr lang="en-US" altLang="ko-KR" sz="600" dirty="0">
                <a:latin typeface="+mn-ea"/>
              </a:rPr>
              <a:t>: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6F98C9D-5813-4AD6-8A4D-33136004F680}"/>
              </a:ext>
            </a:extLst>
          </p:cNvPr>
          <p:cNvSpPr txBox="1"/>
          <p:nvPr/>
        </p:nvSpPr>
        <p:spPr>
          <a:xfrm>
            <a:off x="10524671" y="3020343"/>
            <a:ext cx="53732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상품번호 </a:t>
            </a:r>
            <a:r>
              <a:rPr lang="en-US" altLang="ko-KR" sz="600">
                <a:latin typeface="+mn-ea"/>
              </a:rPr>
              <a:t>:</a:t>
            </a:r>
            <a:endParaRPr lang="en-US" altLang="ko-KR" sz="600" dirty="0">
              <a:latin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84E69FF-15A7-40D7-BE90-97F85AAE3630}"/>
              </a:ext>
            </a:extLst>
          </p:cNvPr>
          <p:cNvSpPr txBox="1"/>
          <p:nvPr/>
        </p:nvSpPr>
        <p:spPr>
          <a:xfrm>
            <a:off x="8111604" y="3503987"/>
            <a:ext cx="53732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수령번호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삭제완료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24B4EB-A0CF-4DE3-B173-4E48CAB2B4C3}"/>
              </a:ext>
            </a:extLst>
          </p:cNvPr>
          <p:cNvSpPr txBox="1"/>
          <p:nvPr/>
        </p:nvSpPr>
        <p:spPr>
          <a:xfrm>
            <a:off x="6458212" y="4473323"/>
            <a:ext cx="50603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입력완료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8793CCB-DAF3-43BE-ABF2-FDB66038B7F8}"/>
              </a:ext>
            </a:extLst>
          </p:cNvPr>
          <p:cNvSpPr txBox="1"/>
          <p:nvPr/>
        </p:nvSpPr>
        <p:spPr>
          <a:xfrm>
            <a:off x="6458212" y="4911122"/>
            <a:ext cx="64152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변경할 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r>
              <a:rPr lang="ko-KR" altLang="en-US" sz="600" dirty="0">
                <a:latin typeface="+mn-ea"/>
              </a:rPr>
              <a:t>변경될 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변경완료</a:t>
            </a: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CEC50D71-64BA-4041-8C60-9760DB34F907}"/>
              </a:ext>
            </a:extLst>
          </p:cNvPr>
          <p:cNvGrpSpPr/>
          <p:nvPr/>
        </p:nvGrpSpPr>
        <p:grpSpPr>
          <a:xfrm>
            <a:off x="6458212" y="5439798"/>
            <a:ext cx="794928" cy="722585"/>
            <a:chOff x="1552230" y="2124522"/>
            <a:chExt cx="794928" cy="722585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A01EE8F-13DB-46D2-810B-E0EE32FFCF27}"/>
                </a:ext>
              </a:extLst>
            </p:cNvPr>
            <p:cNvSpPr/>
            <p:nvPr/>
          </p:nvSpPr>
          <p:spPr>
            <a:xfrm>
              <a:off x="1552230" y="2124522"/>
              <a:ext cx="794928" cy="7225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187E616-214D-4AFD-8E58-FAC6B9E2CB4E}"/>
                </a:ext>
              </a:extLst>
            </p:cNvPr>
            <p:cNvSpPr txBox="1"/>
            <p:nvPr/>
          </p:nvSpPr>
          <p:spPr>
            <a:xfrm>
              <a:off x="1587480" y="2154829"/>
              <a:ext cx="724426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창고조회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C1C5A1B-25CE-498B-9F05-E61F35AB14FC}"/>
                </a:ext>
              </a:extLst>
            </p:cNvPr>
            <p:cNvSpPr txBox="1"/>
            <p:nvPr/>
          </p:nvSpPr>
          <p:spPr>
            <a:xfrm>
              <a:off x="1677036" y="240273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검색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EAEF0D-675E-4F4B-8B5D-07B774302AF1}"/>
                </a:ext>
              </a:extLst>
            </p:cNvPr>
            <p:cNvSpPr txBox="1"/>
            <p:nvPr/>
          </p:nvSpPr>
          <p:spPr>
            <a:xfrm>
              <a:off x="1677036" y="2619690"/>
              <a:ext cx="538996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전체보기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7210259D-2FA5-4E56-9173-CBBE2C890B05}"/>
              </a:ext>
            </a:extLst>
          </p:cNvPr>
          <p:cNvSpPr txBox="1"/>
          <p:nvPr/>
        </p:nvSpPr>
        <p:spPr>
          <a:xfrm>
            <a:off x="7839763" y="5661121"/>
            <a:ext cx="50603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입력완료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9FAA709-DFED-4871-ACDB-D1713E5C9227}"/>
              </a:ext>
            </a:extLst>
          </p:cNvPr>
          <p:cNvSpPr txBox="1"/>
          <p:nvPr/>
        </p:nvSpPr>
        <p:spPr>
          <a:xfrm>
            <a:off x="6458212" y="6326244"/>
            <a:ext cx="49244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+mn-ea"/>
              </a:rPr>
              <a:t>위치 </a:t>
            </a:r>
            <a:r>
              <a:rPr lang="en-US" altLang="ko-KR" sz="600" dirty="0">
                <a:latin typeface="+mn-ea"/>
              </a:rPr>
              <a:t>:</a:t>
            </a:r>
          </a:p>
          <a:p>
            <a:pPr algn="ctr"/>
            <a:r>
              <a:rPr lang="ko-KR" altLang="en-US" sz="600" b="1" dirty="0">
                <a:solidFill>
                  <a:srgbClr val="0070C0"/>
                </a:solidFill>
                <a:latin typeface="+mn-ea"/>
              </a:rPr>
              <a:t>삭제완료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D024F4-E449-4A8B-99A4-A158EA29649C}"/>
              </a:ext>
            </a:extLst>
          </p:cNvPr>
          <p:cNvCxnSpPr>
            <a:cxnSpLocks/>
            <a:stCxn id="14" idx="1"/>
            <a:endCxn id="162" idx="3"/>
          </p:cNvCxnSpPr>
          <p:nvPr/>
        </p:nvCxnSpPr>
        <p:spPr>
          <a:xfrm rot="10800000">
            <a:off x="5286930" y="2722971"/>
            <a:ext cx="411606" cy="706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19430E-5F7A-48E2-B1F2-069862D58D1E}"/>
              </a:ext>
            </a:extLst>
          </p:cNvPr>
          <p:cNvCxnSpPr>
            <a:cxnSpLocks/>
            <a:stCxn id="14" idx="3"/>
            <a:endCxn id="180" idx="1"/>
          </p:cNvCxnSpPr>
          <p:nvPr/>
        </p:nvCxnSpPr>
        <p:spPr>
          <a:xfrm flipV="1">
            <a:off x="6493464" y="2611686"/>
            <a:ext cx="411606" cy="817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CEC5AD3-730B-4B57-853B-ED1C9C414F43}"/>
              </a:ext>
            </a:extLst>
          </p:cNvPr>
          <p:cNvCxnSpPr>
            <a:cxnSpLocks/>
            <a:stCxn id="14" idx="2"/>
            <a:endCxn id="172" idx="0"/>
          </p:cNvCxnSpPr>
          <p:nvPr/>
        </p:nvCxnSpPr>
        <p:spPr>
          <a:xfrm rot="5400000">
            <a:off x="5554453" y="3930567"/>
            <a:ext cx="461220" cy="62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42F9D567-4518-4135-8596-A095C0E48F7B}"/>
              </a:ext>
            </a:extLst>
          </p:cNvPr>
          <p:cNvCxnSpPr>
            <a:cxnSpLocks/>
            <a:stCxn id="162" idx="1"/>
            <a:endCxn id="11" idx="3"/>
          </p:cNvCxnSpPr>
          <p:nvPr/>
        </p:nvCxnSpPr>
        <p:spPr>
          <a:xfrm rot="10800000">
            <a:off x="4123566" y="1622096"/>
            <a:ext cx="368436" cy="1100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CA67E139-5EE2-48D0-8311-AA9174DF6D8B}"/>
              </a:ext>
            </a:extLst>
          </p:cNvPr>
          <p:cNvCxnSpPr>
            <a:cxnSpLocks/>
            <a:stCxn id="162" idx="1"/>
            <a:endCxn id="188" idx="3"/>
          </p:cNvCxnSpPr>
          <p:nvPr/>
        </p:nvCxnSpPr>
        <p:spPr>
          <a:xfrm rot="10800000">
            <a:off x="4123566" y="2534942"/>
            <a:ext cx="368436" cy="188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BEC054D7-0CC7-44B8-ADA4-D17FF0F3FC20}"/>
              </a:ext>
            </a:extLst>
          </p:cNvPr>
          <p:cNvCxnSpPr>
            <a:cxnSpLocks/>
            <a:stCxn id="162" idx="1"/>
            <a:endCxn id="208" idx="3"/>
          </p:cNvCxnSpPr>
          <p:nvPr/>
        </p:nvCxnSpPr>
        <p:spPr>
          <a:xfrm rot="10800000" flipV="1">
            <a:off x="4123466" y="2722969"/>
            <a:ext cx="368537" cy="902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7480571C-5CC4-4338-95B4-35228E6B37B5}"/>
              </a:ext>
            </a:extLst>
          </p:cNvPr>
          <p:cNvCxnSpPr>
            <a:cxnSpLocks/>
            <a:stCxn id="162" idx="1"/>
            <a:endCxn id="226" idx="3"/>
          </p:cNvCxnSpPr>
          <p:nvPr/>
        </p:nvCxnSpPr>
        <p:spPr>
          <a:xfrm rot="10800000" flipV="1">
            <a:off x="4126004" y="2722969"/>
            <a:ext cx="365999" cy="1610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4424D4E1-9C3D-41EF-AAC0-8B50861EECDD}"/>
              </a:ext>
            </a:extLst>
          </p:cNvPr>
          <p:cNvCxnSpPr>
            <a:cxnSpLocks/>
            <a:stCxn id="188" idx="1"/>
            <a:endCxn id="138" idx="3"/>
          </p:cNvCxnSpPr>
          <p:nvPr/>
        </p:nvCxnSpPr>
        <p:spPr>
          <a:xfrm rot="10800000">
            <a:off x="2959966" y="1884056"/>
            <a:ext cx="368673" cy="650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556E2D60-7C8B-4DC5-850E-42D02D3DBF41}"/>
              </a:ext>
            </a:extLst>
          </p:cNvPr>
          <p:cNvCxnSpPr>
            <a:cxnSpLocks/>
            <a:stCxn id="188" idx="1"/>
            <a:endCxn id="139" idx="3"/>
          </p:cNvCxnSpPr>
          <p:nvPr/>
        </p:nvCxnSpPr>
        <p:spPr>
          <a:xfrm rot="10800000">
            <a:off x="2960118" y="2275338"/>
            <a:ext cx="368520" cy="259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6CEF328B-00A0-4DA0-A0B6-AEB3CEBEB161}"/>
              </a:ext>
            </a:extLst>
          </p:cNvPr>
          <p:cNvCxnSpPr>
            <a:cxnSpLocks/>
            <a:stCxn id="188" idx="1"/>
            <a:endCxn id="225" idx="3"/>
          </p:cNvCxnSpPr>
          <p:nvPr/>
        </p:nvCxnSpPr>
        <p:spPr>
          <a:xfrm rot="10800000" flipV="1">
            <a:off x="2960118" y="2534941"/>
            <a:ext cx="368520" cy="137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563AECC3-2720-45C9-94A8-3BB7B978BBFC}"/>
              </a:ext>
            </a:extLst>
          </p:cNvPr>
          <p:cNvCxnSpPr>
            <a:cxnSpLocks/>
            <a:stCxn id="208" idx="1"/>
            <a:endCxn id="218" idx="3"/>
          </p:cNvCxnSpPr>
          <p:nvPr/>
        </p:nvCxnSpPr>
        <p:spPr>
          <a:xfrm flipH="1">
            <a:off x="2961983" y="3625859"/>
            <a:ext cx="366554" cy="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2B1B3486-A71A-46A2-A073-B8E0146B6439}"/>
              </a:ext>
            </a:extLst>
          </p:cNvPr>
          <p:cNvCxnSpPr>
            <a:cxnSpLocks/>
            <a:stCxn id="218" idx="1"/>
            <a:endCxn id="240" idx="3"/>
          </p:cNvCxnSpPr>
          <p:nvPr/>
        </p:nvCxnSpPr>
        <p:spPr>
          <a:xfrm rot="10800000">
            <a:off x="1784435" y="3255748"/>
            <a:ext cx="382621" cy="37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031AB5EF-417F-4F7C-AB07-5D78A334C35A}"/>
              </a:ext>
            </a:extLst>
          </p:cNvPr>
          <p:cNvCxnSpPr>
            <a:cxnSpLocks/>
            <a:stCxn id="218" idx="1"/>
            <a:endCxn id="241" idx="3"/>
          </p:cNvCxnSpPr>
          <p:nvPr/>
        </p:nvCxnSpPr>
        <p:spPr>
          <a:xfrm rot="10800000">
            <a:off x="1784721" y="3500678"/>
            <a:ext cx="382334" cy="125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779DA21F-A0BC-4DB7-BD59-63501331DECE}"/>
              </a:ext>
            </a:extLst>
          </p:cNvPr>
          <p:cNvCxnSpPr>
            <a:cxnSpLocks/>
            <a:stCxn id="218" idx="1"/>
            <a:endCxn id="243" idx="3"/>
          </p:cNvCxnSpPr>
          <p:nvPr/>
        </p:nvCxnSpPr>
        <p:spPr>
          <a:xfrm rot="10800000" flipV="1">
            <a:off x="1784719" y="3626561"/>
            <a:ext cx="382337" cy="362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3BFFAD46-8337-42EA-9B46-237EC42ACAA1}"/>
              </a:ext>
            </a:extLst>
          </p:cNvPr>
          <p:cNvCxnSpPr>
            <a:cxnSpLocks/>
            <a:stCxn id="218" idx="1"/>
            <a:endCxn id="242" idx="3"/>
          </p:cNvCxnSpPr>
          <p:nvPr/>
        </p:nvCxnSpPr>
        <p:spPr>
          <a:xfrm rot="10800000" flipV="1">
            <a:off x="1784721" y="3626562"/>
            <a:ext cx="382335" cy="116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연결선: 꺾임 291">
            <a:extLst>
              <a:ext uri="{FF2B5EF4-FFF2-40B4-BE49-F238E27FC236}">
                <a16:creationId xmlns:a16="http://schemas.microsoft.com/office/drawing/2014/main" id="{C177BC61-1B75-40FF-8EC4-AAF350A9A4A2}"/>
              </a:ext>
            </a:extLst>
          </p:cNvPr>
          <p:cNvCxnSpPr>
            <a:cxnSpLocks/>
            <a:stCxn id="180" idx="3"/>
            <a:endCxn id="227" idx="1"/>
          </p:cNvCxnSpPr>
          <p:nvPr/>
        </p:nvCxnSpPr>
        <p:spPr>
          <a:xfrm flipV="1">
            <a:off x="7699998" y="2020913"/>
            <a:ext cx="411606" cy="590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A82B8464-461B-4487-B1A0-3DAB73F92858}"/>
              </a:ext>
            </a:extLst>
          </p:cNvPr>
          <p:cNvCxnSpPr>
            <a:cxnSpLocks/>
            <a:stCxn id="180" idx="3"/>
            <a:endCxn id="229" idx="1"/>
          </p:cNvCxnSpPr>
          <p:nvPr/>
        </p:nvCxnSpPr>
        <p:spPr>
          <a:xfrm>
            <a:off x="7699998" y="2611686"/>
            <a:ext cx="411606" cy="312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E0D0F110-4C6F-48EA-967E-0C96AFD423E4}"/>
              </a:ext>
            </a:extLst>
          </p:cNvPr>
          <p:cNvCxnSpPr>
            <a:cxnSpLocks/>
            <a:stCxn id="180" idx="3"/>
            <a:endCxn id="246" idx="1"/>
          </p:cNvCxnSpPr>
          <p:nvPr/>
        </p:nvCxnSpPr>
        <p:spPr>
          <a:xfrm>
            <a:off x="7699998" y="2611686"/>
            <a:ext cx="411606" cy="1030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8CC89B9C-03C9-4B2D-9937-2D19C540FF47}"/>
              </a:ext>
            </a:extLst>
          </p:cNvPr>
          <p:cNvCxnSpPr>
            <a:cxnSpLocks/>
            <a:stCxn id="229" idx="3"/>
            <a:endCxn id="234" idx="1"/>
          </p:cNvCxnSpPr>
          <p:nvPr/>
        </p:nvCxnSpPr>
        <p:spPr>
          <a:xfrm>
            <a:off x="8906532" y="2924033"/>
            <a:ext cx="41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꺾임 306">
            <a:extLst>
              <a:ext uri="{FF2B5EF4-FFF2-40B4-BE49-F238E27FC236}">
                <a16:creationId xmlns:a16="http://schemas.microsoft.com/office/drawing/2014/main" id="{2273F69A-200F-4E3A-9370-E6733C72D4EC}"/>
              </a:ext>
            </a:extLst>
          </p:cNvPr>
          <p:cNvCxnSpPr>
            <a:cxnSpLocks/>
            <a:stCxn id="234" idx="3"/>
            <a:endCxn id="244" idx="1"/>
          </p:cNvCxnSpPr>
          <p:nvPr/>
        </p:nvCxnSpPr>
        <p:spPr>
          <a:xfrm flipV="1">
            <a:off x="10113066" y="2726694"/>
            <a:ext cx="411606" cy="197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309">
            <a:extLst>
              <a:ext uri="{FF2B5EF4-FFF2-40B4-BE49-F238E27FC236}">
                <a16:creationId xmlns:a16="http://schemas.microsoft.com/office/drawing/2014/main" id="{429BC9D1-BA8B-4865-B58D-22442EC12ECF}"/>
              </a:ext>
            </a:extLst>
          </p:cNvPr>
          <p:cNvCxnSpPr>
            <a:cxnSpLocks/>
            <a:stCxn id="234" idx="3"/>
            <a:endCxn id="245" idx="1"/>
          </p:cNvCxnSpPr>
          <p:nvPr/>
        </p:nvCxnSpPr>
        <p:spPr>
          <a:xfrm>
            <a:off x="10113066" y="2924033"/>
            <a:ext cx="411605" cy="188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ABD33C7C-E824-4F00-9CE2-AB7247DCC529}"/>
              </a:ext>
            </a:extLst>
          </p:cNvPr>
          <p:cNvCxnSpPr>
            <a:cxnSpLocks/>
            <a:stCxn id="172" idx="3"/>
            <a:endCxn id="247" idx="1"/>
          </p:cNvCxnSpPr>
          <p:nvPr/>
        </p:nvCxnSpPr>
        <p:spPr>
          <a:xfrm flipV="1">
            <a:off x="5871589" y="4611823"/>
            <a:ext cx="586623" cy="556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E8B17E80-97CA-4CB1-8170-B43F0D94242F}"/>
              </a:ext>
            </a:extLst>
          </p:cNvPr>
          <p:cNvCxnSpPr>
            <a:cxnSpLocks/>
            <a:stCxn id="172" idx="3"/>
            <a:endCxn id="248" idx="1"/>
          </p:cNvCxnSpPr>
          <p:nvPr/>
        </p:nvCxnSpPr>
        <p:spPr>
          <a:xfrm flipV="1">
            <a:off x="5871589" y="5095788"/>
            <a:ext cx="586623" cy="72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F054C82-5870-4BCF-B55C-02AD40A26F8E}"/>
              </a:ext>
            </a:extLst>
          </p:cNvPr>
          <p:cNvCxnSpPr>
            <a:cxnSpLocks/>
            <a:stCxn id="172" idx="3"/>
            <a:endCxn id="250" idx="1"/>
          </p:cNvCxnSpPr>
          <p:nvPr/>
        </p:nvCxnSpPr>
        <p:spPr>
          <a:xfrm>
            <a:off x="5871589" y="5168413"/>
            <a:ext cx="586623" cy="632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4A052FD5-A281-4FBE-BB64-96A081A6CFE5}"/>
              </a:ext>
            </a:extLst>
          </p:cNvPr>
          <p:cNvCxnSpPr>
            <a:cxnSpLocks/>
            <a:stCxn id="172" idx="3"/>
            <a:endCxn id="255" idx="1"/>
          </p:cNvCxnSpPr>
          <p:nvPr/>
        </p:nvCxnSpPr>
        <p:spPr>
          <a:xfrm>
            <a:off x="5871589" y="5168413"/>
            <a:ext cx="586623" cy="1296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72482D46-21A4-4A3B-8D42-3DD9306FE4DC}"/>
              </a:ext>
            </a:extLst>
          </p:cNvPr>
          <p:cNvCxnSpPr>
            <a:cxnSpLocks/>
            <a:stCxn id="250" idx="3"/>
            <a:endCxn id="254" idx="1"/>
          </p:cNvCxnSpPr>
          <p:nvPr/>
        </p:nvCxnSpPr>
        <p:spPr>
          <a:xfrm flipV="1">
            <a:off x="7253140" y="5799621"/>
            <a:ext cx="586623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4B2EC99D-832A-4E4E-80D4-98C2215AF578}"/>
              </a:ext>
            </a:extLst>
          </p:cNvPr>
          <p:cNvSpPr txBox="1"/>
          <p:nvPr/>
        </p:nvSpPr>
        <p:spPr>
          <a:xfrm>
            <a:off x="9040843" y="5707287"/>
            <a:ext cx="724426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창고관리 </a:t>
            </a:r>
          </a:p>
        </p:txBody>
      </p: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9F79A939-8B4E-4B73-B4E3-8561C62179B2}"/>
              </a:ext>
            </a:extLst>
          </p:cNvPr>
          <p:cNvCxnSpPr>
            <a:cxnSpLocks/>
            <a:stCxn id="254" idx="3"/>
            <a:endCxn id="386" idx="1"/>
          </p:cNvCxnSpPr>
          <p:nvPr/>
        </p:nvCxnSpPr>
        <p:spPr>
          <a:xfrm flipV="1">
            <a:off x="8345799" y="5799620"/>
            <a:ext cx="695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FCE2F783-E2BA-494F-A86E-CD00E5B5AD40}"/>
              </a:ext>
            </a:extLst>
          </p:cNvPr>
          <p:cNvCxnSpPr>
            <a:cxnSpLocks/>
            <a:stCxn id="247" idx="3"/>
            <a:endCxn id="386" idx="1"/>
          </p:cNvCxnSpPr>
          <p:nvPr/>
        </p:nvCxnSpPr>
        <p:spPr>
          <a:xfrm>
            <a:off x="6964248" y="4611823"/>
            <a:ext cx="2076595" cy="1187797"/>
          </a:xfrm>
          <a:prstGeom prst="bentConnector3">
            <a:avLst>
              <a:gd name="adj1" fmla="val 811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DF1A6FE0-E191-4479-95D9-907A0BD0DA42}"/>
              </a:ext>
            </a:extLst>
          </p:cNvPr>
          <p:cNvCxnSpPr>
            <a:cxnSpLocks/>
            <a:stCxn id="248" idx="3"/>
            <a:endCxn id="386" idx="1"/>
          </p:cNvCxnSpPr>
          <p:nvPr/>
        </p:nvCxnSpPr>
        <p:spPr>
          <a:xfrm>
            <a:off x="7099734" y="5095788"/>
            <a:ext cx="1941109" cy="703832"/>
          </a:xfrm>
          <a:prstGeom prst="bentConnector3">
            <a:avLst>
              <a:gd name="adj1" fmla="val 7981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75B3EE0-7D45-4C51-ACCA-3643F6D9F8F9}"/>
              </a:ext>
            </a:extLst>
          </p:cNvPr>
          <p:cNvCxnSpPr>
            <a:cxnSpLocks/>
            <a:stCxn id="255" idx="3"/>
            <a:endCxn id="386" idx="1"/>
          </p:cNvCxnSpPr>
          <p:nvPr/>
        </p:nvCxnSpPr>
        <p:spPr>
          <a:xfrm flipV="1">
            <a:off x="6950656" y="5799620"/>
            <a:ext cx="2090187" cy="665124"/>
          </a:xfrm>
          <a:prstGeom prst="bentConnector3">
            <a:avLst>
              <a:gd name="adj1" fmla="val 8129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FE2746E5-122E-401D-9DBE-9FC5C2448983}"/>
              </a:ext>
            </a:extLst>
          </p:cNvPr>
          <p:cNvSpPr txBox="1"/>
          <p:nvPr/>
        </p:nvSpPr>
        <p:spPr>
          <a:xfrm>
            <a:off x="11389783" y="2840948"/>
            <a:ext cx="724426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주문관리</a:t>
            </a:r>
          </a:p>
        </p:txBody>
      </p:sp>
      <p:cxnSp>
        <p:nvCxnSpPr>
          <p:cNvPr id="410" name="연결선: 꺾임 409">
            <a:extLst>
              <a:ext uri="{FF2B5EF4-FFF2-40B4-BE49-F238E27FC236}">
                <a16:creationId xmlns:a16="http://schemas.microsoft.com/office/drawing/2014/main" id="{0D58449A-D1A2-4454-B91A-77436A2D288B}"/>
              </a:ext>
            </a:extLst>
          </p:cNvPr>
          <p:cNvCxnSpPr>
            <a:cxnSpLocks/>
            <a:stCxn id="244" idx="3"/>
            <a:endCxn id="408" idx="1"/>
          </p:cNvCxnSpPr>
          <p:nvPr/>
        </p:nvCxnSpPr>
        <p:spPr>
          <a:xfrm>
            <a:off x="11061999" y="2726694"/>
            <a:ext cx="327784" cy="206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3" name="연결선: 꺾임 412">
            <a:extLst>
              <a:ext uri="{FF2B5EF4-FFF2-40B4-BE49-F238E27FC236}">
                <a16:creationId xmlns:a16="http://schemas.microsoft.com/office/drawing/2014/main" id="{E9074FA1-3510-4722-BC23-4A41FB63B79D}"/>
              </a:ext>
            </a:extLst>
          </p:cNvPr>
          <p:cNvCxnSpPr>
            <a:cxnSpLocks/>
            <a:stCxn id="245" idx="3"/>
            <a:endCxn id="408" idx="1"/>
          </p:cNvCxnSpPr>
          <p:nvPr/>
        </p:nvCxnSpPr>
        <p:spPr>
          <a:xfrm flipV="1">
            <a:off x="11061998" y="2933281"/>
            <a:ext cx="327785" cy="179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49374C98-8E00-42E6-AF03-856904033D5A}"/>
              </a:ext>
            </a:extLst>
          </p:cNvPr>
          <p:cNvCxnSpPr>
            <a:cxnSpLocks/>
            <a:stCxn id="227" idx="3"/>
            <a:endCxn id="408" idx="1"/>
          </p:cNvCxnSpPr>
          <p:nvPr/>
        </p:nvCxnSpPr>
        <p:spPr>
          <a:xfrm>
            <a:off x="8725875" y="2020913"/>
            <a:ext cx="2663908" cy="912368"/>
          </a:xfrm>
          <a:prstGeom prst="bentConnector3">
            <a:avLst>
              <a:gd name="adj1" fmla="val 9386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2" name="연결선: 꺾임 421">
            <a:extLst>
              <a:ext uri="{FF2B5EF4-FFF2-40B4-BE49-F238E27FC236}">
                <a16:creationId xmlns:a16="http://schemas.microsoft.com/office/drawing/2014/main" id="{87F5BFA8-58E9-4A02-8E17-892DD8CD0370}"/>
              </a:ext>
            </a:extLst>
          </p:cNvPr>
          <p:cNvCxnSpPr>
            <a:cxnSpLocks/>
            <a:stCxn id="246" idx="3"/>
            <a:endCxn id="408" idx="1"/>
          </p:cNvCxnSpPr>
          <p:nvPr/>
        </p:nvCxnSpPr>
        <p:spPr>
          <a:xfrm flipV="1">
            <a:off x="8648931" y="2933281"/>
            <a:ext cx="2740852" cy="709206"/>
          </a:xfrm>
          <a:prstGeom prst="bentConnector3">
            <a:avLst>
              <a:gd name="adj1" fmla="val 940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7" name="TextBox 426">
            <a:extLst>
              <a:ext uri="{FF2B5EF4-FFF2-40B4-BE49-F238E27FC236}">
                <a16:creationId xmlns:a16="http://schemas.microsoft.com/office/drawing/2014/main" id="{13FC96CC-F478-41B5-AC86-9F9C0AFC025D}"/>
              </a:ext>
            </a:extLst>
          </p:cNvPr>
          <p:cNvSpPr txBox="1"/>
          <p:nvPr/>
        </p:nvSpPr>
        <p:spPr>
          <a:xfrm>
            <a:off x="170407" y="2873242"/>
            <a:ext cx="724426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상품관리</a:t>
            </a:r>
          </a:p>
        </p:txBody>
      </p:sp>
      <p:cxnSp>
        <p:nvCxnSpPr>
          <p:cNvPr id="429" name="연결선: 꺾임 428">
            <a:extLst>
              <a:ext uri="{FF2B5EF4-FFF2-40B4-BE49-F238E27FC236}">
                <a16:creationId xmlns:a16="http://schemas.microsoft.com/office/drawing/2014/main" id="{1A9EBC9C-310B-43DC-839C-7EA9BA93B7FA}"/>
              </a:ext>
            </a:extLst>
          </p:cNvPr>
          <p:cNvCxnSpPr>
            <a:cxnSpLocks/>
            <a:stCxn id="11" idx="1"/>
            <a:endCxn id="427" idx="3"/>
          </p:cNvCxnSpPr>
          <p:nvPr/>
        </p:nvCxnSpPr>
        <p:spPr>
          <a:xfrm rot="10800000" flipV="1">
            <a:off x="894834" y="1622095"/>
            <a:ext cx="2693843" cy="1343479"/>
          </a:xfrm>
          <a:prstGeom prst="bentConnector3">
            <a:avLst>
              <a:gd name="adj1" fmla="val 934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979F2110-18EC-4A12-AF44-E0BC98DAB533}"/>
              </a:ext>
            </a:extLst>
          </p:cNvPr>
          <p:cNvCxnSpPr>
            <a:cxnSpLocks/>
            <a:stCxn id="226" idx="1"/>
            <a:endCxn id="427" idx="3"/>
          </p:cNvCxnSpPr>
          <p:nvPr/>
        </p:nvCxnSpPr>
        <p:spPr>
          <a:xfrm rot="10800000">
            <a:off x="894834" y="2965575"/>
            <a:ext cx="2693843" cy="1368040"/>
          </a:xfrm>
          <a:prstGeom prst="bentConnector3">
            <a:avLst>
              <a:gd name="adj1" fmla="val 934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6" name="연결선: 꺾임 445">
            <a:extLst>
              <a:ext uri="{FF2B5EF4-FFF2-40B4-BE49-F238E27FC236}">
                <a16:creationId xmlns:a16="http://schemas.microsoft.com/office/drawing/2014/main" id="{A3FA74B5-6908-4586-B0B6-E184BFBA1FE4}"/>
              </a:ext>
            </a:extLst>
          </p:cNvPr>
          <p:cNvCxnSpPr>
            <a:cxnSpLocks/>
            <a:stCxn id="240" idx="1"/>
            <a:endCxn id="427" idx="3"/>
          </p:cNvCxnSpPr>
          <p:nvPr/>
        </p:nvCxnSpPr>
        <p:spPr>
          <a:xfrm rot="10800000">
            <a:off x="894833" y="2965576"/>
            <a:ext cx="352274" cy="290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8CBB70C9-34D3-4710-AF8A-942BE583476A}"/>
              </a:ext>
            </a:extLst>
          </p:cNvPr>
          <p:cNvCxnSpPr>
            <a:cxnSpLocks/>
            <a:stCxn id="241" idx="1"/>
            <a:endCxn id="427" idx="3"/>
          </p:cNvCxnSpPr>
          <p:nvPr/>
        </p:nvCxnSpPr>
        <p:spPr>
          <a:xfrm rot="10800000">
            <a:off x="894834" y="2965576"/>
            <a:ext cx="352561" cy="535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연결선: 꺾임 450">
            <a:extLst>
              <a:ext uri="{FF2B5EF4-FFF2-40B4-BE49-F238E27FC236}">
                <a16:creationId xmlns:a16="http://schemas.microsoft.com/office/drawing/2014/main" id="{09719689-3ED8-45E0-BA1D-B3A9DC061BC7}"/>
              </a:ext>
            </a:extLst>
          </p:cNvPr>
          <p:cNvCxnSpPr>
            <a:cxnSpLocks/>
            <a:stCxn id="242" idx="1"/>
            <a:endCxn id="427" idx="3"/>
          </p:cNvCxnSpPr>
          <p:nvPr/>
        </p:nvCxnSpPr>
        <p:spPr>
          <a:xfrm rot="10800000">
            <a:off x="894834" y="2965576"/>
            <a:ext cx="352561" cy="77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2" name="연결선: 꺾임 451">
            <a:extLst>
              <a:ext uri="{FF2B5EF4-FFF2-40B4-BE49-F238E27FC236}">
                <a16:creationId xmlns:a16="http://schemas.microsoft.com/office/drawing/2014/main" id="{DA5FCF98-8EB4-4C64-A4D3-43C05905B088}"/>
              </a:ext>
            </a:extLst>
          </p:cNvPr>
          <p:cNvCxnSpPr>
            <a:cxnSpLocks/>
            <a:stCxn id="243" idx="1"/>
            <a:endCxn id="427" idx="3"/>
          </p:cNvCxnSpPr>
          <p:nvPr/>
        </p:nvCxnSpPr>
        <p:spPr>
          <a:xfrm rot="10800000">
            <a:off x="894834" y="2965575"/>
            <a:ext cx="352559" cy="102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1" name="연결선: 꺾임 460">
            <a:extLst>
              <a:ext uri="{FF2B5EF4-FFF2-40B4-BE49-F238E27FC236}">
                <a16:creationId xmlns:a16="http://schemas.microsoft.com/office/drawing/2014/main" id="{5DE47804-8821-46E0-8375-51095882B671}"/>
              </a:ext>
            </a:extLst>
          </p:cNvPr>
          <p:cNvCxnSpPr>
            <a:cxnSpLocks/>
            <a:stCxn id="138" idx="1"/>
            <a:endCxn id="427" idx="3"/>
          </p:cNvCxnSpPr>
          <p:nvPr/>
        </p:nvCxnSpPr>
        <p:spPr>
          <a:xfrm rot="10800000" flipV="1">
            <a:off x="894833" y="1884055"/>
            <a:ext cx="1346666" cy="1081520"/>
          </a:xfrm>
          <a:prstGeom prst="bentConnector3">
            <a:avLst>
              <a:gd name="adj1" fmla="val 8695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4" name="연결선: 꺾임 463">
            <a:extLst>
              <a:ext uri="{FF2B5EF4-FFF2-40B4-BE49-F238E27FC236}">
                <a16:creationId xmlns:a16="http://schemas.microsoft.com/office/drawing/2014/main" id="{4C458D39-C4E1-4E60-A47D-CFB9A0B02BF1}"/>
              </a:ext>
            </a:extLst>
          </p:cNvPr>
          <p:cNvCxnSpPr>
            <a:cxnSpLocks/>
            <a:stCxn id="139" idx="1"/>
            <a:endCxn id="427" idx="3"/>
          </p:cNvCxnSpPr>
          <p:nvPr/>
        </p:nvCxnSpPr>
        <p:spPr>
          <a:xfrm rot="10800000" flipV="1">
            <a:off x="894834" y="2275337"/>
            <a:ext cx="1346819" cy="690238"/>
          </a:xfrm>
          <a:prstGeom prst="bentConnector3">
            <a:avLst>
              <a:gd name="adj1" fmla="val 869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EE251E86-0639-41FB-9E71-E22AE1AB0748}"/>
              </a:ext>
            </a:extLst>
          </p:cNvPr>
          <p:cNvCxnSpPr>
            <a:cxnSpLocks/>
            <a:stCxn id="225" idx="1"/>
            <a:endCxn id="427" idx="3"/>
          </p:cNvCxnSpPr>
          <p:nvPr/>
        </p:nvCxnSpPr>
        <p:spPr>
          <a:xfrm rot="10800000" flipV="1">
            <a:off x="894834" y="2671997"/>
            <a:ext cx="1351315" cy="293578"/>
          </a:xfrm>
          <a:prstGeom prst="bentConnector3">
            <a:avLst>
              <a:gd name="adj1" fmla="val 870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0FC561-D526-485D-9B87-E14EE2D0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7" y="1347487"/>
            <a:ext cx="3877216" cy="430590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B95CAA-1CE7-4E11-B0EC-18418DA57D09}"/>
              </a:ext>
            </a:extLst>
          </p:cNvPr>
          <p:cNvCxnSpPr>
            <a:cxnSpLocks/>
          </p:cNvCxnSpPr>
          <p:nvPr/>
        </p:nvCxnSpPr>
        <p:spPr>
          <a:xfrm>
            <a:off x="2328861" y="4519613"/>
            <a:ext cx="20288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5827CF-AD22-4BA1-BC96-6447A4A1D57F}"/>
              </a:ext>
            </a:extLst>
          </p:cNvPr>
          <p:cNvSpPr txBox="1"/>
          <p:nvPr/>
        </p:nvSpPr>
        <p:spPr>
          <a:xfrm>
            <a:off x="3624970" y="4563310"/>
            <a:ext cx="78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</a:rPr>
              <a:t>외래키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63386D-1FE8-4D8B-873B-BF7357CE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77" y="2447688"/>
            <a:ext cx="369621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5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662031-D60D-4F04-B821-731278DA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8" y="1781176"/>
            <a:ext cx="5721365" cy="3757774"/>
          </a:xfrm>
          <a:prstGeom prst="rect">
            <a:avLst/>
          </a:prstGeom>
        </p:spPr>
      </p:pic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id="{B6B8C20B-F6BB-4159-A5CC-47F7E37DFC72}"/>
              </a:ext>
            </a:extLst>
          </p:cNvPr>
          <p:cNvSpPr/>
          <p:nvPr/>
        </p:nvSpPr>
        <p:spPr>
          <a:xfrm>
            <a:off x="304347" y="430900"/>
            <a:ext cx="11607800" cy="542925"/>
          </a:xfrm>
          <a:prstGeom prst="roundRect">
            <a:avLst/>
          </a:prstGeom>
          <a:solidFill>
            <a:srgbClr val="C2C2F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코딩 </a:t>
            </a:r>
            <a:r>
              <a:rPr lang="en-US" altLang="ko-KR" sz="2800" b="1" kern="0" dirty="0">
                <a:solidFill>
                  <a:srgbClr val="FFC000"/>
                </a:solidFill>
                <a:latin typeface="맑은 고딕" panose="020B0503020000020004" pitchFamily="50" charset="-127"/>
              </a:rPr>
              <a:t>2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|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20</a:t>
            </a:r>
            <a:endParaRPr lang="en-US" altLang="ko-KR" sz="2800" kern="0" dirty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259C021-670D-4789-9CC1-5140E04DDD13}"/>
              </a:ext>
            </a:extLst>
          </p:cNvPr>
          <p:cNvGrpSpPr/>
          <p:nvPr/>
        </p:nvGrpSpPr>
        <p:grpSpPr>
          <a:xfrm>
            <a:off x="7529212" y="1239079"/>
            <a:ext cx="3214988" cy="2836793"/>
            <a:chOff x="7472062" y="2010603"/>
            <a:chExt cx="3214988" cy="28367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5B6D916-8083-48BD-84CB-49EA5CEA4A93}"/>
                </a:ext>
              </a:extLst>
            </p:cNvPr>
            <p:cNvGrpSpPr/>
            <p:nvPr/>
          </p:nvGrpSpPr>
          <p:grpSpPr>
            <a:xfrm>
              <a:off x="7472062" y="2010603"/>
              <a:ext cx="3214988" cy="2836793"/>
              <a:chOff x="646944" y="2455078"/>
              <a:chExt cx="4833757" cy="4265139"/>
            </a:xfrm>
          </p:grpSpPr>
          <p:sp>
            <p:nvSpPr>
              <p:cNvPr id="10" name="현 9">
                <a:extLst>
                  <a:ext uri="{FF2B5EF4-FFF2-40B4-BE49-F238E27FC236}">
                    <a16:creationId xmlns:a16="http://schemas.microsoft.com/office/drawing/2014/main" id="{C2F38147-6C7B-4885-8DCA-EF65EE778975}"/>
                  </a:ext>
                </a:extLst>
              </p:cNvPr>
              <p:cNvSpPr/>
              <p:nvPr/>
            </p:nvSpPr>
            <p:spPr>
              <a:xfrm>
                <a:off x="653689" y="2455079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대각선 방향 모서리 3">
                <a:extLst>
                  <a:ext uri="{FF2B5EF4-FFF2-40B4-BE49-F238E27FC236}">
                    <a16:creationId xmlns:a16="http://schemas.microsoft.com/office/drawing/2014/main" id="{0FFADED3-F1ED-4BEA-AB53-9AF6CCBB2133}"/>
                  </a:ext>
                </a:extLst>
              </p:cNvPr>
              <p:cNvSpPr/>
              <p:nvPr/>
            </p:nvSpPr>
            <p:spPr>
              <a:xfrm>
                <a:off x="775834" y="3005578"/>
                <a:ext cx="4704867" cy="3714639"/>
              </a:xfrm>
              <a:prstGeom prst="round2DiagRect">
                <a:avLst>
                  <a:gd name="adj1" fmla="val 22973"/>
                  <a:gd name="adj2" fmla="val 0"/>
                </a:avLst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outerShdw blurRad="558800" dist="266700" dir="5400000" sx="91000" sy="91000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화면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현 11">
                <a:extLst>
                  <a:ext uri="{FF2B5EF4-FFF2-40B4-BE49-F238E27FC236}">
                    <a16:creationId xmlns:a16="http://schemas.microsoft.com/office/drawing/2014/main" id="{141DC3E2-F3DA-4013-81EE-5BDF451D5D15}"/>
                  </a:ext>
                </a:extLst>
              </p:cNvPr>
              <p:cNvSpPr/>
              <p:nvPr/>
            </p:nvSpPr>
            <p:spPr>
              <a:xfrm rot="10800000">
                <a:off x="646944" y="2455078"/>
                <a:ext cx="1325134" cy="1325134"/>
              </a:xfrm>
              <a:prstGeom prst="chord">
                <a:avLst>
                  <a:gd name="adj1" fmla="val 5401788"/>
                  <a:gd name="adj2" fmla="val 16200000"/>
                </a:avLst>
              </a:prstGeom>
              <a:ln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5E7545-29C0-4F80-86DC-72888CFFDB1B}"/>
                </a:ext>
              </a:extLst>
            </p:cNvPr>
            <p:cNvSpPr txBox="1"/>
            <p:nvPr/>
          </p:nvSpPr>
          <p:spPr>
            <a:xfrm>
              <a:off x="8477851" y="3156134"/>
              <a:ext cx="12891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상품명 </a:t>
              </a:r>
              <a:r>
                <a:rPr lang="en-US" altLang="ko-KR" dirty="0"/>
                <a:t>: TV</a:t>
              </a:r>
            </a:p>
            <a:p>
              <a:r>
                <a:rPr lang="ko-KR" altLang="en-US" dirty="0"/>
                <a:t>재고량 </a:t>
              </a:r>
              <a:r>
                <a:rPr lang="en-US" altLang="ko-KR" dirty="0"/>
                <a:t>: 50</a:t>
              </a:r>
            </a:p>
            <a:p>
              <a:r>
                <a:rPr lang="ko-KR" altLang="en-US" dirty="0"/>
                <a:t>위치 </a:t>
              </a:r>
              <a:r>
                <a:rPr lang="en-US" altLang="ko-KR" dirty="0"/>
                <a:t>: 3</a:t>
              </a:r>
              <a:r>
                <a:rPr lang="ko-KR" altLang="en-US" dirty="0"/>
                <a:t>층</a:t>
              </a:r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rgbClr val="0070C0"/>
                  </a:solidFill>
                </a:rPr>
                <a:t>입력완료</a:t>
              </a:r>
            </a:p>
          </p:txBody>
        </p:sp>
      </p:grp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EC545DC-AA36-4BF0-B6B9-9A9F4B277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60613"/>
              </p:ext>
            </p:extLst>
          </p:nvPr>
        </p:nvGraphicFramePr>
        <p:xfrm>
          <a:off x="7866416" y="5177445"/>
          <a:ext cx="26263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76">
                  <a:extLst>
                    <a:ext uri="{9D8B030D-6E8A-4147-A177-3AD203B41FA5}">
                      <a16:colId xmlns:a16="http://schemas.microsoft.com/office/drawing/2014/main" val="3605395413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367760196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62355081"/>
                    </a:ext>
                  </a:extLst>
                </a:gridCol>
                <a:gridCol w="656576">
                  <a:extLst>
                    <a:ext uri="{9D8B030D-6E8A-4147-A177-3AD203B41FA5}">
                      <a16:colId xmlns:a16="http://schemas.microsoft.com/office/drawing/2014/main" val="1937742128"/>
                    </a:ext>
                  </a:extLst>
                </a:gridCol>
              </a:tblGrid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상품번호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solidFill>
                      <a:srgbClr val="C2C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6695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68802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01057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877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E38631-1080-4BFB-A008-E10DBFD8BB19}"/>
              </a:ext>
            </a:extLst>
          </p:cNvPr>
          <p:cNvSpPr txBox="1"/>
          <p:nvPr/>
        </p:nvSpPr>
        <p:spPr>
          <a:xfrm>
            <a:off x="7529212" y="4711533"/>
            <a:ext cx="1300291" cy="287451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lIns="0" tIns="0" r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테이블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6D5509-2FE8-4B8E-B5D3-907C2E834901}"/>
              </a:ext>
            </a:extLst>
          </p:cNvPr>
          <p:cNvCxnSpPr>
            <a:cxnSpLocks/>
          </p:cNvCxnSpPr>
          <p:nvPr/>
        </p:nvCxnSpPr>
        <p:spPr>
          <a:xfrm flipV="1">
            <a:off x="3939540" y="2840547"/>
            <a:ext cx="3223260" cy="74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33124E-DDDE-4333-AE51-7E0730F25339}"/>
              </a:ext>
            </a:extLst>
          </p:cNvPr>
          <p:cNvCxnSpPr/>
          <p:nvPr/>
        </p:nvCxnSpPr>
        <p:spPr>
          <a:xfrm>
            <a:off x="1584960" y="4366260"/>
            <a:ext cx="50063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DFF038-EA65-4FD9-B809-86EDF1220DB9}"/>
              </a:ext>
            </a:extLst>
          </p:cNvPr>
          <p:cNvCxnSpPr>
            <a:cxnSpLocks/>
          </p:cNvCxnSpPr>
          <p:nvPr/>
        </p:nvCxnSpPr>
        <p:spPr>
          <a:xfrm>
            <a:off x="6263640" y="4610100"/>
            <a:ext cx="1005840" cy="388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928F75-E490-4054-8F00-C2E1EECBDC7D}"/>
              </a:ext>
            </a:extLst>
          </p:cNvPr>
          <p:cNvCxnSpPr>
            <a:cxnSpLocks/>
          </p:cNvCxnSpPr>
          <p:nvPr/>
        </p:nvCxnSpPr>
        <p:spPr>
          <a:xfrm>
            <a:off x="1836420" y="4831080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86DEC3E-84F6-4382-88E5-E03542154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41101" r="59713" b="34639"/>
          <a:stretch/>
        </p:blipFill>
        <p:spPr>
          <a:xfrm>
            <a:off x="1346209" y="3017249"/>
            <a:ext cx="2367262" cy="113538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974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1022</Words>
  <Application>Microsoft Office PowerPoint</Application>
  <PresentationFormat>와이드스크린</PresentationFormat>
  <Paragraphs>546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Theme</vt:lpstr>
      <vt:lpstr>HUB 프로그램 PROJRCT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 프로그램</dc:title>
  <dc:creator>3</dc:creator>
  <cp:lastModifiedBy>선필 유</cp:lastModifiedBy>
  <cp:revision>24</cp:revision>
  <dcterms:created xsi:type="dcterms:W3CDTF">2022-03-16T06:54:50Z</dcterms:created>
  <dcterms:modified xsi:type="dcterms:W3CDTF">2022-03-18T14:44:18Z</dcterms:modified>
</cp:coreProperties>
</file>