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Relationship Id="rId9" Type="http://schemas.openxmlformats.org/officeDocument/2006/relationships/image" Target="../media/image89.png"/><Relationship Id="rId10" Type="http://schemas.openxmlformats.org/officeDocument/2006/relationships/image" Target="../media/image90.png"/><Relationship Id="rId11" Type="http://schemas.openxmlformats.org/officeDocument/2006/relationships/image" Target="../media/image91.png"/><Relationship Id="rId12" Type="http://schemas.openxmlformats.org/officeDocument/2006/relationships/image" Target="../media/image92.png"/><Relationship Id="rId13" Type="http://schemas.openxmlformats.org/officeDocument/2006/relationships/image" Target="../media/image9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100.png"/><Relationship Id="rId9" Type="http://schemas.openxmlformats.org/officeDocument/2006/relationships/image" Target="../media/image101.png"/><Relationship Id="rId10" Type="http://schemas.openxmlformats.org/officeDocument/2006/relationships/image" Target="../media/image102.png"/><Relationship Id="rId11" Type="http://schemas.openxmlformats.org/officeDocument/2006/relationships/image" Target="../media/image103.png"/><Relationship Id="rId12" Type="http://schemas.openxmlformats.org/officeDocument/2006/relationships/image" Target="../media/image104.png"/><Relationship Id="rId13" Type="http://schemas.openxmlformats.org/officeDocument/2006/relationships/image" Target="../media/image105.png"/><Relationship Id="rId14" Type="http://schemas.openxmlformats.org/officeDocument/2006/relationships/image" Target="../media/image106.png"/><Relationship Id="rId15" Type="http://schemas.openxmlformats.org/officeDocument/2006/relationships/image" Target="../media/image107.png"/><Relationship Id="rId16" Type="http://schemas.openxmlformats.org/officeDocument/2006/relationships/image" Target="../media/image108.png"/><Relationship Id="rId17" Type="http://schemas.openxmlformats.org/officeDocument/2006/relationships/image" Target="../media/image109.png"/><Relationship Id="rId18" Type="http://schemas.openxmlformats.org/officeDocument/2006/relationships/image" Target="../media/image110.png"/><Relationship Id="rId19" Type="http://schemas.openxmlformats.org/officeDocument/2006/relationships/image" Target="../media/image111.png"/><Relationship Id="rId20" Type="http://schemas.openxmlformats.org/officeDocument/2006/relationships/image" Target="../media/image112.png"/><Relationship Id="rId21" Type="http://schemas.openxmlformats.org/officeDocument/2006/relationships/image" Target="../media/image113.png"/><Relationship Id="rId22" Type="http://schemas.openxmlformats.org/officeDocument/2006/relationships/image" Target="../media/image114.png"/><Relationship Id="rId23" Type="http://schemas.openxmlformats.org/officeDocument/2006/relationships/image" Target="../media/image11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Relationship Id="rId7" Type="http://schemas.openxmlformats.org/officeDocument/2006/relationships/image" Target="../media/image121.png"/><Relationship Id="rId8" Type="http://schemas.openxmlformats.org/officeDocument/2006/relationships/image" Target="../media/image122.png"/><Relationship Id="rId9" Type="http://schemas.openxmlformats.org/officeDocument/2006/relationships/image" Target="../media/image123.png"/><Relationship Id="rId10" Type="http://schemas.openxmlformats.org/officeDocument/2006/relationships/image" Target="../media/image124.png"/><Relationship Id="rId11" Type="http://schemas.openxmlformats.org/officeDocument/2006/relationships/image" Target="../media/image125.png"/><Relationship Id="rId12" Type="http://schemas.openxmlformats.org/officeDocument/2006/relationships/image" Target="../media/image126.png"/><Relationship Id="rId13" Type="http://schemas.openxmlformats.org/officeDocument/2006/relationships/image" Target="../media/image127.png"/><Relationship Id="rId14" Type="http://schemas.openxmlformats.org/officeDocument/2006/relationships/image" Target="../media/image12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9.png"/><Relationship Id="rId3" Type="http://schemas.openxmlformats.org/officeDocument/2006/relationships/image" Target="../media/image130.png"/><Relationship Id="rId4" Type="http://schemas.openxmlformats.org/officeDocument/2006/relationships/image" Target="../media/image131.png"/><Relationship Id="rId5" Type="http://schemas.openxmlformats.org/officeDocument/2006/relationships/image" Target="../media/image132.png"/><Relationship Id="rId6" Type="http://schemas.openxmlformats.org/officeDocument/2006/relationships/image" Target="../media/image133.png"/><Relationship Id="rId7" Type="http://schemas.openxmlformats.org/officeDocument/2006/relationships/image" Target="../media/image13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5.png"/><Relationship Id="rId3" Type="http://schemas.openxmlformats.org/officeDocument/2006/relationships/image" Target="../media/image136.png"/><Relationship Id="rId4" Type="http://schemas.openxmlformats.org/officeDocument/2006/relationships/image" Target="../media/image137.png"/><Relationship Id="rId5" Type="http://schemas.openxmlformats.org/officeDocument/2006/relationships/image" Target="../media/image13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9.png"/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5" Type="http://schemas.openxmlformats.org/officeDocument/2006/relationships/image" Target="../media/image142.png"/><Relationship Id="rId6" Type="http://schemas.openxmlformats.org/officeDocument/2006/relationships/image" Target="../media/image143.png"/><Relationship Id="rId7" Type="http://schemas.openxmlformats.org/officeDocument/2006/relationships/image" Target="../media/image144.png"/><Relationship Id="rId8" Type="http://schemas.openxmlformats.org/officeDocument/2006/relationships/image" Target="../media/image145.png"/><Relationship Id="rId9" Type="http://schemas.openxmlformats.org/officeDocument/2006/relationships/image" Target="../media/image146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7.png"/><Relationship Id="rId3" Type="http://schemas.openxmlformats.org/officeDocument/2006/relationships/image" Target="../media/image148.png"/><Relationship Id="rId4" Type="http://schemas.openxmlformats.org/officeDocument/2006/relationships/image" Target="../media/image149.png"/><Relationship Id="rId5" Type="http://schemas.openxmlformats.org/officeDocument/2006/relationships/image" Target="../media/image150.png"/><Relationship Id="rId6" Type="http://schemas.openxmlformats.org/officeDocument/2006/relationships/image" Target="../media/image151.png"/><Relationship Id="rId7" Type="http://schemas.openxmlformats.org/officeDocument/2006/relationships/image" Target="../media/image152.png"/><Relationship Id="rId8" Type="http://schemas.openxmlformats.org/officeDocument/2006/relationships/image" Target="../media/image153.png"/><Relationship Id="rId9" Type="http://schemas.openxmlformats.org/officeDocument/2006/relationships/image" Target="../media/image15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5.png"/><Relationship Id="rId3" Type="http://schemas.openxmlformats.org/officeDocument/2006/relationships/image" Target="../media/image156.png"/><Relationship Id="rId4" Type="http://schemas.openxmlformats.org/officeDocument/2006/relationships/image" Target="../media/image157.png"/><Relationship Id="rId5" Type="http://schemas.openxmlformats.org/officeDocument/2006/relationships/image" Target="../media/image158.png"/><Relationship Id="rId6" Type="http://schemas.openxmlformats.org/officeDocument/2006/relationships/image" Target="../media/image159.png"/><Relationship Id="rId7" Type="http://schemas.openxmlformats.org/officeDocument/2006/relationships/image" Target="../media/image160.png"/><Relationship Id="rId8" Type="http://schemas.openxmlformats.org/officeDocument/2006/relationships/image" Target="../media/image161.png"/><Relationship Id="rId9" Type="http://schemas.openxmlformats.org/officeDocument/2006/relationships/image" Target="../media/image16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40.png"/><Relationship Id="rId15" Type="http://schemas.openxmlformats.org/officeDocument/2006/relationships/image" Target="../media/image4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Relationship Id="rId15" Type="http://schemas.openxmlformats.org/officeDocument/2006/relationships/image" Target="../media/image55.png"/><Relationship Id="rId16" Type="http://schemas.openxmlformats.org/officeDocument/2006/relationships/image" Target="../media/image5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image" Target="../media/image66.png"/><Relationship Id="rId12" Type="http://schemas.openxmlformats.org/officeDocument/2006/relationships/image" Target="../media/image67.png"/><Relationship Id="rId13" Type="http://schemas.openxmlformats.org/officeDocument/2006/relationships/image" Target="../media/image68.png"/><Relationship Id="rId14" Type="http://schemas.openxmlformats.org/officeDocument/2006/relationships/image" Target="../media/image69.png"/><Relationship Id="rId15" Type="http://schemas.openxmlformats.org/officeDocument/2006/relationships/image" Target="../media/image7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343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63954" y="1553283"/>
            <a:ext cx="7198196" cy="7198196"/>
            <a:chOff x="3563954" y="1553283"/>
            <a:chExt cx="7198196" cy="71981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3954" y="1553283"/>
              <a:ext cx="7198196" cy="719819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32286" y="3822877"/>
            <a:ext cx="11141541" cy="20566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84929" y="9024961"/>
            <a:ext cx="3723005" cy="7865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43981" y="9015140"/>
            <a:ext cx="2802613" cy="79140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41210" y="6355621"/>
            <a:ext cx="1642010" cy="18762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471164" y="6340829"/>
            <a:ext cx="3456724" cy="18546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86203" y="5873447"/>
            <a:ext cx="7345287" cy="79280"/>
            <a:chOff x="10586203" y="5873447"/>
            <a:chExt cx="7345287" cy="7928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86203" y="5873447"/>
              <a:ext cx="7345287" cy="792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86203" y="8672199"/>
            <a:ext cx="7345287" cy="79280"/>
            <a:chOff x="10586203" y="8672199"/>
            <a:chExt cx="7345287" cy="7928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86203" y="8672199"/>
              <a:ext cx="7345287" cy="792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64736" y="2629029"/>
            <a:ext cx="5173359" cy="1439545"/>
            <a:chOff x="12264736" y="2629029"/>
            <a:chExt cx="5173359" cy="14395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64736" y="2629029"/>
              <a:ext cx="5173359" cy="143954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5151" y="925163"/>
            <a:ext cx="5228396" cy="7758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01399" y="761905"/>
            <a:ext cx="1043667" cy="1035259"/>
            <a:chOff x="801399" y="761905"/>
            <a:chExt cx="1043667" cy="103525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1399" y="761905"/>
              <a:ext cx="1043667" cy="103525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81811" y="2771430"/>
            <a:ext cx="4949185" cy="114069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4912" y="905054"/>
            <a:ext cx="912116" cy="88654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82351" y="1911449"/>
            <a:ext cx="10092324" cy="8049567"/>
            <a:chOff x="782351" y="1911449"/>
            <a:chExt cx="10092324" cy="804956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2351" y="1911449"/>
              <a:ext cx="10092324" cy="804956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55154" y="2200914"/>
            <a:ext cx="10504846" cy="3735318"/>
            <a:chOff x="655154" y="2200914"/>
            <a:chExt cx="10504846" cy="373531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5154" y="2200914"/>
              <a:ext cx="10504846" cy="37353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160000" y="3234106"/>
            <a:ext cx="1104737" cy="229391"/>
            <a:chOff x="11160000" y="3234106"/>
            <a:chExt cx="1104737" cy="22939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160000" y="3234106"/>
              <a:ext cx="1104737" cy="22939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264736" y="6558574"/>
            <a:ext cx="5173359" cy="1439545"/>
            <a:chOff x="12264736" y="6558574"/>
            <a:chExt cx="5173359" cy="14395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64736" y="6558574"/>
              <a:ext cx="5173359" cy="1439545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481811" y="6920020"/>
            <a:ext cx="3188470" cy="70069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55154" y="6130460"/>
            <a:ext cx="10504846" cy="3735318"/>
            <a:chOff x="655154" y="6130460"/>
            <a:chExt cx="10504846" cy="373531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5154" y="6130460"/>
              <a:ext cx="10504846" cy="373531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160000" y="7163651"/>
            <a:ext cx="1104737" cy="229391"/>
            <a:chOff x="11160000" y="7163651"/>
            <a:chExt cx="1104737" cy="22939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160000" y="7163651"/>
              <a:ext cx="1104737" cy="2293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48225" y="467567"/>
            <a:ext cx="4736763" cy="7024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20121" y="319462"/>
            <a:ext cx="946799" cy="939171"/>
            <a:chOff x="720121" y="319462"/>
            <a:chExt cx="946799" cy="93917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121" y="319462"/>
              <a:ext cx="946799" cy="93917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9596" y="449325"/>
            <a:ext cx="827541" cy="8067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82026" y="1533178"/>
            <a:ext cx="10654316" cy="8022221"/>
            <a:chOff x="682026" y="1533178"/>
            <a:chExt cx="10654316" cy="802222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2026" y="1533178"/>
              <a:ext cx="10654316" cy="80222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09492" y="1818893"/>
            <a:ext cx="6171429" cy="2877311"/>
            <a:chOff x="11609492" y="1818893"/>
            <a:chExt cx="6171429" cy="287731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09492" y="1818893"/>
              <a:ext cx="6171429" cy="287731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61712" y="4976670"/>
            <a:ext cx="5173359" cy="853333"/>
            <a:chOff x="12261712" y="4976670"/>
            <a:chExt cx="5173359" cy="85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61712" y="4976670"/>
              <a:ext cx="5173359" cy="85333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478795" y="5019776"/>
            <a:ext cx="4940290" cy="69308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609492" y="2177998"/>
            <a:ext cx="6206381" cy="2548192"/>
            <a:chOff x="11609492" y="2177998"/>
            <a:chExt cx="6206381" cy="254819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09492" y="2177998"/>
              <a:ext cx="6206381" cy="25481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46779" y="4765385"/>
            <a:ext cx="264289" cy="229391"/>
            <a:chOff x="14346779" y="4765385"/>
            <a:chExt cx="264289" cy="22939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14346779" y="4765385"/>
              <a:ext cx="264289" cy="22939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280760" y="6396644"/>
            <a:ext cx="5173359" cy="1439545"/>
            <a:chOff x="12280760" y="6396644"/>
            <a:chExt cx="5173359" cy="14395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280760" y="6396644"/>
              <a:ext cx="5173359" cy="143954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25547" y="6583085"/>
            <a:ext cx="5002870" cy="115974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69328" y="4277156"/>
            <a:ext cx="10525743" cy="3735318"/>
            <a:chOff x="669328" y="4277156"/>
            <a:chExt cx="10525743" cy="373531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9328" y="4277156"/>
              <a:ext cx="10525743" cy="373531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195071" y="7173559"/>
            <a:ext cx="1104737" cy="229391"/>
            <a:chOff x="11195071" y="7173559"/>
            <a:chExt cx="1104737" cy="22939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195071" y="7173559"/>
              <a:ext cx="1104737" cy="22939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280760" y="8115855"/>
            <a:ext cx="5173359" cy="1439545"/>
            <a:chOff x="12280760" y="8115855"/>
            <a:chExt cx="5173359" cy="143954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280760" y="8115855"/>
              <a:ext cx="5173359" cy="1439545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497811" y="8239211"/>
            <a:ext cx="4661423" cy="117498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660317" y="8018008"/>
            <a:ext cx="10543349" cy="1728792"/>
            <a:chOff x="660317" y="8018008"/>
            <a:chExt cx="10543349" cy="172879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0317" y="8018008"/>
              <a:ext cx="10543349" cy="172879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195071" y="8720932"/>
            <a:ext cx="1085689" cy="229391"/>
            <a:chOff x="11195071" y="8720932"/>
            <a:chExt cx="1085689" cy="22939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195071" y="8720932"/>
              <a:ext cx="1085689" cy="22939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209498" y="394776"/>
            <a:ext cx="5177953" cy="954749"/>
            <a:chOff x="10209498" y="394776"/>
            <a:chExt cx="5177953" cy="954749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209498" y="394776"/>
              <a:ext cx="5177953" cy="954749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577855" y="640206"/>
            <a:ext cx="4585723" cy="662866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669328" y="1668018"/>
            <a:ext cx="10517544" cy="2380566"/>
            <a:chOff x="669328" y="1668018"/>
            <a:chExt cx="10517544" cy="2380566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69328" y="1668018"/>
              <a:ext cx="10517544" cy="238056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766542" y="1175906"/>
            <a:ext cx="752631" cy="229391"/>
            <a:chOff x="8766542" y="1175906"/>
            <a:chExt cx="752631" cy="22939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8766542" y="1175906"/>
              <a:ext cx="752631" cy="22939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9142857" y="822363"/>
            <a:ext cx="1104737" cy="229391"/>
            <a:chOff x="9142857" y="822363"/>
            <a:chExt cx="1104737" cy="229391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10800000">
              <a:off x="9142857" y="822363"/>
              <a:ext cx="1104737" cy="2293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16739" y="1443298"/>
            <a:ext cx="2864964" cy="8247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8632" y="1339985"/>
            <a:ext cx="946799" cy="939171"/>
            <a:chOff x="1088632" y="1339985"/>
            <a:chExt cx="946799" cy="93917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8632" y="1339985"/>
              <a:ext cx="946799" cy="93917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69811" y="3620982"/>
            <a:ext cx="5814871" cy="113123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28107" y="1469693"/>
            <a:ext cx="866350" cy="8069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36251" y="3142857"/>
            <a:ext cx="9625770" cy="2304762"/>
            <a:chOff x="936251" y="3142857"/>
            <a:chExt cx="9625770" cy="23047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6251" y="3142857"/>
              <a:ext cx="9625770" cy="23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42074" y="6905611"/>
            <a:ext cx="2715780" cy="983300"/>
            <a:chOff x="2242074" y="6905611"/>
            <a:chExt cx="2715780" cy="98330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42074" y="6905611"/>
              <a:ext cx="2715780" cy="98330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743739" y="7044033"/>
            <a:ext cx="5339280" cy="67588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949076" y="3451652"/>
            <a:ext cx="6254067" cy="1439545"/>
            <a:chOff x="10949076" y="3451652"/>
            <a:chExt cx="6254067" cy="143954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49076" y="3451652"/>
              <a:ext cx="6254067" cy="143954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6251" y="3142857"/>
            <a:ext cx="9625770" cy="2304762"/>
            <a:chOff x="936251" y="3142857"/>
            <a:chExt cx="9625770" cy="230476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6251" y="3142857"/>
              <a:ext cx="9625770" cy="23047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468488" y="4056728"/>
            <a:ext cx="499635" cy="229391"/>
            <a:chOff x="10468488" y="4056728"/>
            <a:chExt cx="499635" cy="22939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68488" y="4056728"/>
              <a:ext cx="499635" cy="22939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175114" y="6905611"/>
            <a:ext cx="2782741" cy="983300"/>
            <a:chOff x="2175114" y="6905611"/>
            <a:chExt cx="2782741" cy="98330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75114" y="6905611"/>
              <a:ext cx="2782741" cy="98330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521446" y="6729514"/>
            <a:ext cx="5546383" cy="1276652"/>
            <a:chOff x="7521446" y="6729514"/>
            <a:chExt cx="5546383" cy="127665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21446" y="6729514"/>
              <a:ext cx="5546383" cy="127665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901587" y="7367840"/>
            <a:ext cx="2619858" cy="229391"/>
            <a:chOff x="4901587" y="7367840"/>
            <a:chExt cx="2619858" cy="22939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01587" y="7367840"/>
              <a:ext cx="2619858" cy="2293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4762" cy="10285714"/>
            <a:chOff x="0" y="0"/>
            <a:chExt cx="1064762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4762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4902" y="113268"/>
            <a:ext cx="4173558" cy="182415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4187" y="357606"/>
            <a:ext cx="1286290" cy="14582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888889" y="4875223"/>
            <a:ext cx="7893657" cy="5267635"/>
            <a:chOff x="8888889" y="4875223"/>
            <a:chExt cx="7893657" cy="526763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88889" y="4875223"/>
              <a:ext cx="7893657" cy="52676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88889" y="270448"/>
            <a:ext cx="7893657" cy="4604774"/>
            <a:chOff x="8888889" y="270448"/>
            <a:chExt cx="7893657" cy="46047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88889" y="270448"/>
              <a:ext cx="7893657" cy="460477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52540" y="2057592"/>
            <a:ext cx="7331630" cy="625211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790476" cy="10285714"/>
            <a:chOff x="0" y="0"/>
            <a:chExt cx="179047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790476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30087" y="2595715"/>
            <a:ext cx="5625387" cy="194796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78120" y="1260768"/>
            <a:ext cx="1255633" cy="145829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23459" y="5344830"/>
            <a:ext cx="5415288" cy="17066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77432" y="576628"/>
            <a:ext cx="4717983" cy="73753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49322" y="463795"/>
            <a:ext cx="946799" cy="939171"/>
            <a:chOff x="849322" y="463795"/>
            <a:chExt cx="946799" cy="93917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9322" y="463795"/>
              <a:ext cx="946799" cy="93917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8795" y="593505"/>
            <a:ext cx="827416" cy="79666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21890" y="7979134"/>
            <a:ext cx="4596330" cy="13032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57642" y="1754633"/>
            <a:ext cx="5731988" cy="5873519"/>
            <a:chOff x="1157642" y="1754633"/>
            <a:chExt cx="5731988" cy="58735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7642" y="1754633"/>
              <a:ext cx="5731988" cy="58735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80313" y="6039564"/>
            <a:ext cx="7259976" cy="1554564"/>
            <a:chOff x="9580313" y="6039564"/>
            <a:chExt cx="7259976" cy="155456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80313" y="6039564"/>
              <a:ext cx="7259976" cy="155456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991218" y="6521231"/>
            <a:ext cx="2417641" cy="591229"/>
            <a:chOff x="6991218" y="6521231"/>
            <a:chExt cx="2417641" cy="5912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91218" y="6521231"/>
              <a:ext cx="2417641" cy="59122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44564" y="7979134"/>
            <a:ext cx="5317387" cy="125434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77428" y="576628"/>
            <a:ext cx="3763821" cy="8608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49322" y="463795"/>
            <a:ext cx="946799" cy="939171"/>
            <a:chOff x="849322" y="463795"/>
            <a:chExt cx="946799" cy="93917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9322" y="463795"/>
              <a:ext cx="946799" cy="93917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8795" y="593505"/>
            <a:ext cx="866407" cy="8031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363927" y="4353491"/>
            <a:ext cx="836213" cy="204494"/>
            <a:chOff x="7363927" y="4353491"/>
            <a:chExt cx="836213" cy="20449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63927" y="4353491"/>
              <a:ext cx="836213" cy="20449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65887" y="7533811"/>
            <a:ext cx="6304537" cy="201586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81323" y="1743519"/>
            <a:ext cx="6918192" cy="5630277"/>
            <a:chOff x="281323" y="1743519"/>
            <a:chExt cx="6918192" cy="563027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323" y="1743519"/>
              <a:ext cx="6918192" cy="563027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4658" y="7533811"/>
            <a:ext cx="7653518" cy="200633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261125" y="2587989"/>
            <a:ext cx="9724224" cy="4785807"/>
            <a:chOff x="8261125" y="2587989"/>
            <a:chExt cx="9724224" cy="478580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61125" y="2587989"/>
              <a:ext cx="9724224" cy="47858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3343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46297" y="5328713"/>
            <a:ext cx="5056033" cy="5056033"/>
            <a:chOff x="3346297" y="5328713"/>
            <a:chExt cx="5056033" cy="50560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3680000">
              <a:off x="3346297" y="5328713"/>
              <a:ext cx="5056033" cy="50560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44220" y="7533079"/>
            <a:ext cx="3983197" cy="3983197"/>
            <a:chOff x="4244220" y="7533079"/>
            <a:chExt cx="3983197" cy="39831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740000">
              <a:off x="4244220" y="7533079"/>
              <a:ext cx="3983197" cy="39831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66667" y="0"/>
            <a:ext cx="11219048" cy="10285714"/>
            <a:chOff x="7066667" y="0"/>
            <a:chExt cx="11219048" cy="1028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66667" y="0"/>
              <a:ext cx="11219048" cy="102857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46269" y="2035546"/>
            <a:ext cx="6876875" cy="214339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14482" y="7127951"/>
            <a:ext cx="1642010" cy="187620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44436" y="7113159"/>
            <a:ext cx="3456724" cy="185462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559475" y="6645777"/>
            <a:ext cx="7345287" cy="79280"/>
            <a:chOff x="9559475" y="6645777"/>
            <a:chExt cx="7345287" cy="7928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59475" y="6645777"/>
              <a:ext cx="7345287" cy="792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559475" y="9444529"/>
            <a:ext cx="7345287" cy="79280"/>
            <a:chOff x="9559475" y="9444529"/>
            <a:chExt cx="7345287" cy="7928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59475" y="9444529"/>
              <a:ext cx="7345287" cy="792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3343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46297" y="5328713"/>
            <a:ext cx="5056033" cy="5056033"/>
            <a:chOff x="3346297" y="5328713"/>
            <a:chExt cx="5056033" cy="50560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3680000">
              <a:off x="3346297" y="5328713"/>
              <a:ext cx="5056033" cy="50560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44220" y="7533079"/>
            <a:ext cx="3983197" cy="3983197"/>
            <a:chOff x="4244220" y="7533079"/>
            <a:chExt cx="3983197" cy="39831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740000">
              <a:off x="4244220" y="7533079"/>
              <a:ext cx="3983197" cy="39831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96453" y="0"/>
            <a:ext cx="11638095" cy="11047619"/>
            <a:chOff x="6996453" y="0"/>
            <a:chExt cx="11638095" cy="110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96453" y="0"/>
              <a:ext cx="11638095" cy="1104761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92886" y="2167866"/>
            <a:ext cx="4523009" cy="180500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42857" y="4132774"/>
            <a:ext cx="7345287" cy="79280"/>
            <a:chOff x="9142857" y="4132774"/>
            <a:chExt cx="7345287" cy="7928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2857" y="4132774"/>
              <a:ext cx="7345287" cy="7928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54453" y="4683458"/>
            <a:ext cx="3773324" cy="364670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96638" y="4686209"/>
            <a:ext cx="678881" cy="36800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790476" cy="10285714"/>
            <a:chOff x="0" y="0"/>
            <a:chExt cx="179047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790476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30082" y="2664441"/>
            <a:ext cx="6590615" cy="171939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78116" y="1262282"/>
            <a:ext cx="1134166" cy="145378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26053" y="5197871"/>
            <a:ext cx="10971228" cy="29209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790476" cy="10285714"/>
            <a:chOff x="0" y="0"/>
            <a:chExt cx="179047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790476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30087" y="2389408"/>
            <a:ext cx="7806272" cy="323650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78120" y="1262282"/>
            <a:ext cx="1271690" cy="145378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18697" y="5937497"/>
            <a:ext cx="3129421" cy="33180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813372" y="4203947"/>
            <a:ext cx="5236577" cy="5654707"/>
            <a:chOff x="11813372" y="4203947"/>
            <a:chExt cx="5236577" cy="56547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13372" y="4203947"/>
              <a:ext cx="5236577" cy="56547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09008" y="2374100"/>
            <a:ext cx="2835781" cy="998828"/>
            <a:chOff x="13109008" y="2374100"/>
            <a:chExt cx="2835781" cy="99882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09008" y="2374100"/>
              <a:ext cx="2835781" cy="99882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438407" y="2624113"/>
            <a:ext cx="2146882" cy="60268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00992" y="3534503"/>
            <a:ext cx="5600795" cy="5447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1554" y="705976"/>
            <a:ext cx="1397230" cy="9387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76965" y="548830"/>
            <a:ext cx="1296158" cy="1285714"/>
            <a:chOff x="1076965" y="548830"/>
            <a:chExt cx="1296158" cy="1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6965" y="548830"/>
              <a:ext cx="1296158" cy="1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1005" y="722530"/>
            <a:ext cx="1132890" cy="11004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76965" y="2576501"/>
            <a:ext cx="6742599" cy="7246356"/>
            <a:chOff x="1076965" y="2576501"/>
            <a:chExt cx="6742599" cy="724635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6965" y="2576501"/>
              <a:ext cx="6742599" cy="724635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66801" y="2001906"/>
            <a:ext cx="9233929" cy="55427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07268" y="2144347"/>
            <a:ext cx="652338" cy="229391"/>
            <a:chOff x="1807268" y="2144347"/>
            <a:chExt cx="652338" cy="22939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7268" y="2144347"/>
              <a:ext cx="652338" cy="2293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71703" y="2817480"/>
            <a:ext cx="549279" cy="285720"/>
            <a:chOff x="1571703" y="2817480"/>
            <a:chExt cx="549279" cy="28572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71703" y="2817480"/>
              <a:ext cx="549279" cy="28572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59606" y="2047619"/>
            <a:ext cx="1833588" cy="422847"/>
            <a:chOff x="2459606" y="2047619"/>
            <a:chExt cx="1833588" cy="42284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59606" y="2047619"/>
              <a:ext cx="1833588" cy="42284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34411" y="2410828"/>
            <a:ext cx="588571" cy="229391"/>
            <a:chOff x="1534411" y="2410828"/>
            <a:chExt cx="588571" cy="22939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1534411" y="2410828"/>
              <a:ext cx="588571" cy="22939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027797" y="2646051"/>
            <a:ext cx="9180952" cy="6972997"/>
            <a:chOff x="8027797" y="2646051"/>
            <a:chExt cx="9180952" cy="697299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27797" y="2646051"/>
              <a:ext cx="9180952" cy="697299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885714" y="3881915"/>
            <a:ext cx="9473016" cy="5870466"/>
            <a:chOff x="7885714" y="3881915"/>
            <a:chExt cx="9473016" cy="587046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85714" y="3881915"/>
              <a:ext cx="9473016" cy="587046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80762" y="3506516"/>
            <a:ext cx="3398146" cy="1826818"/>
            <a:chOff x="1180762" y="3506516"/>
            <a:chExt cx="3398146" cy="182681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80762" y="3506516"/>
              <a:ext cx="3398146" cy="182681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578908" y="4090401"/>
            <a:ext cx="3240655" cy="229391"/>
            <a:chOff x="4578908" y="4090401"/>
            <a:chExt cx="3240655" cy="22939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78908" y="4090401"/>
              <a:ext cx="3240655" cy="229391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530165" y="5445077"/>
            <a:ext cx="4869627" cy="8826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26438" y="3029333"/>
            <a:ext cx="10859673" cy="2951713"/>
            <a:chOff x="6426438" y="3029333"/>
            <a:chExt cx="10859673" cy="29517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6438" y="3029333"/>
              <a:ext cx="10859673" cy="295171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31565" y="2912718"/>
            <a:ext cx="5384485" cy="5865429"/>
            <a:chOff x="731565" y="2912718"/>
            <a:chExt cx="5384485" cy="5865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565" y="2912718"/>
              <a:ext cx="5384485" cy="5865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1554" y="705976"/>
            <a:ext cx="1378182" cy="93879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76965" y="548830"/>
            <a:ext cx="1296158" cy="1285714"/>
            <a:chOff x="1076965" y="548830"/>
            <a:chExt cx="1296158" cy="128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6965" y="548830"/>
              <a:ext cx="1296158" cy="128571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1001" y="722530"/>
            <a:ext cx="1186224" cy="110044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82671" y="2211428"/>
            <a:ext cx="8346329" cy="54474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23138" y="2353871"/>
            <a:ext cx="652338" cy="229391"/>
            <a:chOff x="1323138" y="2353871"/>
            <a:chExt cx="652338" cy="2293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3138" y="2353871"/>
              <a:ext cx="652338" cy="2293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48499" y="3029333"/>
            <a:ext cx="600808" cy="327440"/>
            <a:chOff x="1048499" y="3029333"/>
            <a:chExt cx="600808" cy="32744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8499" y="3029333"/>
              <a:ext cx="600808" cy="32744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975476" y="2257143"/>
            <a:ext cx="1833588" cy="422847"/>
            <a:chOff x="1975476" y="2257143"/>
            <a:chExt cx="1833588" cy="42284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75476" y="2257143"/>
              <a:ext cx="1833588" cy="42284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50281" y="2620352"/>
            <a:ext cx="588571" cy="229391"/>
            <a:chOff x="1050281" y="2620352"/>
            <a:chExt cx="588571" cy="22939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1050281" y="2620352"/>
              <a:ext cx="588571" cy="22939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80952" y="4505190"/>
            <a:ext cx="10952381" cy="1551839"/>
            <a:chOff x="6380952" y="4505190"/>
            <a:chExt cx="10952381" cy="155183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80952" y="4505190"/>
              <a:ext cx="10952381" cy="155183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1565" y="3893592"/>
            <a:ext cx="5384485" cy="4903602"/>
            <a:chOff x="731565" y="3893592"/>
            <a:chExt cx="5384485" cy="490360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1565" y="3893592"/>
              <a:ext cx="5384485" cy="490360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100269" y="7316002"/>
            <a:ext cx="2558458" cy="229391"/>
            <a:chOff x="6100269" y="7316002"/>
            <a:chExt cx="2558458" cy="22939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00269" y="7316002"/>
              <a:ext cx="2558458" cy="22939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919488" y="6605589"/>
            <a:ext cx="1478478" cy="229391"/>
            <a:chOff x="7919488" y="6605589"/>
            <a:chExt cx="1478478" cy="22939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6200000">
              <a:off x="7919488" y="6605589"/>
              <a:ext cx="1478478" cy="229391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885242" y="6282192"/>
            <a:ext cx="5527938" cy="9085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98475" y="2684146"/>
            <a:ext cx="9059951" cy="2181660"/>
            <a:chOff x="7998475" y="2684146"/>
            <a:chExt cx="9059951" cy="21816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8475" y="2684146"/>
              <a:ext cx="9059951" cy="218166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5695" y="2684146"/>
            <a:ext cx="5748118" cy="6171429"/>
            <a:chOff x="1215695" y="2684146"/>
            <a:chExt cx="5748118" cy="61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5695" y="2684146"/>
              <a:ext cx="5748118" cy="617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1554" y="705976"/>
            <a:ext cx="1387706" cy="93879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76965" y="548830"/>
            <a:ext cx="1296158" cy="1285714"/>
            <a:chOff x="1076965" y="548830"/>
            <a:chExt cx="1296158" cy="128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6965" y="548830"/>
              <a:ext cx="1296158" cy="128571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1001" y="722530"/>
            <a:ext cx="1185509" cy="110044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66801" y="2001906"/>
            <a:ext cx="4768805" cy="54474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07268" y="2144347"/>
            <a:ext cx="652338" cy="229391"/>
            <a:chOff x="1807268" y="2144347"/>
            <a:chExt cx="652338" cy="2293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7268" y="2144347"/>
              <a:ext cx="652338" cy="2293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71703" y="2817480"/>
            <a:ext cx="549279" cy="285720"/>
            <a:chOff x="1571703" y="2817480"/>
            <a:chExt cx="549279" cy="28572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71703" y="2817480"/>
              <a:ext cx="549279" cy="28572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459606" y="2047619"/>
            <a:ext cx="1833588" cy="422847"/>
            <a:chOff x="2459606" y="2047619"/>
            <a:chExt cx="1833588" cy="42284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59606" y="2047619"/>
              <a:ext cx="1833588" cy="42284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34411" y="2410828"/>
            <a:ext cx="588571" cy="229391"/>
            <a:chOff x="1534411" y="2410828"/>
            <a:chExt cx="588571" cy="22939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1534411" y="2410828"/>
              <a:ext cx="588571" cy="22939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961905" y="3462862"/>
            <a:ext cx="9142857" cy="1402944"/>
            <a:chOff x="7961905" y="3462862"/>
            <a:chExt cx="9142857" cy="140294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61905" y="3462862"/>
              <a:ext cx="9142857" cy="140294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54376" y="3487468"/>
            <a:ext cx="3398146" cy="731162"/>
            <a:chOff x="1354376" y="3487468"/>
            <a:chExt cx="3398146" cy="73116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54376" y="3487468"/>
              <a:ext cx="3398146" cy="73116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752523" y="3595381"/>
            <a:ext cx="3240655" cy="229391"/>
            <a:chOff x="4752523" y="3595381"/>
            <a:chExt cx="3240655" cy="22939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52523" y="3595381"/>
              <a:ext cx="3240655" cy="229391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955446" y="5073608"/>
            <a:ext cx="7688674" cy="12963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0133" y="2414111"/>
            <a:ext cx="3652743" cy="3482408"/>
            <a:chOff x="940133" y="2414111"/>
            <a:chExt cx="3652743" cy="34824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0133" y="2414111"/>
              <a:ext cx="3652743" cy="34824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0133" y="6144138"/>
            <a:ext cx="4291487" cy="3693768"/>
            <a:chOff x="940133" y="6144138"/>
            <a:chExt cx="4291487" cy="36937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0133" y="6144138"/>
              <a:ext cx="4291487" cy="369376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1554" y="705976"/>
            <a:ext cx="2960392" cy="93879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76965" y="548830"/>
            <a:ext cx="1296158" cy="1285714"/>
            <a:chOff x="1076965" y="548830"/>
            <a:chExt cx="1296158" cy="128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6965" y="548830"/>
              <a:ext cx="1296158" cy="128571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1001" y="722530"/>
            <a:ext cx="1191700" cy="11004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600000" y="2414111"/>
            <a:ext cx="11491147" cy="4053101"/>
            <a:chOff x="5600000" y="2414111"/>
            <a:chExt cx="11491147" cy="405310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00000" y="2414111"/>
              <a:ext cx="11491147" cy="405310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12006" y="6812712"/>
            <a:ext cx="9485823" cy="17493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790476" cy="10285714"/>
            <a:chOff x="0" y="0"/>
            <a:chExt cx="179047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790476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30087" y="2710001"/>
            <a:ext cx="4669558" cy="170225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78120" y="1262282"/>
            <a:ext cx="1269918" cy="145829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23459" y="5337211"/>
            <a:ext cx="5464679" cy="17256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2022-06-25T12:45:08Z</dcterms:created>
  <dcterms:modified xsi:type="dcterms:W3CDTF">2022-06-25T12:45:08Z</dcterms:modified>
</cp:coreProperties>
</file>