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684D-3423-42DB-B9B1-240F80AFE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88370-CE0C-479D-92CF-40F8305C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92EBF-6EDB-478C-AF48-07BD34AB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FD798-6BB4-4DBD-A02D-65CF8522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AD7E3-312D-4487-8AE1-3E239904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5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E67B9-DB1B-4EBA-BB32-CCF53B78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6B9FB-4ABA-416B-ACAF-647CA081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4371-300A-49FF-B8E9-BB16564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3B1AB-C8BB-44F9-8741-7B4C5B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D371D-60C7-4BA6-A6A8-A4034BD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3961D6-CEA0-4A7B-9F00-578C31E8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8D5F2-7198-4FF0-BA1F-FF841856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29078-1A6E-4FD5-B154-F1FD0501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74B1E-3CD4-4FB1-8762-DC8AD7A7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32295-AD9C-4554-AC6C-60559393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1578F-2250-4536-B30E-CF75E2CD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BA47-265B-4529-9386-03956B6A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87DC-DB0A-4FDA-A849-DF9F62E8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C49CE-E757-44FF-B715-014FC655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55B8A-6199-4FE4-B30E-EE49C8D6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4171-46FF-4E2A-B985-743358CB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A5506-5B23-48F6-A098-07487760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7522-A765-4048-B3A5-C9E340D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5F3F-DD51-4EF4-99B2-2AF6C48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5BA52-21E3-45A0-A588-16A703FE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4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BB030-70DC-4CBA-9E64-C26EE7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5CC12-00ED-4F96-9DFE-6F6B92250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79CDB-922C-4F3F-BEE9-AA6201CC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BD2E4-28C1-4DE3-8C79-B16A01E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F88DC-274D-4C1E-B613-62A216C9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5C8F3-4E8E-430E-B697-8312A36F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92FB-02B6-418A-A96B-E27627E4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F0F34-D508-4394-8029-2DD09A67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8A4BC-DE38-4FA6-BC2C-3C69B451C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1B6CE-7003-4D71-9958-7932871A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A6373-275B-49D4-8CAC-67FC9E72E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0786D-4782-4E9C-BCD6-91855733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E5067-3A0E-427C-B91A-6E87FB9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5A534-88D7-4659-8F01-916B6B2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0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054D-A9C8-4296-B3B6-693017D7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3BA0D-A2DA-48B2-93AF-402FA62C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0D1B2-56CB-44BC-B75E-E652EA3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74C355-7A68-46BC-9939-3BF79C50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6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61B12-7FBE-4CAE-943D-A5AF7A0D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6A501-3283-4F20-AAEC-3385A405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F8BCF-39F3-4F6F-B29E-A923A9A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ADA8-496A-4029-927F-552BC35B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35F0E-3484-4964-BE31-6728D0F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BE84B-2E36-482B-8942-78B81277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18611-44B5-4376-99DC-B6A2CD3A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B5832-8AEE-40CC-88FA-029A21E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E8F3E-D0DE-4564-8B1A-D2109D0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21B0-349D-4339-8099-6473AEB0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F5552-6E85-45A3-8570-15BC488B5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B71C3-9FF0-4DDF-8A11-C9DD05C9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196BD-1B74-4873-8EB5-5E5F693B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BEA1B-31DF-4083-AE06-F1866744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33FE0-5D70-4E2B-8993-019009A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6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47344-1A55-4C43-9988-335065E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9B7F4-4BEA-465A-8B26-3B890F8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500B3-B5EE-4B20-9A3B-155572BA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23AF-19D9-4C84-B90B-5932B24308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3319B-8F98-4EA5-9439-BBE3F5AF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F8F9-8DCB-4396-AB03-A0A419C70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20B4-D5A7-48D6-9A46-7E1D31319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D8999359-43A0-4ABD-9DFC-2A7BFE77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5325"/>
              </p:ext>
            </p:extLst>
          </p:nvPr>
        </p:nvGraphicFramePr>
        <p:xfrm>
          <a:off x="5811285" y="274701"/>
          <a:ext cx="6297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44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ysClr val="windowText" lastClr="000000"/>
                          </a:solidFill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276432">
                <a:tc>
                  <a:txBody>
                    <a:bodyPr/>
                    <a:lstStyle/>
                    <a:p>
                      <a:r>
                        <a:rPr lang="ko-KR" altLang="en-US" sz="800" spc="0" dirty="0"/>
                        <a:t>상품명 </a:t>
                      </a:r>
                      <a:r>
                        <a:rPr lang="en-US" altLang="ko-KR" sz="800" spc="0" dirty="0"/>
                        <a:t>:</a:t>
                      </a:r>
                    </a:p>
                    <a:p>
                      <a:r>
                        <a:rPr lang="ko-KR" altLang="en-US" sz="800" spc="0" dirty="0"/>
                        <a:t>재고량 </a:t>
                      </a:r>
                      <a:r>
                        <a:rPr lang="en-US" altLang="ko-KR" sz="800" spc="0" dirty="0"/>
                        <a:t>:</a:t>
                      </a:r>
                    </a:p>
                    <a:p>
                      <a:r>
                        <a:rPr lang="ko-KR" altLang="en-US" sz="800" kern="1100" spc="0" dirty="0"/>
                        <a:t>위  치 </a:t>
                      </a:r>
                      <a:r>
                        <a:rPr lang="en-US" altLang="ko-KR" sz="800" spc="0" dirty="0"/>
                        <a:t>:</a:t>
                      </a:r>
                      <a:endParaRPr lang="ko-KR" altLang="en-US" sz="800" spc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591884E-EBEB-40B5-9328-0EB3D052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09596"/>
              </p:ext>
            </p:extLst>
          </p:nvPr>
        </p:nvGraphicFramePr>
        <p:xfrm>
          <a:off x="7695086" y="333804"/>
          <a:ext cx="9972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2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46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ysClr val="windowText" lastClr="000000"/>
                          </a:solidFill>
                        </a:rPr>
                        <a:t>상품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314772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800" spc="0" dirty="0"/>
                        <a:t>상품명 변경</a:t>
                      </a:r>
                      <a:endParaRPr lang="en-US" altLang="ko-KR" sz="800" spc="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spc="0" dirty="0"/>
                        <a:t>재고량 변경</a:t>
                      </a:r>
                      <a:endParaRPr lang="en-US" altLang="ko-KR" sz="800" spc="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spc="0" baseline="0" dirty="0"/>
                        <a:t>위   치 </a:t>
                      </a:r>
                      <a:r>
                        <a:rPr lang="ko-KR" altLang="en-US" sz="800" spc="0" dirty="0"/>
                        <a:t>변경</a:t>
                      </a:r>
                      <a:endParaRPr lang="en-US" altLang="ko-KR" sz="800" spc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3" name="표 41">
            <a:extLst>
              <a:ext uri="{FF2B5EF4-FFF2-40B4-BE49-F238E27FC236}">
                <a16:creationId xmlns:a16="http://schemas.microsoft.com/office/drawing/2014/main" id="{AE7AF4CF-7D59-4464-8541-A710A28B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1524"/>
              </p:ext>
            </p:extLst>
          </p:nvPr>
        </p:nvGraphicFramePr>
        <p:xfrm>
          <a:off x="5811285" y="1637130"/>
          <a:ext cx="83753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37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2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197242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dirty="0" smtClean="0"/>
                        <a:t>검색</a:t>
                      </a:r>
                      <a:endParaRPr lang="en-US" altLang="ko-KR" sz="8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dirty="0" smtClean="0"/>
                        <a:t>전체보기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4" name="표 41">
            <a:extLst>
              <a:ext uri="{FF2B5EF4-FFF2-40B4-BE49-F238E27FC236}">
                <a16:creationId xmlns:a16="http://schemas.microsoft.com/office/drawing/2014/main" id="{D9F293A6-3B63-42D5-857D-4D76DBC7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58910"/>
              </p:ext>
            </p:extLst>
          </p:nvPr>
        </p:nvGraphicFramePr>
        <p:xfrm>
          <a:off x="10720481" y="2095225"/>
          <a:ext cx="62876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6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79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ysClr val="windowText" lastClr="000000"/>
                          </a:solidFill>
                        </a:rPr>
                        <a:t>전체보기</a:t>
                      </a:r>
                      <a:endParaRPr lang="ko-KR" altLang="en-US" sz="800" b="0" spc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48761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800" spc="0" dirty="0" err="1" smtClean="0"/>
                        <a:t>상품번호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상품명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재고량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위치</a:t>
                      </a:r>
                      <a:endParaRPr lang="en-US" altLang="ko-KR" sz="800" spc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5" name="표 41">
            <a:extLst>
              <a:ext uri="{FF2B5EF4-FFF2-40B4-BE49-F238E27FC236}">
                <a16:creationId xmlns:a16="http://schemas.microsoft.com/office/drawing/2014/main" id="{AB531E14-6279-47F9-AED5-CBEE451C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97831"/>
              </p:ext>
            </p:extLst>
          </p:nvPr>
        </p:nvGraphicFramePr>
        <p:xfrm>
          <a:off x="3361232" y="612672"/>
          <a:ext cx="153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98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21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상품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70607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등록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변경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조회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삭제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뒤로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6" name="표 41">
            <a:extLst>
              <a:ext uri="{FF2B5EF4-FFF2-40B4-BE49-F238E27FC236}">
                <a16:creationId xmlns:a16="http://schemas.microsoft.com/office/drawing/2014/main" id="{A208B4F9-EC3A-43FE-8E25-9DE9EB26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00618"/>
              </p:ext>
            </p:extLst>
          </p:nvPr>
        </p:nvGraphicFramePr>
        <p:xfrm>
          <a:off x="3361232" y="2785110"/>
          <a:ext cx="153599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98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21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주문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70607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등록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조회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삭제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뒤로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7" name="표 41">
            <a:extLst>
              <a:ext uri="{FF2B5EF4-FFF2-40B4-BE49-F238E27FC236}">
                <a16:creationId xmlns:a16="http://schemas.microsoft.com/office/drawing/2014/main" id="{E6748059-21E3-437C-8FB1-222705D30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3979"/>
              </p:ext>
            </p:extLst>
          </p:nvPr>
        </p:nvGraphicFramePr>
        <p:xfrm>
          <a:off x="3361232" y="4690848"/>
          <a:ext cx="153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98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21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창고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70607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등록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변경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조회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삭제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뒤로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8" name="표 41">
            <a:extLst>
              <a:ext uri="{FF2B5EF4-FFF2-40B4-BE49-F238E27FC236}">
                <a16:creationId xmlns:a16="http://schemas.microsoft.com/office/drawing/2014/main" id="{BDBC6B31-CFD7-4AE4-AD59-5FCEBA2F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74378"/>
              </p:ext>
            </p:extLst>
          </p:nvPr>
        </p:nvGraphicFramePr>
        <p:xfrm>
          <a:off x="633382" y="2786754"/>
          <a:ext cx="153599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98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21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메인 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70607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상품 관리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주문 관리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창고 관리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종      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49" name="표 41">
            <a:extLst>
              <a:ext uri="{FF2B5EF4-FFF2-40B4-BE49-F238E27FC236}">
                <a16:creationId xmlns:a16="http://schemas.microsoft.com/office/drawing/2014/main" id="{F2468017-4F33-46D3-9A40-A0529254E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92570"/>
              </p:ext>
            </p:extLst>
          </p:nvPr>
        </p:nvGraphicFramePr>
        <p:xfrm>
          <a:off x="5506139" y="2651760"/>
          <a:ext cx="9270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89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주문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276432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  </a:t>
                      </a:r>
                      <a:r>
                        <a:rPr lang="ko-KR" altLang="en-US" sz="800" dirty="0" err="1"/>
                        <a:t>름</a:t>
                      </a:r>
                      <a:r>
                        <a:rPr lang="en-US" altLang="ko-KR" sz="800" dirty="0"/>
                        <a:t> :</a:t>
                      </a:r>
                    </a:p>
                    <a:p>
                      <a:r>
                        <a:rPr lang="ko-KR" altLang="en-US" sz="800" dirty="0"/>
                        <a:t>핸드폰번호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r>
                        <a:rPr lang="ko-KR" altLang="en-US" sz="800" dirty="0"/>
                        <a:t>주  소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상품번호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상품수량 </a:t>
                      </a:r>
                      <a:r>
                        <a:rPr lang="en-US" altLang="ko-KR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0" name="표 41">
            <a:extLst>
              <a:ext uri="{FF2B5EF4-FFF2-40B4-BE49-F238E27FC236}">
                <a16:creationId xmlns:a16="http://schemas.microsoft.com/office/drawing/2014/main" id="{F799D6A0-8C5A-4135-A27F-D9BAF3B8B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7980"/>
              </p:ext>
            </p:extLst>
          </p:nvPr>
        </p:nvGraphicFramePr>
        <p:xfrm>
          <a:off x="5599718" y="4521284"/>
          <a:ext cx="69264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4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창고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위  치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1" name="표 41">
            <a:extLst>
              <a:ext uri="{FF2B5EF4-FFF2-40B4-BE49-F238E27FC236}">
                <a16:creationId xmlns:a16="http://schemas.microsoft.com/office/drawing/2014/main" id="{E5F13AA6-D068-496C-AA7B-9BF8E2584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2833"/>
              </p:ext>
            </p:extLst>
          </p:nvPr>
        </p:nvGraphicFramePr>
        <p:xfrm>
          <a:off x="5599717" y="5049758"/>
          <a:ext cx="9439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57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창고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위  치 </a:t>
                      </a:r>
                      <a:r>
                        <a:rPr lang="en-US" altLang="ko-KR" sz="800" dirty="0" smtClean="0"/>
                        <a:t>: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 smtClean="0"/>
                        <a:t>변경될 위치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2" name="표 41">
            <a:extLst>
              <a:ext uri="{FF2B5EF4-FFF2-40B4-BE49-F238E27FC236}">
                <a16:creationId xmlns:a16="http://schemas.microsoft.com/office/drawing/2014/main" id="{AC2FAE86-2DC5-4139-B2D1-B69AADDB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96825"/>
              </p:ext>
            </p:extLst>
          </p:nvPr>
        </p:nvGraphicFramePr>
        <p:xfrm>
          <a:off x="5599718" y="5700152"/>
          <a:ext cx="9439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56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창고 조회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baseline="0" dirty="0" smtClean="0"/>
                        <a:t>검색</a:t>
                      </a:r>
                      <a:endParaRPr lang="en-US" altLang="ko-KR" sz="80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baseline="0" dirty="0" smtClean="0"/>
                        <a:t>전체보기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3" name="표 41">
            <a:extLst>
              <a:ext uri="{FF2B5EF4-FFF2-40B4-BE49-F238E27FC236}">
                <a16:creationId xmlns:a16="http://schemas.microsoft.com/office/drawing/2014/main" id="{B7B37956-6C41-41DB-A15B-713F0BE4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4190"/>
              </p:ext>
            </p:extLst>
          </p:nvPr>
        </p:nvGraphicFramePr>
        <p:xfrm>
          <a:off x="5599718" y="6279426"/>
          <a:ext cx="69264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4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창고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위  치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4" name="표 41">
            <a:extLst>
              <a:ext uri="{FF2B5EF4-FFF2-40B4-BE49-F238E27FC236}">
                <a16:creationId xmlns:a16="http://schemas.microsoft.com/office/drawing/2014/main" id="{179CA472-069B-4148-8420-8CB64C5E0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9521"/>
              </p:ext>
            </p:extLst>
          </p:nvPr>
        </p:nvGraphicFramePr>
        <p:xfrm>
          <a:off x="8407309" y="5539391"/>
          <a:ext cx="69264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4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위  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5" name="표 41">
            <a:extLst>
              <a:ext uri="{FF2B5EF4-FFF2-40B4-BE49-F238E27FC236}">
                <a16:creationId xmlns:a16="http://schemas.microsoft.com/office/drawing/2014/main" id="{E5330754-BDC5-4986-B621-9B793679B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49955"/>
              </p:ext>
            </p:extLst>
          </p:nvPr>
        </p:nvGraphicFramePr>
        <p:xfrm>
          <a:off x="7002445" y="2622690"/>
          <a:ext cx="8531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174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4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주문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189228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dirty="0" smtClean="0"/>
                        <a:t>검색</a:t>
                      </a:r>
                      <a:endParaRPr lang="en-US" altLang="ko-KR" sz="8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dirty="0" smtClean="0"/>
                        <a:t>전체보기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6" name="표 41">
            <a:extLst>
              <a:ext uri="{FF2B5EF4-FFF2-40B4-BE49-F238E27FC236}">
                <a16:creationId xmlns:a16="http://schemas.microsoft.com/office/drawing/2014/main" id="{619BBCE6-E955-4094-97F6-1A1E6BE20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92744"/>
              </p:ext>
            </p:extLst>
          </p:nvPr>
        </p:nvGraphicFramePr>
        <p:xfrm>
          <a:off x="11072052" y="3296453"/>
          <a:ext cx="69264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4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55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ysClr val="windowText" lastClr="000000"/>
                          </a:solidFill>
                        </a:rPr>
                        <a:t>수령번호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  </a:t>
                      </a:r>
                      <a:r>
                        <a:rPr lang="ko-KR" altLang="en-US" sz="800" dirty="0" err="1"/>
                        <a:t>름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/>
                        <a:t>휴대폰번호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/>
                        <a:t>주  소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 err="1" smtClean="0"/>
                        <a:t>상품번호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/>
                        <a:t>상품수량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/>
                        <a:t>주문일자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7" name="표 41">
            <a:extLst>
              <a:ext uri="{FF2B5EF4-FFF2-40B4-BE49-F238E27FC236}">
                <a16:creationId xmlns:a16="http://schemas.microsoft.com/office/drawing/2014/main" id="{1F408311-EC7D-4E97-BCBB-3135C3E1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8227"/>
              </p:ext>
            </p:extLst>
          </p:nvPr>
        </p:nvGraphicFramePr>
        <p:xfrm>
          <a:off x="9729694" y="1312944"/>
          <a:ext cx="62974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44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상품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상품번호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59" name="표 41">
            <a:extLst>
              <a:ext uri="{FF2B5EF4-FFF2-40B4-BE49-F238E27FC236}">
                <a16:creationId xmlns:a16="http://schemas.microsoft.com/office/drawing/2014/main" id="{8ABDB19C-7EDA-4F62-A908-F6CA783A4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67449"/>
              </p:ext>
            </p:extLst>
          </p:nvPr>
        </p:nvGraphicFramePr>
        <p:xfrm>
          <a:off x="7002446" y="3758266"/>
          <a:ext cx="92708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89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2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주문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157169"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수령번호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A5EC33-2F10-4F18-B659-7333C22B0461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169380" y="3562350"/>
            <a:ext cx="1191852" cy="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B099B39-DEAF-402D-9B18-A5CAB0E1D19E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2169380" y="1527072"/>
            <a:ext cx="1191852" cy="20369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40B40D3-6D58-4B3E-9A03-6DE801AF8909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2169380" y="3563994"/>
            <a:ext cx="1191852" cy="20412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5F9F67C-8188-4F23-8F11-EEC45946A58F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4897230" y="609981"/>
            <a:ext cx="914055" cy="9170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026AF63-5C86-445C-BE4F-DA994E4DD2F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4897230" y="1527072"/>
            <a:ext cx="914055" cy="38437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90A32CC-E088-4DC3-B2D4-EACC13C94DA2}"/>
              </a:ext>
            </a:extLst>
          </p:cNvPr>
          <p:cNvCxnSpPr>
            <a:cxnSpLocks/>
            <a:stCxn id="45" idx="3"/>
            <a:endCxn id="42" idx="2"/>
          </p:cNvCxnSpPr>
          <p:nvPr/>
        </p:nvCxnSpPr>
        <p:spPr>
          <a:xfrm flipV="1">
            <a:off x="4897230" y="1004364"/>
            <a:ext cx="3296466" cy="52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D48904E-AF16-44FD-8351-94D5DC6C7C59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4897230" y="3108960"/>
            <a:ext cx="608909" cy="45339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56650132-F933-42CC-A02F-C986DFC22AB1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V="1">
            <a:off x="4897230" y="2622690"/>
            <a:ext cx="2531802" cy="939660"/>
          </a:xfrm>
          <a:prstGeom prst="bentConnector4">
            <a:avLst>
              <a:gd name="adj1" fmla="val 12025"/>
              <a:gd name="adj2" fmla="val 1243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88D50421-0856-4133-9C08-3724F90A8C18}"/>
              </a:ext>
            </a:extLst>
          </p:cNvPr>
          <p:cNvCxnSpPr>
            <a:cxnSpLocks/>
            <a:stCxn id="46" idx="3"/>
            <a:endCxn id="59" idx="2"/>
          </p:cNvCxnSpPr>
          <p:nvPr/>
        </p:nvCxnSpPr>
        <p:spPr>
          <a:xfrm>
            <a:off x="4897230" y="3562350"/>
            <a:ext cx="2568760" cy="622636"/>
          </a:xfrm>
          <a:prstGeom prst="bentConnector4">
            <a:avLst>
              <a:gd name="adj1" fmla="val 11852"/>
              <a:gd name="adj2" fmla="val 1367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73927F56-86E1-46DE-9BA6-5414337E6DC6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4897230" y="4734644"/>
            <a:ext cx="702488" cy="8706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C46D83A7-2CFC-48EA-BDD0-C30046123CCF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897230" y="5324078"/>
            <a:ext cx="702487" cy="2811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256C3DF8-4B89-464D-B393-120E83881075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4897230" y="5605248"/>
            <a:ext cx="702488" cy="3692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38C58F7C-6B4E-48E9-BA81-F6541B1C4C44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4897230" y="5605248"/>
            <a:ext cx="702488" cy="88753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D40001-7ADE-4910-8CEF-4C627BA2F739}"/>
              </a:ext>
            </a:extLst>
          </p:cNvPr>
          <p:cNvCxnSpPr>
            <a:cxnSpLocks/>
            <a:stCxn id="45" idx="3"/>
            <a:endCxn id="57" idx="1"/>
          </p:cNvCxnSpPr>
          <p:nvPr/>
        </p:nvCxnSpPr>
        <p:spPr>
          <a:xfrm flipV="1">
            <a:off x="4897230" y="1526304"/>
            <a:ext cx="4832464" cy="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41">
            <a:extLst>
              <a:ext uri="{FF2B5EF4-FFF2-40B4-BE49-F238E27FC236}">
                <a16:creationId xmlns:a16="http://schemas.microsoft.com/office/drawing/2014/main" id="{D51DFF32-B259-4B83-AF50-EFF5EB857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48871"/>
              </p:ext>
            </p:extLst>
          </p:nvPr>
        </p:nvGraphicFramePr>
        <p:xfrm>
          <a:off x="9099949" y="333804"/>
          <a:ext cx="9972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20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상품명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상품번호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r>
                        <a:rPr lang="ko-KR" altLang="en-US" sz="800" dirty="0"/>
                        <a:t>변경할 상품명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185" name="표 41">
            <a:extLst>
              <a:ext uri="{FF2B5EF4-FFF2-40B4-BE49-F238E27FC236}">
                <a16:creationId xmlns:a16="http://schemas.microsoft.com/office/drawing/2014/main" id="{6014F708-E8A4-48E4-A1DC-04693D0B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9765"/>
              </p:ext>
            </p:extLst>
          </p:nvPr>
        </p:nvGraphicFramePr>
        <p:xfrm>
          <a:off x="10210490" y="333804"/>
          <a:ext cx="7312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34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재고량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상품</a:t>
                      </a:r>
                      <a:r>
                        <a:rPr lang="ko-KR" altLang="en-US" sz="800" baseline="0" dirty="0" err="1" smtClean="0"/>
                        <a:t>번호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r>
                        <a:rPr lang="ko-KR" altLang="en-US" sz="800" dirty="0"/>
                        <a:t>재고량 </a:t>
                      </a:r>
                      <a:r>
                        <a:rPr lang="en-US" altLang="ko-KR" sz="800" dirty="0"/>
                        <a:t>: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186" name="표 41">
            <a:extLst>
              <a:ext uri="{FF2B5EF4-FFF2-40B4-BE49-F238E27FC236}">
                <a16:creationId xmlns:a16="http://schemas.microsoft.com/office/drawing/2014/main" id="{3769429E-9F50-4A85-A3F5-3BAE636E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2565"/>
              </p:ext>
            </p:extLst>
          </p:nvPr>
        </p:nvGraphicFramePr>
        <p:xfrm>
          <a:off x="11055045" y="333804"/>
          <a:ext cx="62974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44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ysClr val="windowText" lastClr="000000"/>
                          </a:solidFill>
                        </a:rPr>
                        <a:t>위치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spc="0" dirty="0" err="1" smtClean="0"/>
                        <a:t>상품번호</a:t>
                      </a:r>
                      <a:r>
                        <a:rPr lang="ko-KR" altLang="en-US" sz="800" spc="0" dirty="0" smtClean="0"/>
                        <a:t> </a:t>
                      </a:r>
                      <a:r>
                        <a:rPr lang="en-US" altLang="ko-KR" sz="800" spc="0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100" spc="0" dirty="0"/>
                        <a:t>위   치 </a:t>
                      </a:r>
                      <a:r>
                        <a:rPr lang="en-US" altLang="ko-KR" sz="800" spc="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0799E61-88BF-4ED8-9AE6-69129917A516}"/>
              </a:ext>
            </a:extLst>
          </p:cNvPr>
          <p:cNvCxnSpPr>
            <a:cxnSpLocks/>
            <a:stCxn id="42" idx="3"/>
            <a:endCxn id="184" idx="2"/>
          </p:cNvCxnSpPr>
          <p:nvPr/>
        </p:nvCxnSpPr>
        <p:spPr>
          <a:xfrm>
            <a:off x="8692306" y="669084"/>
            <a:ext cx="906253" cy="213360"/>
          </a:xfrm>
          <a:prstGeom prst="bentConnector4">
            <a:avLst>
              <a:gd name="adj1" fmla="val 22491"/>
              <a:gd name="adj2" fmla="val 2071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26ADAE7-A0FA-4EDA-9ED4-BD7CEE1F3AA5}"/>
              </a:ext>
            </a:extLst>
          </p:cNvPr>
          <p:cNvCxnSpPr>
            <a:cxnSpLocks/>
            <a:stCxn id="42" idx="3"/>
            <a:endCxn id="185" idx="2"/>
          </p:cNvCxnSpPr>
          <p:nvPr/>
        </p:nvCxnSpPr>
        <p:spPr>
          <a:xfrm>
            <a:off x="8692306" y="669084"/>
            <a:ext cx="1883801" cy="213360"/>
          </a:xfrm>
          <a:prstGeom prst="bentConnector4">
            <a:avLst>
              <a:gd name="adj1" fmla="val 10767"/>
              <a:gd name="adj2" fmla="val 2071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0856EC5E-31D1-4A2B-8156-1BAD66CCBE3B}"/>
              </a:ext>
            </a:extLst>
          </p:cNvPr>
          <p:cNvCxnSpPr>
            <a:cxnSpLocks/>
            <a:stCxn id="42" idx="3"/>
            <a:endCxn id="186" idx="2"/>
          </p:cNvCxnSpPr>
          <p:nvPr/>
        </p:nvCxnSpPr>
        <p:spPr>
          <a:xfrm>
            <a:off x="8692306" y="669084"/>
            <a:ext cx="2677611" cy="213360"/>
          </a:xfrm>
          <a:prstGeom prst="bentConnector4">
            <a:avLst>
              <a:gd name="adj1" fmla="val 7717"/>
              <a:gd name="adj2" fmla="val 2071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19599FF-5DC1-48EB-9E20-A1027AEEA942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1401381" y="1312944"/>
            <a:ext cx="1955992" cy="1473810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AD3C8896-99FF-4D3E-B6B7-533BB7ABB9FB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1401381" y="4341234"/>
            <a:ext cx="1950682" cy="1449966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BCFED8D2-38D9-4268-A2CE-BBAE646D1B7A}"/>
              </a:ext>
            </a:extLst>
          </p:cNvPr>
          <p:cNvCxnSpPr>
            <a:cxnSpLocks/>
          </p:cNvCxnSpPr>
          <p:nvPr/>
        </p:nvCxnSpPr>
        <p:spPr>
          <a:xfrm flipH="1" flipV="1">
            <a:off x="2169380" y="3449694"/>
            <a:ext cx="1191852" cy="216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EF070804-61EF-4C3C-AE84-63DA9909F94F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16200000" flipH="1" flipV="1">
            <a:off x="4958708" y="-554777"/>
            <a:ext cx="337971" cy="1996926"/>
          </a:xfrm>
          <a:prstGeom prst="bentConnector3">
            <a:avLst>
              <a:gd name="adj1" fmla="val -4697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1986CB7A-1432-46A7-AD03-E52057A344B1}"/>
              </a:ext>
            </a:extLst>
          </p:cNvPr>
          <p:cNvCxnSpPr>
            <a:cxnSpLocks/>
            <a:stCxn id="184" idx="0"/>
            <a:endCxn id="45" idx="0"/>
          </p:cNvCxnSpPr>
          <p:nvPr/>
        </p:nvCxnSpPr>
        <p:spPr>
          <a:xfrm rot="16200000" flipH="1" flipV="1">
            <a:off x="6724461" y="-2261426"/>
            <a:ext cx="278868" cy="5469328"/>
          </a:xfrm>
          <a:prstGeom prst="bentConnector3">
            <a:avLst>
              <a:gd name="adj1" fmla="val -8197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0AC936C6-D7CD-47D0-A53B-79A50F8DBAD1}"/>
              </a:ext>
            </a:extLst>
          </p:cNvPr>
          <p:cNvCxnSpPr>
            <a:cxnSpLocks/>
            <a:stCxn id="185" idx="0"/>
            <a:endCxn id="45" idx="0"/>
          </p:cNvCxnSpPr>
          <p:nvPr/>
        </p:nvCxnSpPr>
        <p:spPr>
          <a:xfrm rot="16200000" flipH="1" flipV="1">
            <a:off x="7213235" y="-2750200"/>
            <a:ext cx="278868" cy="6446876"/>
          </a:xfrm>
          <a:prstGeom prst="bentConnector3">
            <a:avLst>
              <a:gd name="adj1" fmla="val -8197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8AAD7ECD-0EE6-4D3F-AF39-72ABA7A76AB3}"/>
              </a:ext>
            </a:extLst>
          </p:cNvPr>
          <p:cNvCxnSpPr>
            <a:cxnSpLocks/>
            <a:stCxn id="186" idx="0"/>
            <a:endCxn id="45" idx="0"/>
          </p:cNvCxnSpPr>
          <p:nvPr/>
        </p:nvCxnSpPr>
        <p:spPr>
          <a:xfrm rot="16200000" flipH="1" flipV="1">
            <a:off x="7610140" y="-3147105"/>
            <a:ext cx="278868" cy="7240686"/>
          </a:xfrm>
          <a:prstGeom prst="bentConnector3">
            <a:avLst>
              <a:gd name="adj1" fmla="val -8197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B52EB38-F7C4-45CE-8216-5617AFCB3F84}"/>
              </a:ext>
            </a:extLst>
          </p:cNvPr>
          <p:cNvCxnSpPr>
            <a:cxnSpLocks/>
            <a:stCxn id="57" idx="3"/>
            <a:endCxn id="45" idx="0"/>
          </p:cNvCxnSpPr>
          <p:nvPr/>
        </p:nvCxnSpPr>
        <p:spPr>
          <a:xfrm flipH="1" flipV="1">
            <a:off x="4129231" y="612672"/>
            <a:ext cx="6230207" cy="913632"/>
          </a:xfrm>
          <a:prstGeom prst="bentConnector4">
            <a:avLst>
              <a:gd name="adj1" fmla="val -23544"/>
              <a:gd name="adj2" fmla="val 15525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BD7B71AD-3B65-4112-95E3-F47EB1B013F5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 flipV="1">
            <a:off x="4129231" y="612672"/>
            <a:ext cx="7220016" cy="1878793"/>
          </a:xfrm>
          <a:prstGeom prst="bentConnector4">
            <a:avLst>
              <a:gd name="adj1" fmla="val -6596"/>
              <a:gd name="adj2" fmla="val 12686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B03C9E53-01FC-4D45-962B-BB6E98EB776B}"/>
              </a:ext>
            </a:extLst>
          </p:cNvPr>
          <p:cNvCxnSpPr>
            <a:cxnSpLocks/>
            <a:stCxn id="49" idx="0"/>
            <a:endCxn id="46" idx="0"/>
          </p:cNvCxnSpPr>
          <p:nvPr/>
        </p:nvCxnSpPr>
        <p:spPr>
          <a:xfrm rot="16200000" flipH="1" flipV="1">
            <a:off x="4982782" y="1798209"/>
            <a:ext cx="133350" cy="1840452"/>
          </a:xfrm>
          <a:prstGeom prst="bentConnector3">
            <a:avLst>
              <a:gd name="adj1" fmla="val -8237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A892B92F-979C-4964-87A0-0E7C8799CD99}"/>
              </a:ext>
            </a:extLst>
          </p:cNvPr>
          <p:cNvCxnSpPr>
            <a:cxnSpLocks/>
            <a:stCxn id="56" idx="3"/>
            <a:endCxn id="46" idx="2"/>
          </p:cNvCxnSpPr>
          <p:nvPr/>
        </p:nvCxnSpPr>
        <p:spPr>
          <a:xfrm flipH="1">
            <a:off x="4129231" y="3814613"/>
            <a:ext cx="7635461" cy="524977"/>
          </a:xfrm>
          <a:prstGeom prst="bentConnector4">
            <a:avLst>
              <a:gd name="adj1" fmla="val -2994"/>
              <a:gd name="adj2" fmla="val 12318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꺾임 285">
            <a:extLst>
              <a:ext uri="{FF2B5EF4-FFF2-40B4-BE49-F238E27FC236}">
                <a16:creationId xmlns:a16="http://schemas.microsoft.com/office/drawing/2014/main" id="{D587321D-A820-442B-87BA-4C4F222D5818}"/>
              </a:ext>
            </a:extLst>
          </p:cNvPr>
          <p:cNvCxnSpPr>
            <a:cxnSpLocks/>
            <a:stCxn id="50" idx="3"/>
            <a:endCxn id="47" idx="2"/>
          </p:cNvCxnSpPr>
          <p:nvPr/>
        </p:nvCxnSpPr>
        <p:spPr>
          <a:xfrm flipH="1">
            <a:off x="4129231" y="4734644"/>
            <a:ext cx="2163127" cy="1785004"/>
          </a:xfrm>
          <a:prstGeom prst="bentConnector4">
            <a:avLst>
              <a:gd name="adj1" fmla="val -140467"/>
              <a:gd name="adj2" fmla="val 11280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9EDC1037-961E-4C4E-8CD8-20472C6DBD0B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H="1">
            <a:off x="4129231" y="5324078"/>
            <a:ext cx="2414443" cy="1195570"/>
          </a:xfrm>
          <a:prstGeom prst="bentConnector4">
            <a:avLst>
              <a:gd name="adj1" fmla="val -115215"/>
              <a:gd name="adj2" fmla="val 11912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29B7BFB9-9949-4A1D-8EEC-F62BC9DDBDEF}"/>
              </a:ext>
            </a:extLst>
          </p:cNvPr>
          <p:cNvCxnSpPr>
            <a:cxnSpLocks/>
            <a:stCxn id="53" idx="3"/>
            <a:endCxn id="47" idx="2"/>
          </p:cNvCxnSpPr>
          <p:nvPr/>
        </p:nvCxnSpPr>
        <p:spPr>
          <a:xfrm flipH="1">
            <a:off x="4129231" y="6492786"/>
            <a:ext cx="2163127" cy="26862"/>
          </a:xfrm>
          <a:prstGeom prst="bentConnector4">
            <a:avLst>
              <a:gd name="adj1" fmla="val -10568"/>
              <a:gd name="adj2" fmla="val 95975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469DD059-290B-4AC5-95F2-9419FE3654E4}"/>
              </a:ext>
            </a:extLst>
          </p:cNvPr>
          <p:cNvCxnSpPr>
            <a:cxnSpLocks/>
            <a:stCxn id="54" idx="3"/>
            <a:endCxn id="47" idx="2"/>
          </p:cNvCxnSpPr>
          <p:nvPr/>
        </p:nvCxnSpPr>
        <p:spPr>
          <a:xfrm flipH="1">
            <a:off x="4129231" y="5752751"/>
            <a:ext cx="4970718" cy="766897"/>
          </a:xfrm>
          <a:prstGeom prst="bentConnector4">
            <a:avLst>
              <a:gd name="adj1" fmla="val -4599"/>
              <a:gd name="adj2" fmla="val 12980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41">
            <a:extLst>
              <a:ext uri="{FF2B5EF4-FFF2-40B4-BE49-F238E27FC236}">
                <a16:creationId xmlns:a16="http://schemas.microsoft.com/office/drawing/2014/main" id="{D9F293A6-3B63-42D5-857D-4D76DBC7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44880"/>
              </p:ext>
            </p:extLst>
          </p:nvPr>
        </p:nvGraphicFramePr>
        <p:xfrm>
          <a:off x="7462328" y="1593798"/>
          <a:ext cx="116963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31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7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ysClr val="windowText" lastClr="000000"/>
                          </a:solidFill>
                        </a:rPr>
                        <a:t>검색</a:t>
                      </a:r>
                      <a:endParaRPr lang="ko-KR" altLang="en-US" sz="800" b="0" spc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466044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baseline="0" dirty="0" err="1" smtClean="0"/>
                        <a:t>상품번호로</a:t>
                      </a:r>
                      <a:r>
                        <a:rPr lang="ko-KR" altLang="en-US" sz="800" spc="0" baseline="0" dirty="0" smtClean="0"/>
                        <a:t> 검색</a:t>
                      </a:r>
                      <a:endParaRPr lang="en-US" altLang="ko-KR" sz="800" spc="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baseline="0" dirty="0" smtClean="0"/>
                        <a:t>상품명으로 검색</a:t>
                      </a:r>
                      <a:endParaRPr lang="en-US" altLang="ko-KR" sz="800" spc="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baseline="0" dirty="0" smtClean="0"/>
                        <a:t>재고량으로 검색 </a:t>
                      </a:r>
                      <a:endParaRPr lang="en-US" altLang="ko-KR" sz="800" spc="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dirty="0" smtClean="0"/>
                        <a:t>위치로 검색</a:t>
                      </a:r>
                      <a:endParaRPr lang="en-US" altLang="ko-KR" sz="800" spc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cxnSp>
        <p:nvCxnSpPr>
          <p:cNvPr id="25" name="꺾인 연결선 24"/>
          <p:cNvCxnSpPr>
            <a:stCxn id="43" idx="3"/>
            <a:endCxn id="71" idx="1"/>
          </p:cNvCxnSpPr>
          <p:nvPr/>
        </p:nvCxnSpPr>
        <p:spPr>
          <a:xfrm>
            <a:off x="6648822" y="1911450"/>
            <a:ext cx="813506" cy="785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3" idx="3"/>
            <a:endCxn id="44" idx="1"/>
          </p:cNvCxnSpPr>
          <p:nvPr/>
        </p:nvCxnSpPr>
        <p:spPr>
          <a:xfrm>
            <a:off x="6648822" y="1911450"/>
            <a:ext cx="4071659" cy="580015"/>
          </a:xfrm>
          <a:prstGeom prst="bentConnector3">
            <a:avLst>
              <a:gd name="adj1" fmla="val 9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41">
            <a:extLst>
              <a:ext uri="{FF2B5EF4-FFF2-40B4-BE49-F238E27FC236}">
                <a16:creationId xmlns:a16="http://schemas.microsoft.com/office/drawing/2014/main" id="{D9F293A6-3B63-42D5-857D-4D76DBC7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65915"/>
              </p:ext>
            </p:extLst>
          </p:nvPr>
        </p:nvGraphicFramePr>
        <p:xfrm>
          <a:off x="8308008" y="2595102"/>
          <a:ext cx="1209546" cy="600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46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77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ysClr val="windowText" lastClr="000000"/>
                          </a:solidFill>
                        </a:rPr>
                        <a:t>검색</a:t>
                      </a:r>
                      <a:endParaRPr lang="ko-KR" altLang="en-US" sz="800" b="0" spc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387606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baseline="0" dirty="0" err="1" smtClean="0"/>
                        <a:t>수령번호로</a:t>
                      </a:r>
                      <a:r>
                        <a:rPr lang="ko-KR" altLang="en-US" sz="800" spc="0" baseline="0" dirty="0" smtClean="0"/>
                        <a:t> 검색</a:t>
                      </a:r>
                      <a:endParaRPr lang="en-US" altLang="ko-KR" sz="800" spc="0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800" spc="0" baseline="0" dirty="0" err="1" smtClean="0"/>
                        <a:t>상품번호로</a:t>
                      </a:r>
                      <a:r>
                        <a:rPr lang="ko-KR" altLang="en-US" sz="800" spc="0" baseline="0" dirty="0" smtClean="0"/>
                        <a:t> </a:t>
                      </a:r>
                      <a:r>
                        <a:rPr lang="ko-KR" altLang="en-US" sz="800" spc="0" baseline="0" dirty="0" smtClean="0"/>
                        <a:t>검색</a:t>
                      </a:r>
                      <a:endParaRPr lang="en-US" altLang="ko-KR" sz="800" spc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172" name="표 41">
            <a:extLst>
              <a:ext uri="{FF2B5EF4-FFF2-40B4-BE49-F238E27FC236}">
                <a16:creationId xmlns:a16="http://schemas.microsoft.com/office/drawing/2014/main" id="{D9F293A6-3B63-42D5-857D-4D76DBC7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10848"/>
              </p:ext>
            </p:extLst>
          </p:nvPr>
        </p:nvGraphicFramePr>
        <p:xfrm>
          <a:off x="9757966" y="2694687"/>
          <a:ext cx="72210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102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18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ysClr val="windowText" lastClr="000000"/>
                          </a:solidFill>
                        </a:rPr>
                        <a:t>전체보기</a:t>
                      </a:r>
                      <a:endParaRPr lang="ko-KR" altLang="en-US" sz="800" b="0" spc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9130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800" spc="0" dirty="0" err="1" smtClean="0"/>
                        <a:t>수령번호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이름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핸드폰번호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smtClean="0"/>
                        <a:t>주소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err="1" smtClean="0"/>
                        <a:t>상품번호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err="1" smtClean="0"/>
                        <a:t>상품수량</a:t>
                      </a:r>
                      <a:endParaRPr lang="en-US" altLang="ko-KR" sz="800" spc="0" dirty="0" smtClean="0"/>
                    </a:p>
                    <a:p>
                      <a:pPr marL="0" indent="0" algn="ctr">
                        <a:buNone/>
                      </a:pPr>
                      <a:r>
                        <a:rPr lang="ko-KR" altLang="en-US" sz="800" spc="0" dirty="0" err="1" smtClean="0"/>
                        <a:t>주문일자</a:t>
                      </a:r>
                      <a:endParaRPr lang="en-US" altLang="ko-KR" sz="800" spc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cxnSp>
        <p:nvCxnSpPr>
          <p:cNvPr id="153" name="직선 화살표 연결선 152"/>
          <p:cNvCxnSpPr>
            <a:stCxn id="55" idx="3"/>
            <a:endCxn id="165" idx="1"/>
          </p:cNvCxnSpPr>
          <p:nvPr/>
        </p:nvCxnSpPr>
        <p:spPr>
          <a:xfrm flipV="1">
            <a:off x="7855619" y="2895585"/>
            <a:ext cx="452389" cy="1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55" idx="3"/>
            <a:endCxn id="172" idx="1"/>
          </p:cNvCxnSpPr>
          <p:nvPr/>
        </p:nvCxnSpPr>
        <p:spPr>
          <a:xfrm>
            <a:off x="7855619" y="2897010"/>
            <a:ext cx="1902347" cy="376797"/>
          </a:xfrm>
          <a:prstGeom prst="bentConnector3">
            <a:avLst>
              <a:gd name="adj1" fmla="val 13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71" idx="3"/>
            <a:endCxn id="44" idx="0"/>
          </p:cNvCxnSpPr>
          <p:nvPr/>
        </p:nvCxnSpPr>
        <p:spPr>
          <a:xfrm>
            <a:off x="8631959" y="1990038"/>
            <a:ext cx="2402905" cy="1051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65" idx="3"/>
            <a:endCxn id="172" idx="1"/>
          </p:cNvCxnSpPr>
          <p:nvPr/>
        </p:nvCxnSpPr>
        <p:spPr>
          <a:xfrm>
            <a:off x="9517554" y="2895585"/>
            <a:ext cx="240412" cy="3782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41">
            <a:extLst>
              <a:ext uri="{FF2B5EF4-FFF2-40B4-BE49-F238E27FC236}">
                <a16:creationId xmlns:a16="http://schemas.microsoft.com/office/drawing/2014/main" id="{AC2FAE86-2DC5-4139-B2D1-B69AADDB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80976"/>
              </p:ext>
            </p:extLst>
          </p:nvPr>
        </p:nvGraphicFramePr>
        <p:xfrm>
          <a:off x="7002445" y="5536844"/>
          <a:ext cx="94395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56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검색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800" baseline="0" dirty="0" smtClean="0"/>
                        <a:t>위치 </a:t>
                      </a:r>
                      <a:r>
                        <a:rPr lang="en-US" altLang="ko-KR" sz="800" baseline="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graphicFrame>
        <p:nvGraphicFramePr>
          <p:cNvPr id="213" name="표 41">
            <a:extLst>
              <a:ext uri="{FF2B5EF4-FFF2-40B4-BE49-F238E27FC236}">
                <a16:creationId xmlns:a16="http://schemas.microsoft.com/office/drawing/2014/main" id="{AC2FAE86-2DC5-4139-B2D1-B69AADDB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48526"/>
              </p:ext>
            </p:extLst>
          </p:nvPr>
        </p:nvGraphicFramePr>
        <p:xfrm>
          <a:off x="6994846" y="6228626"/>
          <a:ext cx="94395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56">
                  <a:extLst>
                    <a:ext uri="{9D8B030D-6E8A-4147-A177-3AD203B41FA5}">
                      <a16:colId xmlns:a16="http://schemas.microsoft.com/office/drawing/2014/main" val="383367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ysClr val="windowText" lastClr="000000"/>
                          </a:solidFill>
                        </a:rPr>
                        <a:t>전체보기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8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800" baseline="0" dirty="0" smtClean="0"/>
                        <a:t>위치</a:t>
                      </a:r>
                      <a:endParaRPr lang="en-US" altLang="ko-KR" sz="8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9545"/>
                  </a:ext>
                </a:extLst>
              </a:tr>
            </a:tbl>
          </a:graphicData>
        </a:graphic>
      </p:graphicFrame>
      <p:cxnSp>
        <p:nvCxnSpPr>
          <p:cNvPr id="192" name="꺾인 연결선 191"/>
          <p:cNvCxnSpPr>
            <a:stCxn id="52" idx="3"/>
            <a:endCxn id="211" idx="1"/>
          </p:cNvCxnSpPr>
          <p:nvPr/>
        </p:nvCxnSpPr>
        <p:spPr>
          <a:xfrm flipV="1">
            <a:off x="6543674" y="5750204"/>
            <a:ext cx="458771" cy="2242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>
            <a:stCxn id="52" idx="3"/>
            <a:endCxn id="213" idx="1"/>
          </p:cNvCxnSpPr>
          <p:nvPr/>
        </p:nvCxnSpPr>
        <p:spPr>
          <a:xfrm>
            <a:off x="6543674" y="5974472"/>
            <a:ext cx="451172" cy="46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211" idx="3"/>
            <a:endCxn id="54" idx="1"/>
          </p:cNvCxnSpPr>
          <p:nvPr/>
        </p:nvCxnSpPr>
        <p:spPr>
          <a:xfrm>
            <a:off x="7946401" y="5750204"/>
            <a:ext cx="460908" cy="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172" idx="3"/>
            <a:endCxn id="46" idx="2"/>
          </p:cNvCxnSpPr>
          <p:nvPr/>
        </p:nvCxnSpPr>
        <p:spPr>
          <a:xfrm flipH="1">
            <a:off x="4129231" y="3273807"/>
            <a:ext cx="6350837" cy="1065783"/>
          </a:xfrm>
          <a:prstGeom prst="bentConnector4">
            <a:avLst>
              <a:gd name="adj1" fmla="val -3600"/>
              <a:gd name="adj2" fmla="val 11142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59" idx="3"/>
            <a:endCxn id="56" idx="2"/>
          </p:cNvCxnSpPr>
          <p:nvPr/>
        </p:nvCxnSpPr>
        <p:spPr>
          <a:xfrm>
            <a:off x="7929535" y="3971626"/>
            <a:ext cx="3488837" cy="361147"/>
          </a:xfrm>
          <a:prstGeom prst="bentConnector4">
            <a:avLst>
              <a:gd name="adj1" fmla="val 45037"/>
              <a:gd name="adj2" fmla="val 1632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164</Words>
  <Application>Microsoft Office PowerPoint</Application>
  <PresentationFormat>와이드스크린</PresentationFormat>
  <Paragraphs>99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선필 유</dc:creator>
  <cp:lastModifiedBy>3</cp:lastModifiedBy>
  <cp:revision>16</cp:revision>
  <dcterms:created xsi:type="dcterms:W3CDTF">2022-03-15T13:22:31Z</dcterms:created>
  <dcterms:modified xsi:type="dcterms:W3CDTF">2022-03-16T05:15:20Z</dcterms:modified>
</cp:coreProperties>
</file>