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5BA54-E95C-E27F-DCC3-F49D2A7E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B8E6E-F56F-7946-0494-82F5F67F8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70D60-A65F-A969-0D36-D48391CD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5FF4-9937-4DFD-8477-5C480B81A85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50F1B-DC97-8C46-26E0-49B07DCB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5BAF5-0D51-A8E9-82E5-71CF5F79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3189-E852-44BF-9DD7-9745C396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29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303D2-7B5A-6847-CDA9-5EC4B1AF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0B9CD9-5A43-340F-776E-FE7CCB3AE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33D53-8B46-B1AA-ADC3-A0FDF58B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5FF4-9937-4DFD-8477-5C480B81A85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9D183-C596-BC7C-A0AD-DF56CED7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07C85-CD23-C25F-0E89-BEF2789E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3189-E852-44BF-9DD7-9745C396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1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A6690A-BF32-F0C9-E67F-99775B7D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2CA3BE-730B-7213-E68B-433862EC0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F3123-7D5B-927C-CA2A-BE234BF7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5FF4-9937-4DFD-8477-5C480B81A85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EA06C-202B-BF24-C9D7-403213C8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B67D0-BBDA-EE56-987E-877B1526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3189-E852-44BF-9DD7-9745C396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4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A94D8-6C78-FBA0-AB35-4AEC7703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F248A-8157-04F5-4F24-F63930A2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1CCF2-C86A-E704-EEA2-F5DA00B5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5FF4-9937-4DFD-8477-5C480B81A85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00C07-BD09-943B-162B-B1E80819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089CE-F644-C7D2-9790-79AAF106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3189-E852-44BF-9DD7-9745C396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7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425DD-A542-EAC7-DEE1-2EA914395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BA247-6637-72DA-A2C3-568A8D0DC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93B8A-98B5-E628-C2F5-86624395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5FF4-9937-4DFD-8477-5C480B81A85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5AF52-81E2-3BB4-5A22-82D0A1E7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DB476-C72E-D79B-7D5A-465882C5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3189-E852-44BF-9DD7-9745C396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66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4F029-B3F3-F7E7-EAFF-E634B2C6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FCE1D-2F9D-F5A3-3E28-F41FB8838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17F7EF-5813-754B-E432-56E89CFB6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28564-06FD-29B0-B971-0EFE95F1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5FF4-9937-4DFD-8477-5C480B81A85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2B6B1-BEF7-59B1-506E-B4FBF61C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33A9E-707F-B212-5049-7989CE8A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3189-E852-44BF-9DD7-9745C396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0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C7B3F-176B-0F45-0596-1953A74B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B88B61-6DEA-F602-4EA4-2523FA9D6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D616BD-80E9-C573-A2B8-E5C1B13F3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903AC2-7101-C563-4ABD-22ACC162A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42AFBA-305E-40D3-7FB9-886681C40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E2C911-2BA2-0A52-E5F0-B4C18A98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5FF4-9937-4DFD-8477-5C480B81A85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B47561-6FC6-A0F6-2497-6549DE7B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578A26-2187-C59C-F287-FFFEA141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3189-E852-44BF-9DD7-9745C396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5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EF121-1D98-B44B-6D8B-DDF2F861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892A4B-61B8-0BFB-A395-07854763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5FF4-9937-4DFD-8477-5C480B81A85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4BA168-CF90-BBB9-D781-BD7E4FFF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0AA1CB-372F-1E67-5EDE-1A74BA49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3189-E852-44BF-9DD7-9745C396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29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831BAD-9FD9-6106-263D-C24790D4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5FF4-9937-4DFD-8477-5C480B81A85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241410-88D2-EE37-872E-E60F7F5C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18A9BA-DDDB-8D4F-CCA6-CC08518F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3189-E852-44BF-9DD7-9745C396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03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4215C-4444-50EE-53DF-8F23EBDB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9BF35-651A-2F15-38DE-A0EB5826E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B55E3-70D0-BA84-F28D-9118D471A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3F64A-B393-DFE6-E8DE-5925EAE5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5FF4-9937-4DFD-8477-5C480B81A85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3214F-DCB9-E8E9-76A8-E1CD3514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51630-0FBE-6C9A-D27B-A6759512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3189-E852-44BF-9DD7-9745C396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3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348B9-D02A-1D69-386F-1EC06D3A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BD0DA6-FAF6-F22E-F72A-23AF0485B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9D08D-31CE-CC7E-475A-67C2DFA9B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B3C6B-4418-F932-AF26-07E7282B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5FF4-9937-4DFD-8477-5C480B81A85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31E4CC-6C2F-E587-025D-558CE0BC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47AE7-15A8-7EF6-80B2-840A1738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3189-E852-44BF-9DD7-9745C396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6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39EF5A-D132-1240-EB00-5268A5AF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7AABC-B148-98D0-2B01-7BF416092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BD2F3-CBFC-E936-01B4-A418F300A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5FF4-9937-4DFD-8477-5C480B81A85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BB9D4-FC13-BF55-07E6-D18496EAA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6AE35-5043-89E4-C523-28FB8F575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D3189-E852-44BF-9DD7-9745C396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4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640931-AFE5-3090-492E-27F9671CC490}"/>
              </a:ext>
            </a:extLst>
          </p:cNvPr>
          <p:cNvSpPr/>
          <p:nvPr/>
        </p:nvSpPr>
        <p:spPr>
          <a:xfrm>
            <a:off x="399495" y="1045345"/>
            <a:ext cx="8495930" cy="5406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668F9E8-EACD-6673-0F63-993B8412A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19832"/>
              </p:ext>
            </p:extLst>
          </p:nvPr>
        </p:nvGraphicFramePr>
        <p:xfrm>
          <a:off x="399494" y="160373"/>
          <a:ext cx="1148770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0117">
                  <a:extLst>
                    <a:ext uri="{9D8B030D-6E8A-4147-A177-3AD203B41FA5}">
                      <a16:colId xmlns:a16="http://schemas.microsoft.com/office/drawing/2014/main" val="1313413387"/>
                    </a:ext>
                  </a:extLst>
                </a:gridCol>
                <a:gridCol w="8137589">
                  <a:extLst>
                    <a:ext uri="{9D8B030D-6E8A-4147-A177-3AD203B41FA5}">
                      <a16:colId xmlns:a16="http://schemas.microsoft.com/office/drawing/2014/main" val="512919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화면명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42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어드민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로그인화면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/admin/** </a:t>
                      </a:r>
                      <a:r>
                        <a:rPr lang="en-US" altLang="ko-KR" sz="1200" dirty="0" err="1"/>
                        <a:t>url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진입 시 </a:t>
                      </a:r>
                      <a:r>
                        <a:rPr lang="en-US" altLang="ko-KR" sz="1200" dirty="0" err="1"/>
                        <a:t>jwt</a:t>
                      </a:r>
                      <a:r>
                        <a:rPr lang="ko-KR" altLang="en-US" sz="1200" dirty="0"/>
                        <a:t>가 없거나 유효하지 않으면 이 화면으로 와서 로그인을 진행하게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776036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8ECF374-D8E7-27F1-10F1-34D110F21974}"/>
              </a:ext>
            </a:extLst>
          </p:cNvPr>
          <p:cNvSpPr/>
          <p:nvPr/>
        </p:nvSpPr>
        <p:spPr>
          <a:xfrm>
            <a:off x="976543" y="3207058"/>
            <a:ext cx="2539014" cy="5415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구글 로그인 </a:t>
            </a:r>
            <a:r>
              <a:rPr lang="en-US" altLang="ko-KR" dirty="0"/>
              <a:t>API </a:t>
            </a:r>
            <a:r>
              <a:rPr lang="ko-KR" altLang="en-US" dirty="0"/>
              <a:t>버튼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20D35-5883-AB23-234F-B77EB12ACA08}"/>
              </a:ext>
            </a:extLst>
          </p:cNvPr>
          <p:cNvSpPr txBox="1"/>
          <p:nvPr/>
        </p:nvSpPr>
        <p:spPr>
          <a:xfrm>
            <a:off x="976543" y="2766080"/>
            <a:ext cx="358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ADMIN LOGIN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D67FE4-0FB4-4689-1438-3C8838648B40}"/>
              </a:ext>
            </a:extLst>
          </p:cNvPr>
          <p:cNvSpPr/>
          <p:nvPr/>
        </p:nvSpPr>
        <p:spPr>
          <a:xfrm>
            <a:off x="9197266" y="1045344"/>
            <a:ext cx="2689934" cy="54065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어드민</a:t>
            </a:r>
            <a:r>
              <a:rPr lang="ko-KR" altLang="en-US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계정으로 로그인하면 서버에서 </a:t>
            </a:r>
            <a:r>
              <a:rPr lang="en-US" altLang="ko-KR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/admin/</a:t>
            </a:r>
            <a:r>
              <a:rPr lang="en-US" altLang="ko-KR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dashboard.html</a:t>
            </a:r>
            <a:r>
              <a:rPr lang="ko-KR" altLang="en-US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9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640931-AFE5-3090-492E-27F9671CC490}"/>
              </a:ext>
            </a:extLst>
          </p:cNvPr>
          <p:cNvSpPr/>
          <p:nvPr/>
        </p:nvSpPr>
        <p:spPr>
          <a:xfrm>
            <a:off x="399495" y="1045345"/>
            <a:ext cx="8495930" cy="5406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668F9E8-EACD-6673-0F63-993B8412A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23779"/>
              </p:ext>
            </p:extLst>
          </p:nvPr>
        </p:nvGraphicFramePr>
        <p:xfrm>
          <a:off x="399494" y="160373"/>
          <a:ext cx="1148770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0117">
                  <a:extLst>
                    <a:ext uri="{9D8B030D-6E8A-4147-A177-3AD203B41FA5}">
                      <a16:colId xmlns:a16="http://schemas.microsoft.com/office/drawing/2014/main" val="1313413387"/>
                    </a:ext>
                  </a:extLst>
                </a:gridCol>
                <a:gridCol w="8137589">
                  <a:extLst>
                    <a:ext uri="{9D8B030D-6E8A-4147-A177-3AD203B41FA5}">
                      <a16:colId xmlns:a16="http://schemas.microsoft.com/office/drawing/2014/main" val="512919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화면명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42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어드민</a:t>
                      </a:r>
                      <a:r>
                        <a:rPr lang="ko-KR" altLang="en-US" sz="1200" dirty="0"/>
                        <a:t> 대시보드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/admin/** </a:t>
                      </a:r>
                      <a:r>
                        <a:rPr lang="en-US" altLang="ko-KR" sz="1200" dirty="0" err="1"/>
                        <a:t>url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진입 시 </a:t>
                      </a:r>
                      <a:r>
                        <a:rPr lang="en-US" altLang="ko-KR" sz="1200" dirty="0" err="1"/>
                        <a:t>jwt</a:t>
                      </a:r>
                      <a:r>
                        <a:rPr lang="ko-KR" altLang="en-US" sz="1200" dirty="0"/>
                        <a:t>가 유효하면 해당 화면으로 진입한다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77603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DD67FE4-0FB4-4689-1438-3C8838648B40}"/>
              </a:ext>
            </a:extLst>
          </p:cNvPr>
          <p:cNvSpPr/>
          <p:nvPr/>
        </p:nvSpPr>
        <p:spPr>
          <a:xfrm>
            <a:off x="9197266" y="1045344"/>
            <a:ext cx="2689934" cy="54065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어드민</a:t>
            </a:r>
            <a:r>
              <a:rPr lang="ko-KR" altLang="en-US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계정으로 로그인하면 서버에서 </a:t>
            </a:r>
            <a:r>
              <a:rPr lang="en-US" altLang="ko-KR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/admin/</a:t>
            </a:r>
            <a:r>
              <a:rPr lang="en-US" altLang="ko-KR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dashboard.html</a:t>
            </a:r>
            <a:r>
              <a:rPr lang="en-US" altLang="ko-KR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lang="en-US" altLang="ko-KR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adminScript.js</a:t>
            </a:r>
            <a:r>
              <a:rPr lang="en-US" altLang="ko-KR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보내준다</a:t>
            </a:r>
            <a:r>
              <a:rPr lang="en-US" altLang="ko-KR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네비게이션바에는</a:t>
            </a:r>
            <a:r>
              <a:rPr lang="ko-KR" altLang="en-US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어드민아이디와</a:t>
            </a:r>
            <a:r>
              <a:rPr lang="ko-KR" altLang="en-US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세션 타이머가 있으며 세션 연장을 위한 버튼이 있다</a:t>
            </a:r>
            <a:r>
              <a:rPr lang="en-US" altLang="ko-KR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2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27BD2B-9DFC-C08D-2818-3DFBD1488A1A}"/>
              </a:ext>
            </a:extLst>
          </p:cNvPr>
          <p:cNvSpPr/>
          <p:nvPr/>
        </p:nvSpPr>
        <p:spPr>
          <a:xfrm>
            <a:off x="399494" y="1045345"/>
            <a:ext cx="8495930" cy="57927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네비게이션바</a:t>
            </a:r>
            <a:endParaRPr lang="ko-KR" altLang="en-US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9FD655B0-2182-D0C4-03FC-1B1703E1B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72785"/>
              </p:ext>
            </p:extLst>
          </p:nvPr>
        </p:nvGraphicFramePr>
        <p:xfrm>
          <a:off x="1153110" y="2418339"/>
          <a:ext cx="6801282" cy="266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641">
                  <a:extLst>
                    <a:ext uri="{9D8B030D-6E8A-4147-A177-3AD203B41FA5}">
                      <a16:colId xmlns:a16="http://schemas.microsoft.com/office/drawing/2014/main" val="3489454064"/>
                    </a:ext>
                  </a:extLst>
                </a:gridCol>
                <a:gridCol w="3400641">
                  <a:extLst>
                    <a:ext uri="{9D8B030D-6E8A-4147-A177-3AD203B41FA5}">
                      <a16:colId xmlns:a16="http://schemas.microsoft.com/office/drawing/2014/main" val="1668900780"/>
                    </a:ext>
                  </a:extLst>
                </a:gridCol>
              </a:tblGrid>
              <a:tr h="1330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통계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통계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408880"/>
                  </a:ext>
                </a:extLst>
              </a:tr>
              <a:tr h="1330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최신글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인기글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64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77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91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Hyowon Na</dc:creator>
  <cp:lastModifiedBy>Hyowon Na</cp:lastModifiedBy>
  <cp:revision>3</cp:revision>
  <dcterms:created xsi:type="dcterms:W3CDTF">2023-06-30T14:52:15Z</dcterms:created>
  <dcterms:modified xsi:type="dcterms:W3CDTF">2023-06-30T17:25:25Z</dcterms:modified>
</cp:coreProperties>
</file>