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4" r:id="rId9"/>
    <p:sldId id="263" r:id="rId10"/>
  </p:sldIdLst>
  <p:sldSz cx="11520488" cy="18719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5" autoAdjust="0"/>
    <p:restoredTop sz="94660"/>
  </p:normalViewPr>
  <p:slideViewPr>
    <p:cSldViewPr snapToGrid="0">
      <p:cViewPr varScale="1">
        <p:scale>
          <a:sx n="30" d="100"/>
          <a:sy n="30" d="100"/>
        </p:scale>
        <p:origin x="298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73014-1161-4CBE-90A4-17FB1D4CEA2F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79675" y="1143000"/>
            <a:ext cx="1898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8EA94-AC08-4413-B8B6-7A267A481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3063635"/>
            <a:ext cx="9792415" cy="6517264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9832230"/>
            <a:ext cx="8640366" cy="4519617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45-8698-4658-86FD-4B4F4DEA583D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1CB1-8CB0-44AB-BDF0-4B13EFC79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59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45-8698-4658-86FD-4B4F4DEA583D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1CB1-8CB0-44AB-BDF0-4B13EFC79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3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996656"/>
            <a:ext cx="2484105" cy="1586416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996656"/>
            <a:ext cx="7308310" cy="1586416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45-8698-4658-86FD-4B4F4DEA583D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1CB1-8CB0-44AB-BDF0-4B13EFC79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48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45-8698-4658-86FD-4B4F4DEA583D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1CB1-8CB0-44AB-BDF0-4B13EFC79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18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4666956"/>
            <a:ext cx="9936421" cy="778691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12527538"/>
            <a:ext cx="9936421" cy="4094955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45-8698-4658-86FD-4B4F4DEA583D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1CB1-8CB0-44AB-BDF0-4B13EFC79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64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4983280"/>
            <a:ext cx="4896207" cy="118775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4983280"/>
            <a:ext cx="4896207" cy="118775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45-8698-4658-86FD-4B4F4DEA583D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1CB1-8CB0-44AB-BDF0-4B13EFC79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74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996660"/>
            <a:ext cx="9936421" cy="3618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4588952"/>
            <a:ext cx="4873706" cy="2248975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6837927"/>
            <a:ext cx="4873706" cy="100575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4588952"/>
            <a:ext cx="4897708" cy="2248975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6837927"/>
            <a:ext cx="4897708" cy="100575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45-8698-4658-86FD-4B4F4DEA583D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1CB1-8CB0-44AB-BDF0-4B13EFC79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40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45-8698-4658-86FD-4B4F4DEA583D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1CB1-8CB0-44AB-BDF0-4B13EFC79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93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45-8698-4658-86FD-4B4F4DEA583D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1CB1-8CB0-44AB-BDF0-4B13EFC79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15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1247987"/>
            <a:ext cx="3715657" cy="4367953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2695309"/>
            <a:ext cx="5832247" cy="13303191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5615940"/>
            <a:ext cx="3715657" cy="10404224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45-8698-4658-86FD-4B4F4DEA583D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1CB1-8CB0-44AB-BDF0-4B13EFC79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18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1247987"/>
            <a:ext cx="3715657" cy="4367953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2695309"/>
            <a:ext cx="5832247" cy="13303191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5615940"/>
            <a:ext cx="3715657" cy="10404224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45-8698-4658-86FD-4B4F4DEA583D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1CB1-8CB0-44AB-BDF0-4B13EFC79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50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996660"/>
            <a:ext cx="9936421" cy="3618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4983280"/>
            <a:ext cx="9936421" cy="11877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17350485"/>
            <a:ext cx="2592110" cy="996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3145-8698-4658-86FD-4B4F4DEA583D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17350485"/>
            <a:ext cx="3888165" cy="996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17350485"/>
            <a:ext cx="2592110" cy="996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51CB1-8CB0-44AB-BDF0-4B13EFC79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4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18925-0B9B-458C-A1FD-22E670F4549E}"/>
              </a:ext>
            </a:extLst>
          </p:cNvPr>
          <p:cNvSpPr txBox="1"/>
          <p:nvPr/>
        </p:nvSpPr>
        <p:spPr>
          <a:xfrm>
            <a:off x="1600200" y="4343400"/>
            <a:ext cx="24673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D84573-E090-4F5B-B0D5-79CEF32472DA}"/>
              </a:ext>
            </a:extLst>
          </p:cNvPr>
          <p:cNvSpPr txBox="1"/>
          <p:nvPr/>
        </p:nvSpPr>
        <p:spPr>
          <a:xfrm>
            <a:off x="1600200" y="5666839"/>
            <a:ext cx="83200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我的营销关键词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083774-0484-475F-8760-128E83837FC7}"/>
              </a:ext>
            </a:extLst>
          </p:cNvPr>
          <p:cNvSpPr txBox="1"/>
          <p:nvPr/>
        </p:nvSpPr>
        <p:spPr>
          <a:xfrm>
            <a:off x="1600200" y="7679049"/>
            <a:ext cx="459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REPORT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5F4C2F-A17C-40FC-9CBF-5432A3E7503D}"/>
              </a:ext>
            </a:extLst>
          </p:cNvPr>
          <p:cNvSpPr txBox="1"/>
          <p:nvPr/>
        </p:nvSpPr>
        <p:spPr>
          <a:xfrm>
            <a:off x="1600200" y="8347366"/>
            <a:ext cx="459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4620B4-C347-4C2C-AF4C-0317B6C69B16}"/>
              </a:ext>
            </a:extLst>
          </p:cNvPr>
          <p:cNvSpPr txBox="1"/>
          <p:nvPr/>
        </p:nvSpPr>
        <p:spPr>
          <a:xfrm>
            <a:off x="1600200" y="9015683"/>
            <a:ext cx="459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2019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708179F-CEE5-4ECD-9E83-B48D600B6C70}"/>
              </a:ext>
            </a:extLst>
          </p:cNvPr>
          <p:cNvCxnSpPr>
            <a:cxnSpLocks/>
          </p:cNvCxnSpPr>
          <p:nvPr/>
        </p:nvCxnSpPr>
        <p:spPr>
          <a:xfrm flipV="1">
            <a:off x="1600200" y="7362042"/>
            <a:ext cx="772160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56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EEE99DD-7CF5-45A6-BF72-2101767D9758}"/>
              </a:ext>
            </a:extLst>
          </p:cNvPr>
          <p:cNvSpPr/>
          <p:nvPr/>
        </p:nvSpPr>
        <p:spPr>
          <a:xfrm>
            <a:off x="1937544" y="5511800"/>
            <a:ext cx="7645400" cy="1549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058329-3714-405D-A539-01842BCDB33A}"/>
              </a:ext>
            </a:extLst>
          </p:cNvPr>
          <p:cNvSpPr txBox="1"/>
          <p:nvPr/>
        </p:nvSpPr>
        <p:spPr>
          <a:xfrm>
            <a:off x="2382044" y="5901779"/>
            <a:ext cx="675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输入</a:t>
            </a: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TJ</a:t>
            </a:r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9EDDB0-5B4F-481F-B3BC-C8ED7F9C6C81}"/>
              </a:ext>
            </a:extLst>
          </p:cNvPr>
          <p:cNvSpPr/>
          <p:nvPr/>
        </p:nvSpPr>
        <p:spPr>
          <a:xfrm>
            <a:off x="2941836" y="10473781"/>
            <a:ext cx="5636816" cy="1142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F3CCA3-B9F7-4613-8562-B0D9B9694076}"/>
              </a:ext>
            </a:extLst>
          </p:cNvPr>
          <p:cNvSpPr txBox="1"/>
          <p:nvPr/>
        </p:nvSpPr>
        <p:spPr>
          <a:xfrm>
            <a:off x="2382044" y="10660232"/>
            <a:ext cx="675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生成我的营销关键词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230129-A817-4E2D-8A2E-2B6685443B1F}"/>
              </a:ext>
            </a:extLst>
          </p:cNvPr>
          <p:cNvSpPr/>
          <p:nvPr/>
        </p:nvSpPr>
        <p:spPr>
          <a:xfrm>
            <a:off x="1937544" y="7823365"/>
            <a:ext cx="7645400" cy="1549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FE3873-81C4-45F0-AAE2-3EAA0EDC3DEE}"/>
              </a:ext>
            </a:extLst>
          </p:cNvPr>
          <p:cNvSpPr txBox="1"/>
          <p:nvPr/>
        </p:nvSpPr>
        <p:spPr>
          <a:xfrm>
            <a:off x="2382044" y="8213344"/>
            <a:ext cx="675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输入姓名</a:t>
            </a:r>
          </a:p>
        </p:txBody>
      </p:sp>
    </p:spTree>
    <p:extLst>
      <p:ext uri="{BB962C8B-B14F-4D97-AF65-F5344CB8AC3E}">
        <p14:creationId xmlns:p14="http://schemas.microsoft.com/office/powerpoint/2010/main" val="159057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6FF08ED-9D75-4E99-A028-4483B61F8AA2}"/>
              </a:ext>
            </a:extLst>
          </p:cNvPr>
          <p:cNvSpPr txBox="1"/>
          <p:nvPr/>
        </p:nvSpPr>
        <p:spPr>
          <a:xfrm>
            <a:off x="1304953" y="3976132"/>
            <a:ext cx="29161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zh-CN" alt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A0E5CA-61B3-4ABE-A563-9274DF3FC423}"/>
              </a:ext>
            </a:extLst>
          </p:cNvPr>
          <p:cNvSpPr txBox="1"/>
          <p:nvPr/>
        </p:nvSpPr>
        <p:spPr>
          <a:xfrm>
            <a:off x="1304953" y="5363528"/>
            <a:ext cx="81355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你一共办理</a:t>
            </a:r>
            <a:r>
              <a:rPr lang="en-US" altLang="zh-CN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4G</a:t>
            </a:r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结酬业务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DA4239-DA54-43E5-A21E-2F514E6221E4}"/>
              </a:ext>
            </a:extLst>
          </p:cNvPr>
          <p:cNvSpPr txBox="1"/>
          <p:nvPr/>
        </p:nvSpPr>
        <p:spPr>
          <a:xfrm>
            <a:off x="1304953" y="6658591"/>
            <a:ext cx="3159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3000</a:t>
            </a:r>
            <a:r>
              <a:rPr lang="zh-CN" altLang="en-US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笔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714703-94C0-4638-A811-C1216C4CD104}"/>
              </a:ext>
            </a:extLst>
          </p:cNvPr>
          <p:cNvSpPr txBox="1"/>
          <p:nvPr/>
        </p:nvSpPr>
        <p:spPr>
          <a:xfrm>
            <a:off x="1304953" y="8138320"/>
            <a:ext cx="7109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在自有员工中排名前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090CB5-F801-4CC9-9F91-61FAE0627CC9}"/>
              </a:ext>
            </a:extLst>
          </p:cNvPr>
          <p:cNvSpPr txBox="1"/>
          <p:nvPr/>
        </p:nvSpPr>
        <p:spPr>
          <a:xfrm>
            <a:off x="1304953" y="9433383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</a:t>
            </a:r>
            <a:endParaRPr lang="zh-CN" altLang="en-US" sz="72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2CE72F-D50A-4402-A5B6-C0CBF16F0947}"/>
              </a:ext>
            </a:extLst>
          </p:cNvPr>
          <p:cNvSpPr txBox="1"/>
          <p:nvPr/>
        </p:nvSpPr>
        <p:spPr>
          <a:xfrm>
            <a:off x="1304953" y="10913112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恭喜获得成就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7B3E9C-DA46-49F7-96FF-4DD7FBDCE31C}"/>
              </a:ext>
            </a:extLst>
          </p:cNvPr>
          <p:cNvSpPr txBox="1"/>
          <p:nvPr/>
        </p:nvSpPr>
        <p:spPr>
          <a:xfrm>
            <a:off x="1448735" y="12690019"/>
            <a:ext cx="9315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营销能手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93B009A-21F3-404B-94F3-FFB76EC5C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02" y="393785"/>
            <a:ext cx="2647934" cy="211834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E09939A-21A8-4547-ABC2-7D898C1219B2}"/>
              </a:ext>
            </a:extLst>
          </p:cNvPr>
          <p:cNvSpPr txBox="1"/>
          <p:nvPr/>
        </p:nvSpPr>
        <p:spPr>
          <a:xfrm>
            <a:off x="1694069" y="78720"/>
            <a:ext cx="812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/>
                </a:solidFill>
              </a:rPr>
              <a:t>1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28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564464C-B718-4639-8665-86A7844D49F3}"/>
              </a:ext>
            </a:extLst>
          </p:cNvPr>
          <p:cNvSpPr txBox="1"/>
          <p:nvPr/>
        </p:nvSpPr>
        <p:spPr>
          <a:xfrm>
            <a:off x="7121553" y="4376570"/>
            <a:ext cx="29161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zh-CN" alt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CA3C58-C18E-49D7-A265-9286F25C7E12}"/>
              </a:ext>
            </a:extLst>
          </p:cNvPr>
          <p:cNvSpPr txBox="1"/>
          <p:nvPr/>
        </p:nvSpPr>
        <p:spPr>
          <a:xfrm>
            <a:off x="3184578" y="5880626"/>
            <a:ext cx="6853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你一共办理家宽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42C9AA-835C-4B12-95EF-AC34C1D063BD}"/>
              </a:ext>
            </a:extLst>
          </p:cNvPr>
          <p:cNvSpPr txBox="1"/>
          <p:nvPr/>
        </p:nvSpPr>
        <p:spPr>
          <a:xfrm>
            <a:off x="2928096" y="7052607"/>
            <a:ext cx="7109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3000</a:t>
            </a:r>
            <a:r>
              <a:rPr lang="zh-CN" altLang="en-US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笔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C51715-8515-4F33-8A4C-5B742B67F3EE}"/>
              </a:ext>
            </a:extLst>
          </p:cNvPr>
          <p:cNvSpPr txBox="1"/>
          <p:nvPr/>
        </p:nvSpPr>
        <p:spPr>
          <a:xfrm>
            <a:off x="1320800" y="8409254"/>
            <a:ext cx="8716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在自有员工中排名前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02FC4B-1A76-4BD6-BBAE-65B9533DC8A9}"/>
              </a:ext>
            </a:extLst>
          </p:cNvPr>
          <p:cNvSpPr txBox="1"/>
          <p:nvPr/>
        </p:nvSpPr>
        <p:spPr>
          <a:xfrm>
            <a:off x="3184579" y="9581235"/>
            <a:ext cx="685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</a:t>
            </a:r>
            <a:endParaRPr lang="zh-CN" altLang="en-US" sz="72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1C044C-5409-4002-9C9A-A0080EE44AB5}"/>
              </a:ext>
            </a:extLst>
          </p:cNvPr>
          <p:cNvSpPr txBox="1"/>
          <p:nvPr/>
        </p:nvSpPr>
        <p:spPr>
          <a:xfrm>
            <a:off x="1235326" y="11278866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因你而享受到高速宽带的人数：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8EB4DE-0AA8-4F7E-88D6-8EA592A245B6}"/>
              </a:ext>
            </a:extLst>
          </p:cNvPr>
          <p:cNvSpPr txBox="1"/>
          <p:nvPr/>
        </p:nvSpPr>
        <p:spPr>
          <a:xfrm>
            <a:off x="1102712" y="12681680"/>
            <a:ext cx="9315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60000</a:t>
            </a:r>
            <a:r>
              <a:rPr lang="zh-CN" altLang="en-US" sz="9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人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D7F29C-4E3E-4E27-8D2D-0722CB6F0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02" y="393785"/>
            <a:ext cx="2647934" cy="211834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7871826-0E3C-42FE-9166-FD937A81B496}"/>
              </a:ext>
            </a:extLst>
          </p:cNvPr>
          <p:cNvSpPr txBox="1"/>
          <p:nvPr/>
        </p:nvSpPr>
        <p:spPr>
          <a:xfrm>
            <a:off x="1694069" y="78720"/>
            <a:ext cx="812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/>
                </a:solidFill>
              </a:rPr>
              <a:t>2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9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AF0C362-F669-4793-993D-D0341E7BC7BF}"/>
              </a:ext>
            </a:extLst>
          </p:cNvPr>
          <p:cNvSpPr txBox="1"/>
          <p:nvPr/>
        </p:nvSpPr>
        <p:spPr>
          <a:xfrm>
            <a:off x="845296" y="3420407"/>
            <a:ext cx="7109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2019-5-3</a:t>
            </a:r>
            <a:endParaRPr lang="zh-CN" altLang="en-US" sz="72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9F513A-A62D-47B2-BEF5-B9DEA3530D8F}"/>
              </a:ext>
            </a:extLst>
          </p:cNvPr>
          <p:cNvSpPr txBox="1"/>
          <p:nvPr/>
        </p:nvSpPr>
        <p:spPr>
          <a:xfrm>
            <a:off x="845296" y="5144026"/>
            <a:ext cx="6853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是不平凡的一天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939163-5019-42B5-8B3D-E227E447984E}"/>
              </a:ext>
            </a:extLst>
          </p:cNvPr>
          <p:cNvSpPr txBox="1"/>
          <p:nvPr/>
        </p:nvSpPr>
        <p:spPr>
          <a:xfrm>
            <a:off x="845296" y="6594605"/>
            <a:ext cx="3955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你办理了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4C4AD6-FFFF-446D-A1C2-4ED378C75513}"/>
              </a:ext>
            </a:extLst>
          </p:cNvPr>
          <p:cNvSpPr txBox="1"/>
          <p:nvPr/>
        </p:nvSpPr>
        <p:spPr>
          <a:xfrm>
            <a:off x="3831024" y="8215798"/>
            <a:ext cx="7109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zh-CN" altLang="en-US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笔家宽业务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CA39E1-E8A6-4627-992C-5C970FDB83FE}"/>
              </a:ext>
            </a:extLst>
          </p:cNvPr>
          <p:cNvSpPr txBox="1"/>
          <p:nvPr/>
        </p:nvSpPr>
        <p:spPr>
          <a:xfrm>
            <a:off x="845296" y="8327974"/>
            <a:ext cx="3955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F95810-5914-42BD-8F6A-A27AD68A52C6}"/>
              </a:ext>
            </a:extLst>
          </p:cNvPr>
          <p:cNvSpPr txBox="1"/>
          <p:nvPr/>
        </p:nvSpPr>
        <p:spPr>
          <a:xfrm>
            <a:off x="4563248" y="6502271"/>
            <a:ext cx="7109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zh-CN" altLang="en-US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笔</a:t>
            </a:r>
            <a:r>
              <a:rPr lang="en-US" altLang="zh-CN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4G</a:t>
            </a:r>
            <a:r>
              <a:rPr lang="zh-CN" altLang="en-US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业务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F2B58D-D0E1-4060-BB1C-4A79AC38CEB1}"/>
              </a:ext>
            </a:extLst>
          </p:cNvPr>
          <p:cNvSpPr txBox="1"/>
          <p:nvPr/>
        </p:nvSpPr>
        <p:spPr>
          <a:xfrm>
            <a:off x="845296" y="9929325"/>
            <a:ext cx="9340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创造了自己的全年峰值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720F73A-D6D9-4FB6-A713-20FC7296682C}"/>
              </a:ext>
            </a:extLst>
          </p:cNvPr>
          <p:cNvSpPr txBox="1"/>
          <p:nvPr/>
        </p:nvSpPr>
        <p:spPr>
          <a:xfrm>
            <a:off x="845296" y="11405311"/>
            <a:ext cx="9340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为精益营销的你</a:t>
            </a:r>
            <a:r>
              <a:rPr lang="zh-CN" altLang="en-US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点个赞</a:t>
            </a:r>
            <a:endParaRPr lang="zh-CN" altLang="en-US" sz="6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25CA5CE-CB77-4FE3-8F18-E91E96F23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02" y="393785"/>
            <a:ext cx="2647934" cy="211834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5436D84-0A73-43CD-9E83-C0DAE62B7082}"/>
              </a:ext>
            </a:extLst>
          </p:cNvPr>
          <p:cNvSpPr txBox="1"/>
          <p:nvPr/>
        </p:nvSpPr>
        <p:spPr>
          <a:xfrm>
            <a:off x="1694069" y="78720"/>
            <a:ext cx="812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/>
                </a:solidFill>
              </a:rPr>
              <a:t>3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96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473F36-5F0D-4F85-945F-E944E788A8AB}"/>
              </a:ext>
            </a:extLst>
          </p:cNvPr>
          <p:cNvSpPr txBox="1"/>
          <p:nvPr/>
        </p:nvSpPr>
        <p:spPr>
          <a:xfrm>
            <a:off x="1135760" y="3577095"/>
            <a:ext cx="874096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zh-CN" altLang="en-US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年间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DBE7AC-E862-4D1E-A262-6AAE91EAFA16}"/>
              </a:ext>
            </a:extLst>
          </p:cNvPr>
          <p:cNvSpPr txBox="1"/>
          <p:nvPr/>
        </p:nvSpPr>
        <p:spPr>
          <a:xfrm>
            <a:off x="1135760" y="5697370"/>
            <a:ext cx="9227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最受欢迎</a:t>
            </a:r>
            <a:r>
              <a:rPr lang="zh-CN" alt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的三项结酬业务</a:t>
            </a:r>
            <a:endParaRPr lang="en-US" altLang="zh-CN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445B97-CC69-4057-B3F0-DDB6B9F52258}"/>
              </a:ext>
            </a:extLst>
          </p:cNvPr>
          <p:cNvSpPr/>
          <p:nvPr/>
        </p:nvSpPr>
        <p:spPr>
          <a:xfrm>
            <a:off x="1135760" y="7063593"/>
            <a:ext cx="36471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竟然是</a:t>
            </a:r>
            <a:r>
              <a:rPr lang="en-US" altLang="zh-C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endParaRPr lang="zh-CN" altLang="en-US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7352B7-365B-4838-ACE7-9539E5C83AE8}"/>
              </a:ext>
            </a:extLst>
          </p:cNvPr>
          <p:cNvSpPr txBox="1"/>
          <p:nvPr/>
        </p:nvSpPr>
        <p:spPr>
          <a:xfrm>
            <a:off x="1135760" y="9521735"/>
            <a:ext cx="7109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 月末流量包</a:t>
            </a:r>
            <a:endParaRPr lang="en-US" altLang="zh-CN" sz="72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CC3CAB-55EF-43EE-A96E-BA8A38C75F5A}"/>
              </a:ext>
            </a:extLst>
          </p:cNvPr>
          <p:cNvSpPr txBox="1"/>
          <p:nvPr/>
        </p:nvSpPr>
        <p:spPr>
          <a:xfrm>
            <a:off x="1135760" y="11056547"/>
            <a:ext cx="7109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 </a:t>
            </a:r>
            <a:r>
              <a:rPr lang="en-US" altLang="zh-CN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元流量日包</a:t>
            </a:r>
            <a:endParaRPr lang="en-US" altLang="zh-CN" sz="72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EBB090-19B0-43BA-8C4E-68E4C0CDDF07}"/>
              </a:ext>
            </a:extLst>
          </p:cNvPr>
          <p:cNvSpPr txBox="1"/>
          <p:nvPr/>
        </p:nvSpPr>
        <p:spPr>
          <a:xfrm>
            <a:off x="1135760" y="12591359"/>
            <a:ext cx="10116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③ 语音</a:t>
            </a:r>
            <a:r>
              <a:rPr lang="en-US" altLang="zh-CN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8D+</a:t>
            </a:r>
            <a:r>
              <a:rPr lang="zh-CN" altLang="en-US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流量</a:t>
            </a:r>
            <a:r>
              <a:rPr lang="en-US" altLang="zh-CN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20A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19A25A-3488-4BEC-B425-631C9A207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02" y="393785"/>
            <a:ext cx="2647934" cy="211834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4DEFED4-371E-435F-B0E4-0C0EB4DECF11}"/>
              </a:ext>
            </a:extLst>
          </p:cNvPr>
          <p:cNvSpPr txBox="1"/>
          <p:nvPr/>
        </p:nvSpPr>
        <p:spPr>
          <a:xfrm>
            <a:off x="1694069" y="78720"/>
            <a:ext cx="812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/>
                </a:solidFill>
              </a:rPr>
              <a:t>4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06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5F1DEF-473B-470B-AEC1-0CEEA02B4BEB}"/>
              </a:ext>
            </a:extLst>
          </p:cNvPr>
          <p:cNvSpPr txBox="1"/>
          <p:nvPr/>
        </p:nvSpPr>
        <p:spPr>
          <a:xfrm>
            <a:off x="1708944" y="3573552"/>
            <a:ext cx="8102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提升</a:t>
            </a:r>
            <a:r>
              <a:rPr lang="en-US" altLang="zh-CN" sz="115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300%</a:t>
            </a:r>
            <a:endParaRPr lang="zh-CN" altLang="en-US" sz="115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943DC7-CA98-47C5-A4EF-D19E1A067AF2}"/>
              </a:ext>
            </a:extLst>
          </p:cNvPr>
          <p:cNvSpPr txBox="1"/>
          <p:nvPr/>
        </p:nvSpPr>
        <p:spPr>
          <a:xfrm>
            <a:off x="305866" y="5804932"/>
            <a:ext cx="109087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自有现场</a:t>
            </a:r>
            <a:r>
              <a:rPr lang="en-US" altLang="zh-CN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zh-CN" alt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月比</a:t>
            </a:r>
            <a:r>
              <a:rPr lang="en-US" altLang="zh-CN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月办理占比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946C7C-87E5-4DB2-8590-DDDEBA26EA1F}"/>
              </a:ext>
            </a:extLst>
          </p:cNvPr>
          <p:cNvSpPr txBox="1"/>
          <p:nvPr/>
        </p:nvSpPr>
        <p:spPr>
          <a:xfrm>
            <a:off x="1226791" y="7282260"/>
            <a:ext cx="9066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在大家的共同努力下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F2CC0D-95A1-4B92-9CA7-FBEF26698644}"/>
              </a:ext>
            </a:extLst>
          </p:cNvPr>
          <p:cNvSpPr txBox="1"/>
          <p:nvPr/>
        </p:nvSpPr>
        <p:spPr>
          <a:xfrm>
            <a:off x="1226791" y="8421033"/>
            <a:ext cx="9066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营销工作取得巨大提升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7C0397-7FFF-43A6-9F7A-7B3334D06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02" y="393785"/>
            <a:ext cx="2647934" cy="211834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A9A6C0F-FB39-4034-8100-51B4A64A0C11}"/>
              </a:ext>
            </a:extLst>
          </p:cNvPr>
          <p:cNvSpPr txBox="1"/>
          <p:nvPr/>
        </p:nvSpPr>
        <p:spPr>
          <a:xfrm>
            <a:off x="1694069" y="78720"/>
            <a:ext cx="812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/>
                </a:solidFill>
              </a:rPr>
              <a:t>5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17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974D6EE-6420-4718-A5BE-E968F487C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02" y="393785"/>
            <a:ext cx="2647934" cy="21183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470070-115F-4527-A7EE-5EA708650EFC}"/>
              </a:ext>
            </a:extLst>
          </p:cNvPr>
          <p:cNvSpPr txBox="1"/>
          <p:nvPr/>
        </p:nvSpPr>
        <p:spPr>
          <a:xfrm>
            <a:off x="1694069" y="78720"/>
            <a:ext cx="812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/>
                </a:solidFill>
              </a:rPr>
              <a:t>6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E18490-0AE9-40D0-B4F1-0EAEF23F3D93}"/>
              </a:ext>
            </a:extLst>
          </p:cNvPr>
          <p:cNvSpPr txBox="1"/>
          <p:nvPr/>
        </p:nvSpPr>
        <p:spPr>
          <a:xfrm>
            <a:off x="724249" y="3942884"/>
            <a:ext cx="8102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zh-CN" altLang="en-US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14784A-7CFE-48DE-8BE1-833D3EFA599A}"/>
              </a:ext>
            </a:extLst>
          </p:cNvPr>
          <p:cNvSpPr txBox="1"/>
          <p:nvPr/>
        </p:nvSpPr>
        <p:spPr>
          <a:xfrm>
            <a:off x="724249" y="5804932"/>
            <a:ext cx="10071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全员聚力创收入 呼入营销开门红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71D69A-266B-4C0C-BEB2-CA8C05E91D1B}"/>
              </a:ext>
            </a:extLst>
          </p:cNvPr>
          <p:cNvSpPr txBox="1"/>
          <p:nvPr/>
        </p:nvSpPr>
        <p:spPr>
          <a:xfrm>
            <a:off x="724249" y="7946380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</a:rPr>
              <a:t>家宽办理</a:t>
            </a:r>
            <a:endParaRPr lang="zh-CN" altLang="en-US" sz="6600" b="1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ABDCC7-9C46-4814-A730-67841DBC32F5}"/>
              </a:ext>
            </a:extLst>
          </p:cNvPr>
          <p:cNvSpPr txBox="1"/>
          <p:nvPr/>
        </p:nvSpPr>
        <p:spPr>
          <a:xfrm>
            <a:off x="724249" y="9993094"/>
            <a:ext cx="28456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</a:rPr>
              <a:t>4G</a:t>
            </a:r>
            <a:r>
              <a:rPr lang="zh-CN" altLang="en-US" sz="6600" b="1" dirty="0">
                <a:solidFill>
                  <a:schemeClr val="bg1"/>
                </a:solidFill>
              </a:rPr>
              <a:t>业务</a:t>
            </a:r>
            <a:endParaRPr lang="zh-CN" altLang="en-US" sz="6600" b="1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64E499-6A8D-4DC9-A505-B356DEFC13DD}"/>
              </a:ext>
            </a:extLst>
          </p:cNvPr>
          <p:cNvSpPr txBox="1"/>
          <p:nvPr/>
        </p:nvSpPr>
        <p:spPr>
          <a:xfrm>
            <a:off x="724249" y="12039808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</a:rPr>
              <a:t>月末流量</a:t>
            </a:r>
            <a:endParaRPr lang="zh-CN" altLang="en-US" sz="6600" b="1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39C7C75-94C1-41E6-A27A-0E255AA38406}"/>
              </a:ext>
            </a:extLst>
          </p:cNvPr>
          <p:cNvSpPr txBox="1"/>
          <p:nvPr/>
        </p:nvSpPr>
        <p:spPr>
          <a:xfrm>
            <a:off x="5423925" y="7854047"/>
            <a:ext cx="4596130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400" b="1" dirty="0">
                <a:solidFill>
                  <a:srgbClr val="C00000"/>
                </a:solidFill>
              </a:rPr>
              <a:t>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6D8368-9073-4CC3-85F4-DCADDD3CCC0C}"/>
              </a:ext>
            </a:extLst>
          </p:cNvPr>
          <p:cNvSpPr txBox="1"/>
          <p:nvPr/>
        </p:nvSpPr>
        <p:spPr>
          <a:xfrm>
            <a:off x="1686052" y="14166814"/>
            <a:ext cx="8148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</a:t>
            </a:r>
            <a:r>
              <a:rPr lang="zh-CN" altLang="en-US" sz="5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锤炼营销办理基本功</a:t>
            </a:r>
            <a:endParaRPr lang="en-US" altLang="zh-CN" sz="5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FA22F63-684D-4673-872A-F0CB2BEF6575}"/>
              </a:ext>
            </a:extLst>
          </p:cNvPr>
          <p:cNvSpPr/>
          <p:nvPr/>
        </p:nvSpPr>
        <p:spPr>
          <a:xfrm>
            <a:off x="1686051" y="15555156"/>
            <a:ext cx="81483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</a:t>
            </a:r>
            <a:r>
              <a:rPr lang="zh-CN" altLang="en-US" sz="5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开创呼入营销新纪元</a:t>
            </a:r>
          </a:p>
        </p:txBody>
      </p:sp>
    </p:spTree>
    <p:extLst>
      <p:ext uri="{BB962C8B-B14F-4D97-AF65-F5344CB8AC3E}">
        <p14:creationId xmlns:p14="http://schemas.microsoft.com/office/powerpoint/2010/main" val="422525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5E752EC-0903-49E1-873D-9D339573F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02" y="393785"/>
            <a:ext cx="2647934" cy="21183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53C5A93-985A-4CE3-8151-C6965E6D0D9A}"/>
              </a:ext>
            </a:extLst>
          </p:cNvPr>
          <p:cNvSpPr txBox="1"/>
          <p:nvPr/>
        </p:nvSpPr>
        <p:spPr>
          <a:xfrm>
            <a:off x="1694069" y="78720"/>
            <a:ext cx="812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/>
                </a:solidFill>
              </a:rPr>
              <a:t>7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E532C1-B572-4C3D-80F6-F389520118EA}"/>
              </a:ext>
            </a:extLst>
          </p:cNvPr>
          <p:cNvSpPr txBox="1"/>
          <p:nvPr/>
        </p:nvSpPr>
        <p:spPr>
          <a:xfrm>
            <a:off x="724246" y="4628684"/>
            <a:ext cx="97659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zh-CN" alt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我的营销关键词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E64C3B-3BAB-4D84-A6E7-BA7F5A4CE187}"/>
              </a:ext>
            </a:extLst>
          </p:cNvPr>
          <p:cNvSpPr txBox="1"/>
          <p:nvPr/>
        </p:nvSpPr>
        <p:spPr>
          <a:xfrm>
            <a:off x="3616065" y="9292670"/>
            <a:ext cx="42883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家宽能手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77432D-5186-42A6-AE7C-0F4B83A6AEE5}"/>
              </a:ext>
            </a:extLst>
          </p:cNvPr>
          <p:cNvSpPr txBox="1"/>
          <p:nvPr/>
        </p:nvSpPr>
        <p:spPr>
          <a:xfrm>
            <a:off x="0" y="17810083"/>
            <a:ext cx="1152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话务运营中心 营销经分组 制作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竞赛活动解释权归营销经分组所有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B278A2-F321-456F-A0CB-4DF52429D5A5}"/>
              </a:ext>
            </a:extLst>
          </p:cNvPr>
          <p:cNvSpPr txBox="1"/>
          <p:nvPr/>
        </p:nvSpPr>
        <p:spPr>
          <a:xfrm>
            <a:off x="2065164" y="10672465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4"/>
                </a:solidFill>
              </a:rPr>
              <a:t>竞赛奖金？信手拈来！</a:t>
            </a:r>
          </a:p>
        </p:txBody>
      </p:sp>
    </p:spTree>
    <p:extLst>
      <p:ext uri="{BB962C8B-B14F-4D97-AF65-F5344CB8AC3E}">
        <p14:creationId xmlns:p14="http://schemas.microsoft.com/office/powerpoint/2010/main" val="70613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236</Words>
  <Application>Microsoft Office PowerPoint</Application>
  <PresentationFormat>自定义</PresentationFormat>
  <Paragraphs>60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黑体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 明昭</dc:creator>
  <cp:lastModifiedBy>宋 明昭</cp:lastModifiedBy>
  <cp:revision>55</cp:revision>
  <dcterms:created xsi:type="dcterms:W3CDTF">2020-01-01T08:43:28Z</dcterms:created>
  <dcterms:modified xsi:type="dcterms:W3CDTF">2020-01-01T11:51:06Z</dcterms:modified>
</cp:coreProperties>
</file>