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520488" cy="18719800"/>
  <p:notesSz cx="6858000" cy="9144000"/>
  <p:defaultTextStyle>
    <a:defPPr>
      <a:defRPr lang="zh-CN"/>
    </a:defPPr>
    <a:lvl1pPr marL="0" algn="l" defTabSz="1451519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1pPr>
    <a:lvl2pPr marL="725759" algn="l" defTabSz="1451519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2pPr>
    <a:lvl3pPr marL="1451519" algn="l" defTabSz="1451519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3pPr>
    <a:lvl4pPr marL="2177278" algn="l" defTabSz="1451519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4pPr>
    <a:lvl5pPr marL="2903037" algn="l" defTabSz="1451519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5pPr>
    <a:lvl6pPr marL="3628796" algn="l" defTabSz="1451519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6pPr>
    <a:lvl7pPr marL="4354556" algn="l" defTabSz="1451519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7pPr>
    <a:lvl8pPr marL="5080315" algn="l" defTabSz="1451519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8pPr>
    <a:lvl9pPr marL="5806074" algn="l" defTabSz="1451519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8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3063635"/>
            <a:ext cx="9792415" cy="6517264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9832230"/>
            <a:ext cx="8640366" cy="4519617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2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996656"/>
            <a:ext cx="2484105" cy="158641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996656"/>
            <a:ext cx="7308310" cy="158641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2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4666956"/>
            <a:ext cx="9936421" cy="778691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12527538"/>
            <a:ext cx="9936421" cy="4094955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9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4983280"/>
            <a:ext cx="4896207" cy="118775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4983280"/>
            <a:ext cx="4896207" cy="118775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96660"/>
            <a:ext cx="9936421" cy="36182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4588952"/>
            <a:ext cx="4873706" cy="2248975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6837927"/>
            <a:ext cx="4873706" cy="100575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4588952"/>
            <a:ext cx="4897708" cy="2248975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6837927"/>
            <a:ext cx="4897708" cy="100575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2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0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0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247987"/>
            <a:ext cx="3715657" cy="436795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2695309"/>
            <a:ext cx="5832247" cy="13303191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5615940"/>
            <a:ext cx="3715657" cy="1040422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247987"/>
            <a:ext cx="3715657" cy="436795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2695309"/>
            <a:ext cx="5832247" cy="13303191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5615940"/>
            <a:ext cx="3715657" cy="1040422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4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996660"/>
            <a:ext cx="9936421" cy="361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4983280"/>
            <a:ext cx="9936421" cy="1187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7350485"/>
            <a:ext cx="2592110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CE4E-D5F3-4FC4-9B61-4720C5C611E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7350485"/>
            <a:ext cx="3888165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7350485"/>
            <a:ext cx="2592110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601D-96E5-4844-8E44-4E18F0C1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3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56851" y="5102941"/>
            <a:ext cx="57246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</a:p>
          <a:p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我的</a:t>
            </a:r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营销报告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6851" y="7964129"/>
            <a:ext cx="3340979" cy="2070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MARKETING REPORT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 2019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356851" y="10235381"/>
            <a:ext cx="321514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56851" y="10336988"/>
            <a:ext cx="177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By TotPil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08" r="61878"/>
          <a:stretch/>
        </p:blipFill>
        <p:spPr>
          <a:xfrm>
            <a:off x="5186134" y="17297536"/>
            <a:ext cx="1244162" cy="10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9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2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1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8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6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9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0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3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12</Words>
  <Application>Microsoft Office PowerPoint</Application>
  <PresentationFormat>自定义</PresentationFormat>
  <Paragraphs>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方正姚体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明昭</dc:creator>
  <cp:lastModifiedBy>宋 明昭</cp:lastModifiedBy>
  <cp:revision>4</cp:revision>
  <dcterms:created xsi:type="dcterms:W3CDTF">2019-12-30T09:20:48Z</dcterms:created>
  <dcterms:modified xsi:type="dcterms:W3CDTF">2019-12-30T10:08:34Z</dcterms:modified>
</cp:coreProperties>
</file>