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</p:sldIdLst>
  <p:sldSz cx="11520488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0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3014-1161-4CBE-90A4-17FB1D4CEA2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1143000"/>
            <a:ext cx="189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8EA94-AC08-4413-B8B6-7A267A481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3063635"/>
            <a:ext cx="9792415" cy="6517264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9832230"/>
            <a:ext cx="8640366" cy="4519617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996656"/>
            <a:ext cx="2484105" cy="158641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996656"/>
            <a:ext cx="7308310" cy="158641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4666956"/>
            <a:ext cx="9936421" cy="778691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12527538"/>
            <a:ext cx="9936421" cy="4094955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4983280"/>
            <a:ext cx="4896207" cy="118775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4983280"/>
            <a:ext cx="4896207" cy="118775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96660"/>
            <a:ext cx="9936421" cy="3618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4588952"/>
            <a:ext cx="4873706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6837927"/>
            <a:ext cx="4873706" cy="10057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4588952"/>
            <a:ext cx="4897708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6837927"/>
            <a:ext cx="4897708" cy="10057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0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695309"/>
            <a:ext cx="5832247" cy="13303191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695309"/>
            <a:ext cx="5832247" cy="13303191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996660"/>
            <a:ext cx="9936421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4983280"/>
            <a:ext cx="9936421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45-8698-4658-86FD-4B4F4DEA583D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7350485"/>
            <a:ext cx="3888165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CB1-8CB0-44AB-BDF0-4B13EFC79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18925-0B9B-458C-A1FD-22E670F4549E}"/>
              </a:ext>
            </a:extLst>
          </p:cNvPr>
          <p:cNvSpPr txBox="1"/>
          <p:nvPr/>
        </p:nvSpPr>
        <p:spPr>
          <a:xfrm>
            <a:off x="1600200" y="4343400"/>
            <a:ext cx="2467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84573-E090-4F5B-B0D5-79CEF32472DA}"/>
              </a:ext>
            </a:extLst>
          </p:cNvPr>
          <p:cNvSpPr txBox="1"/>
          <p:nvPr/>
        </p:nvSpPr>
        <p:spPr>
          <a:xfrm>
            <a:off x="1600200" y="5666839"/>
            <a:ext cx="8320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我的营销关键词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083774-0484-475F-8760-128E83837FC7}"/>
              </a:ext>
            </a:extLst>
          </p:cNvPr>
          <p:cNvSpPr txBox="1"/>
          <p:nvPr/>
        </p:nvSpPr>
        <p:spPr>
          <a:xfrm>
            <a:off x="1600200" y="7679049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REPORT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5F4C2F-A17C-40FC-9CBF-5432A3E7503D}"/>
              </a:ext>
            </a:extLst>
          </p:cNvPr>
          <p:cNvSpPr txBox="1"/>
          <p:nvPr/>
        </p:nvSpPr>
        <p:spPr>
          <a:xfrm>
            <a:off x="1600200" y="8347366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4620B4-C347-4C2C-AF4C-0317B6C69B16}"/>
              </a:ext>
            </a:extLst>
          </p:cNvPr>
          <p:cNvSpPr txBox="1"/>
          <p:nvPr/>
        </p:nvSpPr>
        <p:spPr>
          <a:xfrm>
            <a:off x="1600200" y="9015683"/>
            <a:ext cx="459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2019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08179F-CEE5-4ECD-9E83-B48D600B6C70}"/>
              </a:ext>
            </a:extLst>
          </p:cNvPr>
          <p:cNvCxnSpPr>
            <a:cxnSpLocks/>
          </p:cNvCxnSpPr>
          <p:nvPr/>
        </p:nvCxnSpPr>
        <p:spPr>
          <a:xfrm flipV="1">
            <a:off x="1600200" y="7362042"/>
            <a:ext cx="77216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EE99DD-7CF5-45A6-BF72-2101767D9758}"/>
              </a:ext>
            </a:extLst>
          </p:cNvPr>
          <p:cNvSpPr/>
          <p:nvPr/>
        </p:nvSpPr>
        <p:spPr>
          <a:xfrm>
            <a:off x="1937544" y="6934200"/>
            <a:ext cx="7645400" cy="1549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58329-3714-405D-A539-01842BCDB33A}"/>
              </a:ext>
            </a:extLst>
          </p:cNvPr>
          <p:cNvSpPr txBox="1"/>
          <p:nvPr/>
        </p:nvSpPr>
        <p:spPr>
          <a:xfrm>
            <a:off x="2382044" y="7324179"/>
            <a:ext cx="675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9EDDB0-5B4F-481F-B3BC-C8ED7F9C6C81}"/>
              </a:ext>
            </a:extLst>
          </p:cNvPr>
          <p:cNvSpPr/>
          <p:nvPr/>
        </p:nvSpPr>
        <p:spPr>
          <a:xfrm>
            <a:off x="2941836" y="10473781"/>
            <a:ext cx="5636816" cy="11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3CCA3-B9F7-4613-8562-B0D9B9694076}"/>
              </a:ext>
            </a:extLst>
          </p:cNvPr>
          <p:cNvSpPr txBox="1"/>
          <p:nvPr/>
        </p:nvSpPr>
        <p:spPr>
          <a:xfrm>
            <a:off x="2382044" y="10660232"/>
            <a:ext cx="675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生成我的营销关键词</a:t>
            </a:r>
          </a:p>
        </p:txBody>
      </p:sp>
    </p:spTree>
    <p:extLst>
      <p:ext uri="{BB962C8B-B14F-4D97-AF65-F5344CB8AC3E}">
        <p14:creationId xmlns:p14="http://schemas.microsoft.com/office/powerpoint/2010/main" val="15905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FF08ED-9D75-4E99-A028-4483B61F8AA2}"/>
              </a:ext>
            </a:extLst>
          </p:cNvPr>
          <p:cNvSpPr txBox="1"/>
          <p:nvPr/>
        </p:nvSpPr>
        <p:spPr>
          <a:xfrm>
            <a:off x="1304953" y="3976132"/>
            <a:ext cx="29161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A0E5CA-61B3-4ABE-A563-9274DF3FC423}"/>
              </a:ext>
            </a:extLst>
          </p:cNvPr>
          <p:cNvSpPr txBox="1"/>
          <p:nvPr/>
        </p:nvSpPr>
        <p:spPr>
          <a:xfrm>
            <a:off x="1304953" y="5363528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你一共办理</a:t>
            </a: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</a:t>
            </a:r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结酬业务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DA4239-DA54-43E5-A21E-2F514E6221E4}"/>
              </a:ext>
            </a:extLst>
          </p:cNvPr>
          <p:cNvSpPr txBox="1"/>
          <p:nvPr/>
        </p:nvSpPr>
        <p:spPr>
          <a:xfrm>
            <a:off x="1304953" y="6658591"/>
            <a:ext cx="3159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14703-94C0-4638-A811-C1216C4CD104}"/>
              </a:ext>
            </a:extLst>
          </p:cNvPr>
          <p:cNvSpPr txBox="1"/>
          <p:nvPr/>
        </p:nvSpPr>
        <p:spPr>
          <a:xfrm>
            <a:off x="1304953" y="8138320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在自有员工中排名前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90CB5-F801-4CC9-9F91-61FAE0627CC9}"/>
              </a:ext>
            </a:extLst>
          </p:cNvPr>
          <p:cNvSpPr txBox="1"/>
          <p:nvPr/>
        </p:nvSpPr>
        <p:spPr>
          <a:xfrm>
            <a:off x="1304953" y="943338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2CE72F-D50A-4402-A5B6-C0CBF16F0947}"/>
              </a:ext>
            </a:extLst>
          </p:cNvPr>
          <p:cNvSpPr txBox="1"/>
          <p:nvPr/>
        </p:nvSpPr>
        <p:spPr>
          <a:xfrm>
            <a:off x="1304953" y="1091311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恭喜获得成就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7B3E9C-DA46-49F7-96FF-4DD7FBDCE31C}"/>
              </a:ext>
            </a:extLst>
          </p:cNvPr>
          <p:cNvSpPr txBox="1"/>
          <p:nvPr/>
        </p:nvSpPr>
        <p:spPr>
          <a:xfrm>
            <a:off x="1448735" y="12690019"/>
            <a:ext cx="931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营销能手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3B009A-21F3-404B-94F3-FFB76EC5C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09939A-21A8-4547-ABC2-7D898C1219B2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1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64464C-B718-4639-8665-86A7844D49F3}"/>
              </a:ext>
            </a:extLst>
          </p:cNvPr>
          <p:cNvSpPr txBox="1"/>
          <p:nvPr/>
        </p:nvSpPr>
        <p:spPr>
          <a:xfrm>
            <a:off x="7121553" y="4376570"/>
            <a:ext cx="29161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A3C58-C18E-49D7-A265-9286F25C7E12}"/>
              </a:ext>
            </a:extLst>
          </p:cNvPr>
          <p:cNvSpPr txBox="1"/>
          <p:nvPr/>
        </p:nvSpPr>
        <p:spPr>
          <a:xfrm>
            <a:off x="3184578" y="5880626"/>
            <a:ext cx="685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你一共办理家宽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42C9AA-835C-4B12-95EF-AC34C1D063BD}"/>
              </a:ext>
            </a:extLst>
          </p:cNvPr>
          <p:cNvSpPr txBox="1"/>
          <p:nvPr/>
        </p:nvSpPr>
        <p:spPr>
          <a:xfrm>
            <a:off x="2928096" y="705260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C51715-8515-4F33-8A4C-5B742B67F3EE}"/>
              </a:ext>
            </a:extLst>
          </p:cNvPr>
          <p:cNvSpPr txBox="1"/>
          <p:nvPr/>
        </p:nvSpPr>
        <p:spPr>
          <a:xfrm>
            <a:off x="1320800" y="8409254"/>
            <a:ext cx="871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在自有员工中排名前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C4B-1A76-4BD6-BBAE-65B9533DC8A9}"/>
              </a:ext>
            </a:extLst>
          </p:cNvPr>
          <p:cNvSpPr txBox="1"/>
          <p:nvPr/>
        </p:nvSpPr>
        <p:spPr>
          <a:xfrm>
            <a:off x="3184579" y="9581235"/>
            <a:ext cx="68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1C044C-5409-4002-9C9A-A0080EE44AB5}"/>
              </a:ext>
            </a:extLst>
          </p:cNvPr>
          <p:cNvSpPr txBox="1"/>
          <p:nvPr/>
        </p:nvSpPr>
        <p:spPr>
          <a:xfrm>
            <a:off x="1235326" y="11278866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因你而享受到高速宽带的人数：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8EB4DE-0AA8-4F7E-88D6-8EA592A245B6}"/>
              </a:ext>
            </a:extLst>
          </p:cNvPr>
          <p:cNvSpPr txBox="1"/>
          <p:nvPr/>
        </p:nvSpPr>
        <p:spPr>
          <a:xfrm>
            <a:off x="1102712" y="12681680"/>
            <a:ext cx="931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zh-CN" altLang="en-US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D7F29C-4E3E-4E27-8D2D-0722CB6F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871826-0E3C-42FE-9166-FD937A81B496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2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F0C362-F669-4793-993D-D0341E7BC7BF}"/>
              </a:ext>
            </a:extLst>
          </p:cNvPr>
          <p:cNvSpPr txBox="1"/>
          <p:nvPr/>
        </p:nvSpPr>
        <p:spPr>
          <a:xfrm>
            <a:off x="845296" y="342040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2019-5-3</a:t>
            </a:r>
            <a:endParaRPr lang="zh-CN" alt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F513A-A62D-47B2-BEF5-B9DEA3530D8F}"/>
              </a:ext>
            </a:extLst>
          </p:cNvPr>
          <p:cNvSpPr txBox="1"/>
          <p:nvPr/>
        </p:nvSpPr>
        <p:spPr>
          <a:xfrm>
            <a:off x="845296" y="5144026"/>
            <a:ext cx="685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是不平凡的一天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939163-5019-42B5-8B3D-E227E447984E}"/>
              </a:ext>
            </a:extLst>
          </p:cNvPr>
          <p:cNvSpPr txBox="1"/>
          <p:nvPr/>
        </p:nvSpPr>
        <p:spPr>
          <a:xfrm>
            <a:off x="845296" y="6594605"/>
            <a:ext cx="395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你办理了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C4AD6-FFFF-446D-A1C2-4ED378C75513}"/>
              </a:ext>
            </a:extLst>
          </p:cNvPr>
          <p:cNvSpPr txBox="1"/>
          <p:nvPr/>
        </p:nvSpPr>
        <p:spPr>
          <a:xfrm>
            <a:off x="3831024" y="8215798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笔家宽业务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CA39E1-E8A6-4627-992C-5C970FDB83FE}"/>
              </a:ext>
            </a:extLst>
          </p:cNvPr>
          <p:cNvSpPr txBox="1"/>
          <p:nvPr/>
        </p:nvSpPr>
        <p:spPr>
          <a:xfrm>
            <a:off x="845296" y="8327974"/>
            <a:ext cx="395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95810-5914-42BD-8F6A-A27AD68A52C6}"/>
              </a:ext>
            </a:extLst>
          </p:cNvPr>
          <p:cNvSpPr txBox="1"/>
          <p:nvPr/>
        </p:nvSpPr>
        <p:spPr>
          <a:xfrm>
            <a:off x="4563248" y="6502271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笔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业务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F2B58D-D0E1-4060-BB1C-4A79AC38CEB1}"/>
              </a:ext>
            </a:extLst>
          </p:cNvPr>
          <p:cNvSpPr txBox="1"/>
          <p:nvPr/>
        </p:nvSpPr>
        <p:spPr>
          <a:xfrm>
            <a:off x="845296" y="9929325"/>
            <a:ext cx="9340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创造了自己的全年峰值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20F73A-D6D9-4FB6-A713-20FC7296682C}"/>
              </a:ext>
            </a:extLst>
          </p:cNvPr>
          <p:cNvSpPr txBox="1"/>
          <p:nvPr/>
        </p:nvSpPr>
        <p:spPr>
          <a:xfrm>
            <a:off x="845296" y="11405311"/>
            <a:ext cx="934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为精益营销的你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点个赞</a:t>
            </a:r>
            <a:endParaRPr lang="zh-CN" altLang="en-US" sz="6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5CA5CE-CB77-4FE3-8F18-E91E96F2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436D84-0A73-43CD-9E83-C0DAE62B7082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3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473F36-5F0D-4F85-945F-E944E788A8AB}"/>
              </a:ext>
            </a:extLst>
          </p:cNvPr>
          <p:cNvSpPr txBox="1"/>
          <p:nvPr/>
        </p:nvSpPr>
        <p:spPr>
          <a:xfrm>
            <a:off x="1135760" y="3577095"/>
            <a:ext cx="87409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BE7AC-E862-4D1E-A262-6AAE91EAFA16}"/>
              </a:ext>
            </a:extLst>
          </p:cNvPr>
          <p:cNvSpPr txBox="1"/>
          <p:nvPr/>
        </p:nvSpPr>
        <p:spPr>
          <a:xfrm>
            <a:off x="1135760" y="5697370"/>
            <a:ext cx="9227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最受欢迎</a:t>
            </a: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的三项结酬业务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45B97-CC69-4057-B3F0-DDB6B9F52258}"/>
              </a:ext>
            </a:extLst>
          </p:cNvPr>
          <p:cNvSpPr/>
          <p:nvPr/>
        </p:nvSpPr>
        <p:spPr>
          <a:xfrm>
            <a:off x="1135760" y="7063593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竟然是</a:t>
            </a: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endParaRPr lang="zh-CN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7352B7-365B-4838-ACE7-9539E5C83AE8}"/>
              </a:ext>
            </a:extLst>
          </p:cNvPr>
          <p:cNvSpPr txBox="1"/>
          <p:nvPr/>
        </p:nvSpPr>
        <p:spPr>
          <a:xfrm>
            <a:off x="1135760" y="9521735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月末流量包</a:t>
            </a:r>
            <a:endParaRPr lang="en-US" altLang="zh-CN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CC3CAB-55EF-43EE-A96E-BA8A38C75F5A}"/>
              </a:ext>
            </a:extLst>
          </p:cNvPr>
          <p:cNvSpPr txBox="1"/>
          <p:nvPr/>
        </p:nvSpPr>
        <p:spPr>
          <a:xfrm>
            <a:off x="1135760" y="11056547"/>
            <a:ext cx="710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元流量日包</a:t>
            </a:r>
            <a:endParaRPr lang="en-US" altLang="zh-CN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EBB090-19B0-43BA-8C4E-68E4C0CDDF07}"/>
              </a:ext>
            </a:extLst>
          </p:cNvPr>
          <p:cNvSpPr txBox="1"/>
          <p:nvPr/>
        </p:nvSpPr>
        <p:spPr>
          <a:xfrm>
            <a:off x="1135760" y="12591359"/>
            <a:ext cx="1011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语音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8D+</a:t>
            </a:r>
            <a:r>
              <a:rPr lang="zh-CN" altLang="en-US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流量</a:t>
            </a:r>
            <a:r>
              <a:rPr lang="en-US" altLang="zh-CN" sz="7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19A25A-3488-4BEC-B425-631C9A20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DEFED4-371E-435F-B0E4-0C0EB4DECF11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4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5F1DEF-473B-470B-AEC1-0CEEA02B4BEB}"/>
              </a:ext>
            </a:extLst>
          </p:cNvPr>
          <p:cNvSpPr txBox="1"/>
          <p:nvPr/>
        </p:nvSpPr>
        <p:spPr>
          <a:xfrm>
            <a:off x="1708944" y="3573552"/>
            <a:ext cx="810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提升</a:t>
            </a:r>
            <a:r>
              <a:rPr lang="en-US" altLang="zh-CN" sz="115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300%</a:t>
            </a:r>
            <a:endParaRPr lang="zh-CN" altLang="en-US" sz="115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943DC7-CA98-47C5-A4EF-D19E1A067AF2}"/>
              </a:ext>
            </a:extLst>
          </p:cNvPr>
          <p:cNvSpPr txBox="1"/>
          <p:nvPr/>
        </p:nvSpPr>
        <p:spPr>
          <a:xfrm>
            <a:off x="305866" y="5804932"/>
            <a:ext cx="10908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自有现场</a:t>
            </a: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月比</a:t>
            </a: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月办理占比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46C7C-87E5-4DB2-8590-DDDEBA26EA1F}"/>
              </a:ext>
            </a:extLst>
          </p:cNvPr>
          <p:cNvSpPr txBox="1"/>
          <p:nvPr/>
        </p:nvSpPr>
        <p:spPr>
          <a:xfrm>
            <a:off x="1226791" y="7282260"/>
            <a:ext cx="9066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在大家的共同努力下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F2CC0D-95A1-4B92-9CA7-FBEF26698644}"/>
              </a:ext>
            </a:extLst>
          </p:cNvPr>
          <p:cNvSpPr txBox="1"/>
          <p:nvPr/>
        </p:nvSpPr>
        <p:spPr>
          <a:xfrm>
            <a:off x="1226791" y="8421033"/>
            <a:ext cx="9066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营销工作取得巨大提升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7C0397-7FFF-43A6-9F7A-7B3334D0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9A6C0F-FB39-4034-8100-51B4A64A0C11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5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74D6EE-6420-4718-A5BE-E968F487C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470070-115F-4527-A7EE-5EA708650EFC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6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18490-0AE9-40D0-B4F1-0EAEF23F3D93}"/>
              </a:ext>
            </a:extLst>
          </p:cNvPr>
          <p:cNvSpPr txBox="1"/>
          <p:nvPr/>
        </p:nvSpPr>
        <p:spPr>
          <a:xfrm>
            <a:off x="724249" y="3942884"/>
            <a:ext cx="810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4784A-7CFE-48DE-8BE1-833D3EFA599A}"/>
              </a:ext>
            </a:extLst>
          </p:cNvPr>
          <p:cNvSpPr txBox="1"/>
          <p:nvPr/>
        </p:nvSpPr>
        <p:spPr>
          <a:xfrm>
            <a:off x="724249" y="5804932"/>
            <a:ext cx="1007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全员聚力创收入 呼入营销开门红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71D69A-266B-4C0C-BEB2-CA8C05E91D1B}"/>
              </a:ext>
            </a:extLst>
          </p:cNvPr>
          <p:cNvSpPr txBox="1"/>
          <p:nvPr/>
        </p:nvSpPr>
        <p:spPr>
          <a:xfrm>
            <a:off x="724249" y="794638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</a:rPr>
              <a:t>家宽办理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BDCC7-9C46-4814-A730-67841DBC32F5}"/>
              </a:ext>
            </a:extLst>
          </p:cNvPr>
          <p:cNvSpPr txBox="1"/>
          <p:nvPr/>
        </p:nvSpPr>
        <p:spPr>
          <a:xfrm>
            <a:off x="724249" y="9993094"/>
            <a:ext cx="2845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4G</a:t>
            </a:r>
            <a:r>
              <a:rPr lang="zh-CN" altLang="en-US" sz="6600" b="1" dirty="0">
                <a:solidFill>
                  <a:schemeClr val="bg1"/>
                </a:solidFill>
              </a:rPr>
              <a:t>业务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64E499-6A8D-4DC9-A505-B356DEFC13DD}"/>
              </a:ext>
            </a:extLst>
          </p:cNvPr>
          <p:cNvSpPr txBox="1"/>
          <p:nvPr/>
        </p:nvSpPr>
        <p:spPr>
          <a:xfrm>
            <a:off x="724249" y="1203980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</a:rPr>
              <a:t>月末流量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9C7C75-94C1-41E6-A27A-0E255AA38406}"/>
              </a:ext>
            </a:extLst>
          </p:cNvPr>
          <p:cNvSpPr txBox="1"/>
          <p:nvPr/>
        </p:nvSpPr>
        <p:spPr>
          <a:xfrm>
            <a:off x="5423925" y="7854047"/>
            <a:ext cx="45961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00" b="1" dirty="0">
                <a:solidFill>
                  <a:srgbClr val="C00000"/>
                </a:solidFill>
              </a:rPr>
              <a:t>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6D8368-9073-4CC3-85F4-DCADDD3CCC0C}"/>
              </a:ext>
            </a:extLst>
          </p:cNvPr>
          <p:cNvSpPr txBox="1"/>
          <p:nvPr/>
        </p:nvSpPr>
        <p:spPr>
          <a:xfrm>
            <a:off x="1686052" y="14166814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zh-CN" alt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锤炼营销办理基本功</a:t>
            </a:r>
            <a:endParaRPr lang="en-US" altLang="zh-CN" sz="5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A22F63-684D-4673-872A-F0CB2BEF6575}"/>
              </a:ext>
            </a:extLst>
          </p:cNvPr>
          <p:cNvSpPr/>
          <p:nvPr/>
        </p:nvSpPr>
        <p:spPr>
          <a:xfrm>
            <a:off x="1686051" y="15555156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zh-CN" alt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开创呼入营销新纪元</a:t>
            </a:r>
          </a:p>
        </p:txBody>
      </p:sp>
    </p:spTree>
    <p:extLst>
      <p:ext uri="{BB962C8B-B14F-4D97-AF65-F5344CB8AC3E}">
        <p14:creationId xmlns:p14="http://schemas.microsoft.com/office/powerpoint/2010/main" val="42252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E752EC-0903-49E1-873D-9D339573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393785"/>
            <a:ext cx="2647934" cy="2118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3C5A93-985A-4CE3-8151-C6965E6D0D9A}"/>
              </a:ext>
            </a:extLst>
          </p:cNvPr>
          <p:cNvSpPr txBox="1"/>
          <p:nvPr/>
        </p:nvSpPr>
        <p:spPr>
          <a:xfrm>
            <a:off x="1694069" y="78720"/>
            <a:ext cx="81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7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E532C1-B572-4C3D-80F6-F389520118EA}"/>
              </a:ext>
            </a:extLst>
          </p:cNvPr>
          <p:cNvSpPr txBox="1"/>
          <p:nvPr/>
        </p:nvSpPr>
        <p:spPr>
          <a:xfrm>
            <a:off x="724246" y="4628684"/>
            <a:ext cx="9765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我的营销关键词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64C3B-3BAB-4D84-A6E7-BA7F5A4CE187}"/>
              </a:ext>
            </a:extLst>
          </p:cNvPr>
          <p:cNvSpPr txBox="1"/>
          <p:nvPr/>
        </p:nvSpPr>
        <p:spPr>
          <a:xfrm>
            <a:off x="3616065" y="9292670"/>
            <a:ext cx="4288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家宽能手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77432D-5186-42A6-AE7C-0F4B83A6AEE5}"/>
              </a:ext>
            </a:extLst>
          </p:cNvPr>
          <p:cNvSpPr txBox="1"/>
          <p:nvPr/>
        </p:nvSpPr>
        <p:spPr>
          <a:xfrm>
            <a:off x="0" y="17810083"/>
            <a:ext cx="1152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话务运营中心 营销经分组 制作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竞赛活动解释权归营销经分组所有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278A2-F321-456F-A0CB-4DF52429D5A5}"/>
              </a:ext>
            </a:extLst>
          </p:cNvPr>
          <p:cNvSpPr txBox="1"/>
          <p:nvPr/>
        </p:nvSpPr>
        <p:spPr>
          <a:xfrm>
            <a:off x="2065164" y="10672465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/>
                </a:solidFill>
              </a:rPr>
              <a:t>竞赛奖金？信手拈来！</a:t>
            </a:r>
          </a:p>
        </p:txBody>
      </p:sp>
    </p:spTree>
    <p:extLst>
      <p:ext uri="{BB962C8B-B14F-4D97-AF65-F5344CB8AC3E}">
        <p14:creationId xmlns:p14="http://schemas.microsoft.com/office/powerpoint/2010/main" val="7061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234</Words>
  <Application>Microsoft Office PowerPoint</Application>
  <PresentationFormat>自定义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明昭</dc:creator>
  <cp:lastModifiedBy>宋 明昭</cp:lastModifiedBy>
  <cp:revision>56</cp:revision>
  <dcterms:created xsi:type="dcterms:W3CDTF">2020-01-01T08:43:28Z</dcterms:created>
  <dcterms:modified xsi:type="dcterms:W3CDTF">2020-01-01T12:32:18Z</dcterms:modified>
</cp:coreProperties>
</file>