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A5"/>
    <a:srgbClr val="FF156E"/>
    <a:srgbClr val="FF47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E94A5-198B-46D7-B3F7-0331637DD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F1541-EDD6-440A-AC0F-B927A58C6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59439-DB9C-4E60-AD29-147DA735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9AE58-B1FA-42F3-B8E1-E680205E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771E8-3B6C-4E15-8504-82576A20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4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F8CD5-2604-4122-9CAC-AC57A222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9ADAD-F3EC-41F0-9EE2-189732E6F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879D-9A44-47BC-987A-7DC9D5A7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0C4AD-3D20-4F64-912E-E3D963FB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DA850-AD46-4F13-8636-969C6D28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0E505-03ED-404F-8165-63AEB2CB4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C1BA1-4D2F-4EAD-AF7B-2A6A53A11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8EAAB-ABA5-4706-AD02-761E29F6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2D5F1-744A-43A0-8DEA-6109D989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7936F-3152-4735-B233-74D1B3FC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0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A5396-2F24-4F8B-B51B-6F45CA91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14E4C-E6C5-48A3-82CA-C80DC208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C1FFB-D2BC-48CB-AF6C-31EB8D07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6F3E1-D9C4-4DA4-A182-88754AC8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3FC5C-9439-4808-92B6-1658B77C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5D2E4-F172-4241-8665-886A82E6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18BBE-F84B-4AFB-BFB5-30E863AB6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B8751-F975-415D-935F-4F6770A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8AF86-5864-44B0-8D00-EE3E81EC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4A01A-D634-4424-BD64-F322FE12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0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4D676-C1EC-424C-88D6-8BEE24A9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B8E98-7113-47DF-BD3B-0926160C4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DD8E0-2411-4C48-B330-BD2D5C7A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424F4-DEC5-4E86-820E-11BDA4B1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C5594-0BE1-48E0-8FA0-1FA509DD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716535-25B3-4E1C-808E-65463707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4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319F-C0A3-43DA-8DC8-DC598936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44BF0-765C-4CAE-A838-7A2EA2601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ED2D9-0757-4533-ABD2-A4AE0F48F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2EF1EB-7791-4A82-A4AC-9AF9A264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3ECC57-B245-41C5-88DA-34EAAD1A8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1B49D9-ED13-49A0-8680-333E1FCB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96805C-46F5-4845-A4FC-0A9668D7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BB6223-B703-4863-86A2-7897DE30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7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EBA5A-43FF-4CF0-9641-CD677433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42A6A9-55D8-492D-9085-04452C01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B6D7CE-55A1-4B17-958F-B67C5EA2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92552-A1B5-47D3-A637-C69FBB4F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4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C4F9F5-A016-4885-BF6D-101D87B5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09201-662C-4FBC-AE25-B7CB6966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727F4-1EC2-4DDA-85BE-E5FA9691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DE424-8B08-4DF8-96F6-7272C455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3879-F546-49D1-A745-73E55A1E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E45829-82CD-4140-BD2B-8D41D099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3862A-62D5-41FA-9565-0C5B5AD7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12E13-0933-4F0B-94ED-308D6BBB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D590C-78C6-43B0-91D7-D17CDA44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3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65A66-53CA-4B29-B3CF-951D7FF9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47804-C426-4BF8-A8AA-DA25D3869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DF4E8-E953-41CB-BBE5-ACC62D822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3E897-F276-4814-9C6E-E1952B39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43086-2FDB-4CD6-9A5B-CABBDA88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72C74-5BA1-43E6-8E1A-703B6CC4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7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E7C8ED-0D01-4DE7-80B7-32543E53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66A87-88CB-4BE8-8CB6-C98069BF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E9769-4F97-4E43-A475-5F4DA80DA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6FBDD-F2E1-4708-9EC6-DD978E0DEEA7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F05E7-BEEC-400B-B89A-672F16716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F2EB-CD55-42D7-BA80-D0346A6A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DEC8-78E1-48E9-BA44-39F488D9F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1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4B18AA-6968-4FE8-A3DF-D4334A9AD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22" y="0"/>
            <a:ext cx="10461356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3C6BFC-F6D5-4386-B468-1384C42CA804}"/>
              </a:ext>
            </a:extLst>
          </p:cNvPr>
          <p:cNvSpPr/>
          <p:nvPr/>
        </p:nvSpPr>
        <p:spPr>
          <a:xfrm>
            <a:off x="8709453" y="759942"/>
            <a:ext cx="1756720" cy="1404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814BD9-0867-4FCF-80EF-CBEF591C8A84}"/>
              </a:ext>
            </a:extLst>
          </p:cNvPr>
          <p:cNvCxnSpPr>
            <a:cxnSpLocks/>
          </p:cNvCxnSpPr>
          <p:nvPr/>
        </p:nvCxnSpPr>
        <p:spPr>
          <a:xfrm flipV="1">
            <a:off x="4485503" y="986997"/>
            <a:ext cx="5354594" cy="1587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D32174-5ECF-47E4-B9E7-59D8AAD6D605}"/>
              </a:ext>
            </a:extLst>
          </p:cNvPr>
          <p:cNvCxnSpPr>
            <a:cxnSpLocks/>
          </p:cNvCxnSpPr>
          <p:nvPr/>
        </p:nvCxnSpPr>
        <p:spPr>
          <a:xfrm flipV="1">
            <a:off x="4843849" y="1206843"/>
            <a:ext cx="5041556" cy="15754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D873C9-FC34-4486-BC18-F5ADF3BBA84B}"/>
              </a:ext>
            </a:extLst>
          </p:cNvPr>
          <p:cNvCxnSpPr>
            <a:cxnSpLocks/>
          </p:cNvCxnSpPr>
          <p:nvPr/>
        </p:nvCxnSpPr>
        <p:spPr>
          <a:xfrm flipH="1">
            <a:off x="5873063" y="2164492"/>
            <a:ext cx="3252402" cy="3486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FD2656-C0A3-4F98-B75C-87A44B685D45}"/>
              </a:ext>
            </a:extLst>
          </p:cNvPr>
          <p:cNvSpPr/>
          <p:nvPr/>
        </p:nvSpPr>
        <p:spPr>
          <a:xfrm>
            <a:off x="3539181" y="2539314"/>
            <a:ext cx="1694936" cy="1616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5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3A0B03-DCA9-44AE-A352-D5DA3193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62" y="2052"/>
            <a:ext cx="10301876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C3E574D-8771-4787-B149-1AABDD3F2E95}"/>
              </a:ext>
            </a:extLst>
          </p:cNvPr>
          <p:cNvCxnSpPr>
            <a:cxnSpLocks/>
          </p:cNvCxnSpPr>
          <p:nvPr/>
        </p:nvCxnSpPr>
        <p:spPr>
          <a:xfrm>
            <a:off x="2959443" y="2187146"/>
            <a:ext cx="685800" cy="2953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3D0629-872B-43C9-9516-4A1CBEF9BA86}"/>
              </a:ext>
            </a:extLst>
          </p:cNvPr>
          <p:cNvCxnSpPr>
            <a:cxnSpLocks/>
          </p:cNvCxnSpPr>
          <p:nvPr/>
        </p:nvCxnSpPr>
        <p:spPr>
          <a:xfrm>
            <a:off x="4011827" y="2269524"/>
            <a:ext cx="1919416" cy="28276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57CF1E-F32A-4845-BBD8-59EE4045DC5A}"/>
              </a:ext>
            </a:extLst>
          </p:cNvPr>
          <p:cNvSpPr/>
          <p:nvPr/>
        </p:nvSpPr>
        <p:spPr>
          <a:xfrm>
            <a:off x="2430161" y="2022389"/>
            <a:ext cx="733169" cy="1647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9A15A4-26BF-43E2-9639-B15F0427FBFD}"/>
              </a:ext>
            </a:extLst>
          </p:cNvPr>
          <p:cNvSpPr/>
          <p:nvPr/>
        </p:nvSpPr>
        <p:spPr>
          <a:xfrm>
            <a:off x="3744097" y="2022390"/>
            <a:ext cx="430428" cy="1647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5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D900742-5B4C-46AA-8AE0-B81F4D21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41" y="0"/>
            <a:ext cx="800751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E140A4-7BA2-4105-A965-228D0C258ABF}"/>
              </a:ext>
            </a:extLst>
          </p:cNvPr>
          <p:cNvSpPr/>
          <p:nvPr/>
        </p:nvSpPr>
        <p:spPr>
          <a:xfrm>
            <a:off x="3685851" y="4430864"/>
            <a:ext cx="620478" cy="1647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D5C3C8-4FC7-4DE9-A6D6-53A19EE121BB}"/>
              </a:ext>
            </a:extLst>
          </p:cNvPr>
          <p:cNvSpPr/>
          <p:nvPr/>
        </p:nvSpPr>
        <p:spPr>
          <a:xfrm>
            <a:off x="4226011" y="2711534"/>
            <a:ext cx="571500" cy="1647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4E02CC-4006-4944-8953-3B96A4146214}"/>
              </a:ext>
            </a:extLst>
          </p:cNvPr>
          <p:cNvSpPr/>
          <p:nvPr/>
        </p:nvSpPr>
        <p:spPr>
          <a:xfrm>
            <a:off x="4880182" y="2711534"/>
            <a:ext cx="427048" cy="164753"/>
          </a:xfrm>
          <a:prstGeom prst="rect">
            <a:avLst/>
          </a:prstGeom>
          <a:noFill/>
          <a:ln w="19050">
            <a:solidFill>
              <a:srgbClr val="FF6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FE64FE-A162-4036-9287-EA0083114C4D}"/>
              </a:ext>
            </a:extLst>
          </p:cNvPr>
          <p:cNvSpPr/>
          <p:nvPr/>
        </p:nvSpPr>
        <p:spPr>
          <a:xfrm>
            <a:off x="3496609" y="4740734"/>
            <a:ext cx="519113" cy="164753"/>
          </a:xfrm>
          <a:prstGeom prst="rect">
            <a:avLst/>
          </a:prstGeom>
          <a:noFill/>
          <a:ln w="19050">
            <a:solidFill>
              <a:srgbClr val="FF6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779EF5-A7D8-4480-848C-13929F2F766B}"/>
              </a:ext>
            </a:extLst>
          </p:cNvPr>
          <p:cNvCxnSpPr>
            <a:cxnSpLocks/>
          </p:cNvCxnSpPr>
          <p:nvPr/>
        </p:nvCxnSpPr>
        <p:spPr>
          <a:xfrm flipH="1">
            <a:off x="3966454" y="2876287"/>
            <a:ext cx="385474" cy="1554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7E57CE-D51C-43DB-9E96-6EA160E0A2D6}"/>
              </a:ext>
            </a:extLst>
          </p:cNvPr>
          <p:cNvCxnSpPr>
            <a:cxnSpLocks/>
          </p:cNvCxnSpPr>
          <p:nvPr/>
        </p:nvCxnSpPr>
        <p:spPr>
          <a:xfrm flipH="1">
            <a:off x="4351928" y="2876287"/>
            <a:ext cx="750769" cy="1864447"/>
          </a:xfrm>
          <a:prstGeom prst="line">
            <a:avLst/>
          </a:prstGeom>
          <a:ln w="19050">
            <a:solidFill>
              <a:srgbClr val="FF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9AF61B-B443-4791-8476-CA5CB776C44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015722" y="4740734"/>
            <a:ext cx="336206" cy="82377"/>
          </a:xfrm>
          <a:prstGeom prst="line">
            <a:avLst/>
          </a:prstGeom>
          <a:ln w="19050">
            <a:solidFill>
              <a:srgbClr val="FF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8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68FF0A9-8C71-447F-9CD7-BEA8707D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55" y="2405062"/>
            <a:ext cx="4391025" cy="2047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D85C2-ABFF-4C8F-BE28-1FCE65E612CA}"/>
              </a:ext>
            </a:extLst>
          </p:cNvPr>
          <p:cNvSpPr/>
          <p:nvPr/>
        </p:nvSpPr>
        <p:spPr>
          <a:xfrm>
            <a:off x="3703872" y="3429000"/>
            <a:ext cx="2561199" cy="221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15A3B0-2C84-4BBA-A5DB-8C5D8577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1" y="986752"/>
            <a:ext cx="10050731" cy="464175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A04169-BF1F-4941-9A17-A09C34493BF4}"/>
              </a:ext>
            </a:extLst>
          </p:cNvPr>
          <p:cNvSpPr/>
          <p:nvPr/>
        </p:nvSpPr>
        <p:spPr>
          <a:xfrm>
            <a:off x="6010434" y="2335041"/>
            <a:ext cx="1403617" cy="221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2A9463-4660-4B89-A294-0A0EAB4FF1F1}"/>
              </a:ext>
            </a:extLst>
          </p:cNvPr>
          <p:cNvSpPr/>
          <p:nvPr/>
        </p:nvSpPr>
        <p:spPr>
          <a:xfrm>
            <a:off x="7711113" y="2797325"/>
            <a:ext cx="1595146" cy="303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4702D6-ACFF-4D3F-85CB-15F9F16FD240}"/>
              </a:ext>
            </a:extLst>
          </p:cNvPr>
          <p:cNvSpPr/>
          <p:nvPr/>
        </p:nvSpPr>
        <p:spPr>
          <a:xfrm>
            <a:off x="2672050" y="2045044"/>
            <a:ext cx="1403617" cy="289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진수</dc:creator>
  <cp:lastModifiedBy>박 진수</cp:lastModifiedBy>
  <cp:revision>10</cp:revision>
  <dcterms:created xsi:type="dcterms:W3CDTF">2022-04-19T14:52:40Z</dcterms:created>
  <dcterms:modified xsi:type="dcterms:W3CDTF">2022-04-19T15:53:53Z</dcterms:modified>
</cp:coreProperties>
</file>