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9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6C47E2-2BC0-4CFE-BD56-D2D9D2CC9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1DA7CCB-82B8-4675-AF4D-B3CE74333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8A54E99-D1DD-48B7-8242-A57C099C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134D-8219-466F-8978-3D96BDDF78AC}" type="datetimeFigureOut">
              <a:rPr lang="hu-HU" smtClean="0"/>
              <a:t>2019. 05. 21.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777EE8-AA38-4713-9B21-228F1217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B3A443E-5139-4BB3-AF79-BE958091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A97A-EBA1-4F25-BE50-A2A0BD5B2D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790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37E495-58B4-4E5E-8E09-A286B0B8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1C4CE4D-92B7-4AF7-953B-3FA3207B1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0182A1-12C9-4852-956F-88B44642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134D-8219-466F-8978-3D96BDDF78AC}" type="datetimeFigureOut">
              <a:rPr lang="hu-HU" smtClean="0"/>
              <a:t>2019. 05. 21.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3A8C5A0-829D-4A6F-A724-6FE1E7C2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70EFF6-F5C7-40A8-80D5-D08C6319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A97A-EBA1-4F25-BE50-A2A0BD5B2D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176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B59C31E-83EE-4E35-802E-5094C0D62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35EE4FC-2932-4669-83FF-FEB903B1C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8774DBE-2A93-45D7-83F9-B4A5682B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134D-8219-466F-8978-3D96BDDF78AC}" type="datetimeFigureOut">
              <a:rPr lang="hu-HU" smtClean="0"/>
              <a:t>2019. 05. 21.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02666D-301B-4D91-8125-F49EF4CA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5606B3F-559B-4692-A9CC-24C0F688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A97A-EBA1-4F25-BE50-A2A0BD5B2D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42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A7FDCC-044B-4BF1-8974-F2081892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44BFD8-6DA7-46F1-AB6D-70FB1A5A8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DBF5D27-12C2-4371-A795-2CB6ABC7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134D-8219-466F-8978-3D96BDDF78AC}" type="datetimeFigureOut">
              <a:rPr lang="hu-HU" smtClean="0"/>
              <a:t>2019. 05. 21.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AB89EE1-0979-4A3B-8324-B529DD05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4ACC34-FBCC-4E72-985D-ACFBBCC6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A97A-EBA1-4F25-BE50-A2A0BD5B2D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078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FA621F-7B11-44CD-8D42-AB89BF0A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3566BE3-89CA-4348-8A1E-51AEB740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B3A379E-BF2E-4064-B182-D93267DC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134D-8219-466F-8978-3D96BDDF78AC}" type="datetimeFigureOut">
              <a:rPr lang="hu-HU" smtClean="0"/>
              <a:t>2019. 05. 21.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4F60648-8D1C-423C-AFE9-A1305632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98992B6-1A10-42C4-AE83-0E5CE3B3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A97A-EBA1-4F25-BE50-A2A0BD5B2D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969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9F0748-2950-42DF-8A9E-58B99D8E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ACA908-0346-4184-866E-D524AFFC3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9000EE5-4DBD-4F76-8967-95A400E91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EB0DC2C-FB6E-423D-9886-3A539C39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134D-8219-466F-8978-3D96BDDF78AC}" type="datetimeFigureOut">
              <a:rPr lang="hu-HU" smtClean="0"/>
              <a:t>2019. 05. 21.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9C6548F-110B-40E3-BC3B-C1FCE225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0613D98-7867-4520-B974-C4103429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A97A-EBA1-4F25-BE50-A2A0BD5B2D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51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95A7E4-433D-47B4-9CCB-1B67A42CE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9C74D63-F6C7-4C61-8995-2508B2EC8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A294612-F5E7-45EE-8792-1BE4761CE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B5AE21-0CD9-413E-BD53-07750A52F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0DD6BF7-D06D-43F5-9CB5-591CBAADF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A5401B0-E07B-43A5-9CB9-A89380CA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134D-8219-466F-8978-3D96BDDF78AC}" type="datetimeFigureOut">
              <a:rPr lang="hu-HU" smtClean="0"/>
              <a:t>2019. 05. 21.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1ED55A3-0FCF-4613-98E1-5668698C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92F3870-6E4E-4E38-B84C-120C2F1A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A97A-EBA1-4F25-BE50-A2A0BD5B2D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168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D5469C-0252-4042-BBEC-93A7D5F2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022F68E-3183-478E-BAE4-016C060D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134D-8219-466F-8978-3D96BDDF78AC}" type="datetimeFigureOut">
              <a:rPr lang="hu-HU" smtClean="0"/>
              <a:t>2019. 05. 21.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DD8176C-30EE-42AE-AB77-C9E372DC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5EA3A7F-3314-4279-818C-6E3BBBB5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A97A-EBA1-4F25-BE50-A2A0BD5B2D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044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14130FF-8976-4E2C-82A7-6780B7CD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134D-8219-466F-8978-3D96BDDF78AC}" type="datetimeFigureOut">
              <a:rPr lang="hu-HU" smtClean="0"/>
              <a:t>2019. 05. 21.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2F3479C-42CB-4433-AA35-08BA41F1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80F32F6-D79E-445A-A652-8CE99901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A97A-EBA1-4F25-BE50-A2A0BD5B2D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472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36D196-2B83-4CF3-91E5-511DDE8D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5F884B-9336-461B-BD2B-FF1FA5C81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085901F-EDFD-48B3-AA80-9CD8A6CB1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0FF933B-6BC0-4537-A0D7-868E4DF1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134D-8219-466F-8978-3D96BDDF78AC}" type="datetimeFigureOut">
              <a:rPr lang="hu-HU" smtClean="0"/>
              <a:t>2019. 05. 21.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3BEA8B9-332F-4628-AFFD-EA9BB22B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45D1DE0-D4FC-46A9-82AE-5C792BCB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A97A-EBA1-4F25-BE50-A2A0BD5B2D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061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750CA9-1A39-4A26-B92D-936F1416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69633BC-9A15-4A43-8166-ADB43C3F3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4CE6FEC-9A5F-4372-A1F9-D4E8DEA33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7B37E85-85D5-4172-B06D-4F38EE44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134D-8219-466F-8978-3D96BDDF78AC}" type="datetimeFigureOut">
              <a:rPr lang="hu-HU" smtClean="0"/>
              <a:t>2019. 05. 21.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7AE8372-1925-4D98-9395-01FCE838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7D8DD80-8035-4FC8-8A1D-27BF11CA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A97A-EBA1-4F25-BE50-A2A0BD5B2D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120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6">
                <a:lumMod val="0"/>
                <a:lumOff val="100000"/>
              </a:schemeClr>
            </a:gs>
            <a:gs pos="42000">
              <a:schemeClr val="accent6">
                <a:lumMod val="0"/>
                <a:lumOff val="100000"/>
              </a:schemeClr>
            </a:gs>
            <a:gs pos="0">
              <a:srgbClr val="00B91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8EDB71D-693A-4383-80A5-EC7631C1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201BCA7-E225-4F93-9903-AD5C0EB82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C42C3F2-0C0A-4DA9-BFF9-BDF128EC6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134D-8219-466F-8978-3D96BDDF78AC}" type="datetimeFigureOut">
              <a:rPr lang="hu-HU" smtClean="0"/>
              <a:t>2019. 05. 21.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0E08872-E3B7-4B2E-A2A6-E61D6F96B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10D35AA-4493-4D9F-BEBA-BF727B276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3A97A-EBA1-4F25-BE50-A2A0BD5B2D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559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AF8759-EF61-43D5-A272-E72802282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396645"/>
            <a:ext cx="10566400" cy="3161620"/>
          </a:xfrm>
        </p:spPr>
        <p:txBody>
          <a:bodyPr>
            <a:normAutofit/>
          </a:bodyPr>
          <a:lstStyle/>
          <a:p>
            <a:r>
              <a:rPr lang="hu-HU" sz="5300" b="1" dirty="0">
                <a:latin typeface="Arial" panose="020B0604020202020204" pitchFamily="34" charset="0"/>
                <a:cs typeface="Arial" panose="020B0604020202020204" pitchFamily="34" charset="0"/>
              </a:rPr>
              <a:t>Android alapú szoftverfejlesztés Java nyelven</a:t>
            </a:r>
            <a:br>
              <a:rPr lang="hu-HU" sz="53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3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Football</a:t>
            </a:r>
            <a:r>
              <a:rPr lang="hu-HU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 Contest </a:t>
            </a:r>
            <a:r>
              <a:rPr lang="hu-HU" sz="3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Creator</a:t>
            </a:r>
            <a:endParaRPr lang="hu-HU"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E71388C-95F9-4B11-B8B3-57C426600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4000" y="3959405"/>
            <a:ext cx="4063999" cy="1353457"/>
          </a:xfrm>
        </p:spPr>
        <p:txBody>
          <a:bodyPr>
            <a:norm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Mérnökinformatikus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BSc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Önálló laboratórium</a:t>
            </a:r>
          </a:p>
          <a:p>
            <a:r>
              <a:rPr lang="hu-HU" i="1" dirty="0">
                <a:latin typeface="Arial" panose="020B0604020202020204" pitchFamily="34" charset="0"/>
                <a:cs typeface="Arial" panose="020B0604020202020204" pitchFamily="34" charset="0"/>
              </a:rPr>
              <a:t>2018/2019 2. félév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26194C6-D87F-42A3-89F0-7CEBD61E779E}"/>
              </a:ext>
            </a:extLst>
          </p:cNvPr>
          <p:cNvSpPr txBox="1"/>
          <p:nvPr/>
        </p:nvSpPr>
        <p:spPr>
          <a:xfrm>
            <a:off x="275772" y="5714003"/>
            <a:ext cx="406399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Készítette: Tóth László</a:t>
            </a:r>
          </a:p>
          <a:p>
            <a:pPr>
              <a:spcAft>
                <a:spcPts val="600"/>
              </a:spcAft>
            </a:pP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Konzulens: Pomázi Krisztián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135AF21-20AE-477F-8A9D-43BE2D55E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015" y="4239731"/>
            <a:ext cx="2382213" cy="238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4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1BE919-23A6-48D0-980F-0607BF75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Jövőbeli tervek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C7F536-4805-4A7F-AEBF-38C773F5D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5167313"/>
          </a:xfrm>
        </p:spPr>
        <p:txBody>
          <a:bodyPr>
            <a:norm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Folytatás szakdolgozatként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Selejtezőknél opció csapatok manuális kiválasztására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Szűrők beállítása meccsekhez (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autocomplete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kereső)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Facebook-os bejelentkezés és kedvenc eredmények megosztása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Új adatbázis verziónál a már bent lévő adatok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migrálása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Új elem felvételénél felhasználóbarát megjelenítés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Személyre szabható felület egyéni igények szerint</a:t>
            </a:r>
          </a:p>
          <a:p>
            <a:pPr marL="0" indent="0">
              <a:buNone/>
            </a:pPr>
            <a:endParaRPr lang="hu-H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Köszönöm a figyelmet!</a:t>
            </a:r>
          </a:p>
          <a:p>
            <a:pPr marL="0" indent="0">
              <a:buNone/>
            </a:pP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Kérdések?</a:t>
            </a:r>
          </a:p>
          <a:p>
            <a:pPr marL="0" indent="0">
              <a:buNone/>
            </a:pP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(e-mail: </a:t>
            </a:r>
            <a:r>
              <a:rPr lang="hu-HU" sz="2400" i="1" dirty="0">
                <a:latin typeface="Arial" panose="020B0604020202020204" pitchFamily="34" charset="0"/>
                <a:cs typeface="Arial" panose="020B0604020202020204" pitchFamily="34" charset="0"/>
              </a:rPr>
              <a:t>totti.930618@gmail.com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7D97046-2196-4B7B-98A4-B4650502A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948" y="4725658"/>
            <a:ext cx="4679852" cy="176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5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AF63A6-029B-4AF5-88AF-11C8B9E5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Motivációk és Célok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7DEAAE-3978-4AC6-93D0-571D40BAC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43" y="1690688"/>
            <a:ext cx="10860314" cy="4351338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Futball témájú videójátékok (FIFA, PES, stb.)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Szabadban és teremben szervezett futball tornák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nyilvántartás igénye</a:t>
            </a:r>
          </a:p>
          <a:p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Androidos applikáció események szervezéséhez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Bajnokságok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Egyenes kieséses tornák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Eredmények és csapat statisztikák adminisztrálása, nyilvántartása</a:t>
            </a:r>
          </a:p>
        </p:txBody>
      </p:sp>
    </p:spTree>
    <p:extLst>
      <p:ext uri="{BB962C8B-B14F-4D97-AF65-F5344CB8AC3E}">
        <p14:creationId xmlns:p14="http://schemas.microsoft.com/office/powerpoint/2010/main" val="234324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0767B5-9124-427B-B61D-9877BE3F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Projekt ismertető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B0C455-A82E-4037-86F8-09423DB6D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51338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Csapatok felvétele név szerint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Tornák létrehozása: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Név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Típus</a:t>
            </a:r>
          </a:p>
          <a:p>
            <a:pPr lvl="2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Bajnokság</a:t>
            </a:r>
          </a:p>
          <a:p>
            <a:pPr lvl="2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Egyenes kieséses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Körök száma</a:t>
            </a:r>
          </a:p>
          <a:p>
            <a:pPr lvl="2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Egy meccses</a:t>
            </a:r>
          </a:p>
          <a:p>
            <a:pPr lvl="2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Oda-visszavágós</a:t>
            </a:r>
          </a:p>
          <a:p>
            <a:pPr lvl="2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Több meccses (bajnokságnál)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Résztvevő csapatok</a:t>
            </a: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C0F98F52-D013-4DB4-A8F5-ADC71258749F}"/>
              </a:ext>
            </a:extLst>
          </p:cNvPr>
          <p:cNvCxnSpPr>
            <a:cxnSpLocks/>
          </p:cNvCxnSpPr>
          <p:nvPr/>
        </p:nvCxnSpPr>
        <p:spPr>
          <a:xfrm>
            <a:off x="6096000" y="1690688"/>
            <a:ext cx="0" cy="435133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rtalom helye 2">
            <a:extLst>
              <a:ext uri="{FF2B5EF4-FFF2-40B4-BE49-F238E27FC236}">
                <a16:creationId xmlns:a16="http://schemas.microsoft.com/office/drawing/2014/main" id="{64A2CA12-EC84-4D90-ACCF-1C27DE7E005A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4718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Meccsek létrehozása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típus, körök, csapatok száma alapján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selejtezők szervezése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Kedvencek felvétele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Statisztika megjelenítése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kördiagram csapatoknak (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/D/V)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tabella tornáknak (színkódokkal)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Jegyzettömb megjegyzéseknek</a:t>
            </a:r>
          </a:p>
        </p:txBody>
      </p:sp>
    </p:spTree>
    <p:extLst>
      <p:ext uri="{BB962C8B-B14F-4D97-AF65-F5344CB8AC3E}">
        <p14:creationId xmlns:p14="http://schemas.microsoft.com/office/powerpoint/2010/main" val="231130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C9519B-7DF2-4E7D-82A5-E295862B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Felhasznált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A1C854-323E-4AED-9994-53034359C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Tesztelés Androidos mobilon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valós eszköz előnye</a:t>
            </a:r>
          </a:p>
          <a:p>
            <a:r>
              <a:rPr lang="hu-HU" b="1" dirty="0" err="1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b="1" dirty="0" err="1"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b="1" dirty="0" err="1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(adatbázis kezelése)</a:t>
            </a:r>
            <a:endParaRPr lang="hu-H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absztrakciós réteg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felett</a:t>
            </a:r>
          </a:p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Android </a:t>
            </a:r>
            <a:r>
              <a:rPr lang="hu-HU" b="1" dirty="0" err="1"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b="1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(adatbázis ellenőrzése)</a:t>
            </a:r>
            <a:endParaRPr lang="hu-H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böngészőből megfigyelhető tartalom</a:t>
            </a:r>
          </a:p>
          <a:p>
            <a:r>
              <a:rPr lang="hu-HU" b="1" dirty="0" err="1">
                <a:latin typeface="Arial" panose="020B0604020202020204" pitchFamily="34" charset="0"/>
                <a:cs typeface="Arial" panose="020B0604020202020204" pitchFamily="34" charset="0"/>
              </a:rPr>
              <a:t>LiveData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(tartalom frissítése)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képernyőn megjelenő listák folyamatos aktualizálása</a:t>
            </a:r>
          </a:p>
          <a:p>
            <a:r>
              <a:rPr lang="hu-HU" b="1" dirty="0" err="1">
                <a:latin typeface="Arial" panose="020B0604020202020204" pitchFamily="34" charset="0"/>
                <a:cs typeface="Arial" panose="020B0604020202020204" pitchFamily="34" charset="0"/>
              </a:rPr>
              <a:t>MPAndroidChart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(kördiagram rajzolása)</a:t>
            </a:r>
          </a:p>
        </p:txBody>
      </p:sp>
    </p:spTree>
    <p:extLst>
      <p:ext uri="{BB962C8B-B14F-4D97-AF65-F5344CB8AC3E}">
        <p14:creationId xmlns:p14="http://schemas.microsoft.com/office/powerpoint/2010/main" val="414286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92C0C8-3B86-472C-9D41-F2CC7A01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Projekt szerkezet</a:t>
            </a:r>
          </a:p>
        </p:txBody>
      </p:sp>
      <p:pic>
        <p:nvPicPr>
          <p:cNvPr id="5" name="Tartalom helye 4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ECEEC7E6-12B1-4CCF-A458-B39318C07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7527501" cy="4802187"/>
          </a:xfrm>
          <a:effectLst>
            <a:softEdge rad="63500"/>
          </a:effectLst>
        </p:spPr>
      </p:pic>
      <p:sp>
        <p:nvSpPr>
          <p:cNvPr id="7" name="Tartalom helye 2">
            <a:extLst>
              <a:ext uri="{FF2B5EF4-FFF2-40B4-BE49-F238E27FC236}">
                <a16:creationId xmlns:a16="http://schemas.microsoft.com/office/drawing/2014/main" id="{23C5BD69-412E-419C-B827-D393F670FD44}"/>
              </a:ext>
            </a:extLst>
          </p:cNvPr>
          <p:cNvSpPr txBox="1">
            <a:spLocks/>
          </p:cNvSpPr>
          <p:nvPr/>
        </p:nvSpPr>
        <p:spPr>
          <a:xfrm>
            <a:off x="7527500" y="1697719"/>
            <a:ext cx="4664499" cy="479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MVVM (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Model-View-ViewModel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) mintára törekvés</a:t>
            </a:r>
          </a:p>
          <a:p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-k és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Fragment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-ek a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ViewModel-eken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keresztül kommunikálnak az adatbázissal</a:t>
            </a:r>
          </a:p>
          <a:p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ViewModel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hasznossága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túléli a konfigurációs változásokat (pl. forgatás problémája)</a:t>
            </a:r>
          </a:p>
        </p:txBody>
      </p:sp>
    </p:spTree>
    <p:extLst>
      <p:ext uri="{BB962C8B-B14F-4D97-AF65-F5344CB8AC3E}">
        <p14:creationId xmlns:p14="http://schemas.microsoft.com/office/powerpoint/2010/main" val="176657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896BA5-4AB3-4A37-B46A-B57A1FE2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Adatbázis</a:t>
            </a:r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3A43D43C-9049-492E-84D9-D0CED8C2D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284" y="1690688"/>
            <a:ext cx="7817716" cy="480218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35194C16-184A-48ED-83F6-202A0B5AB6FF}"/>
              </a:ext>
            </a:extLst>
          </p:cNvPr>
          <p:cNvSpPr txBox="1">
            <a:spLocks/>
          </p:cNvSpPr>
          <p:nvPr/>
        </p:nvSpPr>
        <p:spPr>
          <a:xfrm>
            <a:off x="0" y="1690688"/>
            <a:ext cx="4374284" cy="4802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Azonosítók (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) generálása (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Csapatoknál és helyezéseknél statisztikához szükséges attribútumok</a:t>
            </a:r>
          </a:p>
          <a:p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Lekérdezések DAO-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kon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(Data Access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) keresztül (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LiveData-ba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csomagolás)</a:t>
            </a:r>
          </a:p>
        </p:txBody>
      </p:sp>
    </p:spTree>
    <p:extLst>
      <p:ext uri="{BB962C8B-B14F-4D97-AF65-F5344CB8AC3E}">
        <p14:creationId xmlns:p14="http://schemas.microsoft.com/office/powerpoint/2010/main" val="52597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9BA4DA-175A-451E-AD49-27F2AFA7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Megvalósított funkciók 1.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3FE2EE-280B-4710-8C84-7D1CA1FD1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424985" cy="4847534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Új torna felvétele után meccsek generálása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Típus, körök száma, résztvevő csapatok száma befolyásolja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Bajnokság esetében minden csapatot minden csapattal összepárosít, majd meccsnapokat hoz létre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Egyenes kieséses tornánál figyeli a selejtezők lehetőségét</a:t>
            </a:r>
          </a:p>
          <a:p>
            <a:pPr lvl="2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Formula 2 hatványainak figyelembevételével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Meccsnapok létrehozásánál ügyel arra, hogy egy napon egy csapat csak egyszer játsszon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Nehézség: több lista nyilvántartása, amelyekkel összeszedi egy játéknapra azokat a meccseket, amelyeket különböző csapatok játszanak</a:t>
            </a:r>
          </a:p>
        </p:txBody>
      </p:sp>
      <p:pic>
        <p:nvPicPr>
          <p:cNvPr id="7" name="Kép 6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E6DC89F0-A8CE-4F23-BA9D-E4ED57F2E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188" y="0"/>
            <a:ext cx="1928812" cy="3429000"/>
          </a:xfrm>
          <a:prstGeom prst="rect">
            <a:avLst/>
          </a:prstGeom>
        </p:spPr>
      </p:pic>
      <p:pic>
        <p:nvPicPr>
          <p:cNvPr id="9" name="Kép 8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C0DA31B4-85DA-43C8-81FC-40C5A7E0C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186" y="3429000"/>
            <a:ext cx="192881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849E6B-C116-49AC-A6B1-6572CB4B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Megvalósított funkciók 2.</a:t>
            </a:r>
          </a:p>
        </p:txBody>
      </p:sp>
      <p:pic>
        <p:nvPicPr>
          <p:cNvPr id="5" name="Tartalom helye 4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194BE89B-C350-445F-96E7-73AA388BB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188" y="1"/>
            <a:ext cx="1928812" cy="3429000"/>
          </a:xfrm>
        </p:spPr>
      </p:pic>
      <p:pic>
        <p:nvPicPr>
          <p:cNvPr id="7" name="Kép 6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9DFE2E4A-011F-4734-9AC3-441DF98DA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188" y="3429000"/>
            <a:ext cx="1928812" cy="3429000"/>
          </a:xfrm>
          <a:prstGeom prst="rect">
            <a:avLst/>
          </a:prstGeom>
        </p:spPr>
      </p:pic>
      <p:sp>
        <p:nvSpPr>
          <p:cNvPr id="8" name="Tartalom helye 2">
            <a:extLst>
              <a:ext uri="{FF2B5EF4-FFF2-40B4-BE49-F238E27FC236}">
                <a16:creationId xmlns:a16="http://schemas.microsoft.com/office/drawing/2014/main" id="{89A18AB3-217E-4C72-8C4B-7CCA9176293C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9424988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Statisztikák létrehozása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Csapatoknál kördiagram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Tornáknál tabella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Meccsek végleges eredménye határozza meg</a:t>
            </a:r>
          </a:p>
          <a:p>
            <a:pPr lvl="1"/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és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rankings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táblák rekordjainak frissítése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Adatbázis karbantartása</a:t>
            </a:r>
          </a:p>
          <a:p>
            <a:pPr lvl="1"/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AsyncTask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-okkal történő adatbázis kezelés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UI szál nem alkalmas (befagyás), háttérszálon kell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Nehézség: esetek, amelyeknél egy művelet eredményére van szükség egy másik művelet elvégzéséhez</a:t>
            </a:r>
          </a:p>
        </p:txBody>
      </p:sp>
    </p:spTree>
    <p:extLst>
      <p:ext uri="{BB962C8B-B14F-4D97-AF65-F5344CB8AC3E}">
        <p14:creationId xmlns:p14="http://schemas.microsoft.com/office/powerpoint/2010/main" val="22371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5254CB-B3EF-4329-9CC5-E9F93BDE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Megvalósított funkciók 3.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951AAD-43D2-4B2F-B40C-96B4021F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Navigation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Drawer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létrehozása Main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-ben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Két menüponttal a két listához</a:t>
            </a:r>
          </a:p>
          <a:p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Navigation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létrehozása a további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Activity-kben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Négy menüponttal (statisztika, eredmények, meccsek, megjegyzések)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Adatbázisból rendezett listák</a:t>
            </a:r>
            <a:b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lekérése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Azonnal frissülő listák (kedvenc</a:t>
            </a:r>
            <a:b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gombra kattintásnál is)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Megjegyzések hozzáadása</a:t>
            </a:r>
          </a:p>
          <a:p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Toast-on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keresztül történő gyors</a:t>
            </a:r>
            <a:b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értesítések a műveletekről</a:t>
            </a:r>
          </a:p>
        </p:txBody>
      </p:sp>
      <p:pic>
        <p:nvPicPr>
          <p:cNvPr id="5" name="Kép 4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01C0F3EB-D741-4425-B2F9-75223FFC4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2" y="3429000"/>
            <a:ext cx="1928813" cy="3429000"/>
          </a:xfrm>
          <a:prstGeom prst="rect">
            <a:avLst/>
          </a:prstGeom>
        </p:spPr>
      </p:pic>
      <p:pic>
        <p:nvPicPr>
          <p:cNvPr id="7" name="Kép 6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7498A375-6FA5-4109-9466-BACE1AD63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4" y="3429000"/>
            <a:ext cx="1928812" cy="3429000"/>
          </a:xfrm>
          <a:prstGeom prst="rect">
            <a:avLst/>
          </a:prstGeom>
        </p:spPr>
      </p:pic>
      <p:pic>
        <p:nvPicPr>
          <p:cNvPr id="9" name="Kép 8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6BD86EAA-5E05-4B3A-95EF-22B3339CA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186" y="3429000"/>
            <a:ext cx="192881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0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432</Words>
  <Application>Microsoft Office PowerPoint</Application>
  <PresentationFormat>Szélesvásznú</PresentationFormat>
  <Paragraphs>94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Android alapú szoftverfejlesztés Java nyelven  Football Contest Creator</vt:lpstr>
      <vt:lpstr>Motivációk és Célok</vt:lpstr>
      <vt:lpstr>Projekt ismertető</vt:lpstr>
      <vt:lpstr>Felhasznált technológiák</vt:lpstr>
      <vt:lpstr>Projekt szerkezet</vt:lpstr>
      <vt:lpstr>Adatbázis</vt:lpstr>
      <vt:lpstr>Megvalósított funkciók 1.</vt:lpstr>
      <vt:lpstr>Megvalósított funkciók 2.</vt:lpstr>
      <vt:lpstr>Megvalósított funkciók 3.</vt:lpstr>
      <vt:lpstr>Jövőbeli tervek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alapú szoftverfejlesztés Java nyelven Football Contest Creator</dc:title>
  <dc:creator>László Tóth</dc:creator>
  <cp:lastModifiedBy>László Tóth</cp:lastModifiedBy>
  <cp:revision>72</cp:revision>
  <dcterms:created xsi:type="dcterms:W3CDTF">2019-05-21T14:33:44Z</dcterms:created>
  <dcterms:modified xsi:type="dcterms:W3CDTF">2019-05-21T20:48:34Z</dcterms:modified>
</cp:coreProperties>
</file>