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d2ab49-b14c-40af-8c3f-b2a27eb69e13" xsi:nil="true"/>
    <lcf76f155ced4ddcb4097134ff3c332f xmlns="328982d7-d2af-46e2-9ab4-9b069b3e82d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7328280439544AB5C41C56297158F8" ma:contentTypeVersion="15" ma:contentTypeDescription="Create a new document." ma:contentTypeScope="" ma:versionID="50e5b6106be706602d4845c0a9b0c3da">
  <xsd:schema xmlns:xsd="http://www.w3.org/2001/XMLSchema" xmlns:xs="http://www.w3.org/2001/XMLSchema" xmlns:p="http://schemas.microsoft.com/office/2006/metadata/properties" xmlns:ns2="825ee06b-ca9e-4fae-a309-081319cc5c11" xmlns:ns3="328982d7-d2af-46e2-9ab4-9b069b3e82d0" xmlns:ns4="34d2ab49-b14c-40af-8c3f-b2a27eb69e13" targetNamespace="http://schemas.microsoft.com/office/2006/metadata/properties" ma:root="true" ma:fieldsID="f931b1fd44a63a33fbd98fb4653837c7" ns2:_="" ns3:_="" ns4:_="">
    <xsd:import namespace="825ee06b-ca9e-4fae-a309-081319cc5c11"/>
    <xsd:import namespace="328982d7-d2af-46e2-9ab4-9b069b3e82d0"/>
    <xsd:import namespace="34d2ab49-b14c-40af-8c3f-b2a27eb69e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ee06b-ca9e-4fae-a309-081319cc5c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982d7-d2af-46e2-9ab4-9b069b3e8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aa64814-f827-41fa-8057-0fb5da9870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ab49-b14c-40af-8c3f-b2a27eb69e1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5a2421f-af00-4660-b7b5-5d0cf4efa78b}" ma:internalName="TaxCatchAll" ma:showField="CatchAllData" ma:web="34d2ab49-b14c-40af-8c3f-b2a27eb69e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d62b6ecb-acff-4b24-a527-ff2b271ebe7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44AE92-0CC6-4F20-9442-AE2A686EE606}"/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296</cp:revision>
  <dcterms:created xsi:type="dcterms:W3CDTF">2019-04-27T00:55:32Z</dcterms:created>
  <dcterms:modified xsi:type="dcterms:W3CDTF">2020-04-22T14:09:08Z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0x010100B47328280439544AB5C41C56297158F8</vt:lpwstr>
  </property>
  <property fmtid="{D5CDD505-2E9C-101B-9397-08002B2CF9AE}" pid="3" name="_dlc_DocIdItemGuid">
    <vt:lpwstr>44c14c9c-a4e9-4756-8305-b93d5cff90a7</vt:lpwstr>
  </property>
</Properties>
</file>