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5"/>
    <p:sldMasterId id="2147483770" r:id="rId6"/>
  </p:sldMasterIdLst>
  <p:notesMasterIdLst>
    <p:notesMasterId r:id="rId8"/>
  </p:notesMasterIdLst>
  <p:handoutMasterIdLst>
    <p:handoutMasterId r:id="rId9"/>
  </p:handoutMasterIdLst>
  <p:sldIdLst>
    <p:sldId id="30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EAE"/>
    <a:srgbClr val="58595B"/>
    <a:srgbClr val="DFE3E3"/>
    <a:srgbClr val="0067DF"/>
    <a:srgbClr val="9AA4AD"/>
    <a:srgbClr val="8C8D90"/>
    <a:srgbClr val="262626"/>
    <a:srgbClr val="BFC0C4"/>
    <a:srgbClr val="FA461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196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773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10246-5221-4B62-8FAF-B31A6B93FAA9}"/>
              </a:ext>
            </a:extLst>
          </p:cNvPr>
          <p:cNvSpPr/>
          <p:nvPr userDrawn="1"/>
        </p:nvSpPr>
        <p:spPr>
          <a:xfrm rot="5400000">
            <a:off x="1301606" y="5034089"/>
            <a:ext cx="703530" cy="2636858"/>
          </a:xfrm>
          <a:prstGeom prst="rect">
            <a:avLst/>
          </a:prstGeom>
          <a:solidFill>
            <a:srgbClr val="DF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F9271E5E-DB33-4CAF-8A70-DD6F64B87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9B9D2-2893-4A7D-B069-73C0BF967000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/>
          </a:solidFill>
        </p:grpSpPr>
        <p:sp>
          <p:nvSpPr>
            <p:cNvPr id="147" name="Text Placeholder 46">
              <a:extLst>
                <a:ext uri="{FF2B5EF4-FFF2-40B4-BE49-F238E27FC236}">
                  <a16:creationId xmlns:a16="http://schemas.microsoft.com/office/drawing/2014/main" id="{257E82BD-A0A5-4FB4-B3EA-74D36354E1F3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8" name="Text Placeholder 49">
              <a:extLst>
                <a:ext uri="{FF2B5EF4-FFF2-40B4-BE49-F238E27FC236}">
                  <a16:creationId xmlns:a16="http://schemas.microsoft.com/office/drawing/2014/main" id="{FB2EAA38-8EDA-4537-AFB7-1837E6B69A63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9" name="Freeform: Shape 71">
              <a:extLst>
                <a:ext uri="{FF2B5EF4-FFF2-40B4-BE49-F238E27FC236}">
                  <a16:creationId xmlns:a16="http://schemas.microsoft.com/office/drawing/2014/main" id="{704DBD7D-F47A-4844-B2D2-A454884ADC66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0" name="Freeform: Shape 72">
              <a:extLst>
                <a:ext uri="{FF2B5EF4-FFF2-40B4-BE49-F238E27FC236}">
                  <a16:creationId xmlns:a16="http://schemas.microsoft.com/office/drawing/2014/main" id="{A1E36768-181C-4287-BCD7-8F7E05988C53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1" name="Text Placeholder 64">
              <a:extLst>
                <a:ext uri="{FF2B5EF4-FFF2-40B4-BE49-F238E27FC236}">
                  <a16:creationId xmlns:a16="http://schemas.microsoft.com/office/drawing/2014/main" id="{214D0A95-ECC1-4E5E-A009-85CA15413A62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2" name="Text Placeholder 70">
              <a:extLst>
                <a:ext uri="{FF2B5EF4-FFF2-40B4-BE49-F238E27FC236}">
                  <a16:creationId xmlns:a16="http://schemas.microsoft.com/office/drawing/2014/main" id="{3180A081-2B64-482F-9313-6DECE598CB78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3" name="Text Placeholder 73">
              <a:extLst>
                <a:ext uri="{FF2B5EF4-FFF2-40B4-BE49-F238E27FC236}">
                  <a16:creationId xmlns:a16="http://schemas.microsoft.com/office/drawing/2014/main" id="{81B0186E-019E-45A6-A80C-F7D23CCB6D9B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4" name="Text Placeholder 76">
              <a:extLst>
                <a:ext uri="{FF2B5EF4-FFF2-40B4-BE49-F238E27FC236}">
                  <a16:creationId xmlns:a16="http://schemas.microsoft.com/office/drawing/2014/main" id="{B21FD8A7-3762-472E-BA9B-8A572D14C2A4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5" name="Text Placeholder 79">
              <a:extLst>
                <a:ext uri="{FF2B5EF4-FFF2-40B4-BE49-F238E27FC236}">
                  <a16:creationId xmlns:a16="http://schemas.microsoft.com/office/drawing/2014/main" id="{4C3E19FE-E848-48B7-8BFE-53F8683F9C7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6" name="Text Placeholder 81">
              <a:extLst>
                <a:ext uri="{FF2B5EF4-FFF2-40B4-BE49-F238E27FC236}">
                  <a16:creationId xmlns:a16="http://schemas.microsoft.com/office/drawing/2014/main" id="{48E6F19E-3ABD-480F-B71A-469C4837732B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7" name="Text Placeholder 83">
              <a:extLst>
                <a:ext uri="{FF2B5EF4-FFF2-40B4-BE49-F238E27FC236}">
                  <a16:creationId xmlns:a16="http://schemas.microsoft.com/office/drawing/2014/main" id="{793B8924-740A-4A64-B68A-BB8B00E5BFAF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8" name="Text Placeholder 84">
              <a:extLst>
                <a:ext uri="{FF2B5EF4-FFF2-40B4-BE49-F238E27FC236}">
                  <a16:creationId xmlns:a16="http://schemas.microsoft.com/office/drawing/2014/main" id="{DFE189F0-FC48-41CE-A6C5-AB8F80A9CAAA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9" name="Freeform: Shape 81">
              <a:extLst>
                <a:ext uri="{FF2B5EF4-FFF2-40B4-BE49-F238E27FC236}">
                  <a16:creationId xmlns:a16="http://schemas.microsoft.com/office/drawing/2014/main" id="{672C214A-08DE-4B66-8172-BB3D9DE757F9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0" name="Text Placeholder 83">
              <a:extLst>
                <a:ext uri="{FF2B5EF4-FFF2-40B4-BE49-F238E27FC236}">
                  <a16:creationId xmlns:a16="http://schemas.microsoft.com/office/drawing/2014/main" id="{3ADD7C25-404E-4118-A90A-7663B9C93662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1" name="Freeform: Shape 83">
              <a:extLst>
                <a:ext uri="{FF2B5EF4-FFF2-40B4-BE49-F238E27FC236}">
                  <a16:creationId xmlns:a16="http://schemas.microsoft.com/office/drawing/2014/main" id="{6952A224-84AC-44CA-81A2-E9D52FF5CC3F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2" name="Text Placeholder 89">
              <a:extLst>
                <a:ext uri="{FF2B5EF4-FFF2-40B4-BE49-F238E27FC236}">
                  <a16:creationId xmlns:a16="http://schemas.microsoft.com/office/drawing/2014/main" id="{34D268BB-C293-4D15-B231-ECD7BF790CF7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D0ECC-A500-49AA-8E65-794BE8887D81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E48FD-A268-44E1-A33A-FD3B9E35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6C81C-D688-4C16-9F56-79B9AB2E951D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93954-5228-4020-8119-9B8325C71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Blu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CF21C-E7B5-4439-B2DB-EEEB59FDED86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1559B3-96D0-4F48-A102-B609D1256790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93849-2BA9-43AD-8843-76F1FB4EA349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7" name="Freeform: Shape 41">
              <a:extLst>
                <a:ext uri="{FF2B5EF4-FFF2-40B4-BE49-F238E27FC236}">
                  <a16:creationId xmlns:a16="http://schemas.microsoft.com/office/drawing/2014/main" id="{89C9DA30-ECE0-4E7D-9E80-D7F47652DBA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42">
              <a:extLst>
                <a:ext uri="{FF2B5EF4-FFF2-40B4-BE49-F238E27FC236}">
                  <a16:creationId xmlns:a16="http://schemas.microsoft.com/office/drawing/2014/main" id="{A2AC4714-A49D-4495-92DF-0FBE5D776E5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id="{904F65D3-293C-40C5-937E-ED7FF073E45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76255072-F33C-470C-8C8E-309BA847CEA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81">
              <a:extLst>
                <a:ext uri="{FF2B5EF4-FFF2-40B4-BE49-F238E27FC236}">
                  <a16:creationId xmlns:a16="http://schemas.microsoft.com/office/drawing/2014/main" id="{C277D8B4-B6FF-4DBF-A1D4-5303202F4E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7B1673-4D7E-4047-B69B-E40B49C5E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312" y="3201059"/>
            <a:ext cx="867153" cy="45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61C797-7D3D-45E8-97C9-D7225FB01619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886318-5395-4001-BE44-6AC921EDDA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8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2258428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332" y="2804832"/>
            <a:ext cx="2257193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540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0985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5DF6B6-3F3C-445E-8CC3-BAFA3D7D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8906123-3E6D-4E61-9AB6-6B1A42B7A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D3642F-C8EF-48BF-929A-740A77E433E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038763" y="2187162"/>
            <a:ext cx="3568029" cy="3568029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E06C46-246C-4AC7-8CAA-09BB96286D58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5148598" y="2187162"/>
            <a:ext cx="3568029" cy="3568029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B353F2-F330-43C5-9393-227A937D64FA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258433" y="2187162"/>
            <a:ext cx="3568029" cy="3568029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A2412B-8E33-42C5-97C0-5A7B086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8203ACF-B4F4-4A23-B2C8-CB9819B62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97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41513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53911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766309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41513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53911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766309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52A6C-6ED1-40F7-B704-C2FFFC32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64D036A-14BC-4EDC-89A2-414E9F175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6159052-C84A-4994-8122-D63877E7E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39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88657" y="1747063"/>
            <a:ext cx="6814286" cy="4457602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5135" y="2512529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 dirty="0"/>
              <a:t>New York HQ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717B-96BA-4987-9234-1FF68C1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E084D80B-777D-4C21-BA02-1D5F121A2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5F0905-40B9-48EF-BDA6-B822EFCC4FA7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F12C2B-7F9C-4A29-871B-D9A1CB31EA2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BFD993-DD6E-4B3F-9A6E-B7933F79299E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66" name="Freeform: Shape 41">
              <a:extLst>
                <a:ext uri="{FF2B5EF4-FFF2-40B4-BE49-F238E27FC236}">
                  <a16:creationId xmlns:a16="http://schemas.microsoft.com/office/drawing/2014/main" id="{0588EF54-9BB3-4429-BAC1-E1847B4484B4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7" name="Freeform: Shape 42">
              <a:extLst>
                <a:ext uri="{FF2B5EF4-FFF2-40B4-BE49-F238E27FC236}">
                  <a16:creationId xmlns:a16="http://schemas.microsoft.com/office/drawing/2014/main" id="{21E0E6CA-6A9D-4569-BC93-704DC69FEE2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8" name="Freeform: Shape 81">
              <a:extLst>
                <a:ext uri="{FF2B5EF4-FFF2-40B4-BE49-F238E27FC236}">
                  <a16:creationId xmlns:a16="http://schemas.microsoft.com/office/drawing/2014/main" id="{9D722FA0-DCDF-4702-9787-DB2DD115F74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9" name="Freeform: Shape 41">
              <a:extLst>
                <a:ext uri="{FF2B5EF4-FFF2-40B4-BE49-F238E27FC236}">
                  <a16:creationId xmlns:a16="http://schemas.microsoft.com/office/drawing/2014/main" id="{D81DC9BC-E321-481F-B873-E490F6441D38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70" name="Freeform: Shape 81">
              <a:extLst>
                <a:ext uri="{FF2B5EF4-FFF2-40B4-BE49-F238E27FC236}">
                  <a16:creationId xmlns:a16="http://schemas.microsoft.com/office/drawing/2014/main" id="{3E9C190A-9D40-4775-A772-2B1EC3EF7EB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D864C1A-5EF6-47AB-94CB-B5953CA8D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1813E0-C3DF-4E16-8A08-72BA4DB06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572007" y="1811526"/>
            <a:ext cx="8857920" cy="4369060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377" name="Freeform 107">
              <a:extLst>
                <a:ext uri="{FF2B5EF4-FFF2-40B4-BE49-F238E27FC236}">
                  <a16:creationId xmlns:a16="http://schemas.microsoft.com/office/drawing/2014/main" id="{ECC6CC15-C9C4-456B-91EF-1E977C7AF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6">
              <a:extLst>
                <a:ext uri="{FF2B5EF4-FFF2-40B4-BE49-F238E27FC236}">
                  <a16:creationId xmlns:a16="http://schemas.microsoft.com/office/drawing/2014/main" id="{80A8E6DB-3627-40BD-89B2-38DED4FD6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8">
              <a:extLst>
                <a:ext uri="{FF2B5EF4-FFF2-40B4-BE49-F238E27FC236}">
                  <a16:creationId xmlns:a16="http://schemas.microsoft.com/office/drawing/2014/main" id="{7C4B7C39-D759-4BDC-B585-9D7388FD6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4">
              <a:extLst>
                <a:ext uri="{FF2B5EF4-FFF2-40B4-BE49-F238E27FC236}">
                  <a16:creationId xmlns:a16="http://schemas.microsoft.com/office/drawing/2014/main" id="{D7482F7E-F0FB-4C03-A5D9-C1C98AE9F9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2028B9D-2F1A-4DD9-8F04-161991FD8CC1}"/>
                </a:ext>
              </a:extLst>
            </p:cNvPr>
            <p:cNvGrpSpPr/>
            <p:nvPr userDrawn="1"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382" name="Freeform 5">
                <a:extLst>
                  <a:ext uri="{FF2B5EF4-FFF2-40B4-BE49-F238E27FC236}">
                    <a16:creationId xmlns:a16="http://schemas.microsoft.com/office/drawing/2014/main" id="{F239AAEA-AB39-4319-ABFC-CCC0BCADB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">
                <a:extLst>
                  <a:ext uri="{FF2B5EF4-FFF2-40B4-BE49-F238E27FC236}">
                    <a16:creationId xmlns:a16="http://schemas.microsoft.com/office/drawing/2014/main" id="{E0375934-23F9-41D6-B327-D4F88045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74C41EF3-A5E4-4526-83E8-BF477333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>
                <a:extLst>
                  <a:ext uri="{FF2B5EF4-FFF2-40B4-BE49-F238E27FC236}">
                    <a16:creationId xmlns:a16="http://schemas.microsoft.com/office/drawing/2014/main" id="{1980BEE7-CAA4-44BA-BE9C-6592CC46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>
                <a:extLst>
                  <a:ext uri="{FF2B5EF4-FFF2-40B4-BE49-F238E27FC236}">
                    <a16:creationId xmlns:a16="http://schemas.microsoft.com/office/drawing/2014/main" id="{9218CC2D-82E7-46C2-BE63-9A3878D3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>
                <a:extLst>
                  <a:ext uri="{FF2B5EF4-FFF2-40B4-BE49-F238E27FC236}">
                    <a16:creationId xmlns:a16="http://schemas.microsoft.com/office/drawing/2014/main" id="{7950C59B-7BD5-43C6-ACB1-AF87DF815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>
                <a:extLst>
                  <a:ext uri="{FF2B5EF4-FFF2-40B4-BE49-F238E27FC236}">
                    <a16:creationId xmlns:a16="http://schemas.microsoft.com/office/drawing/2014/main" id="{294E618B-6F21-4CC9-AB19-AD0130DDC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>
                <a:extLst>
                  <a:ext uri="{FF2B5EF4-FFF2-40B4-BE49-F238E27FC236}">
                    <a16:creationId xmlns:a16="http://schemas.microsoft.com/office/drawing/2014/main" id="{FBC3EA44-D52F-4914-886C-CCD918FD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>
                <a:extLst>
                  <a:ext uri="{FF2B5EF4-FFF2-40B4-BE49-F238E27FC236}">
                    <a16:creationId xmlns:a16="http://schemas.microsoft.com/office/drawing/2014/main" id="{5A2FBF15-4FA8-4C27-9041-B1317E1A6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>
                <a:extLst>
                  <a:ext uri="{FF2B5EF4-FFF2-40B4-BE49-F238E27FC236}">
                    <a16:creationId xmlns:a16="http://schemas.microsoft.com/office/drawing/2014/main" id="{CC1A8FC0-0F2A-49E4-A6BF-5820F739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>
                <a:extLst>
                  <a:ext uri="{FF2B5EF4-FFF2-40B4-BE49-F238E27FC236}">
                    <a16:creationId xmlns:a16="http://schemas.microsoft.com/office/drawing/2014/main" id="{E09DCBA2-AA64-4179-9F31-53812849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>
                <a:extLst>
                  <a:ext uri="{FF2B5EF4-FFF2-40B4-BE49-F238E27FC236}">
                    <a16:creationId xmlns:a16="http://schemas.microsoft.com/office/drawing/2014/main" id="{A66F132C-B60B-412A-B86D-5C28B4799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>
                <a:extLst>
                  <a:ext uri="{FF2B5EF4-FFF2-40B4-BE49-F238E27FC236}">
                    <a16:creationId xmlns:a16="http://schemas.microsoft.com/office/drawing/2014/main" id="{1D558BD2-5571-425D-813F-03FA465E3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>
                <a:extLst>
                  <a:ext uri="{FF2B5EF4-FFF2-40B4-BE49-F238E27FC236}">
                    <a16:creationId xmlns:a16="http://schemas.microsoft.com/office/drawing/2014/main" id="{D6F09C87-94D9-4F8C-8190-F0393B92A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>
                <a:extLst>
                  <a:ext uri="{FF2B5EF4-FFF2-40B4-BE49-F238E27FC236}">
                    <a16:creationId xmlns:a16="http://schemas.microsoft.com/office/drawing/2014/main" id="{AF872C09-DC0C-491D-8281-84EF91E6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D3F16D57-23A6-4EEF-B74C-D2EA66D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>
                <a:extLst>
                  <a:ext uri="{FF2B5EF4-FFF2-40B4-BE49-F238E27FC236}">
                    <a16:creationId xmlns:a16="http://schemas.microsoft.com/office/drawing/2014/main" id="{C397EA24-6879-4CF5-925D-BD6BBA3A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>
                <a:extLst>
                  <a:ext uri="{FF2B5EF4-FFF2-40B4-BE49-F238E27FC236}">
                    <a16:creationId xmlns:a16="http://schemas.microsoft.com/office/drawing/2014/main" id="{DE782E4C-AB27-44B3-982A-DA0633AD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>
                <a:extLst>
                  <a:ext uri="{FF2B5EF4-FFF2-40B4-BE49-F238E27FC236}">
                    <a16:creationId xmlns:a16="http://schemas.microsoft.com/office/drawing/2014/main" id="{240BDA7B-D9AC-422C-9F6C-FAE3A5D6E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>
                <a:extLst>
                  <a:ext uri="{FF2B5EF4-FFF2-40B4-BE49-F238E27FC236}">
                    <a16:creationId xmlns:a16="http://schemas.microsoft.com/office/drawing/2014/main" id="{A5A0FEA1-BBB5-4FF4-9E32-0E705A63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>
                <a:extLst>
                  <a:ext uri="{FF2B5EF4-FFF2-40B4-BE49-F238E27FC236}">
                    <a16:creationId xmlns:a16="http://schemas.microsoft.com/office/drawing/2014/main" id="{45EC8509-16EC-4590-987F-DD9EDDA3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>
                <a:extLst>
                  <a:ext uri="{FF2B5EF4-FFF2-40B4-BE49-F238E27FC236}">
                    <a16:creationId xmlns:a16="http://schemas.microsoft.com/office/drawing/2014/main" id="{AAF89E55-7232-436A-A31E-29A73AD2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7">
                <a:extLst>
                  <a:ext uri="{FF2B5EF4-FFF2-40B4-BE49-F238E27FC236}">
                    <a16:creationId xmlns:a16="http://schemas.microsoft.com/office/drawing/2014/main" id="{40AE91B4-F36E-404A-83F5-7017321A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>
                <a:extLst>
                  <a:ext uri="{FF2B5EF4-FFF2-40B4-BE49-F238E27FC236}">
                    <a16:creationId xmlns:a16="http://schemas.microsoft.com/office/drawing/2014/main" id="{0B050F08-49F7-4862-890C-12D9951F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C059288-E2C7-49D9-B83B-207D793E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0">
                <a:extLst>
                  <a:ext uri="{FF2B5EF4-FFF2-40B4-BE49-F238E27FC236}">
                    <a16:creationId xmlns:a16="http://schemas.microsoft.com/office/drawing/2014/main" id="{149444A0-CE4E-490A-B29A-A0C0B88F3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>
                <a:extLst>
                  <a:ext uri="{FF2B5EF4-FFF2-40B4-BE49-F238E27FC236}">
                    <a16:creationId xmlns:a16="http://schemas.microsoft.com/office/drawing/2014/main" id="{78CFA99B-E94F-4043-AE68-59D1BA05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2">
                <a:extLst>
                  <a:ext uri="{FF2B5EF4-FFF2-40B4-BE49-F238E27FC236}">
                    <a16:creationId xmlns:a16="http://schemas.microsoft.com/office/drawing/2014/main" id="{4811BD5E-BD65-4C3F-94C9-CE54BDEE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3">
                <a:extLst>
                  <a:ext uri="{FF2B5EF4-FFF2-40B4-BE49-F238E27FC236}">
                    <a16:creationId xmlns:a16="http://schemas.microsoft.com/office/drawing/2014/main" id="{E131F1EB-6C74-4BCF-8EB2-BCC89787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">
                <a:extLst>
                  <a:ext uri="{FF2B5EF4-FFF2-40B4-BE49-F238E27FC236}">
                    <a16:creationId xmlns:a16="http://schemas.microsoft.com/office/drawing/2014/main" id="{C2491BC2-4204-4CAE-9B1A-BDEB32BF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">
                <a:extLst>
                  <a:ext uri="{FF2B5EF4-FFF2-40B4-BE49-F238E27FC236}">
                    <a16:creationId xmlns:a16="http://schemas.microsoft.com/office/drawing/2014/main" id="{71CCD0AE-31F0-4C5E-9CA9-C1853A21B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">
                <a:extLst>
                  <a:ext uri="{FF2B5EF4-FFF2-40B4-BE49-F238E27FC236}">
                    <a16:creationId xmlns:a16="http://schemas.microsoft.com/office/drawing/2014/main" id="{F1BA516F-86B8-469C-B54A-B99EE134F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7">
                <a:extLst>
                  <a:ext uri="{FF2B5EF4-FFF2-40B4-BE49-F238E27FC236}">
                    <a16:creationId xmlns:a16="http://schemas.microsoft.com/office/drawing/2014/main" id="{0C0C75E3-6554-4853-A60A-9DE34A2B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8">
                <a:extLst>
                  <a:ext uri="{FF2B5EF4-FFF2-40B4-BE49-F238E27FC236}">
                    <a16:creationId xmlns:a16="http://schemas.microsoft.com/office/drawing/2014/main" id="{E2CBFD1A-0310-4663-8D09-181598A8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9">
                <a:extLst>
                  <a:ext uri="{FF2B5EF4-FFF2-40B4-BE49-F238E27FC236}">
                    <a16:creationId xmlns:a16="http://schemas.microsoft.com/office/drawing/2014/main" id="{1940B90D-8D4C-4592-8F9F-1C6636B3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0">
                <a:extLst>
                  <a:ext uri="{FF2B5EF4-FFF2-40B4-BE49-F238E27FC236}">
                    <a16:creationId xmlns:a16="http://schemas.microsoft.com/office/drawing/2014/main" id="{1E017C19-BEFE-47C0-9E38-36B059A03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1">
                <a:extLst>
                  <a:ext uri="{FF2B5EF4-FFF2-40B4-BE49-F238E27FC236}">
                    <a16:creationId xmlns:a16="http://schemas.microsoft.com/office/drawing/2014/main" id="{868EC439-4C77-432B-81FB-C323EAA3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2">
                <a:extLst>
                  <a:ext uri="{FF2B5EF4-FFF2-40B4-BE49-F238E27FC236}">
                    <a16:creationId xmlns:a16="http://schemas.microsoft.com/office/drawing/2014/main" id="{E324632C-AC41-4CDB-8265-D30ABAB8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3">
                <a:extLst>
                  <a:ext uri="{FF2B5EF4-FFF2-40B4-BE49-F238E27FC236}">
                    <a16:creationId xmlns:a16="http://schemas.microsoft.com/office/drawing/2014/main" id="{F54868A2-9312-4DD8-B8AF-4261C1D2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4">
                <a:extLst>
                  <a:ext uri="{FF2B5EF4-FFF2-40B4-BE49-F238E27FC236}">
                    <a16:creationId xmlns:a16="http://schemas.microsoft.com/office/drawing/2014/main" id="{0F7A334A-C9B6-42BC-AF6A-A8A36537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">
                <a:extLst>
                  <a:ext uri="{FF2B5EF4-FFF2-40B4-BE49-F238E27FC236}">
                    <a16:creationId xmlns:a16="http://schemas.microsoft.com/office/drawing/2014/main" id="{C5551098-BE7F-4B68-AB72-10D1C729A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">
                <a:extLst>
                  <a:ext uri="{FF2B5EF4-FFF2-40B4-BE49-F238E27FC236}">
                    <a16:creationId xmlns:a16="http://schemas.microsoft.com/office/drawing/2014/main" id="{FD89D17A-D91B-4C51-9AB7-7DB4A68A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7">
                <a:extLst>
                  <a:ext uri="{FF2B5EF4-FFF2-40B4-BE49-F238E27FC236}">
                    <a16:creationId xmlns:a16="http://schemas.microsoft.com/office/drawing/2014/main" id="{DDAF589B-A52B-4D1A-8EFE-D7924A35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">
                <a:extLst>
                  <a:ext uri="{FF2B5EF4-FFF2-40B4-BE49-F238E27FC236}">
                    <a16:creationId xmlns:a16="http://schemas.microsoft.com/office/drawing/2014/main" id="{E00FD0E7-FAB5-4B0B-BE22-6C18A4C1D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9">
                <a:extLst>
                  <a:ext uri="{FF2B5EF4-FFF2-40B4-BE49-F238E27FC236}">
                    <a16:creationId xmlns:a16="http://schemas.microsoft.com/office/drawing/2014/main" id="{AFB9205C-4C1D-44B7-B103-6FC891790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0">
                <a:extLst>
                  <a:ext uri="{FF2B5EF4-FFF2-40B4-BE49-F238E27FC236}">
                    <a16:creationId xmlns:a16="http://schemas.microsoft.com/office/drawing/2014/main" id="{F22C0583-EBFE-49F1-AF1C-6A2FE41A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">
                <a:extLst>
                  <a:ext uri="{FF2B5EF4-FFF2-40B4-BE49-F238E27FC236}">
                    <a16:creationId xmlns:a16="http://schemas.microsoft.com/office/drawing/2014/main" id="{8ABEC045-6D99-46D7-BEBC-0B663627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2">
                <a:extLst>
                  <a:ext uri="{FF2B5EF4-FFF2-40B4-BE49-F238E27FC236}">
                    <a16:creationId xmlns:a16="http://schemas.microsoft.com/office/drawing/2014/main" id="{4C6E17BF-8549-46E8-ABA3-3461E916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3">
                <a:extLst>
                  <a:ext uri="{FF2B5EF4-FFF2-40B4-BE49-F238E27FC236}">
                    <a16:creationId xmlns:a16="http://schemas.microsoft.com/office/drawing/2014/main" id="{C453B886-5201-4F7A-8B31-E04A504E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4">
                <a:extLst>
                  <a:ext uri="{FF2B5EF4-FFF2-40B4-BE49-F238E27FC236}">
                    <a16:creationId xmlns:a16="http://schemas.microsoft.com/office/drawing/2014/main" id="{F1041B2D-EB3A-4E41-A763-425F26E8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5">
                <a:extLst>
                  <a:ext uri="{FF2B5EF4-FFF2-40B4-BE49-F238E27FC236}">
                    <a16:creationId xmlns:a16="http://schemas.microsoft.com/office/drawing/2014/main" id="{237F28F5-D49A-4C12-932C-292E3330C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6">
                <a:extLst>
                  <a:ext uri="{FF2B5EF4-FFF2-40B4-BE49-F238E27FC236}">
                    <a16:creationId xmlns:a16="http://schemas.microsoft.com/office/drawing/2014/main" id="{6335F1BD-2344-4D7D-BB30-F753CF63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">
                <a:extLst>
                  <a:ext uri="{FF2B5EF4-FFF2-40B4-BE49-F238E27FC236}">
                    <a16:creationId xmlns:a16="http://schemas.microsoft.com/office/drawing/2014/main" id="{21424409-E7A1-40CC-B830-EE76889C9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8">
                <a:extLst>
                  <a:ext uri="{FF2B5EF4-FFF2-40B4-BE49-F238E27FC236}">
                    <a16:creationId xmlns:a16="http://schemas.microsoft.com/office/drawing/2014/main" id="{18327372-7DF9-4CAA-927E-1002C3E10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9">
                <a:extLst>
                  <a:ext uri="{FF2B5EF4-FFF2-40B4-BE49-F238E27FC236}">
                    <a16:creationId xmlns:a16="http://schemas.microsoft.com/office/drawing/2014/main" id="{8E320C88-8D0D-4DF1-9F73-913D44A76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">
                <a:extLst>
                  <a:ext uri="{FF2B5EF4-FFF2-40B4-BE49-F238E27FC236}">
                    <a16:creationId xmlns:a16="http://schemas.microsoft.com/office/drawing/2014/main" id="{B21510CB-E110-488B-900C-BA72743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1">
                <a:extLst>
                  <a:ext uri="{FF2B5EF4-FFF2-40B4-BE49-F238E27FC236}">
                    <a16:creationId xmlns:a16="http://schemas.microsoft.com/office/drawing/2014/main" id="{A86675C8-F5A4-4D52-B853-2441A6B4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2">
                <a:extLst>
                  <a:ext uri="{FF2B5EF4-FFF2-40B4-BE49-F238E27FC236}">
                    <a16:creationId xmlns:a16="http://schemas.microsoft.com/office/drawing/2014/main" id="{340578EA-76B8-4582-A75E-7B56FA6DA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3">
                <a:extLst>
                  <a:ext uri="{FF2B5EF4-FFF2-40B4-BE49-F238E27FC236}">
                    <a16:creationId xmlns:a16="http://schemas.microsoft.com/office/drawing/2014/main" id="{55A1EDDE-7A9C-4D59-BEEC-C607011C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4">
                <a:extLst>
                  <a:ext uri="{FF2B5EF4-FFF2-40B4-BE49-F238E27FC236}">
                    <a16:creationId xmlns:a16="http://schemas.microsoft.com/office/drawing/2014/main" id="{AF6A6209-8AA6-46A9-99BC-C8EF6CCD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5">
                <a:extLst>
                  <a:ext uri="{FF2B5EF4-FFF2-40B4-BE49-F238E27FC236}">
                    <a16:creationId xmlns:a16="http://schemas.microsoft.com/office/drawing/2014/main" id="{53C1C0B6-9C9D-47ED-8AEC-BEEBDFCA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66">
                <a:extLst>
                  <a:ext uri="{FF2B5EF4-FFF2-40B4-BE49-F238E27FC236}">
                    <a16:creationId xmlns:a16="http://schemas.microsoft.com/office/drawing/2014/main" id="{9859E915-D1A1-4ACF-88C6-7AFD3BE0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67">
                <a:extLst>
                  <a:ext uri="{FF2B5EF4-FFF2-40B4-BE49-F238E27FC236}">
                    <a16:creationId xmlns:a16="http://schemas.microsoft.com/office/drawing/2014/main" id="{A8D435D2-D236-4A2C-8F21-8439AFD8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68">
                <a:extLst>
                  <a:ext uri="{FF2B5EF4-FFF2-40B4-BE49-F238E27FC236}">
                    <a16:creationId xmlns:a16="http://schemas.microsoft.com/office/drawing/2014/main" id="{D0D9C13B-CD68-408B-8FCA-864962981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69">
                <a:extLst>
                  <a:ext uri="{FF2B5EF4-FFF2-40B4-BE49-F238E27FC236}">
                    <a16:creationId xmlns:a16="http://schemas.microsoft.com/office/drawing/2014/main" id="{4B08F23B-CE6C-4404-AE85-2DFA97EC7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70">
                <a:extLst>
                  <a:ext uri="{FF2B5EF4-FFF2-40B4-BE49-F238E27FC236}">
                    <a16:creationId xmlns:a16="http://schemas.microsoft.com/office/drawing/2014/main" id="{92126944-BAF8-4B78-994A-5897D431E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71">
                <a:extLst>
                  <a:ext uri="{FF2B5EF4-FFF2-40B4-BE49-F238E27FC236}">
                    <a16:creationId xmlns:a16="http://schemas.microsoft.com/office/drawing/2014/main" id="{71B24195-BA59-4F26-893A-FE93CC8B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72">
                <a:extLst>
                  <a:ext uri="{FF2B5EF4-FFF2-40B4-BE49-F238E27FC236}">
                    <a16:creationId xmlns:a16="http://schemas.microsoft.com/office/drawing/2014/main" id="{69EAFDD8-7154-4826-B874-A4FCA5A03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73">
                <a:extLst>
                  <a:ext uri="{FF2B5EF4-FFF2-40B4-BE49-F238E27FC236}">
                    <a16:creationId xmlns:a16="http://schemas.microsoft.com/office/drawing/2014/main" id="{248BCDD7-2117-4A62-BCD3-841BFEA3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74">
                <a:extLst>
                  <a:ext uri="{FF2B5EF4-FFF2-40B4-BE49-F238E27FC236}">
                    <a16:creationId xmlns:a16="http://schemas.microsoft.com/office/drawing/2014/main" id="{2B2597F1-69A5-44A6-AC43-E8A32E43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75">
                <a:extLst>
                  <a:ext uri="{FF2B5EF4-FFF2-40B4-BE49-F238E27FC236}">
                    <a16:creationId xmlns:a16="http://schemas.microsoft.com/office/drawing/2014/main" id="{A6A986E7-CAFA-4759-B9F2-A50502AD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76">
                <a:extLst>
                  <a:ext uri="{FF2B5EF4-FFF2-40B4-BE49-F238E27FC236}">
                    <a16:creationId xmlns:a16="http://schemas.microsoft.com/office/drawing/2014/main" id="{0FDF2EAA-4AF5-4F7F-A0A9-1EAA33E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77">
                <a:extLst>
                  <a:ext uri="{FF2B5EF4-FFF2-40B4-BE49-F238E27FC236}">
                    <a16:creationId xmlns:a16="http://schemas.microsoft.com/office/drawing/2014/main" id="{50B23541-2AAC-49E3-AB53-7411D0C5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78">
                <a:extLst>
                  <a:ext uri="{FF2B5EF4-FFF2-40B4-BE49-F238E27FC236}">
                    <a16:creationId xmlns:a16="http://schemas.microsoft.com/office/drawing/2014/main" id="{400259BA-849D-43C9-958B-C6A52403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9">
                <a:extLst>
                  <a:ext uri="{FF2B5EF4-FFF2-40B4-BE49-F238E27FC236}">
                    <a16:creationId xmlns:a16="http://schemas.microsoft.com/office/drawing/2014/main" id="{0A09B8F9-EA53-441C-99E2-79146C84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0">
                <a:extLst>
                  <a:ext uri="{FF2B5EF4-FFF2-40B4-BE49-F238E27FC236}">
                    <a16:creationId xmlns:a16="http://schemas.microsoft.com/office/drawing/2014/main" id="{E571E2B8-668C-4411-AEE8-53149781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">
                <a:extLst>
                  <a:ext uri="{FF2B5EF4-FFF2-40B4-BE49-F238E27FC236}">
                    <a16:creationId xmlns:a16="http://schemas.microsoft.com/office/drawing/2014/main" id="{4E75D8C8-767D-4C4A-A786-17CF9DF4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">
                <a:extLst>
                  <a:ext uri="{FF2B5EF4-FFF2-40B4-BE49-F238E27FC236}">
                    <a16:creationId xmlns:a16="http://schemas.microsoft.com/office/drawing/2014/main" id="{D4078342-5F9B-4126-9645-3BF42CAC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">
                <a:extLst>
                  <a:ext uri="{FF2B5EF4-FFF2-40B4-BE49-F238E27FC236}">
                    <a16:creationId xmlns:a16="http://schemas.microsoft.com/office/drawing/2014/main" id="{50397EE4-C06E-41E4-9D35-DFD7125C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4">
                <a:extLst>
                  <a:ext uri="{FF2B5EF4-FFF2-40B4-BE49-F238E27FC236}">
                    <a16:creationId xmlns:a16="http://schemas.microsoft.com/office/drawing/2014/main" id="{C48900EE-A201-40E1-9C6E-2C90C068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5">
                <a:extLst>
                  <a:ext uri="{FF2B5EF4-FFF2-40B4-BE49-F238E27FC236}">
                    <a16:creationId xmlns:a16="http://schemas.microsoft.com/office/drawing/2014/main" id="{FE65D09D-0D2E-4AFE-B4B7-0D80201E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6">
                <a:extLst>
                  <a:ext uri="{FF2B5EF4-FFF2-40B4-BE49-F238E27FC236}">
                    <a16:creationId xmlns:a16="http://schemas.microsoft.com/office/drawing/2014/main" id="{721EAA8B-68EA-4FF6-9CDA-7E2AA1E0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7">
                <a:extLst>
                  <a:ext uri="{FF2B5EF4-FFF2-40B4-BE49-F238E27FC236}">
                    <a16:creationId xmlns:a16="http://schemas.microsoft.com/office/drawing/2014/main" id="{96113F4B-9DBA-4365-A7E2-70ECFC510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8">
                <a:extLst>
                  <a:ext uri="{FF2B5EF4-FFF2-40B4-BE49-F238E27FC236}">
                    <a16:creationId xmlns:a16="http://schemas.microsoft.com/office/drawing/2014/main" id="{7083D917-B696-4DFC-98F0-598094192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9">
                <a:extLst>
                  <a:ext uri="{FF2B5EF4-FFF2-40B4-BE49-F238E27FC236}">
                    <a16:creationId xmlns:a16="http://schemas.microsoft.com/office/drawing/2014/main" id="{4DFF9FF0-4B80-422A-941F-71ABF2287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90">
                <a:extLst>
                  <a:ext uri="{FF2B5EF4-FFF2-40B4-BE49-F238E27FC236}">
                    <a16:creationId xmlns:a16="http://schemas.microsoft.com/office/drawing/2014/main" id="{A4ADB565-C757-445D-9863-2FE7251C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91">
                <a:extLst>
                  <a:ext uri="{FF2B5EF4-FFF2-40B4-BE49-F238E27FC236}">
                    <a16:creationId xmlns:a16="http://schemas.microsoft.com/office/drawing/2014/main" id="{D3BB68B9-DF29-40C1-A429-65252303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92">
                <a:extLst>
                  <a:ext uri="{FF2B5EF4-FFF2-40B4-BE49-F238E27FC236}">
                    <a16:creationId xmlns:a16="http://schemas.microsoft.com/office/drawing/2014/main" id="{4A81A5B1-CF91-4524-A1EE-8629A3E7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93">
                <a:extLst>
                  <a:ext uri="{FF2B5EF4-FFF2-40B4-BE49-F238E27FC236}">
                    <a16:creationId xmlns:a16="http://schemas.microsoft.com/office/drawing/2014/main" id="{5E306E0C-1FBE-41C7-AE7E-82D8563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94">
                <a:extLst>
                  <a:ext uri="{FF2B5EF4-FFF2-40B4-BE49-F238E27FC236}">
                    <a16:creationId xmlns:a16="http://schemas.microsoft.com/office/drawing/2014/main" id="{BC6AFC1B-AD00-49F1-B15D-C56029005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95">
                <a:extLst>
                  <a:ext uri="{FF2B5EF4-FFF2-40B4-BE49-F238E27FC236}">
                    <a16:creationId xmlns:a16="http://schemas.microsoft.com/office/drawing/2014/main" id="{420880B7-4782-4ADF-9A0B-56D564728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96">
                <a:extLst>
                  <a:ext uri="{FF2B5EF4-FFF2-40B4-BE49-F238E27FC236}">
                    <a16:creationId xmlns:a16="http://schemas.microsoft.com/office/drawing/2014/main" id="{8196D3F1-E8E8-4EB6-A0EA-4CA666E6F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97">
                <a:extLst>
                  <a:ext uri="{FF2B5EF4-FFF2-40B4-BE49-F238E27FC236}">
                    <a16:creationId xmlns:a16="http://schemas.microsoft.com/office/drawing/2014/main" id="{055F75DF-4510-4006-AC80-2AD0EA2AE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98">
                <a:extLst>
                  <a:ext uri="{FF2B5EF4-FFF2-40B4-BE49-F238E27FC236}">
                    <a16:creationId xmlns:a16="http://schemas.microsoft.com/office/drawing/2014/main" id="{F026B57F-92E5-45BF-94BF-39CD18427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9">
                <a:extLst>
                  <a:ext uri="{FF2B5EF4-FFF2-40B4-BE49-F238E27FC236}">
                    <a16:creationId xmlns:a16="http://schemas.microsoft.com/office/drawing/2014/main" id="{0E4191A0-058D-4E92-9B11-2CA4C5A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00">
                <a:extLst>
                  <a:ext uri="{FF2B5EF4-FFF2-40B4-BE49-F238E27FC236}">
                    <a16:creationId xmlns:a16="http://schemas.microsoft.com/office/drawing/2014/main" id="{FEFD11F1-8BD9-402B-8E39-CAF269C8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101">
                <a:extLst>
                  <a:ext uri="{FF2B5EF4-FFF2-40B4-BE49-F238E27FC236}">
                    <a16:creationId xmlns:a16="http://schemas.microsoft.com/office/drawing/2014/main" id="{D8F310A6-BDA5-4165-B939-781AD098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02">
                <a:extLst>
                  <a:ext uri="{FF2B5EF4-FFF2-40B4-BE49-F238E27FC236}">
                    <a16:creationId xmlns:a16="http://schemas.microsoft.com/office/drawing/2014/main" id="{488A709B-7436-4EC4-84ED-41E4A5A7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03">
                <a:extLst>
                  <a:ext uri="{FF2B5EF4-FFF2-40B4-BE49-F238E27FC236}">
                    <a16:creationId xmlns:a16="http://schemas.microsoft.com/office/drawing/2014/main" id="{9E9ECD08-6059-4064-8C34-874CAAB0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04">
                <a:extLst>
                  <a:ext uri="{FF2B5EF4-FFF2-40B4-BE49-F238E27FC236}">
                    <a16:creationId xmlns:a16="http://schemas.microsoft.com/office/drawing/2014/main" id="{152044DE-A118-4FB8-BD27-40EE34A5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105">
                <a:extLst>
                  <a:ext uri="{FF2B5EF4-FFF2-40B4-BE49-F238E27FC236}">
                    <a16:creationId xmlns:a16="http://schemas.microsoft.com/office/drawing/2014/main" id="{5942A75B-466A-438A-B012-96BC4837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06">
                <a:extLst>
                  <a:ext uri="{FF2B5EF4-FFF2-40B4-BE49-F238E27FC236}">
                    <a16:creationId xmlns:a16="http://schemas.microsoft.com/office/drawing/2014/main" id="{264A03FB-E301-4E7C-A02C-9903F617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08">
                <a:extLst>
                  <a:ext uri="{FF2B5EF4-FFF2-40B4-BE49-F238E27FC236}">
                    <a16:creationId xmlns:a16="http://schemas.microsoft.com/office/drawing/2014/main" id="{732AA408-C8C5-45E3-A16F-4819BCEE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09">
                <a:extLst>
                  <a:ext uri="{FF2B5EF4-FFF2-40B4-BE49-F238E27FC236}">
                    <a16:creationId xmlns:a16="http://schemas.microsoft.com/office/drawing/2014/main" id="{589BF098-E3C9-4518-9CD5-ABC3C8122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10">
                <a:extLst>
                  <a:ext uri="{FF2B5EF4-FFF2-40B4-BE49-F238E27FC236}">
                    <a16:creationId xmlns:a16="http://schemas.microsoft.com/office/drawing/2014/main" id="{16E26DAB-F62E-43B1-A420-54A042A6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11">
                <a:extLst>
                  <a:ext uri="{FF2B5EF4-FFF2-40B4-BE49-F238E27FC236}">
                    <a16:creationId xmlns:a16="http://schemas.microsoft.com/office/drawing/2014/main" id="{A7EE6722-76BE-40EB-95DD-A569BE390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12">
                <a:extLst>
                  <a:ext uri="{FF2B5EF4-FFF2-40B4-BE49-F238E27FC236}">
                    <a16:creationId xmlns:a16="http://schemas.microsoft.com/office/drawing/2014/main" id="{36DE37ED-F73F-411A-951B-8E3B4A70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13">
                <a:extLst>
                  <a:ext uri="{FF2B5EF4-FFF2-40B4-BE49-F238E27FC236}">
                    <a16:creationId xmlns:a16="http://schemas.microsoft.com/office/drawing/2014/main" id="{1F999971-649E-43F4-80AD-9E4ACA763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14">
                <a:extLst>
                  <a:ext uri="{FF2B5EF4-FFF2-40B4-BE49-F238E27FC236}">
                    <a16:creationId xmlns:a16="http://schemas.microsoft.com/office/drawing/2014/main" id="{CAB7727B-6D94-4867-A76F-05C5C721C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5">
                <a:extLst>
                  <a:ext uri="{FF2B5EF4-FFF2-40B4-BE49-F238E27FC236}">
                    <a16:creationId xmlns:a16="http://schemas.microsoft.com/office/drawing/2014/main" id="{5CDBF866-C997-48C9-83FF-220017E55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6">
                <a:extLst>
                  <a:ext uri="{FF2B5EF4-FFF2-40B4-BE49-F238E27FC236}">
                    <a16:creationId xmlns:a16="http://schemas.microsoft.com/office/drawing/2014/main" id="{726A35A3-2B2B-447D-959A-BDA13EEB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7">
                <a:extLst>
                  <a:ext uri="{FF2B5EF4-FFF2-40B4-BE49-F238E27FC236}">
                    <a16:creationId xmlns:a16="http://schemas.microsoft.com/office/drawing/2014/main" id="{7600CE04-9AF8-460D-8707-17B3F6AE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18">
                <a:extLst>
                  <a:ext uri="{FF2B5EF4-FFF2-40B4-BE49-F238E27FC236}">
                    <a16:creationId xmlns:a16="http://schemas.microsoft.com/office/drawing/2014/main" id="{01D81DC2-1528-47B5-A22E-7E9C02C45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19">
                <a:extLst>
                  <a:ext uri="{FF2B5EF4-FFF2-40B4-BE49-F238E27FC236}">
                    <a16:creationId xmlns:a16="http://schemas.microsoft.com/office/drawing/2014/main" id="{A30EEEED-6710-42C8-9C90-BBF2FE0AE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20">
                <a:extLst>
                  <a:ext uri="{FF2B5EF4-FFF2-40B4-BE49-F238E27FC236}">
                    <a16:creationId xmlns:a16="http://schemas.microsoft.com/office/drawing/2014/main" id="{0F7D3686-C6B0-4838-BDCE-8C41485D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21">
                <a:extLst>
                  <a:ext uri="{FF2B5EF4-FFF2-40B4-BE49-F238E27FC236}">
                    <a16:creationId xmlns:a16="http://schemas.microsoft.com/office/drawing/2014/main" id="{382C31FB-8C44-46F1-AD63-0A89BE6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22">
                <a:extLst>
                  <a:ext uri="{FF2B5EF4-FFF2-40B4-BE49-F238E27FC236}">
                    <a16:creationId xmlns:a16="http://schemas.microsoft.com/office/drawing/2014/main" id="{A077E060-466C-4D96-B840-A0443D7A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23">
                <a:extLst>
                  <a:ext uri="{FF2B5EF4-FFF2-40B4-BE49-F238E27FC236}">
                    <a16:creationId xmlns:a16="http://schemas.microsoft.com/office/drawing/2014/main" id="{C738CECD-793F-4B5E-8A71-6F514C6A8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4">
                <a:extLst>
                  <a:ext uri="{FF2B5EF4-FFF2-40B4-BE49-F238E27FC236}">
                    <a16:creationId xmlns:a16="http://schemas.microsoft.com/office/drawing/2014/main" id="{32163B25-8B73-4810-BC67-F2E4763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25">
                <a:extLst>
                  <a:ext uri="{FF2B5EF4-FFF2-40B4-BE49-F238E27FC236}">
                    <a16:creationId xmlns:a16="http://schemas.microsoft.com/office/drawing/2014/main" id="{4D08AC84-EC57-484F-B559-9A3EFFAF9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27">
                <a:extLst>
                  <a:ext uri="{FF2B5EF4-FFF2-40B4-BE49-F238E27FC236}">
                    <a16:creationId xmlns:a16="http://schemas.microsoft.com/office/drawing/2014/main" id="{73F5609B-470D-48E4-9062-B8DD90BE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28">
                <a:extLst>
                  <a:ext uri="{FF2B5EF4-FFF2-40B4-BE49-F238E27FC236}">
                    <a16:creationId xmlns:a16="http://schemas.microsoft.com/office/drawing/2014/main" id="{EB2261DC-F93F-484E-931D-A8077E0CF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29">
                <a:extLst>
                  <a:ext uri="{FF2B5EF4-FFF2-40B4-BE49-F238E27FC236}">
                    <a16:creationId xmlns:a16="http://schemas.microsoft.com/office/drawing/2014/main" id="{08143082-C407-4CC6-8E15-EBA6A52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30">
                <a:extLst>
                  <a:ext uri="{FF2B5EF4-FFF2-40B4-BE49-F238E27FC236}">
                    <a16:creationId xmlns:a16="http://schemas.microsoft.com/office/drawing/2014/main" id="{E345FDD8-5132-44DF-BA17-2ED611C3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31">
                <a:extLst>
                  <a:ext uri="{FF2B5EF4-FFF2-40B4-BE49-F238E27FC236}">
                    <a16:creationId xmlns:a16="http://schemas.microsoft.com/office/drawing/2014/main" id="{B6B7F8FF-406D-4E6C-80F9-B519A3AEC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32">
                <a:extLst>
                  <a:ext uri="{FF2B5EF4-FFF2-40B4-BE49-F238E27FC236}">
                    <a16:creationId xmlns:a16="http://schemas.microsoft.com/office/drawing/2014/main" id="{BCF57A9A-A36A-4795-BF8B-93C22AA62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33">
                <a:extLst>
                  <a:ext uri="{FF2B5EF4-FFF2-40B4-BE49-F238E27FC236}">
                    <a16:creationId xmlns:a16="http://schemas.microsoft.com/office/drawing/2014/main" id="{FB5F7FD9-34BE-47F1-B479-8B503940B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34">
                <a:extLst>
                  <a:ext uri="{FF2B5EF4-FFF2-40B4-BE49-F238E27FC236}">
                    <a16:creationId xmlns:a16="http://schemas.microsoft.com/office/drawing/2014/main" id="{33FD2D54-93BC-4398-8060-C1A86CD2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35">
                <a:extLst>
                  <a:ext uri="{FF2B5EF4-FFF2-40B4-BE49-F238E27FC236}">
                    <a16:creationId xmlns:a16="http://schemas.microsoft.com/office/drawing/2014/main" id="{E6E52DA4-1FDA-4A71-8988-7FEB7E7D0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36">
                <a:extLst>
                  <a:ext uri="{FF2B5EF4-FFF2-40B4-BE49-F238E27FC236}">
                    <a16:creationId xmlns:a16="http://schemas.microsoft.com/office/drawing/2014/main" id="{8142026D-474F-404E-8874-6CE9202E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37">
                <a:extLst>
                  <a:ext uri="{FF2B5EF4-FFF2-40B4-BE49-F238E27FC236}">
                    <a16:creationId xmlns:a16="http://schemas.microsoft.com/office/drawing/2014/main" id="{3DFEF067-F3B0-4CE3-B118-B02C0FC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38">
                <a:extLst>
                  <a:ext uri="{FF2B5EF4-FFF2-40B4-BE49-F238E27FC236}">
                    <a16:creationId xmlns:a16="http://schemas.microsoft.com/office/drawing/2014/main" id="{2A6C0521-8C00-4DFC-A900-5DED75226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39">
                <a:extLst>
                  <a:ext uri="{FF2B5EF4-FFF2-40B4-BE49-F238E27FC236}">
                    <a16:creationId xmlns:a16="http://schemas.microsoft.com/office/drawing/2014/main" id="{D8C5B048-7B88-4E38-BD43-A9C907522A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40">
                <a:extLst>
                  <a:ext uri="{FF2B5EF4-FFF2-40B4-BE49-F238E27FC236}">
                    <a16:creationId xmlns:a16="http://schemas.microsoft.com/office/drawing/2014/main" id="{897AFA47-18DB-46A7-B6A0-A3FE9945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41">
                <a:extLst>
                  <a:ext uri="{FF2B5EF4-FFF2-40B4-BE49-F238E27FC236}">
                    <a16:creationId xmlns:a16="http://schemas.microsoft.com/office/drawing/2014/main" id="{B93B729A-E696-4F4A-8E2D-20F69C5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2">
                <a:extLst>
                  <a:ext uri="{FF2B5EF4-FFF2-40B4-BE49-F238E27FC236}">
                    <a16:creationId xmlns:a16="http://schemas.microsoft.com/office/drawing/2014/main" id="{0A405C1B-A40D-4C5E-9BDB-2494B50B6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43">
                <a:extLst>
                  <a:ext uri="{FF2B5EF4-FFF2-40B4-BE49-F238E27FC236}">
                    <a16:creationId xmlns:a16="http://schemas.microsoft.com/office/drawing/2014/main" id="{B13BD0D9-10F7-400F-9871-2ABAE15751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44">
                <a:extLst>
                  <a:ext uri="{FF2B5EF4-FFF2-40B4-BE49-F238E27FC236}">
                    <a16:creationId xmlns:a16="http://schemas.microsoft.com/office/drawing/2014/main" id="{011E64AB-7E8B-4A2E-9F0A-4247846D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45">
                <a:extLst>
                  <a:ext uri="{FF2B5EF4-FFF2-40B4-BE49-F238E27FC236}">
                    <a16:creationId xmlns:a16="http://schemas.microsoft.com/office/drawing/2014/main" id="{DCBEC40D-B9E1-4A30-A437-CB5ECB1BC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46">
                <a:extLst>
                  <a:ext uri="{FF2B5EF4-FFF2-40B4-BE49-F238E27FC236}">
                    <a16:creationId xmlns:a16="http://schemas.microsoft.com/office/drawing/2014/main" id="{3B07DD0F-D540-4074-ACDA-37E4405D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47">
                <a:extLst>
                  <a:ext uri="{FF2B5EF4-FFF2-40B4-BE49-F238E27FC236}">
                    <a16:creationId xmlns:a16="http://schemas.microsoft.com/office/drawing/2014/main" id="{9CAA8FA0-9828-4CD4-8316-068AD1F4B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48">
                <a:extLst>
                  <a:ext uri="{FF2B5EF4-FFF2-40B4-BE49-F238E27FC236}">
                    <a16:creationId xmlns:a16="http://schemas.microsoft.com/office/drawing/2014/main" id="{D4E3D30F-77F0-4705-875B-D56CCC328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49">
                <a:extLst>
                  <a:ext uri="{FF2B5EF4-FFF2-40B4-BE49-F238E27FC236}">
                    <a16:creationId xmlns:a16="http://schemas.microsoft.com/office/drawing/2014/main" id="{5B0923CE-DF90-42E2-9D08-0B344C4CB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50">
                <a:extLst>
                  <a:ext uri="{FF2B5EF4-FFF2-40B4-BE49-F238E27FC236}">
                    <a16:creationId xmlns:a16="http://schemas.microsoft.com/office/drawing/2014/main" id="{7F95A7AE-37A9-40E4-AF5B-60A72385A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51">
                <a:extLst>
                  <a:ext uri="{FF2B5EF4-FFF2-40B4-BE49-F238E27FC236}">
                    <a16:creationId xmlns:a16="http://schemas.microsoft.com/office/drawing/2014/main" id="{874FDE24-9A76-4EDD-8FB8-ADAE7E943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52">
                <a:extLst>
                  <a:ext uri="{FF2B5EF4-FFF2-40B4-BE49-F238E27FC236}">
                    <a16:creationId xmlns:a16="http://schemas.microsoft.com/office/drawing/2014/main" id="{A3D2FED7-37BF-4CC9-A401-082DFCAA1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53">
                <a:extLst>
                  <a:ext uri="{FF2B5EF4-FFF2-40B4-BE49-F238E27FC236}">
                    <a16:creationId xmlns:a16="http://schemas.microsoft.com/office/drawing/2014/main" id="{D1AC6BE5-7CE3-4381-9D46-2A02E33A7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54">
                <a:extLst>
                  <a:ext uri="{FF2B5EF4-FFF2-40B4-BE49-F238E27FC236}">
                    <a16:creationId xmlns:a16="http://schemas.microsoft.com/office/drawing/2014/main" id="{6E58A02D-A45B-495F-A351-EC4812D2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55">
                <a:extLst>
                  <a:ext uri="{FF2B5EF4-FFF2-40B4-BE49-F238E27FC236}">
                    <a16:creationId xmlns:a16="http://schemas.microsoft.com/office/drawing/2014/main" id="{D690C938-9EED-4175-AC93-193D7A0CD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56">
                <a:extLst>
                  <a:ext uri="{FF2B5EF4-FFF2-40B4-BE49-F238E27FC236}">
                    <a16:creationId xmlns:a16="http://schemas.microsoft.com/office/drawing/2014/main" id="{C0EC4DF2-1FD8-44ED-9A2C-5465F067D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57">
                <a:extLst>
                  <a:ext uri="{FF2B5EF4-FFF2-40B4-BE49-F238E27FC236}">
                    <a16:creationId xmlns:a16="http://schemas.microsoft.com/office/drawing/2014/main" id="{1D49F763-ABA5-49BF-8A69-C142D4C40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59">
                <a:extLst>
                  <a:ext uri="{FF2B5EF4-FFF2-40B4-BE49-F238E27FC236}">
                    <a16:creationId xmlns:a16="http://schemas.microsoft.com/office/drawing/2014/main" id="{78A22E5E-B55A-437C-B6A5-35EB30C1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60">
                <a:extLst>
                  <a:ext uri="{FF2B5EF4-FFF2-40B4-BE49-F238E27FC236}">
                    <a16:creationId xmlns:a16="http://schemas.microsoft.com/office/drawing/2014/main" id="{B3FDE063-B562-4A8D-9AC2-F244D4C3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1">
                <a:extLst>
                  <a:ext uri="{FF2B5EF4-FFF2-40B4-BE49-F238E27FC236}">
                    <a16:creationId xmlns:a16="http://schemas.microsoft.com/office/drawing/2014/main" id="{E530CC17-7D86-4984-B168-A68304EF8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2">
                <a:extLst>
                  <a:ext uri="{FF2B5EF4-FFF2-40B4-BE49-F238E27FC236}">
                    <a16:creationId xmlns:a16="http://schemas.microsoft.com/office/drawing/2014/main" id="{44D4AE0C-85E3-4771-A58E-6DA10AC3AD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id="{F1E6A9CA-0DE2-4CA8-9D75-0CE9355B6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id="{12E4732A-2001-455E-BE7D-4633BBFA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id="{EE792D4E-C1F3-4D8A-9CB7-E7CB43DC0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id="{130E6E25-E49F-4545-99B9-2EB97EA7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id="{20168B6D-23FF-4DDB-835C-3FA129E41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id="{E6F7B78D-6635-4878-B211-217597B3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id="{A907A4B2-B1E4-48DC-A9F6-F18DAF53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id="{9ABA51A6-3CB3-45BC-953E-247EF9C0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id="{B70C6705-F3CA-4723-B523-AD417BBB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id="{E702EE19-D644-47FD-B18C-BF9BF1438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id="{ADF49DDB-5DC7-40D3-BB82-98D5F3789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id="{82D65AED-D74F-4C2C-AF21-EAB10F15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id="{6D5606AF-8FA7-4B90-8B88-1A4BA5D0D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id="{A56DF3C5-E0A6-4416-83FD-9ADCF71EF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id="{F8BD9548-D375-4F70-89F0-970DAC688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id="{0662A772-E77E-4CDD-A885-FC3BA5B81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id="{9FE2EFE4-65E3-47E2-947A-6DBBD802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1608B-6C61-4FCE-8E47-19B8898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837B16FC-1A13-4F19-B156-BBBF820F8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7169" y="2920945"/>
            <a:ext cx="446239" cy="538660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Bucharest, Romania</a:t>
            </a:r>
          </a:p>
        </p:txBody>
      </p:sp>
      <p:sp>
        <p:nvSpPr>
          <p:cNvPr id="183" name="Text Placeholder 12">
            <a:extLst>
              <a:ext uri="{FF2B5EF4-FFF2-40B4-BE49-F238E27FC236}">
                <a16:creationId xmlns:a16="http://schemas.microsoft.com/office/drawing/2014/main" id="{1F20FC42-6317-47E1-B5C1-1858D0EE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1249BC-643B-4CA9-8363-6912FC21535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F6EE341-3223-4472-A1E2-F21D844EB5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71ABBE-46A9-462B-917C-B5E1CEA096A1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97" name="Freeform: Shape 41">
              <a:extLst>
                <a:ext uri="{FF2B5EF4-FFF2-40B4-BE49-F238E27FC236}">
                  <a16:creationId xmlns:a16="http://schemas.microsoft.com/office/drawing/2014/main" id="{1BDAA0C7-6AC2-4219-B125-DB8A01DDF156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8" name="Freeform: Shape 42">
              <a:extLst>
                <a:ext uri="{FF2B5EF4-FFF2-40B4-BE49-F238E27FC236}">
                  <a16:creationId xmlns:a16="http://schemas.microsoft.com/office/drawing/2014/main" id="{3C545C6B-84BE-4B2C-8D99-679A88B10F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9" name="Freeform: Shape 81">
              <a:extLst>
                <a:ext uri="{FF2B5EF4-FFF2-40B4-BE49-F238E27FC236}">
                  <a16:creationId xmlns:a16="http://schemas.microsoft.com/office/drawing/2014/main" id="{C6E77901-A921-4F45-B78D-4695A1C40D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0" name="Freeform: Shape 41">
              <a:extLst>
                <a:ext uri="{FF2B5EF4-FFF2-40B4-BE49-F238E27FC236}">
                  <a16:creationId xmlns:a16="http://schemas.microsoft.com/office/drawing/2014/main" id="{2162A28F-4B74-465B-A932-0B1BBB90E6E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1" name="Freeform: Shape 81">
              <a:extLst>
                <a:ext uri="{FF2B5EF4-FFF2-40B4-BE49-F238E27FC236}">
                  <a16:creationId xmlns:a16="http://schemas.microsoft.com/office/drawing/2014/main" id="{14B3A904-4D3E-483C-8D73-1E35D43E1A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A6529FD-FF9C-485C-8E9B-24FAF7B5B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489D9-4FF2-4CFC-BC6C-A0ECFAC4F91D}"/>
              </a:ext>
            </a:extLst>
          </p:cNvPr>
          <p:cNvSpPr/>
          <p:nvPr userDrawn="1"/>
        </p:nvSpPr>
        <p:spPr>
          <a:xfrm>
            <a:off x="5811940" y="222349"/>
            <a:ext cx="6142647" cy="6407421"/>
          </a:xfrm>
          <a:custGeom>
            <a:avLst/>
            <a:gdLst>
              <a:gd name="connsiteX0" fmla="*/ 6113045 w 6142647"/>
              <a:gd name="connsiteY0" fmla="*/ 6377925 h 6407421"/>
              <a:gd name="connsiteX1" fmla="*/ 6142647 w 6142647"/>
              <a:gd name="connsiteY1" fmla="*/ 6377925 h 6407421"/>
              <a:gd name="connsiteX2" fmla="*/ 6142647 w 6142647"/>
              <a:gd name="connsiteY2" fmla="*/ 6407421 h 6407421"/>
              <a:gd name="connsiteX3" fmla="*/ 6113045 w 6142647"/>
              <a:gd name="connsiteY3" fmla="*/ 6407421 h 6407421"/>
              <a:gd name="connsiteX4" fmla="*/ 5846848 w 6142647"/>
              <a:gd name="connsiteY4" fmla="*/ 6377925 h 6407421"/>
              <a:gd name="connsiteX5" fmla="*/ 5876450 w 6142647"/>
              <a:gd name="connsiteY5" fmla="*/ 6377925 h 6407421"/>
              <a:gd name="connsiteX6" fmla="*/ 5876450 w 6142647"/>
              <a:gd name="connsiteY6" fmla="*/ 6407421 h 6407421"/>
              <a:gd name="connsiteX7" fmla="*/ 5846848 w 6142647"/>
              <a:gd name="connsiteY7" fmla="*/ 6407421 h 6407421"/>
              <a:gd name="connsiteX8" fmla="*/ 5580759 w 6142647"/>
              <a:gd name="connsiteY8" fmla="*/ 6377925 h 6407421"/>
              <a:gd name="connsiteX9" fmla="*/ 5610361 w 6142647"/>
              <a:gd name="connsiteY9" fmla="*/ 6377925 h 6407421"/>
              <a:gd name="connsiteX10" fmla="*/ 5610361 w 6142647"/>
              <a:gd name="connsiteY10" fmla="*/ 6407421 h 6407421"/>
              <a:gd name="connsiteX11" fmla="*/ 5580759 w 6142647"/>
              <a:gd name="connsiteY11" fmla="*/ 6407421 h 6407421"/>
              <a:gd name="connsiteX12" fmla="*/ 5314562 w 6142647"/>
              <a:gd name="connsiteY12" fmla="*/ 6377925 h 6407421"/>
              <a:gd name="connsiteX13" fmla="*/ 5344164 w 6142647"/>
              <a:gd name="connsiteY13" fmla="*/ 6377925 h 6407421"/>
              <a:gd name="connsiteX14" fmla="*/ 5344164 w 6142647"/>
              <a:gd name="connsiteY14" fmla="*/ 6407421 h 6407421"/>
              <a:gd name="connsiteX15" fmla="*/ 5314562 w 6142647"/>
              <a:gd name="connsiteY15" fmla="*/ 6407421 h 6407421"/>
              <a:gd name="connsiteX16" fmla="*/ 5048365 w 6142647"/>
              <a:gd name="connsiteY16" fmla="*/ 6377925 h 6407421"/>
              <a:gd name="connsiteX17" fmla="*/ 5078075 w 6142647"/>
              <a:gd name="connsiteY17" fmla="*/ 6377925 h 6407421"/>
              <a:gd name="connsiteX18" fmla="*/ 5078075 w 6142647"/>
              <a:gd name="connsiteY18" fmla="*/ 6407421 h 6407421"/>
              <a:gd name="connsiteX19" fmla="*/ 5048365 w 6142647"/>
              <a:gd name="connsiteY19" fmla="*/ 6407421 h 6407421"/>
              <a:gd name="connsiteX20" fmla="*/ 4782276 w 6142647"/>
              <a:gd name="connsiteY20" fmla="*/ 6377925 h 6407421"/>
              <a:gd name="connsiteX21" fmla="*/ 4811879 w 6142647"/>
              <a:gd name="connsiteY21" fmla="*/ 6377925 h 6407421"/>
              <a:gd name="connsiteX22" fmla="*/ 4811879 w 6142647"/>
              <a:gd name="connsiteY22" fmla="*/ 6407421 h 6407421"/>
              <a:gd name="connsiteX23" fmla="*/ 4782276 w 6142647"/>
              <a:gd name="connsiteY23" fmla="*/ 6407421 h 6407421"/>
              <a:gd name="connsiteX24" fmla="*/ 4516079 w 6142647"/>
              <a:gd name="connsiteY24" fmla="*/ 6377925 h 6407421"/>
              <a:gd name="connsiteX25" fmla="*/ 4545681 w 6142647"/>
              <a:gd name="connsiteY25" fmla="*/ 6377925 h 6407421"/>
              <a:gd name="connsiteX26" fmla="*/ 4545681 w 6142647"/>
              <a:gd name="connsiteY26" fmla="*/ 6407421 h 6407421"/>
              <a:gd name="connsiteX27" fmla="*/ 4516079 w 6142647"/>
              <a:gd name="connsiteY27" fmla="*/ 6407421 h 6407421"/>
              <a:gd name="connsiteX28" fmla="*/ 4249990 w 6142647"/>
              <a:gd name="connsiteY28" fmla="*/ 6377925 h 6407421"/>
              <a:gd name="connsiteX29" fmla="*/ 4279592 w 6142647"/>
              <a:gd name="connsiteY29" fmla="*/ 6377925 h 6407421"/>
              <a:gd name="connsiteX30" fmla="*/ 4279592 w 6142647"/>
              <a:gd name="connsiteY30" fmla="*/ 6407421 h 6407421"/>
              <a:gd name="connsiteX31" fmla="*/ 4249990 w 6142647"/>
              <a:gd name="connsiteY31" fmla="*/ 6407421 h 6407421"/>
              <a:gd name="connsiteX32" fmla="*/ 3983793 w 6142647"/>
              <a:gd name="connsiteY32" fmla="*/ 6377925 h 6407421"/>
              <a:gd name="connsiteX33" fmla="*/ 4013396 w 6142647"/>
              <a:gd name="connsiteY33" fmla="*/ 6377925 h 6407421"/>
              <a:gd name="connsiteX34" fmla="*/ 4013396 w 6142647"/>
              <a:gd name="connsiteY34" fmla="*/ 6407421 h 6407421"/>
              <a:gd name="connsiteX35" fmla="*/ 3983793 w 6142647"/>
              <a:gd name="connsiteY35" fmla="*/ 6407421 h 6407421"/>
              <a:gd name="connsiteX36" fmla="*/ 3717704 w 6142647"/>
              <a:gd name="connsiteY36" fmla="*/ 6377925 h 6407421"/>
              <a:gd name="connsiteX37" fmla="*/ 3747307 w 6142647"/>
              <a:gd name="connsiteY37" fmla="*/ 6377925 h 6407421"/>
              <a:gd name="connsiteX38" fmla="*/ 3747307 w 6142647"/>
              <a:gd name="connsiteY38" fmla="*/ 6407421 h 6407421"/>
              <a:gd name="connsiteX39" fmla="*/ 3717704 w 6142647"/>
              <a:gd name="connsiteY39" fmla="*/ 6407421 h 6407421"/>
              <a:gd name="connsiteX40" fmla="*/ 3451507 w 6142647"/>
              <a:gd name="connsiteY40" fmla="*/ 6377925 h 6407421"/>
              <a:gd name="connsiteX41" fmla="*/ 3481109 w 6142647"/>
              <a:gd name="connsiteY41" fmla="*/ 6377925 h 6407421"/>
              <a:gd name="connsiteX42" fmla="*/ 3481109 w 6142647"/>
              <a:gd name="connsiteY42" fmla="*/ 6407421 h 6407421"/>
              <a:gd name="connsiteX43" fmla="*/ 3451507 w 6142647"/>
              <a:gd name="connsiteY43" fmla="*/ 6407421 h 6407421"/>
              <a:gd name="connsiteX44" fmla="*/ 3185310 w 6142647"/>
              <a:gd name="connsiteY44" fmla="*/ 6377925 h 6407421"/>
              <a:gd name="connsiteX45" fmla="*/ 3214913 w 6142647"/>
              <a:gd name="connsiteY45" fmla="*/ 6377925 h 6407421"/>
              <a:gd name="connsiteX46" fmla="*/ 3214913 w 6142647"/>
              <a:gd name="connsiteY46" fmla="*/ 6407421 h 6407421"/>
              <a:gd name="connsiteX47" fmla="*/ 3185310 w 6142647"/>
              <a:gd name="connsiteY47" fmla="*/ 6407421 h 6407421"/>
              <a:gd name="connsiteX48" fmla="*/ 2919113 w 6142647"/>
              <a:gd name="connsiteY48" fmla="*/ 6377925 h 6407421"/>
              <a:gd name="connsiteX49" fmla="*/ 2948715 w 6142647"/>
              <a:gd name="connsiteY49" fmla="*/ 6377925 h 6407421"/>
              <a:gd name="connsiteX50" fmla="*/ 2948715 w 6142647"/>
              <a:gd name="connsiteY50" fmla="*/ 6407421 h 6407421"/>
              <a:gd name="connsiteX51" fmla="*/ 2919113 w 6142647"/>
              <a:gd name="connsiteY51" fmla="*/ 6407421 h 6407421"/>
              <a:gd name="connsiteX52" fmla="*/ 2653024 w 6142647"/>
              <a:gd name="connsiteY52" fmla="*/ 6377925 h 6407421"/>
              <a:gd name="connsiteX53" fmla="*/ 2682627 w 6142647"/>
              <a:gd name="connsiteY53" fmla="*/ 6377925 h 6407421"/>
              <a:gd name="connsiteX54" fmla="*/ 2682627 w 6142647"/>
              <a:gd name="connsiteY54" fmla="*/ 6407421 h 6407421"/>
              <a:gd name="connsiteX55" fmla="*/ 2653024 w 6142647"/>
              <a:gd name="connsiteY55" fmla="*/ 6407421 h 6407421"/>
              <a:gd name="connsiteX56" fmla="*/ 2386827 w 6142647"/>
              <a:gd name="connsiteY56" fmla="*/ 6377925 h 6407421"/>
              <a:gd name="connsiteX57" fmla="*/ 2416430 w 6142647"/>
              <a:gd name="connsiteY57" fmla="*/ 6377925 h 6407421"/>
              <a:gd name="connsiteX58" fmla="*/ 2416430 w 6142647"/>
              <a:gd name="connsiteY58" fmla="*/ 6407421 h 6407421"/>
              <a:gd name="connsiteX59" fmla="*/ 2386827 w 6142647"/>
              <a:gd name="connsiteY59" fmla="*/ 6407421 h 6407421"/>
              <a:gd name="connsiteX60" fmla="*/ 2120630 w 6142647"/>
              <a:gd name="connsiteY60" fmla="*/ 6377925 h 6407421"/>
              <a:gd name="connsiteX61" fmla="*/ 2150233 w 6142647"/>
              <a:gd name="connsiteY61" fmla="*/ 6377925 h 6407421"/>
              <a:gd name="connsiteX62" fmla="*/ 2150233 w 6142647"/>
              <a:gd name="connsiteY62" fmla="*/ 6407421 h 6407421"/>
              <a:gd name="connsiteX63" fmla="*/ 2120630 w 6142647"/>
              <a:gd name="connsiteY63" fmla="*/ 6407421 h 6407421"/>
              <a:gd name="connsiteX64" fmla="*/ 1854540 w 6142647"/>
              <a:gd name="connsiteY64" fmla="*/ 6377925 h 6407421"/>
              <a:gd name="connsiteX65" fmla="*/ 1884143 w 6142647"/>
              <a:gd name="connsiteY65" fmla="*/ 6377925 h 6407421"/>
              <a:gd name="connsiteX66" fmla="*/ 1884143 w 6142647"/>
              <a:gd name="connsiteY66" fmla="*/ 6407421 h 6407421"/>
              <a:gd name="connsiteX67" fmla="*/ 1854540 w 6142647"/>
              <a:gd name="connsiteY67" fmla="*/ 6407421 h 6407421"/>
              <a:gd name="connsiteX68" fmla="*/ 1588343 w 6142647"/>
              <a:gd name="connsiteY68" fmla="*/ 6377925 h 6407421"/>
              <a:gd name="connsiteX69" fmla="*/ 1617945 w 6142647"/>
              <a:gd name="connsiteY69" fmla="*/ 6377925 h 6407421"/>
              <a:gd name="connsiteX70" fmla="*/ 1617945 w 6142647"/>
              <a:gd name="connsiteY70" fmla="*/ 6407421 h 6407421"/>
              <a:gd name="connsiteX71" fmla="*/ 1588343 w 6142647"/>
              <a:gd name="connsiteY71" fmla="*/ 6407421 h 6407421"/>
              <a:gd name="connsiteX72" fmla="*/ 1322254 w 6142647"/>
              <a:gd name="connsiteY72" fmla="*/ 6377925 h 6407421"/>
              <a:gd name="connsiteX73" fmla="*/ 1351857 w 6142647"/>
              <a:gd name="connsiteY73" fmla="*/ 6377925 h 6407421"/>
              <a:gd name="connsiteX74" fmla="*/ 1351857 w 6142647"/>
              <a:gd name="connsiteY74" fmla="*/ 6407421 h 6407421"/>
              <a:gd name="connsiteX75" fmla="*/ 1322254 w 6142647"/>
              <a:gd name="connsiteY75" fmla="*/ 6407421 h 6407421"/>
              <a:gd name="connsiteX76" fmla="*/ 1056057 w 6142647"/>
              <a:gd name="connsiteY76" fmla="*/ 6377925 h 6407421"/>
              <a:gd name="connsiteX77" fmla="*/ 1085660 w 6142647"/>
              <a:gd name="connsiteY77" fmla="*/ 6377925 h 6407421"/>
              <a:gd name="connsiteX78" fmla="*/ 1085660 w 6142647"/>
              <a:gd name="connsiteY78" fmla="*/ 6407421 h 6407421"/>
              <a:gd name="connsiteX79" fmla="*/ 1056057 w 6142647"/>
              <a:gd name="connsiteY79" fmla="*/ 6407421 h 6407421"/>
              <a:gd name="connsiteX80" fmla="*/ 789968 w 6142647"/>
              <a:gd name="connsiteY80" fmla="*/ 6377925 h 6407421"/>
              <a:gd name="connsiteX81" fmla="*/ 819570 w 6142647"/>
              <a:gd name="connsiteY81" fmla="*/ 6377925 h 6407421"/>
              <a:gd name="connsiteX82" fmla="*/ 819570 w 6142647"/>
              <a:gd name="connsiteY82" fmla="*/ 6407421 h 6407421"/>
              <a:gd name="connsiteX83" fmla="*/ 789968 w 6142647"/>
              <a:gd name="connsiteY83" fmla="*/ 6407421 h 6407421"/>
              <a:gd name="connsiteX84" fmla="*/ 523771 w 6142647"/>
              <a:gd name="connsiteY84" fmla="*/ 6377925 h 6407421"/>
              <a:gd name="connsiteX85" fmla="*/ 553373 w 6142647"/>
              <a:gd name="connsiteY85" fmla="*/ 6377925 h 6407421"/>
              <a:gd name="connsiteX86" fmla="*/ 553373 w 6142647"/>
              <a:gd name="connsiteY86" fmla="*/ 6407421 h 6407421"/>
              <a:gd name="connsiteX87" fmla="*/ 523771 w 6142647"/>
              <a:gd name="connsiteY87" fmla="*/ 6407421 h 6407421"/>
              <a:gd name="connsiteX88" fmla="*/ 266197 w 6142647"/>
              <a:gd name="connsiteY88" fmla="*/ 6377925 h 6407421"/>
              <a:gd name="connsiteX89" fmla="*/ 295800 w 6142647"/>
              <a:gd name="connsiteY89" fmla="*/ 6377925 h 6407421"/>
              <a:gd name="connsiteX90" fmla="*/ 295800 w 6142647"/>
              <a:gd name="connsiteY90" fmla="*/ 6407421 h 6407421"/>
              <a:gd name="connsiteX91" fmla="*/ 266197 w 6142647"/>
              <a:gd name="connsiteY91" fmla="*/ 6407421 h 6407421"/>
              <a:gd name="connsiteX92" fmla="*/ 0 w 6142647"/>
              <a:gd name="connsiteY92" fmla="*/ 6377925 h 6407421"/>
              <a:gd name="connsiteX93" fmla="*/ 29602 w 6142647"/>
              <a:gd name="connsiteY93" fmla="*/ 6377925 h 6407421"/>
              <a:gd name="connsiteX94" fmla="*/ 29602 w 6142647"/>
              <a:gd name="connsiteY94" fmla="*/ 6407421 h 6407421"/>
              <a:gd name="connsiteX95" fmla="*/ 0 w 6142647"/>
              <a:gd name="connsiteY95" fmla="*/ 6407421 h 6407421"/>
              <a:gd name="connsiteX96" fmla="*/ 6113045 w 6142647"/>
              <a:gd name="connsiteY96" fmla="*/ 6112161 h 6407421"/>
              <a:gd name="connsiteX97" fmla="*/ 6142647 w 6142647"/>
              <a:gd name="connsiteY97" fmla="*/ 6112161 h 6407421"/>
              <a:gd name="connsiteX98" fmla="*/ 6142647 w 6142647"/>
              <a:gd name="connsiteY98" fmla="*/ 6141763 h 6407421"/>
              <a:gd name="connsiteX99" fmla="*/ 6113045 w 6142647"/>
              <a:gd name="connsiteY99" fmla="*/ 6141763 h 6407421"/>
              <a:gd name="connsiteX100" fmla="*/ 5846848 w 6142647"/>
              <a:gd name="connsiteY100" fmla="*/ 6112161 h 6407421"/>
              <a:gd name="connsiteX101" fmla="*/ 5876450 w 6142647"/>
              <a:gd name="connsiteY101" fmla="*/ 6112161 h 6407421"/>
              <a:gd name="connsiteX102" fmla="*/ 5876450 w 6142647"/>
              <a:gd name="connsiteY102" fmla="*/ 6141763 h 6407421"/>
              <a:gd name="connsiteX103" fmla="*/ 5846848 w 6142647"/>
              <a:gd name="connsiteY103" fmla="*/ 6141763 h 6407421"/>
              <a:gd name="connsiteX104" fmla="*/ 5580759 w 6142647"/>
              <a:gd name="connsiteY104" fmla="*/ 6112161 h 6407421"/>
              <a:gd name="connsiteX105" fmla="*/ 5610361 w 6142647"/>
              <a:gd name="connsiteY105" fmla="*/ 6112161 h 6407421"/>
              <a:gd name="connsiteX106" fmla="*/ 5610361 w 6142647"/>
              <a:gd name="connsiteY106" fmla="*/ 6141763 h 6407421"/>
              <a:gd name="connsiteX107" fmla="*/ 5580759 w 6142647"/>
              <a:gd name="connsiteY107" fmla="*/ 6141763 h 6407421"/>
              <a:gd name="connsiteX108" fmla="*/ 5314562 w 6142647"/>
              <a:gd name="connsiteY108" fmla="*/ 6112161 h 6407421"/>
              <a:gd name="connsiteX109" fmla="*/ 5344164 w 6142647"/>
              <a:gd name="connsiteY109" fmla="*/ 6112161 h 6407421"/>
              <a:gd name="connsiteX110" fmla="*/ 5344164 w 6142647"/>
              <a:gd name="connsiteY110" fmla="*/ 6141763 h 6407421"/>
              <a:gd name="connsiteX111" fmla="*/ 5314562 w 6142647"/>
              <a:gd name="connsiteY111" fmla="*/ 6141763 h 6407421"/>
              <a:gd name="connsiteX112" fmla="*/ 5048365 w 6142647"/>
              <a:gd name="connsiteY112" fmla="*/ 6112161 h 6407421"/>
              <a:gd name="connsiteX113" fmla="*/ 5078075 w 6142647"/>
              <a:gd name="connsiteY113" fmla="*/ 6112161 h 6407421"/>
              <a:gd name="connsiteX114" fmla="*/ 5078075 w 6142647"/>
              <a:gd name="connsiteY114" fmla="*/ 6141763 h 6407421"/>
              <a:gd name="connsiteX115" fmla="*/ 5048365 w 6142647"/>
              <a:gd name="connsiteY115" fmla="*/ 6141763 h 6407421"/>
              <a:gd name="connsiteX116" fmla="*/ 4782276 w 6142647"/>
              <a:gd name="connsiteY116" fmla="*/ 6112161 h 6407421"/>
              <a:gd name="connsiteX117" fmla="*/ 4811879 w 6142647"/>
              <a:gd name="connsiteY117" fmla="*/ 6112161 h 6407421"/>
              <a:gd name="connsiteX118" fmla="*/ 4811879 w 6142647"/>
              <a:gd name="connsiteY118" fmla="*/ 6141763 h 6407421"/>
              <a:gd name="connsiteX119" fmla="*/ 4782276 w 6142647"/>
              <a:gd name="connsiteY119" fmla="*/ 6141763 h 6407421"/>
              <a:gd name="connsiteX120" fmla="*/ 4516079 w 6142647"/>
              <a:gd name="connsiteY120" fmla="*/ 6112161 h 6407421"/>
              <a:gd name="connsiteX121" fmla="*/ 4545681 w 6142647"/>
              <a:gd name="connsiteY121" fmla="*/ 6112161 h 6407421"/>
              <a:gd name="connsiteX122" fmla="*/ 4545681 w 6142647"/>
              <a:gd name="connsiteY122" fmla="*/ 6141763 h 6407421"/>
              <a:gd name="connsiteX123" fmla="*/ 4516079 w 6142647"/>
              <a:gd name="connsiteY123" fmla="*/ 6141763 h 6407421"/>
              <a:gd name="connsiteX124" fmla="*/ 4249990 w 6142647"/>
              <a:gd name="connsiteY124" fmla="*/ 6112161 h 6407421"/>
              <a:gd name="connsiteX125" fmla="*/ 4279592 w 6142647"/>
              <a:gd name="connsiteY125" fmla="*/ 6112161 h 6407421"/>
              <a:gd name="connsiteX126" fmla="*/ 4279592 w 6142647"/>
              <a:gd name="connsiteY126" fmla="*/ 6141763 h 6407421"/>
              <a:gd name="connsiteX127" fmla="*/ 4249990 w 6142647"/>
              <a:gd name="connsiteY127" fmla="*/ 6141763 h 6407421"/>
              <a:gd name="connsiteX128" fmla="*/ 3983793 w 6142647"/>
              <a:gd name="connsiteY128" fmla="*/ 6112161 h 6407421"/>
              <a:gd name="connsiteX129" fmla="*/ 4013396 w 6142647"/>
              <a:gd name="connsiteY129" fmla="*/ 6112161 h 6407421"/>
              <a:gd name="connsiteX130" fmla="*/ 4013396 w 6142647"/>
              <a:gd name="connsiteY130" fmla="*/ 6141763 h 6407421"/>
              <a:gd name="connsiteX131" fmla="*/ 3983793 w 6142647"/>
              <a:gd name="connsiteY131" fmla="*/ 6141763 h 6407421"/>
              <a:gd name="connsiteX132" fmla="*/ 3717704 w 6142647"/>
              <a:gd name="connsiteY132" fmla="*/ 6112161 h 6407421"/>
              <a:gd name="connsiteX133" fmla="*/ 3747307 w 6142647"/>
              <a:gd name="connsiteY133" fmla="*/ 6112161 h 6407421"/>
              <a:gd name="connsiteX134" fmla="*/ 3747307 w 6142647"/>
              <a:gd name="connsiteY134" fmla="*/ 6141763 h 6407421"/>
              <a:gd name="connsiteX135" fmla="*/ 3717704 w 6142647"/>
              <a:gd name="connsiteY135" fmla="*/ 6141763 h 6407421"/>
              <a:gd name="connsiteX136" fmla="*/ 3451507 w 6142647"/>
              <a:gd name="connsiteY136" fmla="*/ 6112161 h 6407421"/>
              <a:gd name="connsiteX137" fmla="*/ 3481109 w 6142647"/>
              <a:gd name="connsiteY137" fmla="*/ 6112161 h 6407421"/>
              <a:gd name="connsiteX138" fmla="*/ 3481109 w 6142647"/>
              <a:gd name="connsiteY138" fmla="*/ 6141763 h 6407421"/>
              <a:gd name="connsiteX139" fmla="*/ 3451507 w 6142647"/>
              <a:gd name="connsiteY139" fmla="*/ 6141763 h 6407421"/>
              <a:gd name="connsiteX140" fmla="*/ 3185310 w 6142647"/>
              <a:gd name="connsiteY140" fmla="*/ 6112161 h 6407421"/>
              <a:gd name="connsiteX141" fmla="*/ 3214913 w 6142647"/>
              <a:gd name="connsiteY141" fmla="*/ 6112161 h 6407421"/>
              <a:gd name="connsiteX142" fmla="*/ 3214913 w 6142647"/>
              <a:gd name="connsiteY142" fmla="*/ 6141763 h 6407421"/>
              <a:gd name="connsiteX143" fmla="*/ 3185310 w 6142647"/>
              <a:gd name="connsiteY143" fmla="*/ 6141763 h 6407421"/>
              <a:gd name="connsiteX144" fmla="*/ 2919113 w 6142647"/>
              <a:gd name="connsiteY144" fmla="*/ 6112161 h 6407421"/>
              <a:gd name="connsiteX145" fmla="*/ 2948715 w 6142647"/>
              <a:gd name="connsiteY145" fmla="*/ 6112161 h 6407421"/>
              <a:gd name="connsiteX146" fmla="*/ 2948715 w 6142647"/>
              <a:gd name="connsiteY146" fmla="*/ 6141763 h 6407421"/>
              <a:gd name="connsiteX147" fmla="*/ 2919113 w 6142647"/>
              <a:gd name="connsiteY147" fmla="*/ 6141763 h 6407421"/>
              <a:gd name="connsiteX148" fmla="*/ 2653024 w 6142647"/>
              <a:gd name="connsiteY148" fmla="*/ 6112161 h 6407421"/>
              <a:gd name="connsiteX149" fmla="*/ 2682627 w 6142647"/>
              <a:gd name="connsiteY149" fmla="*/ 6112161 h 6407421"/>
              <a:gd name="connsiteX150" fmla="*/ 2682627 w 6142647"/>
              <a:gd name="connsiteY150" fmla="*/ 6141763 h 6407421"/>
              <a:gd name="connsiteX151" fmla="*/ 2653024 w 6142647"/>
              <a:gd name="connsiteY151" fmla="*/ 6141763 h 6407421"/>
              <a:gd name="connsiteX152" fmla="*/ 2386827 w 6142647"/>
              <a:gd name="connsiteY152" fmla="*/ 6112161 h 6407421"/>
              <a:gd name="connsiteX153" fmla="*/ 2416430 w 6142647"/>
              <a:gd name="connsiteY153" fmla="*/ 6112161 h 6407421"/>
              <a:gd name="connsiteX154" fmla="*/ 2416430 w 6142647"/>
              <a:gd name="connsiteY154" fmla="*/ 6141763 h 6407421"/>
              <a:gd name="connsiteX155" fmla="*/ 2386827 w 6142647"/>
              <a:gd name="connsiteY155" fmla="*/ 6141763 h 6407421"/>
              <a:gd name="connsiteX156" fmla="*/ 2120630 w 6142647"/>
              <a:gd name="connsiteY156" fmla="*/ 6112161 h 6407421"/>
              <a:gd name="connsiteX157" fmla="*/ 2150233 w 6142647"/>
              <a:gd name="connsiteY157" fmla="*/ 6112161 h 6407421"/>
              <a:gd name="connsiteX158" fmla="*/ 2150233 w 6142647"/>
              <a:gd name="connsiteY158" fmla="*/ 6141763 h 6407421"/>
              <a:gd name="connsiteX159" fmla="*/ 2120630 w 6142647"/>
              <a:gd name="connsiteY159" fmla="*/ 6141763 h 6407421"/>
              <a:gd name="connsiteX160" fmla="*/ 1854540 w 6142647"/>
              <a:gd name="connsiteY160" fmla="*/ 6112161 h 6407421"/>
              <a:gd name="connsiteX161" fmla="*/ 1884143 w 6142647"/>
              <a:gd name="connsiteY161" fmla="*/ 6112161 h 6407421"/>
              <a:gd name="connsiteX162" fmla="*/ 1884143 w 6142647"/>
              <a:gd name="connsiteY162" fmla="*/ 6141763 h 6407421"/>
              <a:gd name="connsiteX163" fmla="*/ 1854540 w 6142647"/>
              <a:gd name="connsiteY163" fmla="*/ 6141763 h 6407421"/>
              <a:gd name="connsiteX164" fmla="*/ 1588343 w 6142647"/>
              <a:gd name="connsiteY164" fmla="*/ 6112161 h 6407421"/>
              <a:gd name="connsiteX165" fmla="*/ 1617945 w 6142647"/>
              <a:gd name="connsiteY165" fmla="*/ 6112161 h 6407421"/>
              <a:gd name="connsiteX166" fmla="*/ 1617945 w 6142647"/>
              <a:gd name="connsiteY166" fmla="*/ 6141763 h 6407421"/>
              <a:gd name="connsiteX167" fmla="*/ 1588343 w 6142647"/>
              <a:gd name="connsiteY167" fmla="*/ 6141763 h 6407421"/>
              <a:gd name="connsiteX168" fmla="*/ 1322254 w 6142647"/>
              <a:gd name="connsiteY168" fmla="*/ 6112161 h 6407421"/>
              <a:gd name="connsiteX169" fmla="*/ 1351857 w 6142647"/>
              <a:gd name="connsiteY169" fmla="*/ 6112161 h 6407421"/>
              <a:gd name="connsiteX170" fmla="*/ 1351857 w 6142647"/>
              <a:gd name="connsiteY170" fmla="*/ 6141763 h 6407421"/>
              <a:gd name="connsiteX171" fmla="*/ 1322254 w 6142647"/>
              <a:gd name="connsiteY171" fmla="*/ 6141763 h 6407421"/>
              <a:gd name="connsiteX172" fmla="*/ 1056057 w 6142647"/>
              <a:gd name="connsiteY172" fmla="*/ 6112161 h 6407421"/>
              <a:gd name="connsiteX173" fmla="*/ 1085660 w 6142647"/>
              <a:gd name="connsiteY173" fmla="*/ 6112161 h 6407421"/>
              <a:gd name="connsiteX174" fmla="*/ 1085660 w 6142647"/>
              <a:gd name="connsiteY174" fmla="*/ 6141763 h 6407421"/>
              <a:gd name="connsiteX175" fmla="*/ 1056057 w 6142647"/>
              <a:gd name="connsiteY175" fmla="*/ 6141763 h 6407421"/>
              <a:gd name="connsiteX176" fmla="*/ 789968 w 6142647"/>
              <a:gd name="connsiteY176" fmla="*/ 6112161 h 6407421"/>
              <a:gd name="connsiteX177" fmla="*/ 819570 w 6142647"/>
              <a:gd name="connsiteY177" fmla="*/ 6112161 h 6407421"/>
              <a:gd name="connsiteX178" fmla="*/ 819570 w 6142647"/>
              <a:gd name="connsiteY178" fmla="*/ 6141763 h 6407421"/>
              <a:gd name="connsiteX179" fmla="*/ 789968 w 6142647"/>
              <a:gd name="connsiteY179" fmla="*/ 6141763 h 6407421"/>
              <a:gd name="connsiteX180" fmla="*/ 523771 w 6142647"/>
              <a:gd name="connsiteY180" fmla="*/ 6112161 h 6407421"/>
              <a:gd name="connsiteX181" fmla="*/ 553373 w 6142647"/>
              <a:gd name="connsiteY181" fmla="*/ 6112161 h 6407421"/>
              <a:gd name="connsiteX182" fmla="*/ 553373 w 6142647"/>
              <a:gd name="connsiteY182" fmla="*/ 6141763 h 6407421"/>
              <a:gd name="connsiteX183" fmla="*/ 523771 w 6142647"/>
              <a:gd name="connsiteY183" fmla="*/ 6141763 h 6407421"/>
              <a:gd name="connsiteX184" fmla="*/ 266197 w 6142647"/>
              <a:gd name="connsiteY184" fmla="*/ 6112161 h 6407421"/>
              <a:gd name="connsiteX185" fmla="*/ 295800 w 6142647"/>
              <a:gd name="connsiteY185" fmla="*/ 6112161 h 6407421"/>
              <a:gd name="connsiteX186" fmla="*/ 295800 w 6142647"/>
              <a:gd name="connsiteY186" fmla="*/ 6141763 h 6407421"/>
              <a:gd name="connsiteX187" fmla="*/ 266197 w 6142647"/>
              <a:gd name="connsiteY187" fmla="*/ 6141763 h 6407421"/>
              <a:gd name="connsiteX188" fmla="*/ 0 w 6142647"/>
              <a:gd name="connsiteY188" fmla="*/ 6112161 h 6407421"/>
              <a:gd name="connsiteX189" fmla="*/ 29602 w 6142647"/>
              <a:gd name="connsiteY189" fmla="*/ 6112161 h 6407421"/>
              <a:gd name="connsiteX190" fmla="*/ 29602 w 6142647"/>
              <a:gd name="connsiteY190" fmla="*/ 6141763 h 6407421"/>
              <a:gd name="connsiteX191" fmla="*/ 0 w 6142647"/>
              <a:gd name="connsiteY191" fmla="*/ 6141763 h 6407421"/>
              <a:gd name="connsiteX192" fmla="*/ 6113045 w 6142647"/>
              <a:gd name="connsiteY192" fmla="*/ 5846396 h 6407421"/>
              <a:gd name="connsiteX193" fmla="*/ 6142647 w 6142647"/>
              <a:gd name="connsiteY193" fmla="*/ 5846396 h 6407421"/>
              <a:gd name="connsiteX194" fmla="*/ 6142647 w 6142647"/>
              <a:gd name="connsiteY194" fmla="*/ 5875998 h 6407421"/>
              <a:gd name="connsiteX195" fmla="*/ 6113045 w 6142647"/>
              <a:gd name="connsiteY195" fmla="*/ 5875998 h 6407421"/>
              <a:gd name="connsiteX196" fmla="*/ 5846848 w 6142647"/>
              <a:gd name="connsiteY196" fmla="*/ 5846396 h 6407421"/>
              <a:gd name="connsiteX197" fmla="*/ 5876450 w 6142647"/>
              <a:gd name="connsiteY197" fmla="*/ 5846396 h 6407421"/>
              <a:gd name="connsiteX198" fmla="*/ 5876450 w 6142647"/>
              <a:gd name="connsiteY198" fmla="*/ 5875998 h 6407421"/>
              <a:gd name="connsiteX199" fmla="*/ 5846848 w 6142647"/>
              <a:gd name="connsiteY199" fmla="*/ 5875998 h 6407421"/>
              <a:gd name="connsiteX200" fmla="*/ 5580759 w 6142647"/>
              <a:gd name="connsiteY200" fmla="*/ 5846396 h 6407421"/>
              <a:gd name="connsiteX201" fmla="*/ 5610361 w 6142647"/>
              <a:gd name="connsiteY201" fmla="*/ 5846396 h 6407421"/>
              <a:gd name="connsiteX202" fmla="*/ 5610361 w 6142647"/>
              <a:gd name="connsiteY202" fmla="*/ 5875998 h 6407421"/>
              <a:gd name="connsiteX203" fmla="*/ 5580759 w 6142647"/>
              <a:gd name="connsiteY203" fmla="*/ 5875998 h 6407421"/>
              <a:gd name="connsiteX204" fmla="*/ 5314562 w 6142647"/>
              <a:gd name="connsiteY204" fmla="*/ 5846396 h 6407421"/>
              <a:gd name="connsiteX205" fmla="*/ 5344164 w 6142647"/>
              <a:gd name="connsiteY205" fmla="*/ 5846396 h 6407421"/>
              <a:gd name="connsiteX206" fmla="*/ 5344164 w 6142647"/>
              <a:gd name="connsiteY206" fmla="*/ 5875998 h 6407421"/>
              <a:gd name="connsiteX207" fmla="*/ 5314562 w 6142647"/>
              <a:gd name="connsiteY207" fmla="*/ 5875998 h 6407421"/>
              <a:gd name="connsiteX208" fmla="*/ 5048365 w 6142647"/>
              <a:gd name="connsiteY208" fmla="*/ 5846396 h 6407421"/>
              <a:gd name="connsiteX209" fmla="*/ 5078075 w 6142647"/>
              <a:gd name="connsiteY209" fmla="*/ 5846396 h 6407421"/>
              <a:gd name="connsiteX210" fmla="*/ 5078075 w 6142647"/>
              <a:gd name="connsiteY210" fmla="*/ 5875998 h 6407421"/>
              <a:gd name="connsiteX211" fmla="*/ 5048365 w 6142647"/>
              <a:gd name="connsiteY211" fmla="*/ 5875998 h 6407421"/>
              <a:gd name="connsiteX212" fmla="*/ 4782276 w 6142647"/>
              <a:gd name="connsiteY212" fmla="*/ 5846396 h 6407421"/>
              <a:gd name="connsiteX213" fmla="*/ 4811879 w 6142647"/>
              <a:gd name="connsiteY213" fmla="*/ 5846396 h 6407421"/>
              <a:gd name="connsiteX214" fmla="*/ 4811879 w 6142647"/>
              <a:gd name="connsiteY214" fmla="*/ 5875998 h 6407421"/>
              <a:gd name="connsiteX215" fmla="*/ 4782276 w 6142647"/>
              <a:gd name="connsiteY215" fmla="*/ 5875998 h 6407421"/>
              <a:gd name="connsiteX216" fmla="*/ 4516079 w 6142647"/>
              <a:gd name="connsiteY216" fmla="*/ 5846396 h 6407421"/>
              <a:gd name="connsiteX217" fmla="*/ 4545681 w 6142647"/>
              <a:gd name="connsiteY217" fmla="*/ 5846396 h 6407421"/>
              <a:gd name="connsiteX218" fmla="*/ 4545681 w 6142647"/>
              <a:gd name="connsiteY218" fmla="*/ 5875998 h 6407421"/>
              <a:gd name="connsiteX219" fmla="*/ 4516079 w 6142647"/>
              <a:gd name="connsiteY219" fmla="*/ 5875998 h 6407421"/>
              <a:gd name="connsiteX220" fmla="*/ 4249990 w 6142647"/>
              <a:gd name="connsiteY220" fmla="*/ 5846396 h 6407421"/>
              <a:gd name="connsiteX221" fmla="*/ 4279592 w 6142647"/>
              <a:gd name="connsiteY221" fmla="*/ 5846396 h 6407421"/>
              <a:gd name="connsiteX222" fmla="*/ 4279592 w 6142647"/>
              <a:gd name="connsiteY222" fmla="*/ 5875998 h 6407421"/>
              <a:gd name="connsiteX223" fmla="*/ 4249990 w 6142647"/>
              <a:gd name="connsiteY223" fmla="*/ 5875998 h 6407421"/>
              <a:gd name="connsiteX224" fmla="*/ 3983793 w 6142647"/>
              <a:gd name="connsiteY224" fmla="*/ 5846396 h 6407421"/>
              <a:gd name="connsiteX225" fmla="*/ 4013396 w 6142647"/>
              <a:gd name="connsiteY225" fmla="*/ 5846396 h 6407421"/>
              <a:gd name="connsiteX226" fmla="*/ 4013396 w 6142647"/>
              <a:gd name="connsiteY226" fmla="*/ 5875998 h 6407421"/>
              <a:gd name="connsiteX227" fmla="*/ 3983793 w 6142647"/>
              <a:gd name="connsiteY227" fmla="*/ 5875998 h 6407421"/>
              <a:gd name="connsiteX228" fmla="*/ 3717704 w 6142647"/>
              <a:gd name="connsiteY228" fmla="*/ 5846396 h 6407421"/>
              <a:gd name="connsiteX229" fmla="*/ 3747307 w 6142647"/>
              <a:gd name="connsiteY229" fmla="*/ 5846396 h 6407421"/>
              <a:gd name="connsiteX230" fmla="*/ 3747307 w 6142647"/>
              <a:gd name="connsiteY230" fmla="*/ 5875998 h 6407421"/>
              <a:gd name="connsiteX231" fmla="*/ 3717704 w 6142647"/>
              <a:gd name="connsiteY231" fmla="*/ 5875998 h 6407421"/>
              <a:gd name="connsiteX232" fmla="*/ 3451507 w 6142647"/>
              <a:gd name="connsiteY232" fmla="*/ 5846396 h 6407421"/>
              <a:gd name="connsiteX233" fmla="*/ 3481109 w 6142647"/>
              <a:gd name="connsiteY233" fmla="*/ 5846396 h 6407421"/>
              <a:gd name="connsiteX234" fmla="*/ 3481109 w 6142647"/>
              <a:gd name="connsiteY234" fmla="*/ 5875998 h 6407421"/>
              <a:gd name="connsiteX235" fmla="*/ 3451507 w 6142647"/>
              <a:gd name="connsiteY235" fmla="*/ 5875998 h 6407421"/>
              <a:gd name="connsiteX236" fmla="*/ 3185310 w 6142647"/>
              <a:gd name="connsiteY236" fmla="*/ 5846396 h 6407421"/>
              <a:gd name="connsiteX237" fmla="*/ 3214913 w 6142647"/>
              <a:gd name="connsiteY237" fmla="*/ 5846396 h 6407421"/>
              <a:gd name="connsiteX238" fmla="*/ 3214913 w 6142647"/>
              <a:gd name="connsiteY238" fmla="*/ 5875998 h 6407421"/>
              <a:gd name="connsiteX239" fmla="*/ 3185310 w 6142647"/>
              <a:gd name="connsiteY239" fmla="*/ 5875998 h 6407421"/>
              <a:gd name="connsiteX240" fmla="*/ 2919113 w 6142647"/>
              <a:gd name="connsiteY240" fmla="*/ 5846396 h 6407421"/>
              <a:gd name="connsiteX241" fmla="*/ 2948715 w 6142647"/>
              <a:gd name="connsiteY241" fmla="*/ 5846396 h 6407421"/>
              <a:gd name="connsiteX242" fmla="*/ 2948715 w 6142647"/>
              <a:gd name="connsiteY242" fmla="*/ 5875998 h 6407421"/>
              <a:gd name="connsiteX243" fmla="*/ 2919113 w 6142647"/>
              <a:gd name="connsiteY243" fmla="*/ 5875998 h 6407421"/>
              <a:gd name="connsiteX244" fmla="*/ 2653024 w 6142647"/>
              <a:gd name="connsiteY244" fmla="*/ 5846396 h 6407421"/>
              <a:gd name="connsiteX245" fmla="*/ 2682627 w 6142647"/>
              <a:gd name="connsiteY245" fmla="*/ 5846396 h 6407421"/>
              <a:gd name="connsiteX246" fmla="*/ 2682627 w 6142647"/>
              <a:gd name="connsiteY246" fmla="*/ 5875998 h 6407421"/>
              <a:gd name="connsiteX247" fmla="*/ 2653024 w 6142647"/>
              <a:gd name="connsiteY247" fmla="*/ 5875998 h 6407421"/>
              <a:gd name="connsiteX248" fmla="*/ 2386827 w 6142647"/>
              <a:gd name="connsiteY248" fmla="*/ 5846396 h 6407421"/>
              <a:gd name="connsiteX249" fmla="*/ 2416430 w 6142647"/>
              <a:gd name="connsiteY249" fmla="*/ 5846396 h 6407421"/>
              <a:gd name="connsiteX250" fmla="*/ 2416430 w 6142647"/>
              <a:gd name="connsiteY250" fmla="*/ 5875998 h 6407421"/>
              <a:gd name="connsiteX251" fmla="*/ 2386827 w 6142647"/>
              <a:gd name="connsiteY251" fmla="*/ 5875998 h 6407421"/>
              <a:gd name="connsiteX252" fmla="*/ 2120630 w 6142647"/>
              <a:gd name="connsiteY252" fmla="*/ 5846396 h 6407421"/>
              <a:gd name="connsiteX253" fmla="*/ 2150233 w 6142647"/>
              <a:gd name="connsiteY253" fmla="*/ 5846396 h 6407421"/>
              <a:gd name="connsiteX254" fmla="*/ 2150233 w 6142647"/>
              <a:gd name="connsiteY254" fmla="*/ 5875998 h 6407421"/>
              <a:gd name="connsiteX255" fmla="*/ 2120630 w 6142647"/>
              <a:gd name="connsiteY255" fmla="*/ 5875998 h 6407421"/>
              <a:gd name="connsiteX256" fmla="*/ 1854540 w 6142647"/>
              <a:gd name="connsiteY256" fmla="*/ 5846396 h 6407421"/>
              <a:gd name="connsiteX257" fmla="*/ 1884143 w 6142647"/>
              <a:gd name="connsiteY257" fmla="*/ 5846396 h 6407421"/>
              <a:gd name="connsiteX258" fmla="*/ 1884143 w 6142647"/>
              <a:gd name="connsiteY258" fmla="*/ 5875998 h 6407421"/>
              <a:gd name="connsiteX259" fmla="*/ 1854540 w 6142647"/>
              <a:gd name="connsiteY259" fmla="*/ 5875998 h 6407421"/>
              <a:gd name="connsiteX260" fmla="*/ 1588343 w 6142647"/>
              <a:gd name="connsiteY260" fmla="*/ 5846396 h 6407421"/>
              <a:gd name="connsiteX261" fmla="*/ 1617945 w 6142647"/>
              <a:gd name="connsiteY261" fmla="*/ 5846396 h 6407421"/>
              <a:gd name="connsiteX262" fmla="*/ 1617945 w 6142647"/>
              <a:gd name="connsiteY262" fmla="*/ 5875998 h 6407421"/>
              <a:gd name="connsiteX263" fmla="*/ 1588343 w 6142647"/>
              <a:gd name="connsiteY263" fmla="*/ 5875998 h 6407421"/>
              <a:gd name="connsiteX264" fmla="*/ 1322254 w 6142647"/>
              <a:gd name="connsiteY264" fmla="*/ 5846396 h 6407421"/>
              <a:gd name="connsiteX265" fmla="*/ 1351857 w 6142647"/>
              <a:gd name="connsiteY265" fmla="*/ 5846396 h 6407421"/>
              <a:gd name="connsiteX266" fmla="*/ 1351857 w 6142647"/>
              <a:gd name="connsiteY266" fmla="*/ 5875998 h 6407421"/>
              <a:gd name="connsiteX267" fmla="*/ 1322254 w 6142647"/>
              <a:gd name="connsiteY267" fmla="*/ 5875998 h 6407421"/>
              <a:gd name="connsiteX268" fmla="*/ 1056057 w 6142647"/>
              <a:gd name="connsiteY268" fmla="*/ 5846396 h 6407421"/>
              <a:gd name="connsiteX269" fmla="*/ 1085660 w 6142647"/>
              <a:gd name="connsiteY269" fmla="*/ 5846396 h 6407421"/>
              <a:gd name="connsiteX270" fmla="*/ 1085660 w 6142647"/>
              <a:gd name="connsiteY270" fmla="*/ 5875998 h 6407421"/>
              <a:gd name="connsiteX271" fmla="*/ 1056057 w 6142647"/>
              <a:gd name="connsiteY271" fmla="*/ 5875998 h 6407421"/>
              <a:gd name="connsiteX272" fmla="*/ 789968 w 6142647"/>
              <a:gd name="connsiteY272" fmla="*/ 5846396 h 6407421"/>
              <a:gd name="connsiteX273" fmla="*/ 819570 w 6142647"/>
              <a:gd name="connsiteY273" fmla="*/ 5846396 h 6407421"/>
              <a:gd name="connsiteX274" fmla="*/ 819570 w 6142647"/>
              <a:gd name="connsiteY274" fmla="*/ 5875998 h 6407421"/>
              <a:gd name="connsiteX275" fmla="*/ 789968 w 6142647"/>
              <a:gd name="connsiteY275" fmla="*/ 5875998 h 6407421"/>
              <a:gd name="connsiteX276" fmla="*/ 523771 w 6142647"/>
              <a:gd name="connsiteY276" fmla="*/ 5846396 h 6407421"/>
              <a:gd name="connsiteX277" fmla="*/ 553373 w 6142647"/>
              <a:gd name="connsiteY277" fmla="*/ 5846396 h 6407421"/>
              <a:gd name="connsiteX278" fmla="*/ 553373 w 6142647"/>
              <a:gd name="connsiteY278" fmla="*/ 5875998 h 6407421"/>
              <a:gd name="connsiteX279" fmla="*/ 523771 w 6142647"/>
              <a:gd name="connsiteY279" fmla="*/ 5875998 h 6407421"/>
              <a:gd name="connsiteX280" fmla="*/ 266197 w 6142647"/>
              <a:gd name="connsiteY280" fmla="*/ 5846396 h 6407421"/>
              <a:gd name="connsiteX281" fmla="*/ 295800 w 6142647"/>
              <a:gd name="connsiteY281" fmla="*/ 5846396 h 6407421"/>
              <a:gd name="connsiteX282" fmla="*/ 295800 w 6142647"/>
              <a:gd name="connsiteY282" fmla="*/ 5875998 h 6407421"/>
              <a:gd name="connsiteX283" fmla="*/ 266197 w 6142647"/>
              <a:gd name="connsiteY283" fmla="*/ 5875998 h 6407421"/>
              <a:gd name="connsiteX284" fmla="*/ 0 w 6142647"/>
              <a:gd name="connsiteY284" fmla="*/ 5846396 h 6407421"/>
              <a:gd name="connsiteX285" fmla="*/ 29602 w 6142647"/>
              <a:gd name="connsiteY285" fmla="*/ 5846396 h 6407421"/>
              <a:gd name="connsiteX286" fmla="*/ 29602 w 6142647"/>
              <a:gd name="connsiteY286" fmla="*/ 5875998 h 6407421"/>
              <a:gd name="connsiteX287" fmla="*/ 0 w 6142647"/>
              <a:gd name="connsiteY287" fmla="*/ 5875998 h 6407421"/>
              <a:gd name="connsiteX288" fmla="*/ 6113045 w 6142647"/>
              <a:gd name="connsiteY288" fmla="*/ 5580631 h 6407421"/>
              <a:gd name="connsiteX289" fmla="*/ 6142647 w 6142647"/>
              <a:gd name="connsiteY289" fmla="*/ 5580631 h 6407421"/>
              <a:gd name="connsiteX290" fmla="*/ 6142647 w 6142647"/>
              <a:gd name="connsiteY290" fmla="*/ 5610233 h 6407421"/>
              <a:gd name="connsiteX291" fmla="*/ 6113045 w 6142647"/>
              <a:gd name="connsiteY291" fmla="*/ 5610233 h 6407421"/>
              <a:gd name="connsiteX292" fmla="*/ 5846848 w 6142647"/>
              <a:gd name="connsiteY292" fmla="*/ 5580631 h 6407421"/>
              <a:gd name="connsiteX293" fmla="*/ 5876450 w 6142647"/>
              <a:gd name="connsiteY293" fmla="*/ 5580631 h 6407421"/>
              <a:gd name="connsiteX294" fmla="*/ 5876450 w 6142647"/>
              <a:gd name="connsiteY294" fmla="*/ 5610233 h 6407421"/>
              <a:gd name="connsiteX295" fmla="*/ 5846848 w 6142647"/>
              <a:gd name="connsiteY295" fmla="*/ 5610233 h 6407421"/>
              <a:gd name="connsiteX296" fmla="*/ 5580759 w 6142647"/>
              <a:gd name="connsiteY296" fmla="*/ 5580631 h 6407421"/>
              <a:gd name="connsiteX297" fmla="*/ 5610361 w 6142647"/>
              <a:gd name="connsiteY297" fmla="*/ 5580631 h 6407421"/>
              <a:gd name="connsiteX298" fmla="*/ 5610361 w 6142647"/>
              <a:gd name="connsiteY298" fmla="*/ 5610233 h 6407421"/>
              <a:gd name="connsiteX299" fmla="*/ 5580759 w 6142647"/>
              <a:gd name="connsiteY299" fmla="*/ 5610233 h 6407421"/>
              <a:gd name="connsiteX300" fmla="*/ 5314562 w 6142647"/>
              <a:gd name="connsiteY300" fmla="*/ 5580631 h 6407421"/>
              <a:gd name="connsiteX301" fmla="*/ 5344164 w 6142647"/>
              <a:gd name="connsiteY301" fmla="*/ 5580631 h 6407421"/>
              <a:gd name="connsiteX302" fmla="*/ 5344164 w 6142647"/>
              <a:gd name="connsiteY302" fmla="*/ 5610233 h 6407421"/>
              <a:gd name="connsiteX303" fmla="*/ 5314562 w 6142647"/>
              <a:gd name="connsiteY303" fmla="*/ 5610233 h 6407421"/>
              <a:gd name="connsiteX304" fmla="*/ 5048365 w 6142647"/>
              <a:gd name="connsiteY304" fmla="*/ 5580631 h 6407421"/>
              <a:gd name="connsiteX305" fmla="*/ 5078075 w 6142647"/>
              <a:gd name="connsiteY305" fmla="*/ 5580631 h 6407421"/>
              <a:gd name="connsiteX306" fmla="*/ 5078075 w 6142647"/>
              <a:gd name="connsiteY306" fmla="*/ 5610233 h 6407421"/>
              <a:gd name="connsiteX307" fmla="*/ 5048365 w 6142647"/>
              <a:gd name="connsiteY307" fmla="*/ 5610233 h 6407421"/>
              <a:gd name="connsiteX308" fmla="*/ 4782276 w 6142647"/>
              <a:gd name="connsiteY308" fmla="*/ 5580631 h 6407421"/>
              <a:gd name="connsiteX309" fmla="*/ 4811879 w 6142647"/>
              <a:gd name="connsiteY309" fmla="*/ 5580631 h 6407421"/>
              <a:gd name="connsiteX310" fmla="*/ 4811879 w 6142647"/>
              <a:gd name="connsiteY310" fmla="*/ 5610233 h 6407421"/>
              <a:gd name="connsiteX311" fmla="*/ 4782276 w 6142647"/>
              <a:gd name="connsiteY311" fmla="*/ 5610233 h 6407421"/>
              <a:gd name="connsiteX312" fmla="*/ 4516079 w 6142647"/>
              <a:gd name="connsiteY312" fmla="*/ 5580631 h 6407421"/>
              <a:gd name="connsiteX313" fmla="*/ 4545681 w 6142647"/>
              <a:gd name="connsiteY313" fmla="*/ 5580631 h 6407421"/>
              <a:gd name="connsiteX314" fmla="*/ 4545681 w 6142647"/>
              <a:gd name="connsiteY314" fmla="*/ 5610233 h 6407421"/>
              <a:gd name="connsiteX315" fmla="*/ 4516079 w 6142647"/>
              <a:gd name="connsiteY315" fmla="*/ 5610233 h 6407421"/>
              <a:gd name="connsiteX316" fmla="*/ 4249990 w 6142647"/>
              <a:gd name="connsiteY316" fmla="*/ 5580631 h 6407421"/>
              <a:gd name="connsiteX317" fmla="*/ 4279592 w 6142647"/>
              <a:gd name="connsiteY317" fmla="*/ 5580631 h 6407421"/>
              <a:gd name="connsiteX318" fmla="*/ 4279592 w 6142647"/>
              <a:gd name="connsiteY318" fmla="*/ 5610233 h 6407421"/>
              <a:gd name="connsiteX319" fmla="*/ 4249990 w 6142647"/>
              <a:gd name="connsiteY319" fmla="*/ 5610233 h 6407421"/>
              <a:gd name="connsiteX320" fmla="*/ 3983793 w 6142647"/>
              <a:gd name="connsiteY320" fmla="*/ 5580631 h 6407421"/>
              <a:gd name="connsiteX321" fmla="*/ 4013396 w 6142647"/>
              <a:gd name="connsiteY321" fmla="*/ 5580631 h 6407421"/>
              <a:gd name="connsiteX322" fmla="*/ 4013396 w 6142647"/>
              <a:gd name="connsiteY322" fmla="*/ 5610233 h 6407421"/>
              <a:gd name="connsiteX323" fmla="*/ 3983793 w 6142647"/>
              <a:gd name="connsiteY323" fmla="*/ 5610233 h 6407421"/>
              <a:gd name="connsiteX324" fmla="*/ 3717704 w 6142647"/>
              <a:gd name="connsiteY324" fmla="*/ 5580631 h 6407421"/>
              <a:gd name="connsiteX325" fmla="*/ 3747307 w 6142647"/>
              <a:gd name="connsiteY325" fmla="*/ 5580631 h 6407421"/>
              <a:gd name="connsiteX326" fmla="*/ 3747307 w 6142647"/>
              <a:gd name="connsiteY326" fmla="*/ 5610233 h 6407421"/>
              <a:gd name="connsiteX327" fmla="*/ 3717704 w 6142647"/>
              <a:gd name="connsiteY327" fmla="*/ 5610233 h 6407421"/>
              <a:gd name="connsiteX328" fmla="*/ 3451507 w 6142647"/>
              <a:gd name="connsiteY328" fmla="*/ 5580631 h 6407421"/>
              <a:gd name="connsiteX329" fmla="*/ 3481109 w 6142647"/>
              <a:gd name="connsiteY329" fmla="*/ 5580631 h 6407421"/>
              <a:gd name="connsiteX330" fmla="*/ 3481109 w 6142647"/>
              <a:gd name="connsiteY330" fmla="*/ 5610233 h 6407421"/>
              <a:gd name="connsiteX331" fmla="*/ 3451507 w 6142647"/>
              <a:gd name="connsiteY331" fmla="*/ 5610233 h 6407421"/>
              <a:gd name="connsiteX332" fmla="*/ 3185310 w 6142647"/>
              <a:gd name="connsiteY332" fmla="*/ 5580631 h 6407421"/>
              <a:gd name="connsiteX333" fmla="*/ 3214913 w 6142647"/>
              <a:gd name="connsiteY333" fmla="*/ 5580631 h 6407421"/>
              <a:gd name="connsiteX334" fmla="*/ 3214913 w 6142647"/>
              <a:gd name="connsiteY334" fmla="*/ 5610233 h 6407421"/>
              <a:gd name="connsiteX335" fmla="*/ 3185310 w 6142647"/>
              <a:gd name="connsiteY335" fmla="*/ 5610233 h 6407421"/>
              <a:gd name="connsiteX336" fmla="*/ 2919113 w 6142647"/>
              <a:gd name="connsiteY336" fmla="*/ 5580631 h 6407421"/>
              <a:gd name="connsiteX337" fmla="*/ 2948715 w 6142647"/>
              <a:gd name="connsiteY337" fmla="*/ 5580631 h 6407421"/>
              <a:gd name="connsiteX338" fmla="*/ 2948715 w 6142647"/>
              <a:gd name="connsiteY338" fmla="*/ 5610233 h 6407421"/>
              <a:gd name="connsiteX339" fmla="*/ 2919113 w 6142647"/>
              <a:gd name="connsiteY339" fmla="*/ 5610233 h 6407421"/>
              <a:gd name="connsiteX340" fmla="*/ 2653024 w 6142647"/>
              <a:gd name="connsiteY340" fmla="*/ 5580631 h 6407421"/>
              <a:gd name="connsiteX341" fmla="*/ 2682627 w 6142647"/>
              <a:gd name="connsiteY341" fmla="*/ 5580631 h 6407421"/>
              <a:gd name="connsiteX342" fmla="*/ 2682627 w 6142647"/>
              <a:gd name="connsiteY342" fmla="*/ 5610233 h 6407421"/>
              <a:gd name="connsiteX343" fmla="*/ 2653024 w 6142647"/>
              <a:gd name="connsiteY343" fmla="*/ 5610233 h 6407421"/>
              <a:gd name="connsiteX344" fmla="*/ 2386827 w 6142647"/>
              <a:gd name="connsiteY344" fmla="*/ 5580631 h 6407421"/>
              <a:gd name="connsiteX345" fmla="*/ 2416430 w 6142647"/>
              <a:gd name="connsiteY345" fmla="*/ 5580631 h 6407421"/>
              <a:gd name="connsiteX346" fmla="*/ 2416430 w 6142647"/>
              <a:gd name="connsiteY346" fmla="*/ 5610233 h 6407421"/>
              <a:gd name="connsiteX347" fmla="*/ 2386827 w 6142647"/>
              <a:gd name="connsiteY347" fmla="*/ 5610233 h 6407421"/>
              <a:gd name="connsiteX348" fmla="*/ 2120630 w 6142647"/>
              <a:gd name="connsiteY348" fmla="*/ 5580631 h 6407421"/>
              <a:gd name="connsiteX349" fmla="*/ 2150233 w 6142647"/>
              <a:gd name="connsiteY349" fmla="*/ 5580631 h 6407421"/>
              <a:gd name="connsiteX350" fmla="*/ 2150233 w 6142647"/>
              <a:gd name="connsiteY350" fmla="*/ 5610233 h 6407421"/>
              <a:gd name="connsiteX351" fmla="*/ 2120630 w 6142647"/>
              <a:gd name="connsiteY351" fmla="*/ 5610233 h 6407421"/>
              <a:gd name="connsiteX352" fmla="*/ 1854540 w 6142647"/>
              <a:gd name="connsiteY352" fmla="*/ 5580631 h 6407421"/>
              <a:gd name="connsiteX353" fmla="*/ 1884143 w 6142647"/>
              <a:gd name="connsiteY353" fmla="*/ 5580631 h 6407421"/>
              <a:gd name="connsiteX354" fmla="*/ 1884143 w 6142647"/>
              <a:gd name="connsiteY354" fmla="*/ 5610233 h 6407421"/>
              <a:gd name="connsiteX355" fmla="*/ 1854540 w 6142647"/>
              <a:gd name="connsiteY355" fmla="*/ 5610233 h 6407421"/>
              <a:gd name="connsiteX356" fmla="*/ 1588343 w 6142647"/>
              <a:gd name="connsiteY356" fmla="*/ 5580631 h 6407421"/>
              <a:gd name="connsiteX357" fmla="*/ 1617945 w 6142647"/>
              <a:gd name="connsiteY357" fmla="*/ 5580631 h 6407421"/>
              <a:gd name="connsiteX358" fmla="*/ 1617945 w 6142647"/>
              <a:gd name="connsiteY358" fmla="*/ 5610233 h 6407421"/>
              <a:gd name="connsiteX359" fmla="*/ 1588343 w 6142647"/>
              <a:gd name="connsiteY359" fmla="*/ 5610233 h 6407421"/>
              <a:gd name="connsiteX360" fmla="*/ 1322254 w 6142647"/>
              <a:gd name="connsiteY360" fmla="*/ 5580631 h 6407421"/>
              <a:gd name="connsiteX361" fmla="*/ 1351857 w 6142647"/>
              <a:gd name="connsiteY361" fmla="*/ 5580631 h 6407421"/>
              <a:gd name="connsiteX362" fmla="*/ 1351857 w 6142647"/>
              <a:gd name="connsiteY362" fmla="*/ 5610233 h 6407421"/>
              <a:gd name="connsiteX363" fmla="*/ 1322254 w 6142647"/>
              <a:gd name="connsiteY363" fmla="*/ 5610233 h 6407421"/>
              <a:gd name="connsiteX364" fmla="*/ 1056057 w 6142647"/>
              <a:gd name="connsiteY364" fmla="*/ 5580631 h 6407421"/>
              <a:gd name="connsiteX365" fmla="*/ 1085660 w 6142647"/>
              <a:gd name="connsiteY365" fmla="*/ 5580631 h 6407421"/>
              <a:gd name="connsiteX366" fmla="*/ 1085660 w 6142647"/>
              <a:gd name="connsiteY366" fmla="*/ 5610233 h 6407421"/>
              <a:gd name="connsiteX367" fmla="*/ 1056057 w 6142647"/>
              <a:gd name="connsiteY367" fmla="*/ 5610233 h 6407421"/>
              <a:gd name="connsiteX368" fmla="*/ 789968 w 6142647"/>
              <a:gd name="connsiteY368" fmla="*/ 5580631 h 6407421"/>
              <a:gd name="connsiteX369" fmla="*/ 819570 w 6142647"/>
              <a:gd name="connsiteY369" fmla="*/ 5580631 h 6407421"/>
              <a:gd name="connsiteX370" fmla="*/ 819570 w 6142647"/>
              <a:gd name="connsiteY370" fmla="*/ 5610233 h 6407421"/>
              <a:gd name="connsiteX371" fmla="*/ 789968 w 6142647"/>
              <a:gd name="connsiteY371" fmla="*/ 5610233 h 6407421"/>
              <a:gd name="connsiteX372" fmla="*/ 523771 w 6142647"/>
              <a:gd name="connsiteY372" fmla="*/ 5580631 h 6407421"/>
              <a:gd name="connsiteX373" fmla="*/ 553373 w 6142647"/>
              <a:gd name="connsiteY373" fmla="*/ 5580631 h 6407421"/>
              <a:gd name="connsiteX374" fmla="*/ 553373 w 6142647"/>
              <a:gd name="connsiteY374" fmla="*/ 5610233 h 6407421"/>
              <a:gd name="connsiteX375" fmla="*/ 523771 w 6142647"/>
              <a:gd name="connsiteY375" fmla="*/ 5610233 h 6407421"/>
              <a:gd name="connsiteX376" fmla="*/ 266197 w 6142647"/>
              <a:gd name="connsiteY376" fmla="*/ 5580631 h 6407421"/>
              <a:gd name="connsiteX377" fmla="*/ 295800 w 6142647"/>
              <a:gd name="connsiteY377" fmla="*/ 5580631 h 6407421"/>
              <a:gd name="connsiteX378" fmla="*/ 295800 w 6142647"/>
              <a:gd name="connsiteY378" fmla="*/ 5610233 h 6407421"/>
              <a:gd name="connsiteX379" fmla="*/ 266197 w 6142647"/>
              <a:gd name="connsiteY379" fmla="*/ 5610233 h 6407421"/>
              <a:gd name="connsiteX380" fmla="*/ 0 w 6142647"/>
              <a:gd name="connsiteY380" fmla="*/ 5580631 h 6407421"/>
              <a:gd name="connsiteX381" fmla="*/ 29602 w 6142647"/>
              <a:gd name="connsiteY381" fmla="*/ 5580631 h 6407421"/>
              <a:gd name="connsiteX382" fmla="*/ 29602 w 6142647"/>
              <a:gd name="connsiteY382" fmla="*/ 5610233 h 6407421"/>
              <a:gd name="connsiteX383" fmla="*/ 0 w 6142647"/>
              <a:gd name="connsiteY383" fmla="*/ 5610233 h 6407421"/>
              <a:gd name="connsiteX384" fmla="*/ 6113045 w 6142647"/>
              <a:gd name="connsiteY384" fmla="*/ 5314974 h 6407421"/>
              <a:gd name="connsiteX385" fmla="*/ 6142647 w 6142647"/>
              <a:gd name="connsiteY385" fmla="*/ 5314974 h 6407421"/>
              <a:gd name="connsiteX386" fmla="*/ 6142647 w 6142647"/>
              <a:gd name="connsiteY386" fmla="*/ 5344468 h 6407421"/>
              <a:gd name="connsiteX387" fmla="*/ 6113045 w 6142647"/>
              <a:gd name="connsiteY387" fmla="*/ 5344468 h 6407421"/>
              <a:gd name="connsiteX388" fmla="*/ 5846848 w 6142647"/>
              <a:gd name="connsiteY388" fmla="*/ 5314974 h 6407421"/>
              <a:gd name="connsiteX389" fmla="*/ 5876450 w 6142647"/>
              <a:gd name="connsiteY389" fmla="*/ 5314974 h 6407421"/>
              <a:gd name="connsiteX390" fmla="*/ 5876450 w 6142647"/>
              <a:gd name="connsiteY390" fmla="*/ 5344468 h 6407421"/>
              <a:gd name="connsiteX391" fmla="*/ 5846848 w 6142647"/>
              <a:gd name="connsiteY391" fmla="*/ 5344468 h 6407421"/>
              <a:gd name="connsiteX392" fmla="*/ 5580759 w 6142647"/>
              <a:gd name="connsiteY392" fmla="*/ 5314974 h 6407421"/>
              <a:gd name="connsiteX393" fmla="*/ 5610361 w 6142647"/>
              <a:gd name="connsiteY393" fmla="*/ 5314974 h 6407421"/>
              <a:gd name="connsiteX394" fmla="*/ 5610361 w 6142647"/>
              <a:gd name="connsiteY394" fmla="*/ 5344468 h 6407421"/>
              <a:gd name="connsiteX395" fmla="*/ 5580759 w 6142647"/>
              <a:gd name="connsiteY395" fmla="*/ 5344468 h 6407421"/>
              <a:gd name="connsiteX396" fmla="*/ 5314562 w 6142647"/>
              <a:gd name="connsiteY396" fmla="*/ 5314974 h 6407421"/>
              <a:gd name="connsiteX397" fmla="*/ 5344164 w 6142647"/>
              <a:gd name="connsiteY397" fmla="*/ 5314974 h 6407421"/>
              <a:gd name="connsiteX398" fmla="*/ 5344164 w 6142647"/>
              <a:gd name="connsiteY398" fmla="*/ 5344468 h 6407421"/>
              <a:gd name="connsiteX399" fmla="*/ 5314562 w 6142647"/>
              <a:gd name="connsiteY399" fmla="*/ 5344468 h 6407421"/>
              <a:gd name="connsiteX400" fmla="*/ 5048365 w 6142647"/>
              <a:gd name="connsiteY400" fmla="*/ 5314974 h 6407421"/>
              <a:gd name="connsiteX401" fmla="*/ 5078075 w 6142647"/>
              <a:gd name="connsiteY401" fmla="*/ 5314974 h 6407421"/>
              <a:gd name="connsiteX402" fmla="*/ 5078075 w 6142647"/>
              <a:gd name="connsiteY402" fmla="*/ 5344468 h 6407421"/>
              <a:gd name="connsiteX403" fmla="*/ 5048365 w 6142647"/>
              <a:gd name="connsiteY403" fmla="*/ 5344468 h 6407421"/>
              <a:gd name="connsiteX404" fmla="*/ 4782276 w 6142647"/>
              <a:gd name="connsiteY404" fmla="*/ 5314974 h 6407421"/>
              <a:gd name="connsiteX405" fmla="*/ 4811879 w 6142647"/>
              <a:gd name="connsiteY405" fmla="*/ 5314974 h 6407421"/>
              <a:gd name="connsiteX406" fmla="*/ 4811879 w 6142647"/>
              <a:gd name="connsiteY406" fmla="*/ 5344468 h 6407421"/>
              <a:gd name="connsiteX407" fmla="*/ 4782276 w 6142647"/>
              <a:gd name="connsiteY407" fmla="*/ 5344468 h 6407421"/>
              <a:gd name="connsiteX408" fmla="*/ 4516079 w 6142647"/>
              <a:gd name="connsiteY408" fmla="*/ 5314974 h 6407421"/>
              <a:gd name="connsiteX409" fmla="*/ 4545681 w 6142647"/>
              <a:gd name="connsiteY409" fmla="*/ 5314974 h 6407421"/>
              <a:gd name="connsiteX410" fmla="*/ 4545681 w 6142647"/>
              <a:gd name="connsiteY410" fmla="*/ 5344468 h 6407421"/>
              <a:gd name="connsiteX411" fmla="*/ 4516079 w 6142647"/>
              <a:gd name="connsiteY411" fmla="*/ 5344468 h 6407421"/>
              <a:gd name="connsiteX412" fmla="*/ 4249990 w 6142647"/>
              <a:gd name="connsiteY412" fmla="*/ 5314974 h 6407421"/>
              <a:gd name="connsiteX413" fmla="*/ 4279592 w 6142647"/>
              <a:gd name="connsiteY413" fmla="*/ 5314974 h 6407421"/>
              <a:gd name="connsiteX414" fmla="*/ 4279592 w 6142647"/>
              <a:gd name="connsiteY414" fmla="*/ 5344468 h 6407421"/>
              <a:gd name="connsiteX415" fmla="*/ 4249990 w 6142647"/>
              <a:gd name="connsiteY415" fmla="*/ 5344468 h 6407421"/>
              <a:gd name="connsiteX416" fmla="*/ 3983793 w 6142647"/>
              <a:gd name="connsiteY416" fmla="*/ 5314974 h 6407421"/>
              <a:gd name="connsiteX417" fmla="*/ 4013396 w 6142647"/>
              <a:gd name="connsiteY417" fmla="*/ 5314974 h 6407421"/>
              <a:gd name="connsiteX418" fmla="*/ 4013396 w 6142647"/>
              <a:gd name="connsiteY418" fmla="*/ 5344468 h 6407421"/>
              <a:gd name="connsiteX419" fmla="*/ 3983793 w 6142647"/>
              <a:gd name="connsiteY419" fmla="*/ 5344468 h 6407421"/>
              <a:gd name="connsiteX420" fmla="*/ 3717704 w 6142647"/>
              <a:gd name="connsiteY420" fmla="*/ 5314974 h 6407421"/>
              <a:gd name="connsiteX421" fmla="*/ 3747307 w 6142647"/>
              <a:gd name="connsiteY421" fmla="*/ 5314974 h 6407421"/>
              <a:gd name="connsiteX422" fmla="*/ 3747307 w 6142647"/>
              <a:gd name="connsiteY422" fmla="*/ 5344468 h 6407421"/>
              <a:gd name="connsiteX423" fmla="*/ 3717704 w 6142647"/>
              <a:gd name="connsiteY423" fmla="*/ 5344468 h 6407421"/>
              <a:gd name="connsiteX424" fmla="*/ 3451507 w 6142647"/>
              <a:gd name="connsiteY424" fmla="*/ 5314974 h 6407421"/>
              <a:gd name="connsiteX425" fmla="*/ 3481109 w 6142647"/>
              <a:gd name="connsiteY425" fmla="*/ 5314974 h 6407421"/>
              <a:gd name="connsiteX426" fmla="*/ 3481109 w 6142647"/>
              <a:gd name="connsiteY426" fmla="*/ 5344468 h 6407421"/>
              <a:gd name="connsiteX427" fmla="*/ 3451507 w 6142647"/>
              <a:gd name="connsiteY427" fmla="*/ 5344468 h 6407421"/>
              <a:gd name="connsiteX428" fmla="*/ 3185310 w 6142647"/>
              <a:gd name="connsiteY428" fmla="*/ 5314974 h 6407421"/>
              <a:gd name="connsiteX429" fmla="*/ 3214913 w 6142647"/>
              <a:gd name="connsiteY429" fmla="*/ 5314974 h 6407421"/>
              <a:gd name="connsiteX430" fmla="*/ 3214913 w 6142647"/>
              <a:gd name="connsiteY430" fmla="*/ 5344468 h 6407421"/>
              <a:gd name="connsiteX431" fmla="*/ 3185310 w 6142647"/>
              <a:gd name="connsiteY431" fmla="*/ 5344468 h 6407421"/>
              <a:gd name="connsiteX432" fmla="*/ 2919113 w 6142647"/>
              <a:gd name="connsiteY432" fmla="*/ 5314974 h 6407421"/>
              <a:gd name="connsiteX433" fmla="*/ 2948715 w 6142647"/>
              <a:gd name="connsiteY433" fmla="*/ 5314974 h 6407421"/>
              <a:gd name="connsiteX434" fmla="*/ 2948715 w 6142647"/>
              <a:gd name="connsiteY434" fmla="*/ 5344468 h 6407421"/>
              <a:gd name="connsiteX435" fmla="*/ 2919113 w 6142647"/>
              <a:gd name="connsiteY435" fmla="*/ 5344468 h 6407421"/>
              <a:gd name="connsiteX436" fmla="*/ 2653024 w 6142647"/>
              <a:gd name="connsiteY436" fmla="*/ 5314974 h 6407421"/>
              <a:gd name="connsiteX437" fmla="*/ 2682627 w 6142647"/>
              <a:gd name="connsiteY437" fmla="*/ 5314974 h 6407421"/>
              <a:gd name="connsiteX438" fmla="*/ 2682627 w 6142647"/>
              <a:gd name="connsiteY438" fmla="*/ 5344468 h 6407421"/>
              <a:gd name="connsiteX439" fmla="*/ 2653024 w 6142647"/>
              <a:gd name="connsiteY439" fmla="*/ 5344468 h 6407421"/>
              <a:gd name="connsiteX440" fmla="*/ 2386827 w 6142647"/>
              <a:gd name="connsiteY440" fmla="*/ 5314974 h 6407421"/>
              <a:gd name="connsiteX441" fmla="*/ 2416430 w 6142647"/>
              <a:gd name="connsiteY441" fmla="*/ 5314974 h 6407421"/>
              <a:gd name="connsiteX442" fmla="*/ 2416430 w 6142647"/>
              <a:gd name="connsiteY442" fmla="*/ 5344468 h 6407421"/>
              <a:gd name="connsiteX443" fmla="*/ 2386827 w 6142647"/>
              <a:gd name="connsiteY443" fmla="*/ 5344468 h 6407421"/>
              <a:gd name="connsiteX444" fmla="*/ 2120630 w 6142647"/>
              <a:gd name="connsiteY444" fmla="*/ 5314974 h 6407421"/>
              <a:gd name="connsiteX445" fmla="*/ 2150233 w 6142647"/>
              <a:gd name="connsiteY445" fmla="*/ 5314974 h 6407421"/>
              <a:gd name="connsiteX446" fmla="*/ 2150233 w 6142647"/>
              <a:gd name="connsiteY446" fmla="*/ 5344468 h 6407421"/>
              <a:gd name="connsiteX447" fmla="*/ 2120630 w 6142647"/>
              <a:gd name="connsiteY447" fmla="*/ 5344468 h 6407421"/>
              <a:gd name="connsiteX448" fmla="*/ 1854540 w 6142647"/>
              <a:gd name="connsiteY448" fmla="*/ 5314974 h 6407421"/>
              <a:gd name="connsiteX449" fmla="*/ 1884143 w 6142647"/>
              <a:gd name="connsiteY449" fmla="*/ 5314974 h 6407421"/>
              <a:gd name="connsiteX450" fmla="*/ 1884143 w 6142647"/>
              <a:gd name="connsiteY450" fmla="*/ 5344468 h 6407421"/>
              <a:gd name="connsiteX451" fmla="*/ 1854540 w 6142647"/>
              <a:gd name="connsiteY451" fmla="*/ 5344468 h 6407421"/>
              <a:gd name="connsiteX452" fmla="*/ 1588343 w 6142647"/>
              <a:gd name="connsiteY452" fmla="*/ 5314974 h 6407421"/>
              <a:gd name="connsiteX453" fmla="*/ 1617945 w 6142647"/>
              <a:gd name="connsiteY453" fmla="*/ 5314974 h 6407421"/>
              <a:gd name="connsiteX454" fmla="*/ 1617945 w 6142647"/>
              <a:gd name="connsiteY454" fmla="*/ 5344468 h 6407421"/>
              <a:gd name="connsiteX455" fmla="*/ 1588343 w 6142647"/>
              <a:gd name="connsiteY455" fmla="*/ 5344468 h 6407421"/>
              <a:gd name="connsiteX456" fmla="*/ 1322254 w 6142647"/>
              <a:gd name="connsiteY456" fmla="*/ 5314974 h 6407421"/>
              <a:gd name="connsiteX457" fmla="*/ 1351857 w 6142647"/>
              <a:gd name="connsiteY457" fmla="*/ 5314974 h 6407421"/>
              <a:gd name="connsiteX458" fmla="*/ 1351857 w 6142647"/>
              <a:gd name="connsiteY458" fmla="*/ 5344468 h 6407421"/>
              <a:gd name="connsiteX459" fmla="*/ 1322254 w 6142647"/>
              <a:gd name="connsiteY459" fmla="*/ 5344468 h 6407421"/>
              <a:gd name="connsiteX460" fmla="*/ 1056057 w 6142647"/>
              <a:gd name="connsiteY460" fmla="*/ 5314974 h 6407421"/>
              <a:gd name="connsiteX461" fmla="*/ 1085660 w 6142647"/>
              <a:gd name="connsiteY461" fmla="*/ 5314974 h 6407421"/>
              <a:gd name="connsiteX462" fmla="*/ 1085660 w 6142647"/>
              <a:gd name="connsiteY462" fmla="*/ 5344468 h 6407421"/>
              <a:gd name="connsiteX463" fmla="*/ 1056057 w 6142647"/>
              <a:gd name="connsiteY463" fmla="*/ 5344468 h 6407421"/>
              <a:gd name="connsiteX464" fmla="*/ 789968 w 6142647"/>
              <a:gd name="connsiteY464" fmla="*/ 5314974 h 6407421"/>
              <a:gd name="connsiteX465" fmla="*/ 819570 w 6142647"/>
              <a:gd name="connsiteY465" fmla="*/ 5314974 h 6407421"/>
              <a:gd name="connsiteX466" fmla="*/ 819570 w 6142647"/>
              <a:gd name="connsiteY466" fmla="*/ 5344468 h 6407421"/>
              <a:gd name="connsiteX467" fmla="*/ 789968 w 6142647"/>
              <a:gd name="connsiteY467" fmla="*/ 5344468 h 6407421"/>
              <a:gd name="connsiteX468" fmla="*/ 523771 w 6142647"/>
              <a:gd name="connsiteY468" fmla="*/ 5314974 h 6407421"/>
              <a:gd name="connsiteX469" fmla="*/ 553373 w 6142647"/>
              <a:gd name="connsiteY469" fmla="*/ 5314974 h 6407421"/>
              <a:gd name="connsiteX470" fmla="*/ 553373 w 6142647"/>
              <a:gd name="connsiteY470" fmla="*/ 5344468 h 6407421"/>
              <a:gd name="connsiteX471" fmla="*/ 523771 w 6142647"/>
              <a:gd name="connsiteY471" fmla="*/ 5344468 h 6407421"/>
              <a:gd name="connsiteX472" fmla="*/ 266197 w 6142647"/>
              <a:gd name="connsiteY472" fmla="*/ 5314974 h 6407421"/>
              <a:gd name="connsiteX473" fmla="*/ 295800 w 6142647"/>
              <a:gd name="connsiteY473" fmla="*/ 5314974 h 6407421"/>
              <a:gd name="connsiteX474" fmla="*/ 295800 w 6142647"/>
              <a:gd name="connsiteY474" fmla="*/ 5344468 h 6407421"/>
              <a:gd name="connsiteX475" fmla="*/ 266197 w 6142647"/>
              <a:gd name="connsiteY475" fmla="*/ 5344468 h 6407421"/>
              <a:gd name="connsiteX476" fmla="*/ 0 w 6142647"/>
              <a:gd name="connsiteY476" fmla="*/ 5314974 h 6407421"/>
              <a:gd name="connsiteX477" fmla="*/ 29602 w 6142647"/>
              <a:gd name="connsiteY477" fmla="*/ 5314974 h 6407421"/>
              <a:gd name="connsiteX478" fmla="*/ 29602 w 6142647"/>
              <a:gd name="connsiteY478" fmla="*/ 5344468 h 6407421"/>
              <a:gd name="connsiteX479" fmla="*/ 0 w 6142647"/>
              <a:gd name="connsiteY479" fmla="*/ 5344468 h 6407421"/>
              <a:gd name="connsiteX480" fmla="*/ 6113045 w 6142647"/>
              <a:gd name="connsiteY480" fmla="*/ 5049209 h 6407421"/>
              <a:gd name="connsiteX481" fmla="*/ 6142647 w 6142647"/>
              <a:gd name="connsiteY481" fmla="*/ 5049209 h 6407421"/>
              <a:gd name="connsiteX482" fmla="*/ 6142647 w 6142647"/>
              <a:gd name="connsiteY482" fmla="*/ 5078812 h 6407421"/>
              <a:gd name="connsiteX483" fmla="*/ 6113045 w 6142647"/>
              <a:gd name="connsiteY483" fmla="*/ 5078812 h 6407421"/>
              <a:gd name="connsiteX484" fmla="*/ 5846848 w 6142647"/>
              <a:gd name="connsiteY484" fmla="*/ 5049209 h 6407421"/>
              <a:gd name="connsiteX485" fmla="*/ 5876450 w 6142647"/>
              <a:gd name="connsiteY485" fmla="*/ 5049209 h 6407421"/>
              <a:gd name="connsiteX486" fmla="*/ 5876450 w 6142647"/>
              <a:gd name="connsiteY486" fmla="*/ 5078812 h 6407421"/>
              <a:gd name="connsiteX487" fmla="*/ 5846848 w 6142647"/>
              <a:gd name="connsiteY487" fmla="*/ 5078812 h 6407421"/>
              <a:gd name="connsiteX488" fmla="*/ 5580759 w 6142647"/>
              <a:gd name="connsiteY488" fmla="*/ 5049209 h 6407421"/>
              <a:gd name="connsiteX489" fmla="*/ 5610361 w 6142647"/>
              <a:gd name="connsiteY489" fmla="*/ 5049209 h 6407421"/>
              <a:gd name="connsiteX490" fmla="*/ 5610361 w 6142647"/>
              <a:gd name="connsiteY490" fmla="*/ 5078812 h 6407421"/>
              <a:gd name="connsiteX491" fmla="*/ 5580759 w 6142647"/>
              <a:gd name="connsiteY491" fmla="*/ 5078812 h 6407421"/>
              <a:gd name="connsiteX492" fmla="*/ 5314562 w 6142647"/>
              <a:gd name="connsiteY492" fmla="*/ 5049209 h 6407421"/>
              <a:gd name="connsiteX493" fmla="*/ 5344164 w 6142647"/>
              <a:gd name="connsiteY493" fmla="*/ 5049209 h 6407421"/>
              <a:gd name="connsiteX494" fmla="*/ 5344164 w 6142647"/>
              <a:gd name="connsiteY494" fmla="*/ 5078812 h 6407421"/>
              <a:gd name="connsiteX495" fmla="*/ 5314562 w 6142647"/>
              <a:gd name="connsiteY495" fmla="*/ 5078812 h 6407421"/>
              <a:gd name="connsiteX496" fmla="*/ 5048365 w 6142647"/>
              <a:gd name="connsiteY496" fmla="*/ 5049209 h 6407421"/>
              <a:gd name="connsiteX497" fmla="*/ 5078075 w 6142647"/>
              <a:gd name="connsiteY497" fmla="*/ 5049209 h 6407421"/>
              <a:gd name="connsiteX498" fmla="*/ 5078075 w 6142647"/>
              <a:gd name="connsiteY498" fmla="*/ 5078812 h 6407421"/>
              <a:gd name="connsiteX499" fmla="*/ 5048365 w 6142647"/>
              <a:gd name="connsiteY499" fmla="*/ 5078812 h 6407421"/>
              <a:gd name="connsiteX500" fmla="*/ 4782276 w 6142647"/>
              <a:gd name="connsiteY500" fmla="*/ 5049209 h 6407421"/>
              <a:gd name="connsiteX501" fmla="*/ 4811879 w 6142647"/>
              <a:gd name="connsiteY501" fmla="*/ 5049209 h 6407421"/>
              <a:gd name="connsiteX502" fmla="*/ 4811879 w 6142647"/>
              <a:gd name="connsiteY502" fmla="*/ 5078812 h 6407421"/>
              <a:gd name="connsiteX503" fmla="*/ 4782276 w 6142647"/>
              <a:gd name="connsiteY503" fmla="*/ 5078812 h 6407421"/>
              <a:gd name="connsiteX504" fmla="*/ 4516079 w 6142647"/>
              <a:gd name="connsiteY504" fmla="*/ 5049209 h 6407421"/>
              <a:gd name="connsiteX505" fmla="*/ 4545681 w 6142647"/>
              <a:gd name="connsiteY505" fmla="*/ 5049209 h 6407421"/>
              <a:gd name="connsiteX506" fmla="*/ 4545681 w 6142647"/>
              <a:gd name="connsiteY506" fmla="*/ 5078812 h 6407421"/>
              <a:gd name="connsiteX507" fmla="*/ 4516079 w 6142647"/>
              <a:gd name="connsiteY507" fmla="*/ 5078812 h 6407421"/>
              <a:gd name="connsiteX508" fmla="*/ 4249990 w 6142647"/>
              <a:gd name="connsiteY508" fmla="*/ 5049209 h 6407421"/>
              <a:gd name="connsiteX509" fmla="*/ 4279592 w 6142647"/>
              <a:gd name="connsiteY509" fmla="*/ 5049209 h 6407421"/>
              <a:gd name="connsiteX510" fmla="*/ 4279592 w 6142647"/>
              <a:gd name="connsiteY510" fmla="*/ 5078812 h 6407421"/>
              <a:gd name="connsiteX511" fmla="*/ 4249990 w 6142647"/>
              <a:gd name="connsiteY511" fmla="*/ 5078812 h 6407421"/>
              <a:gd name="connsiteX512" fmla="*/ 3983793 w 6142647"/>
              <a:gd name="connsiteY512" fmla="*/ 5049209 h 6407421"/>
              <a:gd name="connsiteX513" fmla="*/ 4013396 w 6142647"/>
              <a:gd name="connsiteY513" fmla="*/ 5049209 h 6407421"/>
              <a:gd name="connsiteX514" fmla="*/ 4013396 w 6142647"/>
              <a:gd name="connsiteY514" fmla="*/ 5078812 h 6407421"/>
              <a:gd name="connsiteX515" fmla="*/ 3983793 w 6142647"/>
              <a:gd name="connsiteY515" fmla="*/ 5078812 h 6407421"/>
              <a:gd name="connsiteX516" fmla="*/ 3717704 w 6142647"/>
              <a:gd name="connsiteY516" fmla="*/ 5049209 h 6407421"/>
              <a:gd name="connsiteX517" fmla="*/ 3747307 w 6142647"/>
              <a:gd name="connsiteY517" fmla="*/ 5049209 h 6407421"/>
              <a:gd name="connsiteX518" fmla="*/ 3747307 w 6142647"/>
              <a:gd name="connsiteY518" fmla="*/ 5078812 h 6407421"/>
              <a:gd name="connsiteX519" fmla="*/ 3717704 w 6142647"/>
              <a:gd name="connsiteY519" fmla="*/ 5078812 h 6407421"/>
              <a:gd name="connsiteX520" fmla="*/ 3451507 w 6142647"/>
              <a:gd name="connsiteY520" fmla="*/ 5049209 h 6407421"/>
              <a:gd name="connsiteX521" fmla="*/ 3481109 w 6142647"/>
              <a:gd name="connsiteY521" fmla="*/ 5049209 h 6407421"/>
              <a:gd name="connsiteX522" fmla="*/ 3481109 w 6142647"/>
              <a:gd name="connsiteY522" fmla="*/ 5078812 h 6407421"/>
              <a:gd name="connsiteX523" fmla="*/ 3451507 w 6142647"/>
              <a:gd name="connsiteY523" fmla="*/ 5078812 h 6407421"/>
              <a:gd name="connsiteX524" fmla="*/ 3185310 w 6142647"/>
              <a:gd name="connsiteY524" fmla="*/ 5049209 h 6407421"/>
              <a:gd name="connsiteX525" fmla="*/ 3214913 w 6142647"/>
              <a:gd name="connsiteY525" fmla="*/ 5049209 h 6407421"/>
              <a:gd name="connsiteX526" fmla="*/ 3214913 w 6142647"/>
              <a:gd name="connsiteY526" fmla="*/ 5078812 h 6407421"/>
              <a:gd name="connsiteX527" fmla="*/ 3185310 w 6142647"/>
              <a:gd name="connsiteY527" fmla="*/ 5078812 h 6407421"/>
              <a:gd name="connsiteX528" fmla="*/ 2919113 w 6142647"/>
              <a:gd name="connsiteY528" fmla="*/ 5049209 h 6407421"/>
              <a:gd name="connsiteX529" fmla="*/ 2948715 w 6142647"/>
              <a:gd name="connsiteY529" fmla="*/ 5049209 h 6407421"/>
              <a:gd name="connsiteX530" fmla="*/ 2948715 w 6142647"/>
              <a:gd name="connsiteY530" fmla="*/ 5078812 h 6407421"/>
              <a:gd name="connsiteX531" fmla="*/ 2919113 w 6142647"/>
              <a:gd name="connsiteY531" fmla="*/ 5078812 h 6407421"/>
              <a:gd name="connsiteX532" fmla="*/ 2653024 w 6142647"/>
              <a:gd name="connsiteY532" fmla="*/ 5049209 h 6407421"/>
              <a:gd name="connsiteX533" fmla="*/ 2682627 w 6142647"/>
              <a:gd name="connsiteY533" fmla="*/ 5049209 h 6407421"/>
              <a:gd name="connsiteX534" fmla="*/ 2682627 w 6142647"/>
              <a:gd name="connsiteY534" fmla="*/ 5078812 h 6407421"/>
              <a:gd name="connsiteX535" fmla="*/ 2653024 w 6142647"/>
              <a:gd name="connsiteY535" fmla="*/ 5078812 h 6407421"/>
              <a:gd name="connsiteX536" fmla="*/ 2386827 w 6142647"/>
              <a:gd name="connsiteY536" fmla="*/ 5049209 h 6407421"/>
              <a:gd name="connsiteX537" fmla="*/ 2416430 w 6142647"/>
              <a:gd name="connsiteY537" fmla="*/ 5049209 h 6407421"/>
              <a:gd name="connsiteX538" fmla="*/ 2416430 w 6142647"/>
              <a:gd name="connsiteY538" fmla="*/ 5078812 h 6407421"/>
              <a:gd name="connsiteX539" fmla="*/ 2386827 w 6142647"/>
              <a:gd name="connsiteY539" fmla="*/ 5078812 h 6407421"/>
              <a:gd name="connsiteX540" fmla="*/ 2120630 w 6142647"/>
              <a:gd name="connsiteY540" fmla="*/ 5049209 h 6407421"/>
              <a:gd name="connsiteX541" fmla="*/ 2150233 w 6142647"/>
              <a:gd name="connsiteY541" fmla="*/ 5049209 h 6407421"/>
              <a:gd name="connsiteX542" fmla="*/ 2150233 w 6142647"/>
              <a:gd name="connsiteY542" fmla="*/ 5078812 h 6407421"/>
              <a:gd name="connsiteX543" fmla="*/ 2120630 w 6142647"/>
              <a:gd name="connsiteY543" fmla="*/ 5078812 h 6407421"/>
              <a:gd name="connsiteX544" fmla="*/ 1854540 w 6142647"/>
              <a:gd name="connsiteY544" fmla="*/ 5049209 h 6407421"/>
              <a:gd name="connsiteX545" fmla="*/ 1884143 w 6142647"/>
              <a:gd name="connsiteY545" fmla="*/ 5049209 h 6407421"/>
              <a:gd name="connsiteX546" fmla="*/ 1884143 w 6142647"/>
              <a:gd name="connsiteY546" fmla="*/ 5078812 h 6407421"/>
              <a:gd name="connsiteX547" fmla="*/ 1854540 w 6142647"/>
              <a:gd name="connsiteY547" fmla="*/ 5078812 h 6407421"/>
              <a:gd name="connsiteX548" fmla="*/ 1588343 w 6142647"/>
              <a:gd name="connsiteY548" fmla="*/ 5049209 h 6407421"/>
              <a:gd name="connsiteX549" fmla="*/ 1617945 w 6142647"/>
              <a:gd name="connsiteY549" fmla="*/ 5049209 h 6407421"/>
              <a:gd name="connsiteX550" fmla="*/ 1617945 w 6142647"/>
              <a:gd name="connsiteY550" fmla="*/ 5078812 h 6407421"/>
              <a:gd name="connsiteX551" fmla="*/ 1588343 w 6142647"/>
              <a:gd name="connsiteY551" fmla="*/ 5078812 h 6407421"/>
              <a:gd name="connsiteX552" fmla="*/ 1322254 w 6142647"/>
              <a:gd name="connsiteY552" fmla="*/ 5049209 h 6407421"/>
              <a:gd name="connsiteX553" fmla="*/ 1351857 w 6142647"/>
              <a:gd name="connsiteY553" fmla="*/ 5049209 h 6407421"/>
              <a:gd name="connsiteX554" fmla="*/ 1351857 w 6142647"/>
              <a:gd name="connsiteY554" fmla="*/ 5078812 h 6407421"/>
              <a:gd name="connsiteX555" fmla="*/ 1322254 w 6142647"/>
              <a:gd name="connsiteY555" fmla="*/ 5078812 h 6407421"/>
              <a:gd name="connsiteX556" fmla="*/ 1056057 w 6142647"/>
              <a:gd name="connsiteY556" fmla="*/ 5049209 h 6407421"/>
              <a:gd name="connsiteX557" fmla="*/ 1085660 w 6142647"/>
              <a:gd name="connsiteY557" fmla="*/ 5049209 h 6407421"/>
              <a:gd name="connsiteX558" fmla="*/ 1085660 w 6142647"/>
              <a:gd name="connsiteY558" fmla="*/ 5078812 h 6407421"/>
              <a:gd name="connsiteX559" fmla="*/ 1056057 w 6142647"/>
              <a:gd name="connsiteY559" fmla="*/ 5078812 h 6407421"/>
              <a:gd name="connsiteX560" fmla="*/ 789968 w 6142647"/>
              <a:gd name="connsiteY560" fmla="*/ 5049209 h 6407421"/>
              <a:gd name="connsiteX561" fmla="*/ 819570 w 6142647"/>
              <a:gd name="connsiteY561" fmla="*/ 5049209 h 6407421"/>
              <a:gd name="connsiteX562" fmla="*/ 819570 w 6142647"/>
              <a:gd name="connsiteY562" fmla="*/ 5078812 h 6407421"/>
              <a:gd name="connsiteX563" fmla="*/ 789968 w 6142647"/>
              <a:gd name="connsiteY563" fmla="*/ 5078812 h 6407421"/>
              <a:gd name="connsiteX564" fmla="*/ 523771 w 6142647"/>
              <a:gd name="connsiteY564" fmla="*/ 5049209 h 6407421"/>
              <a:gd name="connsiteX565" fmla="*/ 553373 w 6142647"/>
              <a:gd name="connsiteY565" fmla="*/ 5049209 h 6407421"/>
              <a:gd name="connsiteX566" fmla="*/ 553373 w 6142647"/>
              <a:gd name="connsiteY566" fmla="*/ 5078812 h 6407421"/>
              <a:gd name="connsiteX567" fmla="*/ 523771 w 6142647"/>
              <a:gd name="connsiteY567" fmla="*/ 5078812 h 6407421"/>
              <a:gd name="connsiteX568" fmla="*/ 266197 w 6142647"/>
              <a:gd name="connsiteY568" fmla="*/ 5049209 h 6407421"/>
              <a:gd name="connsiteX569" fmla="*/ 295800 w 6142647"/>
              <a:gd name="connsiteY569" fmla="*/ 5049209 h 6407421"/>
              <a:gd name="connsiteX570" fmla="*/ 295800 w 6142647"/>
              <a:gd name="connsiteY570" fmla="*/ 5078812 h 6407421"/>
              <a:gd name="connsiteX571" fmla="*/ 266197 w 6142647"/>
              <a:gd name="connsiteY571" fmla="*/ 5078812 h 6407421"/>
              <a:gd name="connsiteX572" fmla="*/ 0 w 6142647"/>
              <a:gd name="connsiteY572" fmla="*/ 5049209 h 6407421"/>
              <a:gd name="connsiteX573" fmla="*/ 29602 w 6142647"/>
              <a:gd name="connsiteY573" fmla="*/ 5049209 h 6407421"/>
              <a:gd name="connsiteX574" fmla="*/ 29602 w 6142647"/>
              <a:gd name="connsiteY574" fmla="*/ 5078812 h 6407421"/>
              <a:gd name="connsiteX575" fmla="*/ 0 w 6142647"/>
              <a:gd name="connsiteY575" fmla="*/ 5078812 h 6407421"/>
              <a:gd name="connsiteX576" fmla="*/ 6113045 w 6142647"/>
              <a:gd name="connsiteY576" fmla="*/ 4783444 h 6407421"/>
              <a:gd name="connsiteX577" fmla="*/ 6142647 w 6142647"/>
              <a:gd name="connsiteY577" fmla="*/ 4783444 h 6407421"/>
              <a:gd name="connsiteX578" fmla="*/ 6142647 w 6142647"/>
              <a:gd name="connsiteY578" fmla="*/ 4813046 h 6407421"/>
              <a:gd name="connsiteX579" fmla="*/ 6113045 w 6142647"/>
              <a:gd name="connsiteY579" fmla="*/ 4813046 h 6407421"/>
              <a:gd name="connsiteX580" fmla="*/ 5846848 w 6142647"/>
              <a:gd name="connsiteY580" fmla="*/ 4783444 h 6407421"/>
              <a:gd name="connsiteX581" fmla="*/ 5876450 w 6142647"/>
              <a:gd name="connsiteY581" fmla="*/ 4783444 h 6407421"/>
              <a:gd name="connsiteX582" fmla="*/ 5876450 w 6142647"/>
              <a:gd name="connsiteY582" fmla="*/ 4813046 h 6407421"/>
              <a:gd name="connsiteX583" fmla="*/ 5846848 w 6142647"/>
              <a:gd name="connsiteY583" fmla="*/ 4813046 h 6407421"/>
              <a:gd name="connsiteX584" fmla="*/ 5580759 w 6142647"/>
              <a:gd name="connsiteY584" fmla="*/ 4783444 h 6407421"/>
              <a:gd name="connsiteX585" fmla="*/ 5610361 w 6142647"/>
              <a:gd name="connsiteY585" fmla="*/ 4783444 h 6407421"/>
              <a:gd name="connsiteX586" fmla="*/ 5610361 w 6142647"/>
              <a:gd name="connsiteY586" fmla="*/ 4813046 h 6407421"/>
              <a:gd name="connsiteX587" fmla="*/ 5580759 w 6142647"/>
              <a:gd name="connsiteY587" fmla="*/ 4813046 h 6407421"/>
              <a:gd name="connsiteX588" fmla="*/ 5314562 w 6142647"/>
              <a:gd name="connsiteY588" fmla="*/ 4783444 h 6407421"/>
              <a:gd name="connsiteX589" fmla="*/ 5344164 w 6142647"/>
              <a:gd name="connsiteY589" fmla="*/ 4783444 h 6407421"/>
              <a:gd name="connsiteX590" fmla="*/ 5344164 w 6142647"/>
              <a:gd name="connsiteY590" fmla="*/ 4813046 h 6407421"/>
              <a:gd name="connsiteX591" fmla="*/ 5314562 w 6142647"/>
              <a:gd name="connsiteY591" fmla="*/ 4813046 h 6407421"/>
              <a:gd name="connsiteX592" fmla="*/ 5048365 w 6142647"/>
              <a:gd name="connsiteY592" fmla="*/ 4783444 h 6407421"/>
              <a:gd name="connsiteX593" fmla="*/ 5078075 w 6142647"/>
              <a:gd name="connsiteY593" fmla="*/ 4783444 h 6407421"/>
              <a:gd name="connsiteX594" fmla="*/ 5078075 w 6142647"/>
              <a:gd name="connsiteY594" fmla="*/ 4813046 h 6407421"/>
              <a:gd name="connsiteX595" fmla="*/ 5048365 w 6142647"/>
              <a:gd name="connsiteY595" fmla="*/ 4813046 h 6407421"/>
              <a:gd name="connsiteX596" fmla="*/ 4782276 w 6142647"/>
              <a:gd name="connsiteY596" fmla="*/ 4783444 h 6407421"/>
              <a:gd name="connsiteX597" fmla="*/ 4811879 w 6142647"/>
              <a:gd name="connsiteY597" fmla="*/ 4783444 h 6407421"/>
              <a:gd name="connsiteX598" fmla="*/ 4811879 w 6142647"/>
              <a:gd name="connsiteY598" fmla="*/ 4813046 h 6407421"/>
              <a:gd name="connsiteX599" fmla="*/ 4782276 w 6142647"/>
              <a:gd name="connsiteY599" fmla="*/ 4813046 h 6407421"/>
              <a:gd name="connsiteX600" fmla="*/ 4516079 w 6142647"/>
              <a:gd name="connsiteY600" fmla="*/ 4783444 h 6407421"/>
              <a:gd name="connsiteX601" fmla="*/ 4545681 w 6142647"/>
              <a:gd name="connsiteY601" fmla="*/ 4783444 h 6407421"/>
              <a:gd name="connsiteX602" fmla="*/ 4545681 w 6142647"/>
              <a:gd name="connsiteY602" fmla="*/ 4813046 h 6407421"/>
              <a:gd name="connsiteX603" fmla="*/ 4516079 w 6142647"/>
              <a:gd name="connsiteY603" fmla="*/ 4813046 h 6407421"/>
              <a:gd name="connsiteX604" fmla="*/ 4249990 w 6142647"/>
              <a:gd name="connsiteY604" fmla="*/ 4783444 h 6407421"/>
              <a:gd name="connsiteX605" fmla="*/ 4279592 w 6142647"/>
              <a:gd name="connsiteY605" fmla="*/ 4783444 h 6407421"/>
              <a:gd name="connsiteX606" fmla="*/ 4279592 w 6142647"/>
              <a:gd name="connsiteY606" fmla="*/ 4813046 h 6407421"/>
              <a:gd name="connsiteX607" fmla="*/ 4249990 w 6142647"/>
              <a:gd name="connsiteY607" fmla="*/ 4813046 h 6407421"/>
              <a:gd name="connsiteX608" fmla="*/ 3983793 w 6142647"/>
              <a:gd name="connsiteY608" fmla="*/ 4783444 h 6407421"/>
              <a:gd name="connsiteX609" fmla="*/ 4013396 w 6142647"/>
              <a:gd name="connsiteY609" fmla="*/ 4783444 h 6407421"/>
              <a:gd name="connsiteX610" fmla="*/ 4013396 w 6142647"/>
              <a:gd name="connsiteY610" fmla="*/ 4813046 h 6407421"/>
              <a:gd name="connsiteX611" fmla="*/ 3983793 w 6142647"/>
              <a:gd name="connsiteY611" fmla="*/ 4813046 h 6407421"/>
              <a:gd name="connsiteX612" fmla="*/ 3717704 w 6142647"/>
              <a:gd name="connsiteY612" fmla="*/ 4783444 h 6407421"/>
              <a:gd name="connsiteX613" fmla="*/ 3747307 w 6142647"/>
              <a:gd name="connsiteY613" fmla="*/ 4783444 h 6407421"/>
              <a:gd name="connsiteX614" fmla="*/ 3747307 w 6142647"/>
              <a:gd name="connsiteY614" fmla="*/ 4813046 h 6407421"/>
              <a:gd name="connsiteX615" fmla="*/ 3717704 w 6142647"/>
              <a:gd name="connsiteY615" fmla="*/ 4813046 h 6407421"/>
              <a:gd name="connsiteX616" fmla="*/ 3451507 w 6142647"/>
              <a:gd name="connsiteY616" fmla="*/ 4783444 h 6407421"/>
              <a:gd name="connsiteX617" fmla="*/ 3481109 w 6142647"/>
              <a:gd name="connsiteY617" fmla="*/ 4783444 h 6407421"/>
              <a:gd name="connsiteX618" fmla="*/ 3481109 w 6142647"/>
              <a:gd name="connsiteY618" fmla="*/ 4813046 h 6407421"/>
              <a:gd name="connsiteX619" fmla="*/ 3451507 w 6142647"/>
              <a:gd name="connsiteY619" fmla="*/ 4813046 h 6407421"/>
              <a:gd name="connsiteX620" fmla="*/ 3185310 w 6142647"/>
              <a:gd name="connsiteY620" fmla="*/ 4783444 h 6407421"/>
              <a:gd name="connsiteX621" fmla="*/ 3214913 w 6142647"/>
              <a:gd name="connsiteY621" fmla="*/ 4783444 h 6407421"/>
              <a:gd name="connsiteX622" fmla="*/ 3214913 w 6142647"/>
              <a:gd name="connsiteY622" fmla="*/ 4813046 h 6407421"/>
              <a:gd name="connsiteX623" fmla="*/ 3185310 w 6142647"/>
              <a:gd name="connsiteY623" fmla="*/ 4813046 h 6407421"/>
              <a:gd name="connsiteX624" fmla="*/ 2919113 w 6142647"/>
              <a:gd name="connsiteY624" fmla="*/ 4783444 h 6407421"/>
              <a:gd name="connsiteX625" fmla="*/ 2948715 w 6142647"/>
              <a:gd name="connsiteY625" fmla="*/ 4783444 h 6407421"/>
              <a:gd name="connsiteX626" fmla="*/ 2948715 w 6142647"/>
              <a:gd name="connsiteY626" fmla="*/ 4813046 h 6407421"/>
              <a:gd name="connsiteX627" fmla="*/ 2919113 w 6142647"/>
              <a:gd name="connsiteY627" fmla="*/ 4813046 h 6407421"/>
              <a:gd name="connsiteX628" fmla="*/ 2653024 w 6142647"/>
              <a:gd name="connsiteY628" fmla="*/ 4783444 h 6407421"/>
              <a:gd name="connsiteX629" fmla="*/ 2682627 w 6142647"/>
              <a:gd name="connsiteY629" fmla="*/ 4783444 h 6407421"/>
              <a:gd name="connsiteX630" fmla="*/ 2682627 w 6142647"/>
              <a:gd name="connsiteY630" fmla="*/ 4813046 h 6407421"/>
              <a:gd name="connsiteX631" fmla="*/ 2653024 w 6142647"/>
              <a:gd name="connsiteY631" fmla="*/ 4813046 h 6407421"/>
              <a:gd name="connsiteX632" fmla="*/ 2386827 w 6142647"/>
              <a:gd name="connsiteY632" fmla="*/ 4783444 h 6407421"/>
              <a:gd name="connsiteX633" fmla="*/ 2416430 w 6142647"/>
              <a:gd name="connsiteY633" fmla="*/ 4783444 h 6407421"/>
              <a:gd name="connsiteX634" fmla="*/ 2416430 w 6142647"/>
              <a:gd name="connsiteY634" fmla="*/ 4813046 h 6407421"/>
              <a:gd name="connsiteX635" fmla="*/ 2386827 w 6142647"/>
              <a:gd name="connsiteY635" fmla="*/ 4813046 h 6407421"/>
              <a:gd name="connsiteX636" fmla="*/ 2120630 w 6142647"/>
              <a:gd name="connsiteY636" fmla="*/ 4783444 h 6407421"/>
              <a:gd name="connsiteX637" fmla="*/ 2150233 w 6142647"/>
              <a:gd name="connsiteY637" fmla="*/ 4783444 h 6407421"/>
              <a:gd name="connsiteX638" fmla="*/ 2150233 w 6142647"/>
              <a:gd name="connsiteY638" fmla="*/ 4813046 h 6407421"/>
              <a:gd name="connsiteX639" fmla="*/ 2120630 w 6142647"/>
              <a:gd name="connsiteY639" fmla="*/ 4813046 h 6407421"/>
              <a:gd name="connsiteX640" fmla="*/ 1854540 w 6142647"/>
              <a:gd name="connsiteY640" fmla="*/ 4783444 h 6407421"/>
              <a:gd name="connsiteX641" fmla="*/ 1884143 w 6142647"/>
              <a:gd name="connsiteY641" fmla="*/ 4783444 h 6407421"/>
              <a:gd name="connsiteX642" fmla="*/ 1884143 w 6142647"/>
              <a:gd name="connsiteY642" fmla="*/ 4813046 h 6407421"/>
              <a:gd name="connsiteX643" fmla="*/ 1854540 w 6142647"/>
              <a:gd name="connsiteY643" fmla="*/ 4813046 h 6407421"/>
              <a:gd name="connsiteX644" fmla="*/ 1588343 w 6142647"/>
              <a:gd name="connsiteY644" fmla="*/ 4783444 h 6407421"/>
              <a:gd name="connsiteX645" fmla="*/ 1617945 w 6142647"/>
              <a:gd name="connsiteY645" fmla="*/ 4783444 h 6407421"/>
              <a:gd name="connsiteX646" fmla="*/ 1617945 w 6142647"/>
              <a:gd name="connsiteY646" fmla="*/ 4813046 h 6407421"/>
              <a:gd name="connsiteX647" fmla="*/ 1588343 w 6142647"/>
              <a:gd name="connsiteY647" fmla="*/ 4813046 h 6407421"/>
              <a:gd name="connsiteX648" fmla="*/ 1322254 w 6142647"/>
              <a:gd name="connsiteY648" fmla="*/ 4783444 h 6407421"/>
              <a:gd name="connsiteX649" fmla="*/ 1351857 w 6142647"/>
              <a:gd name="connsiteY649" fmla="*/ 4783444 h 6407421"/>
              <a:gd name="connsiteX650" fmla="*/ 1351857 w 6142647"/>
              <a:gd name="connsiteY650" fmla="*/ 4813046 h 6407421"/>
              <a:gd name="connsiteX651" fmla="*/ 1322254 w 6142647"/>
              <a:gd name="connsiteY651" fmla="*/ 4813046 h 6407421"/>
              <a:gd name="connsiteX652" fmla="*/ 1056057 w 6142647"/>
              <a:gd name="connsiteY652" fmla="*/ 4783444 h 6407421"/>
              <a:gd name="connsiteX653" fmla="*/ 1085660 w 6142647"/>
              <a:gd name="connsiteY653" fmla="*/ 4783444 h 6407421"/>
              <a:gd name="connsiteX654" fmla="*/ 1085660 w 6142647"/>
              <a:gd name="connsiteY654" fmla="*/ 4813046 h 6407421"/>
              <a:gd name="connsiteX655" fmla="*/ 1056057 w 6142647"/>
              <a:gd name="connsiteY655" fmla="*/ 4813046 h 6407421"/>
              <a:gd name="connsiteX656" fmla="*/ 789968 w 6142647"/>
              <a:gd name="connsiteY656" fmla="*/ 4783444 h 6407421"/>
              <a:gd name="connsiteX657" fmla="*/ 819570 w 6142647"/>
              <a:gd name="connsiteY657" fmla="*/ 4783444 h 6407421"/>
              <a:gd name="connsiteX658" fmla="*/ 819570 w 6142647"/>
              <a:gd name="connsiteY658" fmla="*/ 4813046 h 6407421"/>
              <a:gd name="connsiteX659" fmla="*/ 789968 w 6142647"/>
              <a:gd name="connsiteY659" fmla="*/ 4813046 h 6407421"/>
              <a:gd name="connsiteX660" fmla="*/ 523771 w 6142647"/>
              <a:gd name="connsiteY660" fmla="*/ 4783444 h 6407421"/>
              <a:gd name="connsiteX661" fmla="*/ 553373 w 6142647"/>
              <a:gd name="connsiteY661" fmla="*/ 4783444 h 6407421"/>
              <a:gd name="connsiteX662" fmla="*/ 553373 w 6142647"/>
              <a:gd name="connsiteY662" fmla="*/ 4813046 h 6407421"/>
              <a:gd name="connsiteX663" fmla="*/ 523771 w 6142647"/>
              <a:gd name="connsiteY663" fmla="*/ 4813046 h 6407421"/>
              <a:gd name="connsiteX664" fmla="*/ 266197 w 6142647"/>
              <a:gd name="connsiteY664" fmla="*/ 4783444 h 6407421"/>
              <a:gd name="connsiteX665" fmla="*/ 295800 w 6142647"/>
              <a:gd name="connsiteY665" fmla="*/ 4783444 h 6407421"/>
              <a:gd name="connsiteX666" fmla="*/ 295800 w 6142647"/>
              <a:gd name="connsiteY666" fmla="*/ 4813046 h 6407421"/>
              <a:gd name="connsiteX667" fmla="*/ 266197 w 6142647"/>
              <a:gd name="connsiteY667" fmla="*/ 4813046 h 6407421"/>
              <a:gd name="connsiteX668" fmla="*/ 0 w 6142647"/>
              <a:gd name="connsiteY668" fmla="*/ 4783444 h 6407421"/>
              <a:gd name="connsiteX669" fmla="*/ 29602 w 6142647"/>
              <a:gd name="connsiteY669" fmla="*/ 4783444 h 6407421"/>
              <a:gd name="connsiteX670" fmla="*/ 29602 w 6142647"/>
              <a:gd name="connsiteY670" fmla="*/ 4813046 h 6407421"/>
              <a:gd name="connsiteX671" fmla="*/ 0 w 6142647"/>
              <a:gd name="connsiteY671" fmla="*/ 4813046 h 6407421"/>
              <a:gd name="connsiteX672" fmla="*/ 6113045 w 6142647"/>
              <a:gd name="connsiteY672" fmla="*/ 4517679 h 6407421"/>
              <a:gd name="connsiteX673" fmla="*/ 6142647 w 6142647"/>
              <a:gd name="connsiteY673" fmla="*/ 4517679 h 6407421"/>
              <a:gd name="connsiteX674" fmla="*/ 6142647 w 6142647"/>
              <a:gd name="connsiteY674" fmla="*/ 4547281 h 6407421"/>
              <a:gd name="connsiteX675" fmla="*/ 6113045 w 6142647"/>
              <a:gd name="connsiteY675" fmla="*/ 4547281 h 6407421"/>
              <a:gd name="connsiteX676" fmla="*/ 5846848 w 6142647"/>
              <a:gd name="connsiteY676" fmla="*/ 4517679 h 6407421"/>
              <a:gd name="connsiteX677" fmla="*/ 5876450 w 6142647"/>
              <a:gd name="connsiteY677" fmla="*/ 4517679 h 6407421"/>
              <a:gd name="connsiteX678" fmla="*/ 5876450 w 6142647"/>
              <a:gd name="connsiteY678" fmla="*/ 4547281 h 6407421"/>
              <a:gd name="connsiteX679" fmla="*/ 5846848 w 6142647"/>
              <a:gd name="connsiteY679" fmla="*/ 4547281 h 6407421"/>
              <a:gd name="connsiteX680" fmla="*/ 5580759 w 6142647"/>
              <a:gd name="connsiteY680" fmla="*/ 4517679 h 6407421"/>
              <a:gd name="connsiteX681" fmla="*/ 5610361 w 6142647"/>
              <a:gd name="connsiteY681" fmla="*/ 4517679 h 6407421"/>
              <a:gd name="connsiteX682" fmla="*/ 5610361 w 6142647"/>
              <a:gd name="connsiteY682" fmla="*/ 4547281 h 6407421"/>
              <a:gd name="connsiteX683" fmla="*/ 5580759 w 6142647"/>
              <a:gd name="connsiteY683" fmla="*/ 4547281 h 6407421"/>
              <a:gd name="connsiteX684" fmla="*/ 5314562 w 6142647"/>
              <a:gd name="connsiteY684" fmla="*/ 4517679 h 6407421"/>
              <a:gd name="connsiteX685" fmla="*/ 5344164 w 6142647"/>
              <a:gd name="connsiteY685" fmla="*/ 4517679 h 6407421"/>
              <a:gd name="connsiteX686" fmla="*/ 5344164 w 6142647"/>
              <a:gd name="connsiteY686" fmla="*/ 4547281 h 6407421"/>
              <a:gd name="connsiteX687" fmla="*/ 5314562 w 6142647"/>
              <a:gd name="connsiteY687" fmla="*/ 4547281 h 6407421"/>
              <a:gd name="connsiteX688" fmla="*/ 5048365 w 6142647"/>
              <a:gd name="connsiteY688" fmla="*/ 4517679 h 6407421"/>
              <a:gd name="connsiteX689" fmla="*/ 5078075 w 6142647"/>
              <a:gd name="connsiteY689" fmla="*/ 4517679 h 6407421"/>
              <a:gd name="connsiteX690" fmla="*/ 5078075 w 6142647"/>
              <a:gd name="connsiteY690" fmla="*/ 4547281 h 6407421"/>
              <a:gd name="connsiteX691" fmla="*/ 5048365 w 6142647"/>
              <a:gd name="connsiteY691" fmla="*/ 4547281 h 6407421"/>
              <a:gd name="connsiteX692" fmla="*/ 4782276 w 6142647"/>
              <a:gd name="connsiteY692" fmla="*/ 4517679 h 6407421"/>
              <a:gd name="connsiteX693" fmla="*/ 4811879 w 6142647"/>
              <a:gd name="connsiteY693" fmla="*/ 4517679 h 6407421"/>
              <a:gd name="connsiteX694" fmla="*/ 4811879 w 6142647"/>
              <a:gd name="connsiteY694" fmla="*/ 4547281 h 6407421"/>
              <a:gd name="connsiteX695" fmla="*/ 4782276 w 6142647"/>
              <a:gd name="connsiteY695" fmla="*/ 4547281 h 6407421"/>
              <a:gd name="connsiteX696" fmla="*/ 4516079 w 6142647"/>
              <a:gd name="connsiteY696" fmla="*/ 4517679 h 6407421"/>
              <a:gd name="connsiteX697" fmla="*/ 4545681 w 6142647"/>
              <a:gd name="connsiteY697" fmla="*/ 4517679 h 6407421"/>
              <a:gd name="connsiteX698" fmla="*/ 4545681 w 6142647"/>
              <a:gd name="connsiteY698" fmla="*/ 4547281 h 6407421"/>
              <a:gd name="connsiteX699" fmla="*/ 4516079 w 6142647"/>
              <a:gd name="connsiteY699" fmla="*/ 4547281 h 6407421"/>
              <a:gd name="connsiteX700" fmla="*/ 4249990 w 6142647"/>
              <a:gd name="connsiteY700" fmla="*/ 4517679 h 6407421"/>
              <a:gd name="connsiteX701" fmla="*/ 4279592 w 6142647"/>
              <a:gd name="connsiteY701" fmla="*/ 4517679 h 6407421"/>
              <a:gd name="connsiteX702" fmla="*/ 4279592 w 6142647"/>
              <a:gd name="connsiteY702" fmla="*/ 4547281 h 6407421"/>
              <a:gd name="connsiteX703" fmla="*/ 4249990 w 6142647"/>
              <a:gd name="connsiteY703" fmla="*/ 4547281 h 6407421"/>
              <a:gd name="connsiteX704" fmla="*/ 3983793 w 6142647"/>
              <a:gd name="connsiteY704" fmla="*/ 4517679 h 6407421"/>
              <a:gd name="connsiteX705" fmla="*/ 4013396 w 6142647"/>
              <a:gd name="connsiteY705" fmla="*/ 4517679 h 6407421"/>
              <a:gd name="connsiteX706" fmla="*/ 4013396 w 6142647"/>
              <a:gd name="connsiteY706" fmla="*/ 4547281 h 6407421"/>
              <a:gd name="connsiteX707" fmla="*/ 3983793 w 6142647"/>
              <a:gd name="connsiteY707" fmla="*/ 4547281 h 6407421"/>
              <a:gd name="connsiteX708" fmla="*/ 3717704 w 6142647"/>
              <a:gd name="connsiteY708" fmla="*/ 4517679 h 6407421"/>
              <a:gd name="connsiteX709" fmla="*/ 3747307 w 6142647"/>
              <a:gd name="connsiteY709" fmla="*/ 4517679 h 6407421"/>
              <a:gd name="connsiteX710" fmla="*/ 3747307 w 6142647"/>
              <a:gd name="connsiteY710" fmla="*/ 4547281 h 6407421"/>
              <a:gd name="connsiteX711" fmla="*/ 3717704 w 6142647"/>
              <a:gd name="connsiteY711" fmla="*/ 4547281 h 6407421"/>
              <a:gd name="connsiteX712" fmla="*/ 3451507 w 6142647"/>
              <a:gd name="connsiteY712" fmla="*/ 4517679 h 6407421"/>
              <a:gd name="connsiteX713" fmla="*/ 3481109 w 6142647"/>
              <a:gd name="connsiteY713" fmla="*/ 4517679 h 6407421"/>
              <a:gd name="connsiteX714" fmla="*/ 3481109 w 6142647"/>
              <a:gd name="connsiteY714" fmla="*/ 4547281 h 6407421"/>
              <a:gd name="connsiteX715" fmla="*/ 3451507 w 6142647"/>
              <a:gd name="connsiteY715" fmla="*/ 4547281 h 6407421"/>
              <a:gd name="connsiteX716" fmla="*/ 3185310 w 6142647"/>
              <a:gd name="connsiteY716" fmla="*/ 4517679 h 6407421"/>
              <a:gd name="connsiteX717" fmla="*/ 3214913 w 6142647"/>
              <a:gd name="connsiteY717" fmla="*/ 4517679 h 6407421"/>
              <a:gd name="connsiteX718" fmla="*/ 3214913 w 6142647"/>
              <a:gd name="connsiteY718" fmla="*/ 4547281 h 6407421"/>
              <a:gd name="connsiteX719" fmla="*/ 3185310 w 6142647"/>
              <a:gd name="connsiteY719" fmla="*/ 4547281 h 6407421"/>
              <a:gd name="connsiteX720" fmla="*/ 2919113 w 6142647"/>
              <a:gd name="connsiteY720" fmla="*/ 4517679 h 6407421"/>
              <a:gd name="connsiteX721" fmla="*/ 2948715 w 6142647"/>
              <a:gd name="connsiteY721" fmla="*/ 4517679 h 6407421"/>
              <a:gd name="connsiteX722" fmla="*/ 2948715 w 6142647"/>
              <a:gd name="connsiteY722" fmla="*/ 4547281 h 6407421"/>
              <a:gd name="connsiteX723" fmla="*/ 2919113 w 6142647"/>
              <a:gd name="connsiteY723" fmla="*/ 4547281 h 6407421"/>
              <a:gd name="connsiteX724" fmla="*/ 2653024 w 6142647"/>
              <a:gd name="connsiteY724" fmla="*/ 4517679 h 6407421"/>
              <a:gd name="connsiteX725" fmla="*/ 2682627 w 6142647"/>
              <a:gd name="connsiteY725" fmla="*/ 4517679 h 6407421"/>
              <a:gd name="connsiteX726" fmla="*/ 2682627 w 6142647"/>
              <a:gd name="connsiteY726" fmla="*/ 4547281 h 6407421"/>
              <a:gd name="connsiteX727" fmla="*/ 2653024 w 6142647"/>
              <a:gd name="connsiteY727" fmla="*/ 4547281 h 6407421"/>
              <a:gd name="connsiteX728" fmla="*/ 2386827 w 6142647"/>
              <a:gd name="connsiteY728" fmla="*/ 4517679 h 6407421"/>
              <a:gd name="connsiteX729" fmla="*/ 2416430 w 6142647"/>
              <a:gd name="connsiteY729" fmla="*/ 4517679 h 6407421"/>
              <a:gd name="connsiteX730" fmla="*/ 2416430 w 6142647"/>
              <a:gd name="connsiteY730" fmla="*/ 4547281 h 6407421"/>
              <a:gd name="connsiteX731" fmla="*/ 2386827 w 6142647"/>
              <a:gd name="connsiteY731" fmla="*/ 4547281 h 6407421"/>
              <a:gd name="connsiteX732" fmla="*/ 2120630 w 6142647"/>
              <a:gd name="connsiteY732" fmla="*/ 4517679 h 6407421"/>
              <a:gd name="connsiteX733" fmla="*/ 2150233 w 6142647"/>
              <a:gd name="connsiteY733" fmla="*/ 4517679 h 6407421"/>
              <a:gd name="connsiteX734" fmla="*/ 2150233 w 6142647"/>
              <a:gd name="connsiteY734" fmla="*/ 4547281 h 6407421"/>
              <a:gd name="connsiteX735" fmla="*/ 2120630 w 6142647"/>
              <a:gd name="connsiteY735" fmla="*/ 4547281 h 6407421"/>
              <a:gd name="connsiteX736" fmla="*/ 1854540 w 6142647"/>
              <a:gd name="connsiteY736" fmla="*/ 4517679 h 6407421"/>
              <a:gd name="connsiteX737" fmla="*/ 1884143 w 6142647"/>
              <a:gd name="connsiteY737" fmla="*/ 4517679 h 6407421"/>
              <a:gd name="connsiteX738" fmla="*/ 1884143 w 6142647"/>
              <a:gd name="connsiteY738" fmla="*/ 4547281 h 6407421"/>
              <a:gd name="connsiteX739" fmla="*/ 1854540 w 6142647"/>
              <a:gd name="connsiteY739" fmla="*/ 4547281 h 6407421"/>
              <a:gd name="connsiteX740" fmla="*/ 1588343 w 6142647"/>
              <a:gd name="connsiteY740" fmla="*/ 4517679 h 6407421"/>
              <a:gd name="connsiteX741" fmla="*/ 1617945 w 6142647"/>
              <a:gd name="connsiteY741" fmla="*/ 4517679 h 6407421"/>
              <a:gd name="connsiteX742" fmla="*/ 1617945 w 6142647"/>
              <a:gd name="connsiteY742" fmla="*/ 4547281 h 6407421"/>
              <a:gd name="connsiteX743" fmla="*/ 1588343 w 6142647"/>
              <a:gd name="connsiteY743" fmla="*/ 4547281 h 6407421"/>
              <a:gd name="connsiteX744" fmla="*/ 1322254 w 6142647"/>
              <a:gd name="connsiteY744" fmla="*/ 4517679 h 6407421"/>
              <a:gd name="connsiteX745" fmla="*/ 1351857 w 6142647"/>
              <a:gd name="connsiteY745" fmla="*/ 4517679 h 6407421"/>
              <a:gd name="connsiteX746" fmla="*/ 1351857 w 6142647"/>
              <a:gd name="connsiteY746" fmla="*/ 4547281 h 6407421"/>
              <a:gd name="connsiteX747" fmla="*/ 1322254 w 6142647"/>
              <a:gd name="connsiteY747" fmla="*/ 4547281 h 6407421"/>
              <a:gd name="connsiteX748" fmla="*/ 1056057 w 6142647"/>
              <a:gd name="connsiteY748" fmla="*/ 4517679 h 6407421"/>
              <a:gd name="connsiteX749" fmla="*/ 1085660 w 6142647"/>
              <a:gd name="connsiteY749" fmla="*/ 4517679 h 6407421"/>
              <a:gd name="connsiteX750" fmla="*/ 1085660 w 6142647"/>
              <a:gd name="connsiteY750" fmla="*/ 4547281 h 6407421"/>
              <a:gd name="connsiteX751" fmla="*/ 1056057 w 6142647"/>
              <a:gd name="connsiteY751" fmla="*/ 4547281 h 6407421"/>
              <a:gd name="connsiteX752" fmla="*/ 789968 w 6142647"/>
              <a:gd name="connsiteY752" fmla="*/ 4517679 h 6407421"/>
              <a:gd name="connsiteX753" fmla="*/ 819570 w 6142647"/>
              <a:gd name="connsiteY753" fmla="*/ 4517679 h 6407421"/>
              <a:gd name="connsiteX754" fmla="*/ 819570 w 6142647"/>
              <a:gd name="connsiteY754" fmla="*/ 4547281 h 6407421"/>
              <a:gd name="connsiteX755" fmla="*/ 789968 w 6142647"/>
              <a:gd name="connsiteY755" fmla="*/ 4547281 h 6407421"/>
              <a:gd name="connsiteX756" fmla="*/ 523771 w 6142647"/>
              <a:gd name="connsiteY756" fmla="*/ 4517679 h 6407421"/>
              <a:gd name="connsiteX757" fmla="*/ 553373 w 6142647"/>
              <a:gd name="connsiteY757" fmla="*/ 4517679 h 6407421"/>
              <a:gd name="connsiteX758" fmla="*/ 553373 w 6142647"/>
              <a:gd name="connsiteY758" fmla="*/ 4547281 h 6407421"/>
              <a:gd name="connsiteX759" fmla="*/ 523771 w 6142647"/>
              <a:gd name="connsiteY759" fmla="*/ 4547281 h 6407421"/>
              <a:gd name="connsiteX760" fmla="*/ 266197 w 6142647"/>
              <a:gd name="connsiteY760" fmla="*/ 4517679 h 6407421"/>
              <a:gd name="connsiteX761" fmla="*/ 295800 w 6142647"/>
              <a:gd name="connsiteY761" fmla="*/ 4517679 h 6407421"/>
              <a:gd name="connsiteX762" fmla="*/ 295800 w 6142647"/>
              <a:gd name="connsiteY762" fmla="*/ 4547281 h 6407421"/>
              <a:gd name="connsiteX763" fmla="*/ 266197 w 6142647"/>
              <a:gd name="connsiteY763" fmla="*/ 4547281 h 6407421"/>
              <a:gd name="connsiteX764" fmla="*/ 0 w 6142647"/>
              <a:gd name="connsiteY764" fmla="*/ 4517679 h 6407421"/>
              <a:gd name="connsiteX765" fmla="*/ 29602 w 6142647"/>
              <a:gd name="connsiteY765" fmla="*/ 4517679 h 6407421"/>
              <a:gd name="connsiteX766" fmla="*/ 29602 w 6142647"/>
              <a:gd name="connsiteY766" fmla="*/ 4547281 h 6407421"/>
              <a:gd name="connsiteX767" fmla="*/ 0 w 6142647"/>
              <a:gd name="connsiteY767" fmla="*/ 4547281 h 6407421"/>
              <a:gd name="connsiteX768" fmla="*/ 6113045 w 6142647"/>
              <a:gd name="connsiteY768" fmla="*/ 4252022 h 6407421"/>
              <a:gd name="connsiteX769" fmla="*/ 6142647 w 6142647"/>
              <a:gd name="connsiteY769" fmla="*/ 4252022 h 6407421"/>
              <a:gd name="connsiteX770" fmla="*/ 6142647 w 6142647"/>
              <a:gd name="connsiteY770" fmla="*/ 4281516 h 6407421"/>
              <a:gd name="connsiteX771" fmla="*/ 6113045 w 6142647"/>
              <a:gd name="connsiteY771" fmla="*/ 4281516 h 6407421"/>
              <a:gd name="connsiteX772" fmla="*/ 5846848 w 6142647"/>
              <a:gd name="connsiteY772" fmla="*/ 4252022 h 6407421"/>
              <a:gd name="connsiteX773" fmla="*/ 5876450 w 6142647"/>
              <a:gd name="connsiteY773" fmla="*/ 4252022 h 6407421"/>
              <a:gd name="connsiteX774" fmla="*/ 5876450 w 6142647"/>
              <a:gd name="connsiteY774" fmla="*/ 4281516 h 6407421"/>
              <a:gd name="connsiteX775" fmla="*/ 5846848 w 6142647"/>
              <a:gd name="connsiteY775" fmla="*/ 4281516 h 6407421"/>
              <a:gd name="connsiteX776" fmla="*/ 5580759 w 6142647"/>
              <a:gd name="connsiteY776" fmla="*/ 4252022 h 6407421"/>
              <a:gd name="connsiteX777" fmla="*/ 5610361 w 6142647"/>
              <a:gd name="connsiteY777" fmla="*/ 4252022 h 6407421"/>
              <a:gd name="connsiteX778" fmla="*/ 5610361 w 6142647"/>
              <a:gd name="connsiteY778" fmla="*/ 4281516 h 6407421"/>
              <a:gd name="connsiteX779" fmla="*/ 5580759 w 6142647"/>
              <a:gd name="connsiteY779" fmla="*/ 4281516 h 6407421"/>
              <a:gd name="connsiteX780" fmla="*/ 5314562 w 6142647"/>
              <a:gd name="connsiteY780" fmla="*/ 4252022 h 6407421"/>
              <a:gd name="connsiteX781" fmla="*/ 5344164 w 6142647"/>
              <a:gd name="connsiteY781" fmla="*/ 4252022 h 6407421"/>
              <a:gd name="connsiteX782" fmla="*/ 5344164 w 6142647"/>
              <a:gd name="connsiteY782" fmla="*/ 4281516 h 6407421"/>
              <a:gd name="connsiteX783" fmla="*/ 5314562 w 6142647"/>
              <a:gd name="connsiteY783" fmla="*/ 4281516 h 6407421"/>
              <a:gd name="connsiteX784" fmla="*/ 5048365 w 6142647"/>
              <a:gd name="connsiteY784" fmla="*/ 4252022 h 6407421"/>
              <a:gd name="connsiteX785" fmla="*/ 5078075 w 6142647"/>
              <a:gd name="connsiteY785" fmla="*/ 4252022 h 6407421"/>
              <a:gd name="connsiteX786" fmla="*/ 5078075 w 6142647"/>
              <a:gd name="connsiteY786" fmla="*/ 4281516 h 6407421"/>
              <a:gd name="connsiteX787" fmla="*/ 5048365 w 6142647"/>
              <a:gd name="connsiteY787" fmla="*/ 4281516 h 6407421"/>
              <a:gd name="connsiteX788" fmla="*/ 4782276 w 6142647"/>
              <a:gd name="connsiteY788" fmla="*/ 4252022 h 6407421"/>
              <a:gd name="connsiteX789" fmla="*/ 4811879 w 6142647"/>
              <a:gd name="connsiteY789" fmla="*/ 4252022 h 6407421"/>
              <a:gd name="connsiteX790" fmla="*/ 4811879 w 6142647"/>
              <a:gd name="connsiteY790" fmla="*/ 4281516 h 6407421"/>
              <a:gd name="connsiteX791" fmla="*/ 4782276 w 6142647"/>
              <a:gd name="connsiteY791" fmla="*/ 4281516 h 6407421"/>
              <a:gd name="connsiteX792" fmla="*/ 4516079 w 6142647"/>
              <a:gd name="connsiteY792" fmla="*/ 4252022 h 6407421"/>
              <a:gd name="connsiteX793" fmla="*/ 4545681 w 6142647"/>
              <a:gd name="connsiteY793" fmla="*/ 4252022 h 6407421"/>
              <a:gd name="connsiteX794" fmla="*/ 4545681 w 6142647"/>
              <a:gd name="connsiteY794" fmla="*/ 4281516 h 6407421"/>
              <a:gd name="connsiteX795" fmla="*/ 4516079 w 6142647"/>
              <a:gd name="connsiteY795" fmla="*/ 4281516 h 6407421"/>
              <a:gd name="connsiteX796" fmla="*/ 4249990 w 6142647"/>
              <a:gd name="connsiteY796" fmla="*/ 4252022 h 6407421"/>
              <a:gd name="connsiteX797" fmla="*/ 4279592 w 6142647"/>
              <a:gd name="connsiteY797" fmla="*/ 4252022 h 6407421"/>
              <a:gd name="connsiteX798" fmla="*/ 4279592 w 6142647"/>
              <a:gd name="connsiteY798" fmla="*/ 4281516 h 6407421"/>
              <a:gd name="connsiteX799" fmla="*/ 4249990 w 6142647"/>
              <a:gd name="connsiteY799" fmla="*/ 4281516 h 6407421"/>
              <a:gd name="connsiteX800" fmla="*/ 3983793 w 6142647"/>
              <a:gd name="connsiteY800" fmla="*/ 4252022 h 6407421"/>
              <a:gd name="connsiteX801" fmla="*/ 4013396 w 6142647"/>
              <a:gd name="connsiteY801" fmla="*/ 4252022 h 6407421"/>
              <a:gd name="connsiteX802" fmla="*/ 4013396 w 6142647"/>
              <a:gd name="connsiteY802" fmla="*/ 4281516 h 6407421"/>
              <a:gd name="connsiteX803" fmla="*/ 3983793 w 6142647"/>
              <a:gd name="connsiteY803" fmla="*/ 4281516 h 6407421"/>
              <a:gd name="connsiteX804" fmla="*/ 3717704 w 6142647"/>
              <a:gd name="connsiteY804" fmla="*/ 4252022 h 6407421"/>
              <a:gd name="connsiteX805" fmla="*/ 3747307 w 6142647"/>
              <a:gd name="connsiteY805" fmla="*/ 4252022 h 6407421"/>
              <a:gd name="connsiteX806" fmla="*/ 3747307 w 6142647"/>
              <a:gd name="connsiteY806" fmla="*/ 4281516 h 6407421"/>
              <a:gd name="connsiteX807" fmla="*/ 3717704 w 6142647"/>
              <a:gd name="connsiteY807" fmla="*/ 4281516 h 6407421"/>
              <a:gd name="connsiteX808" fmla="*/ 3451507 w 6142647"/>
              <a:gd name="connsiteY808" fmla="*/ 4252022 h 6407421"/>
              <a:gd name="connsiteX809" fmla="*/ 3481109 w 6142647"/>
              <a:gd name="connsiteY809" fmla="*/ 4252022 h 6407421"/>
              <a:gd name="connsiteX810" fmla="*/ 3481109 w 6142647"/>
              <a:gd name="connsiteY810" fmla="*/ 4281516 h 6407421"/>
              <a:gd name="connsiteX811" fmla="*/ 3451507 w 6142647"/>
              <a:gd name="connsiteY811" fmla="*/ 4281516 h 6407421"/>
              <a:gd name="connsiteX812" fmla="*/ 3185310 w 6142647"/>
              <a:gd name="connsiteY812" fmla="*/ 4252022 h 6407421"/>
              <a:gd name="connsiteX813" fmla="*/ 3214913 w 6142647"/>
              <a:gd name="connsiteY813" fmla="*/ 4252022 h 6407421"/>
              <a:gd name="connsiteX814" fmla="*/ 3214913 w 6142647"/>
              <a:gd name="connsiteY814" fmla="*/ 4281516 h 6407421"/>
              <a:gd name="connsiteX815" fmla="*/ 3185310 w 6142647"/>
              <a:gd name="connsiteY815" fmla="*/ 4281516 h 6407421"/>
              <a:gd name="connsiteX816" fmla="*/ 2919113 w 6142647"/>
              <a:gd name="connsiteY816" fmla="*/ 4252022 h 6407421"/>
              <a:gd name="connsiteX817" fmla="*/ 2948715 w 6142647"/>
              <a:gd name="connsiteY817" fmla="*/ 4252022 h 6407421"/>
              <a:gd name="connsiteX818" fmla="*/ 2948715 w 6142647"/>
              <a:gd name="connsiteY818" fmla="*/ 4281516 h 6407421"/>
              <a:gd name="connsiteX819" fmla="*/ 2919113 w 6142647"/>
              <a:gd name="connsiteY819" fmla="*/ 4281516 h 6407421"/>
              <a:gd name="connsiteX820" fmla="*/ 2653024 w 6142647"/>
              <a:gd name="connsiteY820" fmla="*/ 4252022 h 6407421"/>
              <a:gd name="connsiteX821" fmla="*/ 2682627 w 6142647"/>
              <a:gd name="connsiteY821" fmla="*/ 4252022 h 6407421"/>
              <a:gd name="connsiteX822" fmla="*/ 2682627 w 6142647"/>
              <a:gd name="connsiteY822" fmla="*/ 4281516 h 6407421"/>
              <a:gd name="connsiteX823" fmla="*/ 2653024 w 6142647"/>
              <a:gd name="connsiteY823" fmla="*/ 4281516 h 6407421"/>
              <a:gd name="connsiteX824" fmla="*/ 2386827 w 6142647"/>
              <a:gd name="connsiteY824" fmla="*/ 4252022 h 6407421"/>
              <a:gd name="connsiteX825" fmla="*/ 2416430 w 6142647"/>
              <a:gd name="connsiteY825" fmla="*/ 4252022 h 6407421"/>
              <a:gd name="connsiteX826" fmla="*/ 2416430 w 6142647"/>
              <a:gd name="connsiteY826" fmla="*/ 4281516 h 6407421"/>
              <a:gd name="connsiteX827" fmla="*/ 2386827 w 6142647"/>
              <a:gd name="connsiteY827" fmla="*/ 4281516 h 6407421"/>
              <a:gd name="connsiteX828" fmla="*/ 2120630 w 6142647"/>
              <a:gd name="connsiteY828" fmla="*/ 4252022 h 6407421"/>
              <a:gd name="connsiteX829" fmla="*/ 2150233 w 6142647"/>
              <a:gd name="connsiteY829" fmla="*/ 4252022 h 6407421"/>
              <a:gd name="connsiteX830" fmla="*/ 2150233 w 6142647"/>
              <a:gd name="connsiteY830" fmla="*/ 4281516 h 6407421"/>
              <a:gd name="connsiteX831" fmla="*/ 2120630 w 6142647"/>
              <a:gd name="connsiteY831" fmla="*/ 4281516 h 6407421"/>
              <a:gd name="connsiteX832" fmla="*/ 1854540 w 6142647"/>
              <a:gd name="connsiteY832" fmla="*/ 4252022 h 6407421"/>
              <a:gd name="connsiteX833" fmla="*/ 1884143 w 6142647"/>
              <a:gd name="connsiteY833" fmla="*/ 4252022 h 6407421"/>
              <a:gd name="connsiteX834" fmla="*/ 1884143 w 6142647"/>
              <a:gd name="connsiteY834" fmla="*/ 4281516 h 6407421"/>
              <a:gd name="connsiteX835" fmla="*/ 1854540 w 6142647"/>
              <a:gd name="connsiteY835" fmla="*/ 4281516 h 6407421"/>
              <a:gd name="connsiteX836" fmla="*/ 1588343 w 6142647"/>
              <a:gd name="connsiteY836" fmla="*/ 4252022 h 6407421"/>
              <a:gd name="connsiteX837" fmla="*/ 1617945 w 6142647"/>
              <a:gd name="connsiteY837" fmla="*/ 4252022 h 6407421"/>
              <a:gd name="connsiteX838" fmla="*/ 1617945 w 6142647"/>
              <a:gd name="connsiteY838" fmla="*/ 4281516 h 6407421"/>
              <a:gd name="connsiteX839" fmla="*/ 1588343 w 6142647"/>
              <a:gd name="connsiteY839" fmla="*/ 4281516 h 6407421"/>
              <a:gd name="connsiteX840" fmla="*/ 1322254 w 6142647"/>
              <a:gd name="connsiteY840" fmla="*/ 4252022 h 6407421"/>
              <a:gd name="connsiteX841" fmla="*/ 1351857 w 6142647"/>
              <a:gd name="connsiteY841" fmla="*/ 4252022 h 6407421"/>
              <a:gd name="connsiteX842" fmla="*/ 1351857 w 6142647"/>
              <a:gd name="connsiteY842" fmla="*/ 4281516 h 6407421"/>
              <a:gd name="connsiteX843" fmla="*/ 1322254 w 6142647"/>
              <a:gd name="connsiteY843" fmla="*/ 4281516 h 6407421"/>
              <a:gd name="connsiteX844" fmla="*/ 1056057 w 6142647"/>
              <a:gd name="connsiteY844" fmla="*/ 4252022 h 6407421"/>
              <a:gd name="connsiteX845" fmla="*/ 1085660 w 6142647"/>
              <a:gd name="connsiteY845" fmla="*/ 4252022 h 6407421"/>
              <a:gd name="connsiteX846" fmla="*/ 1085660 w 6142647"/>
              <a:gd name="connsiteY846" fmla="*/ 4281516 h 6407421"/>
              <a:gd name="connsiteX847" fmla="*/ 1056057 w 6142647"/>
              <a:gd name="connsiteY847" fmla="*/ 4281516 h 6407421"/>
              <a:gd name="connsiteX848" fmla="*/ 789968 w 6142647"/>
              <a:gd name="connsiteY848" fmla="*/ 4252022 h 6407421"/>
              <a:gd name="connsiteX849" fmla="*/ 819570 w 6142647"/>
              <a:gd name="connsiteY849" fmla="*/ 4252022 h 6407421"/>
              <a:gd name="connsiteX850" fmla="*/ 819570 w 6142647"/>
              <a:gd name="connsiteY850" fmla="*/ 4281516 h 6407421"/>
              <a:gd name="connsiteX851" fmla="*/ 789968 w 6142647"/>
              <a:gd name="connsiteY851" fmla="*/ 4281516 h 6407421"/>
              <a:gd name="connsiteX852" fmla="*/ 523771 w 6142647"/>
              <a:gd name="connsiteY852" fmla="*/ 4252022 h 6407421"/>
              <a:gd name="connsiteX853" fmla="*/ 553373 w 6142647"/>
              <a:gd name="connsiteY853" fmla="*/ 4252022 h 6407421"/>
              <a:gd name="connsiteX854" fmla="*/ 553373 w 6142647"/>
              <a:gd name="connsiteY854" fmla="*/ 4281516 h 6407421"/>
              <a:gd name="connsiteX855" fmla="*/ 523771 w 6142647"/>
              <a:gd name="connsiteY855" fmla="*/ 4281516 h 6407421"/>
              <a:gd name="connsiteX856" fmla="*/ 266197 w 6142647"/>
              <a:gd name="connsiteY856" fmla="*/ 4252022 h 6407421"/>
              <a:gd name="connsiteX857" fmla="*/ 295800 w 6142647"/>
              <a:gd name="connsiteY857" fmla="*/ 4252022 h 6407421"/>
              <a:gd name="connsiteX858" fmla="*/ 295800 w 6142647"/>
              <a:gd name="connsiteY858" fmla="*/ 4281516 h 6407421"/>
              <a:gd name="connsiteX859" fmla="*/ 266197 w 6142647"/>
              <a:gd name="connsiteY859" fmla="*/ 4281516 h 6407421"/>
              <a:gd name="connsiteX860" fmla="*/ 0 w 6142647"/>
              <a:gd name="connsiteY860" fmla="*/ 4252022 h 6407421"/>
              <a:gd name="connsiteX861" fmla="*/ 29602 w 6142647"/>
              <a:gd name="connsiteY861" fmla="*/ 4252022 h 6407421"/>
              <a:gd name="connsiteX862" fmla="*/ 29602 w 6142647"/>
              <a:gd name="connsiteY862" fmla="*/ 4281516 h 6407421"/>
              <a:gd name="connsiteX863" fmla="*/ 0 w 6142647"/>
              <a:gd name="connsiteY863" fmla="*/ 4281516 h 6407421"/>
              <a:gd name="connsiteX864" fmla="*/ 6113045 w 6142647"/>
              <a:gd name="connsiteY864" fmla="*/ 3986257 h 6407421"/>
              <a:gd name="connsiteX865" fmla="*/ 6142647 w 6142647"/>
              <a:gd name="connsiteY865" fmla="*/ 3986257 h 6407421"/>
              <a:gd name="connsiteX866" fmla="*/ 6142647 w 6142647"/>
              <a:gd name="connsiteY866" fmla="*/ 4015859 h 6407421"/>
              <a:gd name="connsiteX867" fmla="*/ 6113045 w 6142647"/>
              <a:gd name="connsiteY867" fmla="*/ 4015859 h 6407421"/>
              <a:gd name="connsiteX868" fmla="*/ 5846848 w 6142647"/>
              <a:gd name="connsiteY868" fmla="*/ 3986257 h 6407421"/>
              <a:gd name="connsiteX869" fmla="*/ 5876450 w 6142647"/>
              <a:gd name="connsiteY869" fmla="*/ 3986257 h 6407421"/>
              <a:gd name="connsiteX870" fmla="*/ 5876450 w 6142647"/>
              <a:gd name="connsiteY870" fmla="*/ 4015859 h 6407421"/>
              <a:gd name="connsiteX871" fmla="*/ 5846848 w 6142647"/>
              <a:gd name="connsiteY871" fmla="*/ 4015859 h 6407421"/>
              <a:gd name="connsiteX872" fmla="*/ 5580759 w 6142647"/>
              <a:gd name="connsiteY872" fmla="*/ 3986257 h 6407421"/>
              <a:gd name="connsiteX873" fmla="*/ 5610361 w 6142647"/>
              <a:gd name="connsiteY873" fmla="*/ 3986257 h 6407421"/>
              <a:gd name="connsiteX874" fmla="*/ 5610361 w 6142647"/>
              <a:gd name="connsiteY874" fmla="*/ 4015859 h 6407421"/>
              <a:gd name="connsiteX875" fmla="*/ 5580759 w 6142647"/>
              <a:gd name="connsiteY875" fmla="*/ 4015859 h 6407421"/>
              <a:gd name="connsiteX876" fmla="*/ 5314562 w 6142647"/>
              <a:gd name="connsiteY876" fmla="*/ 3986257 h 6407421"/>
              <a:gd name="connsiteX877" fmla="*/ 5344164 w 6142647"/>
              <a:gd name="connsiteY877" fmla="*/ 3986257 h 6407421"/>
              <a:gd name="connsiteX878" fmla="*/ 5344164 w 6142647"/>
              <a:gd name="connsiteY878" fmla="*/ 4015859 h 6407421"/>
              <a:gd name="connsiteX879" fmla="*/ 5314562 w 6142647"/>
              <a:gd name="connsiteY879" fmla="*/ 4015859 h 6407421"/>
              <a:gd name="connsiteX880" fmla="*/ 5048365 w 6142647"/>
              <a:gd name="connsiteY880" fmla="*/ 3986257 h 6407421"/>
              <a:gd name="connsiteX881" fmla="*/ 5078075 w 6142647"/>
              <a:gd name="connsiteY881" fmla="*/ 3986257 h 6407421"/>
              <a:gd name="connsiteX882" fmla="*/ 5078075 w 6142647"/>
              <a:gd name="connsiteY882" fmla="*/ 4015859 h 6407421"/>
              <a:gd name="connsiteX883" fmla="*/ 5048365 w 6142647"/>
              <a:gd name="connsiteY883" fmla="*/ 4015859 h 6407421"/>
              <a:gd name="connsiteX884" fmla="*/ 4782276 w 6142647"/>
              <a:gd name="connsiteY884" fmla="*/ 3986257 h 6407421"/>
              <a:gd name="connsiteX885" fmla="*/ 4811879 w 6142647"/>
              <a:gd name="connsiteY885" fmla="*/ 3986257 h 6407421"/>
              <a:gd name="connsiteX886" fmla="*/ 4811879 w 6142647"/>
              <a:gd name="connsiteY886" fmla="*/ 4015859 h 6407421"/>
              <a:gd name="connsiteX887" fmla="*/ 4782276 w 6142647"/>
              <a:gd name="connsiteY887" fmla="*/ 4015859 h 6407421"/>
              <a:gd name="connsiteX888" fmla="*/ 4516079 w 6142647"/>
              <a:gd name="connsiteY888" fmla="*/ 3986257 h 6407421"/>
              <a:gd name="connsiteX889" fmla="*/ 4545681 w 6142647"/>
              <a:gd name="connsiteY889" fmla="*/ 3986257 h 6407421"/>
              <a:gd name="connsiteX890" fmla="*/ 4545681 w 6142647"/>
              <a:gd name="connsiteY890" fmla="*/ 4015859 h 6407421"/>
              <a:gd name="connsiteX891" fmla="*/ 4516079 w 6142647"/>
              <a:gd name="connsiteY891" fmla="*/ 4015859 h 6407421"/>
              <a:gd name="connsiteX892" fmla="*/ 4249990 w 6142647"/>
              <a:gd name="connsiteY892" fmla="*/ 3986257 h 6407421"/>
              <a:gd name="connsiteX893" fmla="*/ 4279592 w 6142647"/>
              <a:gd name="connsiteY893" fmla="*/ 3986257 h 6407421"/>
              <a:gd name="connsiteX894" fmla="*/ 4279592 w 6142647"/>
              <a:gd name="connsiteY894" fmla="*/ 4015859 h 6407421"/>
              <a:gd name="connsiteX895" fmla="*/ 4249990 w 6142647"/>
              <a:gd name="connsiteY895" fmla="*/ 4015859 h 6407421"/>
              <a:gd name="connsiteX896" fmla="*/ 3983793 w 6142647"/>
              <a:gd name="connsiteY896" fmla="*/ 3986257 h 6407421"/>
              <a:gd name="connsiteX897" fmla="*/ 4013396 w 6142647"/>
              <a:gd name="connsiteY897" fmla="*/ 3986257 h 6407421"/>
              <a:gd name="connsiteX898" fmla="*/ 4013396 w 6142647"/>
              <a:gd name="connsiteY898" fmla="*/ 4015859 h 6407421"/>
              <a:gd name="connsiteX899" fmla="*/ 3983793 w 6142647"/>
              <a:gd name="connsiteY899" fmla="*/ 4015859 h 6407421"/>
              <a:gd name="connsiteX900" fmla="*/ 3717704 w 6142647"/>
              <a:gd name="connsiteY900" fmla="*/ 3986257 h 6407421"/>
              <a:gd name="connsiteX901" fmla="*/ 3747307 w 6142647"/>
              <a:gd name="connsiteY901" fmla="*/ 3986257 h 6407421"/>
              <a:gd name="connsiteX902" fmla="*/ 3747307 w 6142647"/>
              <a:gd name="connsiteY902" fmla="*/ 4015859 h 6407421"/>
              <a:gd name="connsiteX903" fmla="*/ 3717704 w 6142647"/>
              <a:gd name="connsiteY903" fmla="*/ 4015859 h 6407421"/>
              <a:gd name="connsiteX904" fmla="*/ 3451507 w 6142647"/>
              <a:gd name="connsiteY904" fmla="*/ 3986257 h 6407421"/>
              <a:gd name="connsiteX905" fmla="*/ 3481109 w 6142647"/>
              <a:gd name="connsiteY905" fmla="*/ 3986257 h 6407421"/>
              <a:gd name="connsiteX906" fmla="*/ 3481109 w 6142647"/>
              <a:gd name="connsiteY906" fmla="*/ 4015859 h 6407421"/>
              <a:gd name="connsiteX907" fmla="*/ 3451507 w 6142647"/>
              <a:gd name="connsiteY907" fmla="*/ 4015859 h 6407421"/>
              <a:gd name="connsiteX908" fmla="*/ 3185310 w 6142647"/>
              <a:gd name="connsiteY908" fmla="*/ 3986257 h 6407421"/>
              <a:gd name="connsiteX909" fmla="*/ 3214913 w 6142647"/>
              <a:gd name="connsiteY909" fmla="*/ 3986257 h 6407421"/>
              <a:gd name="connsiteX910" fmla="*/ 3214913 w 6142647"/>
              <a:gd name="connsiteY910" fmla="*/ 4015859 h 6407421"/>
              <a:gd name="connsiteX911" fmla="*/ 3185310 w 6142647"/>
              <a:gd name="connsiteY911" fmla="*/ 4015859 h 6407421"/>
              <a:gd name="connsiteX912" fmla="*/ 2919113 w 6142647"/>
              <a:gd name="connsiteY912" fmla="*/ 3986257 h 6407421"/>
              <a:gd name="connsiteX913" fmla="*/ 2948715 w 6142647"/>
              <a:gd name="connsiteY913" fmla="*/ 3986257 h 6407421"/>
              <a:gd name="connsiteX914" fmla="*/ 2948715 w 6142647"/>
              <a:gd name="connsiteY914" fmla="*/ 4015859 h 6407421"/>
              <a:gd name="connsiteX915" fmla="*/ 2919113 w 6142647"/>
              <a:gd name="connsiteY915" fmla="*/ 4015859 h 6407421"/>
              <a:gd name="connsiteX916" fmla="*/ 2653024 w 6142647"/>
              <a:gd name="connsiteY916" fmla="*/ 3986257 h 6407421"/>
              <a:gd name="connsiteX917" fmla="*/ 2682627 w 6142647"/>
              <a:gd name="connsiteY917" fmla="*/ 3986257 h 6407421"/>
              <a:gd name="connsiteX918" fmla="*/ 2682627 w 6142647"/>
              <a:gd name="connsiteY918" fmla="*/ 4015859 h 6407421"/>
              <a:gd name="connsiteX919" fmla="*/ 2653024 w 6142647"/>
              <a:gd name="connsiteY919" fmla="*/ 4015859 h 6407421"/>
              <a:gd name="connsiteX920" fmla="*/ 2386827 w 6142647"/>
              <a:gd name="connsiteY920" fmla="*/ 3986257 h 6407421"/>
              <a:gd name="connsiteX921" fmla="*/ 2416430 w 6142647"/>
              <a:gd name="connsiteY921" fmla="*/ 3986257 h 6407421"/>
              <a:gd name="connsiteX922" fmla="*/ 2416430 w 6142647"/>
              <a:gd name="connsiteY922" fmla="*/ 4015859 h 6407421"/>
              <a:gd name="connsiteX923" fmla="*/ 2386827 w 6142647"/>
              <a:gd name="connsiteY923" fmla="*/ 4015859 h 6407421"/>
              <a:gd name="connsiteX924" fmla="*/ 2120630 w 6142647"/>
              <a:gd name="connsiteY924" fmla="*/ 3986257 h 6407421"/>
              <a:gd name="connsiteX925" fmla="*/ 2150233 w 6142647"/>
              <a:gd name="connsiteY925" fmla="*/ 3986257 h 6407421"/>
              <a:gd name="connsiteX926" fmla="*/ 2150233 w 6142647"/>
              <a:gd name="connsiteY926" fmla="*/ 4015859 h 6407421"/>
              <a:gd name="connsiteX927" fmla="*/ 2120630 w 6142647"/>
              <a:gd name="connsiteY927" fmla="*/ 4015859 h 6407421"/>
              <a:gd name="connsiteX928" fmla="*/ 1854540 w 6142647"/>
              <a:gd name="connsiteY928" fmla="*/ 3986257 h 6407421"/>
              <a:gd name="connsiteX929" fmla="*/ 1884143 w 6142647"/>
              <a:gd name="connsiteY929" fmla="*/ 3986257 h 6407421"/>
              <a:gd name="connsiteX930" fmla="*/ 1884143 w 6142647"/>
              <a:gd name="connsiteY930" fmla="*/ 4015859 h 6407421"/>
              <a:gd name="connsiteX931" fmla="*/ 1854540 w 6142647"/>
              <a:gd name="connsiteY931" fmla="*/ 4015859 h 6407421"/>
              <a:gd name="connsiteX932" fmla="*/ 1588343 w 6142647"/>
              <a:gd name="connsiteY932" fmla="*/ 3986257 h 6407421"/>
              <a:gd name="connsiteX933" fmla="*/ 1617945 w 6142647"/>
              <a:gd name="connsiteY933" fmla="*/ 3986257 h 6407421"/>
              <a:gd name="connsiteX934" fmla="*/ 1617945 w 6142647"/>
              <a:gd name="connsiteY934" fmla="*/ 4015859 h 6407421"/>
              <a:gd name="connsiteX935" fmla="*/ 1588343 w 6142647"/>
              <a:gd name="connsiteY935" fmla="*/ 4015859 h 6407421"/>
              <a:gd name="connsiteX936" fmla="*/ 1322254 w 6142647"/>
              <a:gd name="connsiteY936" fmla="*/ 3986257 h 6407421"/>
              <a:gd name="connsiteX937" fmla="*/ 1351857 w 6142647"/>
              <a:gd name="connsiteY937" fmla="*/ 3986257 h 6407421"/>
              <a:gd name="connsiteX938" fmla="*/ 1351857 w 6142647"/>
              <a:gd name="connsiteY938" fmla="*/ 4015859 h 6407421"/>
              <a:gd name="connsiteX939" fmla="*/ 1322254 w 6142647"/>
              <a:gd name="connsiteY939" fmla="*/ 4015859 h 6407421"/>
              <a:gd name="connsiteX940" fmla="*/ 1056057 w 6142647"/>
              <a:gd name="connsiteY940" fmla="*/ 3986257 h 6407421"/>
              <a:gd name="connsiteX941" fmla="*/ 1085660 w 6142647"/>
              <a:gd name="connsiteY941" fmla="*/ 3986257 h 6407421"/>
              <a:gd name="connsiteX942" fmla="*/ 1085660 w 6142647"/>
              <a:gd name="connsiteY942" fmla="*/ 4015859 h 6407421"/>
              <a:gd name="connsiteX943" fmla="*/ 1056057 w 6142647"/>
              <a:gd name="connsiteY943" fmla="*/ 4015859 h 6407421"/>
              <a:gd name="connsiteX944" fmla="*/ 789968 w 6142647"/>
              <a:gd name="connsiteY944" fmla="*/ 3986257 h 6407421"/>
              <a:gd name="connsiteX945" fmla="*/ 819570 w 6142647"/>
              <a:gd name="connsiteY945" fmla="*/ 3986257 h 6407421"/>
              <a:gd name="connsiteX946" fmla="*/ 819570 w 6142647"/>
              <a:gd name="connsiteY946" fmla="*/ 4015859 h 6407421"/>
              <a:gd name="connsiteX947" fmla="*/ 789968 w 6142647"/>
              <a:gd name="connsiteY947" fmla="*/ 4015859 h 6407421"/>
              <a:gd name="connsiteX948" fmla="*/ 523771 w 6142647"/>
              <a:gd name="connsiteY948" fmla="*/ 3986257 h 6407421"/>
              <a:gd name="connsiteX949" fmla="*/ 553373 w 6142647"/>
              <a:gd name="connsiteY949" fmla="*/ 3986257 h 6407421"/>
              <a:gd name="connsiteX950" fmla="*/ 553373 w 6142647"/>
              <a:gd name="connsiteY950" fmla="*/ 4015859 h 6407421"/>
              <a:gd name="connsiteX951" fmla="*/ 523771 w 6142647"/>
              <a:gd name="connsiteY951" fmla="*/ 4015859 h 6407421"/>
              <a:gd name="connsiteX952" fmla="*/ 266197 w 6142647"/>
              <a:gd name="connsiteY952" fmla="*/ 3986257 h 6407421"/>
              <a:gd name="connsiteX953" fmla="*/ 295800 w 6142647"/>
              <a:gd name="connsiteY953" fmla="*/ 3986257 h 6407421"/>
              <a:gd name="connsiteX954" fmla="*/ 295800 w 6142647"/>
              <a:gd name="connsiteY954" fmla="*/ 4015859 h 6407421"/>
              <a:gd name="connsiteX955" fmla="*/ 266197 w 6142647"/>
              <a:gd name="connsiteY955" fmla="*/ 4015859 h 6407421"/>
              <a:gd name="connsiteX956" fmla="*/ 0 w 6142647"/>
              <a:gd name="connsiteY956" fmla="*/ 3986257 h 6407421"/>
              <a:gd name="connsiteX957" fmla="*/ 29602 w 6142647"/>
              <a:gd name="connsiteY957" fmla="*/ 3986257 h 6407421"/>
              <a:gd name="connsiteX958" fmla="*/ 29602 w 6142647"/>
              <a:gd name="connsiteY958" fmla="*/ 4015859 h 6407421"/>
              <a:gd name="connsiteX959" fmla="*/ 0 w 6142647"/>
              <a:gd name="connsiteY959" fmla="*/ 4015859 h 6407421"/>
              <a:gd name="connsiteX960" fmla="*/ 6113045 w 6142647"/>
              <a:gd name="connsiteY960" fmla="*/ 3720492 h 6407421"/>
              <a:gd name="connsiteX961" fmla="*/ 6142647 w 6142647"/>
              <a:gd name="connsiteY961" fmla="*/ 3720492 h 6407421"/>
              <a:gd name="connsiteX962" fmla="*/ 6142647 w 6142647"/>
              <a:gd name="connsiteY962" fmla="*/ 3750094 h 6407421"/>
              <a:gd name="connsiteX963" fmla="*/ 6113045 w 6142647"/>
              <a:gd name="connsiteY963" fmla="*/ 3750094 h 6407421"/>
              <a:gd name="connsiteX964" fmla="*/ 5846848 w 6142647"/>
              <a:gd name="connsiteY964" fmla="*/ 3720492 h 6407421"/>
              <a:gd name="connsiteX965" fmla="*/ 5876450 w 6142647"/>
              <a:gd name="connsiteY965" fmla="*/ 3720492 h 6407421"/>
              <a:gd name="connsiteX966" fmla="*/ 5876450 w 6142647"/>
              <a:gd name="connsiteY966" fmla="*/ 3750094 h 6407421"/>
              <a:gd name="connsiteX967" fmla="*/ 5846848 w 6142647"/>
              <a:gd name="connsiteY967" fmla="*/ 3750094 h 6407421"/>
              <a:gd name="connsiteX968" fmla="*/ 5580759 w 6142647"/>
              <a:gd name="connsiteY968" fmla="*/ 3720492 h 6407421"/>
              <a:gd name="connsiteX969" fmla="*/ 5610361 w 6142647"/>
              <a:gd name="connsiteY969" fmla="*/ 3720492 h 6407421"/>
              <a:gd name="connsiteX970" fmla="*/ 5610361 w 6142647"/>
              <a:gd name="connsiteY970" fmla="*/ 3750094 h 6407421"/>
              <a:gd name="connsiteX971" fmla="*/ 5580759 w 6142647"/>
              <a:gd name="connsiteY971" fmla="*/ 3750094 h 6407421"/>
              <a:gd name="connsiteX972" fmla="*/ 5314562 w 6142647"/>
              <a:gd name="connsiteY972" fmla="*/ 3720492 h 6407421"/>
              <a:gd name="connsiteX973" fmla="*/ 5344164 w 6142647"/>
              <a:gd name="connsiteY973" fmla="*/ 3720492 h 6407421"/>
              <a:gd name="connsiteX974" fmla="*/ 5344164 w 6142647"/>
              <a:gd name="connsiteY974" fmla="*/ 3750094 h 6407421"/>
              <a:gd name="connsiteX975" fmla="*/ 5314562 w 6142647"/>
              <a:gd name="connsiteY975" fmla="*/ 3750094 h 6407421"/>
              <a:gd name="connsiteX976" fmla="*/ 5048365 w 6142647"/>
              <a:gd name="connsiteY976" fmla="*/ 3720492 h 6407421"/>
              <a:gd name="connsiteX977" fmla="*/ 5078075 w 6142647"/>
              <a:gd name="connsiteY977" fmla="*/ 3720492 h 6407421"/>
              <a:gd name="connsiteX978" fmla="*/ 5078075 w 6142647"/>
              <a:gd name="connsiteY978" fmla="*/ 3750094 h 6407421"/>
              <a:gd name="connsiteX979" fmla="*/ 5048365 w 6142647"/>
              <a:gd name="connsiteY979" fmla="*/ 3750094 h 6407421"/>
              <a:gd name="connsiteX980" fmla="*/ 4782276 w 6142647"/>
              <a:gd name="connsiteY980" fmla="*/ 3720492 h 6407421"/>
              <a:gd name="connsiteX981" fmla="*/ 4811879 w 6142647"/>
              <a:gd name="connsiteY981" fmla="*/ 3720492 h 6407421"/>
              <a:gd name="connsiteX982" fmla="*/ 4811879 w 6142647"/>
              <a:gd name="connsiteY982" fmla="*/ 3750094 h 6407421"/>
              <a:gd name="connsiteX983" fmla="*/ 4782276 w 6142647"/>
              <a:gd name="connsiteY983" fmla="*/ 3750094 h 6407421"/>
              <a:gd name="connsiteX984" fmla="*/ 4516079 w 6142647"/>
              <a:gd name="connsiteY984" fmla="*/ 3720492 h 6407421"/>
              <a:gd name="connsiteX985" fmla="*/ 4545681 w 6142647"/>
              <a:gd name="connsiteY985" fmla="*/ 3720492 h 6407421"/>
              <a:gd name="connsiteX986" fmla="*/ 4545681 w 6142647"/>
              <a:gd name="connsiteY986" fmla="*/ 3750094 h 6407421"/>
              <a:gd name="connsiteX987" fmla="*/ 4516079 w 6142647"/>
              <a:gd name="connsiteY987" fmla="*/ 3750094 h 6407421"/>
              <a:gd name="connsiteX988" fmla="*/ 4249990 w 6142647"/>
              <a:gd name="connsiteY988" fmla="*/ 3720492 h 6407421"/>
              <a:gd name="connsiteX989" fmla="*/ 4279592 w 6142647"/>
              <a:gd name="connsiteY989" fmla="*/ 3720492 h 6407421"/>
              <a:gd name="connsiteX990" fmla="*/ 4279592 w 6142647"/>
              <a:gd name="connsiteY990" fmla="*/ 3750094 h 6407421"/>
              <a:gd name="connsiteX991" fmla="*/ 4249990 w 6142647"/>
              <a:gd name="connsiteY991" fmla="*/ 3750094 h 6407421"/>
              <a:gd name="connsiteX992" fmla="*/ 3983793 w 6142647"/>
              <a:gd name="connsiteY992" fmla="*/ 3720492 h 6407421"/>
              <a:gd name="connsiteX993" fmla="*/ 4013396 w 6142647"/>
              <a:gd name="connsiteY993" fmla="*/ 3720492 h 6407421"/>
              <a:gd name="connsiteX994" fmla="*/ 4013396 w 6142647"/>
              <a:gd name="connsiteY994" fmla="*/ 3750094 h 6407421"/>
              <a:gd name="connsiteX995" fmla="*/ 3983793 w 6142647"/>
              <a:gd name="connsiteY995" fmla="*/ 3750094 h 6407421"/>
              <a:gd name="connsiteX996" fmla="*/ 3717704 w 6142647"/>
              <a:gd name="connsiteY996" fmla="*/ 3720492 h 6407421"/>
              <a:gd name="connsiteX997" fmla="*/ 3747307 w 6142647"/>
              <a:gd name="connsiteY997" fmla="*/ 3720492 h 6407421"/>
              <a:gd name="connsiteX998" fmla="*/ 3747307 w 6142647"/>
              <a:gd name="connsiteY998" fmla="*/ 3750094 h 6407421"/>
              <a:gd name="connsiteX999" fmla="*/ 3717704 w 6142647"/>
              <a:gd name="connsiteY999" fmla="*/ 3750094 h 6407421"/>
              <a:gd name="connsiteX1000" fmla="*/ 3451507 w 6142647"/>
              <a:gd name="connsiteY1000" fmla="*/ 3720492 h 6407421"/>
              <a:gd name="connsiteX1001" fmla="*/ 3481109 w 6142647"/>
              <a:gd name="connsiteY1001" fmla="*/ 3720492 h 6407421"/>
              <a:gd name="connsiteX1002" fmla="*/ 3481109 w 6142647"/>
              <a:gd name="connsiteY1002" fmla="*/ 3750094 h 6407421"/>
              <a:gd name="connsiteX1003" fmla="*/ 3451507 w 6142647"/>
              <a:gd name="connsiteY1003" fmla="*/ 3750094 h 6407421"/>
              <a:gd name="connsiteX1004" fmla="*/ 3185310 w 6142647"/>
              <a:gd name="connsiteY1004" fmla="*/ 3720492 h 6407421"/>
              <a:gd name="connsiteX1005" fmla="*/ 3214913 w 6142647"/>
              <a:gd name="connsiteY1005" fmla="*/ 3720492 h 6407421"/>
              <a:gd name="connsiteX1006" fmla="*/ 3214913 w 6142647"/>
              <a:gd name="connsiteY1006" fmla="*/ 3750094 h 6407421"/>
              <a:gd name="connsiteX1007" fmla="*/ 3185310 w 6142647"/>
              <a:gd name="connsiteY1007" fmla="*/ 3750094 h 6407421"/>
              <a:gd name="connsiteX1008" fmla="*/ 2919113 w 6142647"/>
              <a:gd name="connsiteY1008" fmla="*/ 3720492 h 6407421"/>
              <a:gd name="connsiteX1009" fmla="*/ 2948715 w 6142647"/>
              <a:gd name="connsiteY1009" fmla="*/ 3720492 h 6407421"/>
              <a:gd name="connsiteX1010" fmla="*/ 2948715 w 6142647"/>
              <a:gd name="connsiteY1010" fmla="*/ 3750094 h 6407421"/>
              <a:gd name="connsiteX1011" fmla="*/ 2919113 w 6142647"/>
              <a:gd name="connsiteY1011" fmla="*/ 3750094 h 6407421"/>
              <a:gd name="connsiteX1012" fmla="*/ 2653024 w 6142647"/>
              <a:gd name="connsiteY1012" fmla="*/ 3720492 h 6407421"/>
              <a:gd name="connsiteX1013" fmla="*/ 2682627 w 6142647"/>
              <a:gd name="connsiteY1013" fmla="*/ 3720492 h 6407421"/>
              <a:gd name="connsiteX1014" fmla="*/ 2682627 w 6142647"/>
              <a:gd name="connsiteY1014" fmla="*/ 3750094 h 6407421"/>
              <a:gd name="connsiteX1015" fmla="*/ 2653024 w 6142647"/>
              <a:gd name="connsiteY1015" fmla="*/ 3750094 h 6407421"/>
              <a:gd name="connsiteX1016" fmla="*/ 2386827 w 6142647"/>
              <a:gd name="connsiteY1016" fmla="*/ 3720492 h 6407421"/>
              <a:gd name="connsiteX1017" fmla="*/ 2416430 w 6142647"/>
              <a:gd name="connsiteY1017" fmla="*/ 3720492 h 6407421"/>
              <a:gd name="connsiteX1018" fmla="*/ 2416430 w 6142647"/>
              <a:gd name="connsiteY1018" fmla="*/ 3750094 h 6407421"/>
              <a:gd name="connsiteX1019" fmla="*/ 2386827 w 6142647"/>
              <a:gd name="connsiteY1019" fmla="*/ 3750094 h 6407421"/>
              <a:gd name="connsiteX1020" fmla="*/ 2120630 w 6142647"/>
              <a:gd name="connsiteY1020" fmla="*/ 3720492 h 6407421"/>
              <a:gd name="connsiteX1021" fmla="*/ 2150233 w 6142647"/>
              <a:gd name="connsiteY1021" fmla="*/ 3720492 h 6407421"/>
              <a:gd name="connsiteX1022" fmla="*/ 2150233 w 6142647"/>
              <a:gd name="connsiteY1022" fmla="*/ 3750094 h 6407421"/>
              <a:gd name="connsiteX1023" fmla="*/ 2120630 w 6142647"/>
              <a:gd name="connsiteY1023" fmla="*/ 3750094 h 6407421"/>
              <a:gd name="connsiteX1024" fmla="*/ 1854540 w 6142647"/>
              <a:gd name="connsiteY1024" fmla="*/ 3720492 h 6407421"/>
              <a:gd name="connsiteX1025" fmla="*/ 1884143 w 6142647"/>
              <a:gd name="connsiteY1025" fmla="*/ 3720492 h 6407421"/>
              <a:gd name="connsiteX1026" fmla="*/ 1884143 w 6142647"/>
              <a:gd name="connsiteY1026" fmla="*/ 3750094 h 6407421"/>
              <a:gd name="connsiteX1027" fmla="*/ 1854540 w 6142647"/>
              <a:gd name="connsiteY1027" fmla="*/ 3750094 h 6407421"/>
              <a:gd name="connsiteX1028" fmla="*/ 1588343 w 6142647"/>
              <a:gd name="connsiteY1028" fmla="*/ 3720492 h 6407421"/>
              <a:gd name="connsiteX1029" fmla="*/ 1617945 w 6142647"/>
              <a:gd name="connsiteY1029" fmla="*/ 3720492 h 6407421"/>
              <a:gd name="connsiteX1030" fmla="*/ 1617945 w 6142647"/>
              <a:gd name="connsiteY1030" fmla="*/ 3750094 h 6407421"/>
              <a:gd name="connsiteX1031" fmla="*/ 1588343 w 6142647"/>
              <a:gd name="connsiteY1031" fmla="*/ 3750094 h 6407421"/>
              <a:gd name="connsiteX1032" fmla="*/ 1322254 w 6142647"/>
              <a:gd name="connsiteY1032" fmla="*/ 3720492 h 6407421"/>
              <a:gd name="connsiteX1033" fmla="*/ 1351857 w 6142647"/>
              <a:gd name="connsiteY1033" fmla="*/ 3720492 h 6407421"/>
              <a:gd name="connsiteX1034" fmla="*/ 1351857 w 6142647"/>
              <a:gd name="connsiteY1034" fmla="*/ 3750094 h 6407421"/>
              <a:gd name="connsiteX1035" fmla="*/ 1322254 w 6142647"/>
              <a:gd name="connsiteY1035" fmla="*/ 3750094 h 6407421"/>
              <a:gd name="connsiteX1036" fmla="*/ 1056057 w 6142647"/>
              <a:gd name="connsiteY1036" fmla="*/ 3720492 h 6407421"/>
              <a:gd name="connsiteX1037" fmla="*/ 1085660 w 6142647"/>
              <a:gd name="connsiteY1037" fmla="*/ 3720492 h 6407421"/>
              <a:gd name="connsiteX1038" fmla="*/ 1085660 w 6142647"/>
              <a:gd name="connsiteY1038" fmla="*/ 3750094 h 6407421"/>
              <a:gd name="connsiteX1039" fmla="*/ 1056057 w 6142647"/>
              <a:gd name="connsiteY1039" fmla="*/ 3750094 h 6407421"/>
              <a:gd name="connsiteX1040" fmla="*/ 789968 w 6142647"/>
              <a:gd name="connsiteY1040" fmla="*/ 3720492 h 6407421"/>
              <a:gd name="connsiteX1041" fmla="*/ 819570 w 6142647"/>
              <a:gd name="connsiteY1041" fmla="*/ 3720492 h 6407421"/>
              <a:gd name="connsiteX1042" fmla="*/ 819570 w 6142647"/>
              <a:gd name="connsiteY1042" fmla="*/ 3750094 h 6407421"/>
              <a:gd name="connsiteX1043" fmla="*/ 789968 w 6142647"/>
              <a:gd name="connsiteY1043" fmla="*/ 3750094 h 6407421"/>
              <a:gd name="connsiteX1044" fmla="*/ 523771 w 6142647"/>
              <a:gd name="connsiteY1044" fmla="*/ 3720492 h 6407421"/>
              <a:gd name="connsiteX1045" fmla="*/ 553373 w 6142647"/>
              <a:gd name="connsiteY1045" fmla="*/ 3720492 h 6407421"/>
              <a:gd name="connsiteX1046" fmla="*/ 553373 w 6142647"/>
              <a:gd name="connsiteY1046" fmla="*/ 3750094 h 6407421"/>
              <a:gd name="connsiteX1047" fmla="*/ 523771 w 6142647"/>
              <a:gd name="connsiteY1047" fmla="*/ 3750094 h 6407421"/>
              <a:gd name="connsiteX1048" fmla="*/ 266197 w 6142647"/>
              <a:gd name="connsiteY1048" fmla="*/ 3720492 h 6407421"/>
              <a:gd name="connsiteX1049" fmla="*/ 295800 w 6142647"/>
              <a:gd name="connsiteY1049" fmla="*/ 3720492 h 6407421"/>
              <a:gd name="connsiteX1050" fmla="*/ 295800 w 6142647"/>
              <a:gd name="connsiteY1050" fmla="*/ 3750094 h 6407421"/>
              <a:gd name="connsiteX1051" fmla="*/ 266197 w 6142647"/>
              <a:gd name="connsiteY1051" fmla="*/ 3750094 h 6407421"/>
              <a:gd name="connsiteX1052" fmla="*/ 0 w 6142647"/>
              <a:gd name="connsiteY1052" fmla="*/ 3720492 h 6407421"/>
              <a:gd name="connsiteX1053" fmla="*/ 29602 w 6142647"/>
              <a:gd name="connsiteY1053" fmla="*/ 3720492 h 6407421"/>
              <a:gd name="connsiteX1054" fmla="*/ 29602 w 6142647"/>
              <a:gd name="connsiteY1054" fmla="*/ 3750094 h 6407421"/>
              <a:gd name="connsiteX1055" fmla="*/ 0 w 6142647"/>
              <a:gd name="connsiteY1055" fmla="*/ 3750094 h 6407421"/>
              <a:gd name="connsiteX1056" fmla="*/ 6113045 w 6142647"/>
              <a:gd name="connsiteY1056" fmla="*/ 3454727 h 6407421"/>
              <a:gd name="connsiteX1057" fmla="*/ 6142647 w 6142647"/>
              <a:gd name="connsiteY1057" fmla="*/ 3454727 h 6407421"/>
              <a:gd name="connsiteX1058" fmla="*/ 6142647 w 6142647"/>
              <a:gd name="connsiteY1058" fmla="*/ 3484330 h 6407421"/>
              <a:gd name="connsiteX1059" fmla="*/ 6113045 w 6142647"/>
              <a:gd name="connsiteY1059" fmla="*/ 3484330 h 6407421"/>
              <a:gd name="connsiteX1060" fmla="*/ 5846848 w 6142647"/>
              <a:gd name="connsiteY1060" fmla="*/ 3454727 h 6407421"/>
              <a:gd name="connsiteX1061" fmla="*/ 5876450 w 6142647"/>
              <a:gd name="connsiteY1061" fmla="*/ 3454727 h 6407421"/>
              <a:gd name="connsiteX1062" fmla="*/ 5876450 w 6142647"/>
              <a:gd name="connsiteY1062" fmla="*/ 3484330 h 6407421"/>
              <a:gd name="connsiteX1063" fmla="*/ 5846848 w 6142647"/>
              <a:gd name="connsiteY1063" fmla="*/ 3484330 h 6407421"/>
              <a:gd name="connsiteX1064" fmla="*/ 5580759 w 6142647"/>
              <a:gd name="connsiteY1064" fmla="*/ 3454727 h 6407421"/>
              <a:gd name="connsiteX1065" fmla="*/ 5610361 w 6142647"/>
              <a:gd name="connsiteY1065" fmla="*/ 3454727 h 6407421"/>
              <a:gd name="connsiteX1066" fmla="*/ 5610361 w 6142647"/>
              <a:gd name="connsiteY1066" fmla="*/ 3484330 h 6407421"/>
              <a:gd name="connsiteX1067" fmla="*/ 5580759 w 6142647"/>
              <a:gd name="connsiteY1067" fmla="*/ 3484330 h 6407421"/>
              <a:gd name="connsiteX1068" fmla="*/ 5314562 w 6142647"/>
              <a:gd name="connsiteY1068" fmla="*/ 3454727 h 6407421"/>
              <a:gd name="connsiteX1069" fmla="*/ 5344164 w 6142647"/>
              <a:gd name="connsiteY1069" fmla="*/ 3454727 h 6407421"/>
              <a:gd name="connsiteX1070" fmla="*/ 5344164 w 6142647"/>
              <a:gd name="connsiteY1070" fmla="*/ 3484330 h 6407421"/>
              <a:gd name="connsiteX1071" fmla="*/ 5314562 w 6142647"/>
              <a:gd name="connsiteY1071" fmla="*/ 3484330 h 6407421"/>
              <a:gd name="connsiteX1072" fmla="*/ 5048365 w 6142647"/>
              <a:gd name="connsiteY1072" fmla="*/ 3454727 h 6407421"/>
              <a:gd name="connsiteX1073" fmla="*/ 5078075 w 6142647"/>
              <a:gd name="connsiteY1073" fmla="*/ 3454727 h 6407421"/>
              <a:gd name="connsiteX1074" fmla="*/ 5078075 w 6142647"/>
              <a:gd name="connsiteY1074" fmla="*/ 3484330 h 6407421"/>
              <a:gd name="connsiteX1075" fmla="*/ 5048365 w 6142647"/>
              <a:gd name="connsiteY1075" fmla="*/ 3484330 h 6407421"/>
              <a:gd name="connsiteX1076" fmla="*/ 4782276 w 6142647"/>
              <a:gd name="connsiteY1076" fmla="*/ 3454727 h 6407421"/>
              <a:gd name="connsiteX1077" fmla="*/ 4811879 w 6142647"/>
              <a:gd name="connsiteY1077" fmla="*/ 3454727 h 6407421"/>
              <a:gd name="connsiteX1078" fmla="*/ 4811879 w 6142647"/>
              <a:gd name="connsiteY1078" fmla="*/ 3484330 h 6407421"/>
              <a:gd name="connsiteX1079" fmla="*/ 4782276 w 6142647"/>
              <a:gd name="connsiteY1079" fmla="*/ 3484330 h 6407421"/>
              <a:gd name="connsiteX1080" fmla="*/ 4516079 w 6142647"/>
              <a:gd name="connsiteY1080" fmla="*/ 3454727 h 6407421"/>
              <a:gd name="connsiteX1081" fmla="*/ 4545681 w 6142647"/>
              <a:gd name="connsiteY1081" fmla="*/ 3454727 h 6407421"/>
              <a:gd name="connsiteX1082" fmla="*/ 4545681 w 6142647"/>
              <a:gd name="connsiteY1082" fmla="*/ 3484330 h 6407421"/>
              <a:gd name="connsiteX1083" fmla="*/ 4516079 w 6142647"/>
              <a:gd name="connsiteY1083" fmla="*/ 3484330 h 6407421"/>
              <a:gd name="connsiteX1084" fmla="*/ 4249990 w 6142647"/>
              <a:gd name="connsiteY1084" fmla="*/ 3454727 h 6407421"/>
              <a:gd name="connsiteX1085" fmla="*/ 4279592 w 6142647"/>
              <a:gd name="connsiteY1085" fmla="*/ 3454727 h 6407421"/>
              <a:gd name="connsiteX1086" fmla="*/ 4279592 w 6142647"/>
              <a:gd name="connsiteY1086" fmla="*/ 3484330 h 6407421"/>
              <a:gd name="connsiteX1087" fmla="*/ 4249990 w 6142647"/>
              <a:gd name="connsiteY1087" fmla="*/ 3484330 h 6407421"/>
              <a:gd name="connsiteX1088" fmla="*/ 3983793 w 6142647"/>
              <a:gd name="connsiteY1088" fmla="*/ 3454727 h 6407421"/>
              <a:gd name="connsiteX1089" fmla="*/ 4013396 w 6142647"/>
              <a:gd name="connsiteY1089" fmla="*/ 3454727 h 6407421"/>
              <a:gd name="connsiteX1090" fmla="*/ 4013396 w 6142647"/>
              <a:gd name="connsiteY1090" fmla="*/ 3484330 h 6407421"/>
              <a:gd name="connsiteX1091" fmla="*/ 3983793 w 6142647"/>
              <a:gd name="connsiteY1091" fmla="*/ 3484330 h 6407421"/>
              <a:gd name="connsiteX1092" fmla="*/ 3717704 w 6142647"/>
              <a:gd name="connsiteY1092" fmla="*/ 3454727 h 6407421"/>
              <a:gd name="connsiteX1093" fmla="*/ 3747307 w 6142647"/>
              <a:gd name="connsiteY1093" fmla="*/ 3454727 h 6407421"/>
              <a:gd name="connsiteX1094" fmla="*/ 3747307 w 6142647"/>
              <a:gd name="connsiteY1094" fmla="*/ 3484330 h 6407421"/>
              <a:gd name="connsiteX1095" fmla="*/ 3717704 w 6142647"/>
              <a:gd name="connsiteY1095" fmla="*/ 3484330 h 6407421"/>
              <a:gd name="connsiteX1096" fmla="*/ 3451507 w 6142647"/>
              <a:gd name="connsiteY1096" fmla="*/ 3454727 h 6407421"/>
              <a:gd name="connsiteX1097" fmla="*/ 3481109 w 6142647"/>
              <a:gd name="connsiteY1097" fmla="*/ 3454727 h 6407421"/>
              <a:gd name="connsiteX1098" fmla="*/ 3481109 w 6142647"/>
              <a:gd name="connsiteY1098" fmla="*/ 3484330 h 6407421"/>
              <a:gd name="connsiteX1099" fmla="*/ 3451507 w 6142647"/>
              <a:gd name="connsiteY1099" fmla="*/ 3484330 h 6407421"/>
              <a:gd name="connsiteX1100" fmla="*/ 3185310 w 6142647"/>
              <a:gd name="connsiteY1100" fmla="*/ 3454727 h 6407421"/>
              <a:gd name="connsiteX1101" fmla="*/ 3214913 w 6142647"/>
              <a:gd name="connsiteY1101" fmla="*/ 3454727 h 6407421"/>
              <a:gd name="connsiteX1102" fmla="*/ 3214913 w 6142647"/>
              <a:gd name="connsiteY1102" fmla="*/ 3484330 h 6407421"/>
              <a:gd name="connsiteX1103" fmla="*/ 3185310 w 6142647"/>
              <a:gd name="connsiteY1103" fmla="*/ 3484330 h 6407421"/>
              <a:gd name="connsiteX1104" fmla="*/ 2919113 w 6142647"/>
              <a:gd name="connsiteY1104" fmla="*/ 3454727 h 6407421"/>
              <a:gd name="connsiteX1105" fmla="*/ 2948715 w 6142647"/>
              <a:gd name="connsiteY1105" fmla="*/ 3454727 h 6407421"/>
              <a:gd name="connsiteX1106" fmla="*/ 2948715 w 6142647"/>
              <a:gd name="connsiteY1106" fmla="*/ 3484330 h 6407421"/>
              <a:gd name="connsiteX1107" fmla="*/ 2919113 w 6142647"/>
              <a:gd name="connsiteY1107" fmla="*/ 3484330 h 6407421"/>
              <a:gd name="connsiteX1108" fmla="*/ 2653024 w 6142647"/>
              <a:gd name="connsiteY1108" fmla="*/ 3454727 h 6407421"/>
              <a:gd name="connsiteX1109" fmla="*/ 2682627 w 6142647"/>
              <a:gd name="connsiteY1109" fmla="*/ 3454727 h 6407421"/>
              <a:gd name="connsiteX1110" fmla="*/ 2682627 w 6142647"/>
              <a:gd name="connsiteY1110" fmla="*/ 3484330 h 6407421"/>
              <a:gd name="connsiteX1111" fmla="*/ 2653024 w 6142647"/>
              <a:gd name="connsiteY1111" fmla="*/ 3484330 h 6407421"/>
              <a:gd name="connsiteX1112" fmla="*/ 2386827 w 6142647"/>
              <a:gd name="connsiteY1112" fmla="*/ 3454727 h 6407421"/>
              <a:gd name="connsiteX1113" fmla="*/ 2416430 w 6142647"/>
              <a:gd name="connsiteY1113" fmla="*/ 3454727 h 6407421"/>
              <a:gd name="connsiteX1114" fmla="*/ 2416430 w 6142647"/>
              <a:gd name="connsiteY1114" fmla="*/ 3484330 h 6407421"/>
              <a:gd name="connsiteX1115" fmla="*/ 2386827 w 6142647"/>
              <a:gd name="connsiteY1115" fmla="*/ 3484330 h 6407421"/>
              <a:gd name="connsiteX1116" fmla="*/ 2120630 w 6142647"/>
              <a:gd name="connsiteY1116" fmla="*/ 3454727 h 6407421"/>
              <a:gd name="connsiteX1117" fmla="*/ 2150233 w 6142647"/>
              <a:gd name="connsiteY1117" fmla="*/ 3454727 h 6407421"/>
              <a:gd name="connsiteX1118" fmla="*/ 2150233 w 6142647"/>
              <a:gd name="connsiteY1118" fmla="*/ 3484330 h 6407421"/>
              <a:gd name="connsiteX1119" fmla="*/ 2120630 w 6142647"/>
              <a:gd name="connsiteY1119" fmla="*/ 3484330 h 6407421"/>
              <a:gd name="connsiteX1120" fmla="*/ 1854540 w 6142647"/>
              <a:gd name="connsiteY1120" fmla="*/ 3454727 h 6407421"/>
              <a:gd name="connsiteX1121" fmla="*/ 1884143 w 6142647"/>
              <a:gd name="connsiteY1121" fmla="*/ 3454727 h 6407421"/>
              <a:gd name="connsiteX1122" fmla="*/ 1884143 w 6142647"/>
              <a:gd name="connsiteY1122" fmla="*/ 3484330 h 6407421"/>
              <a:gd name="connsiteX1123" fmla="*/ 1854540 w 6142647"/>
              <a:gd name="connsiteY1123" fmla="*/ 3484330 h 6407421"/>
              <a:gd name="connsiteX1124" fmla="*/ 1588343 w 6142647"/>
              <a:gd name="connsiteY1124" fmla="*/ 3454727 h 6407421"/>
              <a:gd name="connsiteX1125" fmla="*/ 1617945 w 6142647"/>
              <a:gd name="connsiteY1125" fmla="*/ 3454727 h 6407421"/>
              <a:gd name="connsiteX1126" fmla="*/ 1617945 w 6142647"/>
              <a:gd name="connsiteY1126" fmla="*/ 3484330 h 6407421"/>
              <a:gd name="connsiteX1127" fmla="*/ 1588343 w 6142647"/>
              <a:gd name="connsiteY1127" fmla="*/ 3484330 h 6407421"/>
              <a:gd name="connsiteX1128" fmla="*/ 1322254 w 6142647"/>
              <a:gd name="connsiteY1128" fmla="*/ 3454727 h 6407421"/>
              <a:gd name="connsiteX1129" fmla="*/ 1351857 w 6142647"/>
              <a:gd name="connsiteY1129" fmla="*/ 3454727 h 6407421"/>
              <a:gd name="connsiteX1130" fmla="*/ 1351857 w 6142647"/>
              <a:gd name="connsiteY1130" fmla="*/ 3484330 h 6407421"/>
              <a:gd name="connsiteX1131" fmla="*/ 1322254 w 6142647"/>
              <a:gd name="connsiteY1131" fmla="*/ 3484330 h 6407421"/>
              <a:gd name="connsiteX1132" fmla="*/ 1056057 w 6142647"/>
              <a:gd name="connsiteY1132" fmla="*/ 3454727 h 6407421"/>
              <a:gd name="connsiteX1133" fmla="*/ 1085660 w 6142647"/>
              <a:gd name="connsiteY1133" fmla="*/ 3454727 h 6407421"/>
              <a:gd name="connsiteX1134" fmla="*/ 1085660 w 6142647"/>
              <a:gd name="connsiteY1134" fmla="*/ 3484330 h 6407421"/>
              <a:gd name="connsiteX1135" fmla="*/ 1056057 w 6142647"/>
              <a:gd name="connsiteY1135" fmla="*/ 3484330 h 6407421"/>
              <a:gd name="connsiteX1136" fmla="*/ 789968 w 6142647"/>
              <a:gd name="connsiteY1136" fmla="*/ 3454727 h 6407421"/>
              <a:gd name="connsiteX1137" fmla="*/ 819570 w 6142647"/>
              <a:gd name="connsiteY1137" fmla="*/ 3454727 h 6407421"/>
              <a:gd name="connsiteX1138" fmla="*/ 819570 w 6142647"/>
              <a:gd name="connsiteY1138" fmla="*/ 3484330 h 6407421"/>
              <a:gd name="connsiteX1139" fmla="*/ 789968 w 6142647"/>
              <a:gd name="connsiteY1139" fmla="*/ 3484330 h 6407421"/>
              <a:gd name="connsiteX1140" fmla="*/ 523771 w 6142647"/>
              <a:gd name="connsiteY1140" fmla="*/ 3454727 h 6407421"/>
              <a:gd name="connsiteX1141" fmla="*/ 553373 w 6142647"/>
              <a:gd name="connsiteY1141" fmla="*/ 3454727 h 6407421"/>
              <a:gd name="connsiteX1142" fmla="*/ 553373 w 6142647"/>
              <a:gd name="connsiteY1142" fmla="*/ 3484330 h 6407421"/>
              <a:gd name="connsiteX1143" fmla="*/ 523771 w 6142647"/>
              <a:gd name="connsiteY1143" fmla="*/ 3484330 h 6407421"/>
              <a:gd name="connsiteX1144" fmla="*/ 266197 w 6142647"/>
              <a:gd name="connsiteY1144" fmla="*/ 3454727 h 6407421"/>
              <a:gd name="connsiteX1145" fmla="*/ 295800 w 6142647"/>
              <a:gd name="connsiteY1145" fmla="*/ 3454727 h 6407421"/>
              <a:gd name="connsiteX1146" fmla="*/ 295800 w 6142647"/>
              <a:gd name="connsiteY1146" fmla="*/ 3484330 h 6407421"/>
              <a:gd name="connsiteX1147" fmla="*/ 266197 w 6142647"/>
              <a:gd name="connsiteY1147" fmla="*/ 3484330 h 6407421"/>
              <a:gd name="connsiteX1148" fmla="*/ 0 w 6142647"/>
              <a:gd name="connsiteY1148" fmla="*/ 3454727 h 6407421"/>
              <a:gd name="connsiteX1149" fmla="*/ 29602 w 6142647"/>
              <a:gd name="connsiteY1149" fmla="*/ 3454727 h 6407421"/>
              <a:gd name="connsiteX1150" fmla="*/ 29602 w 6142647"/>
              <a:gd name="connsiteY1150" fmla="*/ 3484330 h 6407421"/>
              <a:gd name="connsiteX1151" fmla="*/ 0 w 6142647"/>
              <a:gd name="connsiteY1151" fmla="*/ 3484330 h 6407421"/>
              <a:gd name="connsiteX1152" fmla="*/ 6113045 w 6142647"/>
              <a:gd name="connsiteY1152" fmla="*/ 3189089 h 6407421"/>
              <a:gd name="connsiteX1153" fmla="*/ 6142647 w 6142647"/>
              <a:gd name="connsiteY1153" fmla="*/ 3189089 h 6407421"/>
              <a:gd name="connsiteX1154" fmla="*/ 6142647 w 6142647"/>
              <a:gd name="connsiteY1154" fmla="*/ 3218566 h 6407421"/>
              <a:gd name="connsiteX1155" fmla="*/ 6113045 w 6142647"/>
              <a:gd name="connsiteY1155" fmla="*/ 3218566 h 6407421"/>
              <a:gd name="connsiteX1156" fmla="*/ 5846848 w 6142647"/>
              <a:gd name="connsiteY1156" fmla="*/ 3189089 h 6407421"/>
              <a:gd name="connsiteX1157" fmla="*/ 5876450 w 6142647"/>
              <a:gd name="connsiteY1157" fmla="*/ 3189089 h 6407421"/>
              <a:gd name="connsiteX1158" fmla="*/ 5876450 w 6142647"/>
              <a:gd name="connsiteY1158" fmla="*/ 3218566 h 6407421"/>
              <a:gd name="connsiteX1159" fmla="*/ 5846848 w 6142647"/>
              <a:gd name="connsiteY1159" fmla="*/ 3218566 h 6407421"/>
              <a:gd name="connsiteX1160" fmla="*/ 266197 w 6142647"/>
              <a:gd name="connsiteY1160" fmla="*/ 3189089 h 6407421"/>
              <a:gd name="connsiteX1161" fmla="*/ 295800 w 6142647"/>
              <a:gd name="connsiteY1161" fmla="*/ 3189089 h 6407421"/>
              <a:gd name="connsiteX1162" fmla="*/ 295800 w 6142647"/>
              <a:gd name="connsiteY1162" fmla="*/ 3218566 h 6407421"/>
              <a:gd name="connsiteX1163" fmla="*/ 266197 w 6142647"/>
              <a:gd name="connsiteY1163" fmla="*/ 3218566 h 6407421"/>
              <a:gd name="connsiteX1164" fmla="*/ 0 w 6142647"/>
              <a:gd name="connsiteY1164" fmla="*/ 3189089 h 6407421"/>
              <a:gd name="connsiteX1165" fmla="*/ 29602 w 6142647"/>
              <a:gd name="connsiteY1165" fmla="*/ 3189089 h 6407421"/>
              <a:gd name="connsiteX1166" fmla="*/ 29602 w 6142647"/>
              <a:gd name="connsiteY1166" fmla="*/ 3218566 h 6407421"/>
              <a:gd name="connsiteX1167" fmla="*/ 0 w 6142647"/>
              <a:gd name="connsiteY1167" fmla="*/ 3218566 h 6407421"/>
              <a:gd name="connsiteX1168" fmla="*/ 5580759 w 6142647"/>
              <a:gd name="connsiteY1168" fmla="*/ 3189087 h 6407421"/>
              <a:gd name="connsiteX1169" fmla="*/ 5610361 w 6142647"/>
              <a:gd name="connsiteY1169" fmla="*/ 3189087 h 6407421"/>
              <a:gd name="connsiteX1170" fmla="*/ 5610361 w 6142647"/>
              <a:gd name="connsiteY1170" fmla="*/ 3218566 h 6407421"/>
              <a:gd name="connsiteX1171" fmla="*/ 5580759 w 6142647"/>
              <a:gd name="connsiteY1171" fmla="*/ 3218566 h 6407421"/>
              <a:gd name="connsiteX1172" fmla="*/ 5314562 w 6142647"/>
              <a:gd name="connsiteY1172" fmla="*/ 3189087 h 6407421"/>
              <a:gd name="connsiteX1173" fmla="*/ 5344164 w 6142647"/>
              <a:gd name="connsiteY1173" fmla="*/ 3189087 h 6407421"/>
              <a:gd name="connsiteX1174" fmla="*/ 5344164 w 6142647"/>
              <a:gd name="connsiteY1174" fmla="*/ 3218566 h 6407421"/>
              <a:gd name="connsiteX1175" fmla="*/ 5314562 w 6142647"/>
              <a:gd name="connsiteY1175" fmla="*/ 3218566 h 6407421"/>
              <a:gd name="connsiteX1176" fmla="*/ 5048365 w 6142647"/>
              <a:gd name="connsiteY1176" fmla="*/ 3189086 h 6407421"/>
              <a:gd name="connsiteX1177" fmla="*/ 5078075 w 6142647"/>
              <a:gd name="connsiteY1177" fmla="*/ 3189086 h 6407421"/>
              <a:gd name="connsiteX1178" fmla="*/ 5078075 w 6142647"/>
              <a:gd name="connsiteY1178" fmla="*/ 3218566 h 6407421"/>
              <a:gd name="connsiteX1179" fmla="*/ 5048365 w 6142647"/>
              <a:gd name="connsiteY1179" fmla="*/ 3218566 h 6407421"/>
              <a:gd name="connsiteX1180" fmla="*/ 4782276 w 6142647"/>
              <a:gd name="connsiteY1180" fmla="*/ 3189085 h 6407421"/>
              <a:gd name="connsiteX1181" fmla="*/ 4811879 w 6142647"/>
              <a:gd name="connsiteY1181" fmla="*/ 3189085 h 6407421"/>
              <a:gd name="connsiteX1182" fmla="*/ 4811879 w 6142647"/>
              <a:gd name="connsiteY1182" fmla="*/ 3218566 h 6407421"/>
              <a:gd name="connsiteX1183" fmla="*/ 4782276 w 6142647"/>
              <a:gd name="connsiteY1183" fmla="*/ 3218566 h 6407421"/>
              <a:gd name="connsiteX1184" fmla="*/ 4516079 w 6142647"/>
              <a:gd name="connsiteY1184" fmla="*/ 3189084 h 6407421"/>
              <a:gd name="connsiteX1185" fmla="*/ 4545681 w 6142647"/>
              <a:gd name="connsiteY1185" fmla="*/ 3189084 h 6407421"/>
              <a:gd name="connsiteX1186" fmla="*/ 4545681 w 6142647"/>
              <a:gd name="connsiteY1186" fmla="*/ 3218566 h 6407421"/>
              <a:gd name="connsiteX1187" fmla="*/ 4516079 w 6142647"/>
              <a:gd name="connsiteY1187" fmla="*/ 3218566 h 6407421"/>
              <a:gd name="connsiteX1188" fmla="*/ 4249990 w 6142647"/>
              <a:gd name="connsiteY1188" fmla="*/ 3189083 h 6407421"/>
              <a:gd name="connsiteX1189" fmla="*/ 4279592 w 6142647"/>
              <a:gd name="connsiteY1189" fmla="*/ 3189083 h 6407421"/>
              <a:gd name="connsiteX1190" fmla="*/ 4279592 w 6142647"/>
              <a:gd name="connsiteY1190" fmla="*/ 3218566 h 6407421"/>
              <a:gd name="connsiteX1191" fmla="*/ 4249990 w 6142647"/>
              <a:gd name="connsiteY1191" fmla="*/ 3218566 h 6407421"/>
              <a:gd name="connsiteX1192" fmla="*/ 3983793 w 6142647"/>
              <a:gd name="connsiteY1192" fmla="*/ 3189082 h 6407421"/>
              <a:gd name="connsiteX1193" fmla="*/ 4013396 w 6142647"/>
              <a:gd name="connsiteY1193" fmla="*/ 3189082 h 6407421"/>
              <a:gd name="connsiteX1194" fmla="*/ 4013396 w 6142647"/>
              <a:gd name="connsiteY1194" fmla="*/ 3218566 h 6407421"/>
              <a:gd name="connsiteX1195" fmla="*/ 3983793 w 6142647"/>
              <a:gd name="connsiteY1195" fmla="*/ 3218566 h 6407421"/>
              <a:gd name="connsiteX1196" fmla="*/ 3717704 w 6142647"/>
              <a:gd name="connsiteY1196" fmla="*/ 3189081 h 6407421"/>
              <a:gd name="connsiteX1197" fmla="*/ 3747307 w 6142647"/>
              <a:gd name="connsiteY1197" fmla="*/ 3189081 h 6407421"/>
              <a:gd name="connsiteX1198" fmla="*/ 3747307 w 6142647"/>
              <a:gd name="connsiteY1198" fmla="*/ 3218566 h 6407421"/>
              <a:gd name="connsiteX1199" fmla="*/ 3717704 w 6142647"/>
              <a:gd name="connsiteY1199" fmla="*/ 3218566 h 6407421"/>
              <a:gd name="connsiteX1200" fmla="*/ 3451507 w 6142647"/>
              <a:gd name="connsiteY1200" fmla="*/ 3189081 h 6407421"/>
              <a:gd name="connsiteX1201" fmla="*/ 3481109 w 6142647"/>
              <a:gd name="connsiteY1201" fmla="*/ 3189081 h 6407421"/>
              <a:gd name="connsiteX1202" fmla="*/ 3481109 w 6142647"/>
              <a:gd name="connsiteY1202" fmla="*/ 3218566 h 6407421"/>
              <a:gd name="connsiteX1203" fmla="*/ 3451507 w 6142647"/>
              <a:gd name="connsiteY1203" fmla="*/ 3218566 h 6407421"/>
              <a:gd name="connsiteX1204" fmla="*/ 3185310 w 6142647"/>
              <a:gd name="connsiteY1204" fmla="*/ 3189080 h 6407421"/>
              <a:gd name="connsiteX1205" fmla="*/ 3214913 w 6142647"/>
              <a:gd name="connsiteY1205" fmla="*/ 3189080 h 6407421"/>
              <a:gd name="connsiteX1206" fmla="*/ 3214913 w 6142647"/>
              <a:gd name="connsiteY1206" fmla="*/ 3218566 h 6407421"/>
              <a:gd name="connsiteX1207" fmla="*/ 3185310 w 6142647"/>
              <a:gd name="connsiteY1207" fmla="*/ 3218566 h 6407421"/>
              <a:gd name="connsiteX1208" fmla="*/ 2919113 w 6142647"/>
              <a:gd name="connsiteY1208" fmla="*/ 3189079 h 6407421"/>
              <a:gd name="connsiteX1209" fmla="*/ 2948715 w 6142647"/>
              <a:gd name="connsiteY1209" fmla="*/ 3189079 h 6407421"/>
              <a:gd name="connsiteX1210" fmla="*/ 2948715 w 6142647"/>
              <a:gd name="connsiteY1210" fmla="*/ 3218566 h 6407421"/>
              <a:gd name="connsiteX1211" fmla="*/ 2919113 w 6142647"/>
              <a:gd name="connsiteY1211" fmla="*/ 3218566 h 6407421"/>
              <a:gd name="connsiteX1212" fmla="*/ 2653024 w 6142647"/>
              <a:gd name="connsiteY1212" fmla="*/ 3189078 h 6407421"/>
              <a:gd name="connsiteX1213" fmla="*/ 2682627 w 6142647"/>
              <a:gd name="connsiteY1213" fmla="*/ 3189078 h 6407421"/>
              <a:gd name="connsiteX1214" fmla="*/ 2682627 w 6142647"/>
              <a:gd name="connsiteY1214" fmla="*/ 3218566 h 6407421"/>
              <a:gd name="connsiteX1215" fmla="*/ 2653024 w 6142647"/>
              <a:gd name="connsiteY1215" fmla="*/ 3218566 h 6407421"/>
              <a:gd name="connsiteX1216" fmla="*/ 2386827 w 6142647"/>
              <a:gd name="connsiteY1216" fmla="*/ 3189077 h 6407421"/>
              <a:gd name="connsiteX1217" fmla="*/ 2416430 w 6142647"/>
              <a:gd name="connsiteY1217" fmla="*/ 3189077 h 6407421"/>
              <a:gd name="connsiteX1218" fmla="*/ 2416430 w 6142647"/>
              <a:gd name="connsiteY1218" fmla="*/ 3218566 h 6407421"/>
              <a:gd name="connsiteX1219" fmla="*/ 2386827 w 6142647"/>
              <a:gd name="connsiteY1219" fmla="*/ 3218566 h 6407421"/>
              <a:gd name="connsiteX1220" fmla="*/ 2120630 w 6142647"/>
              <a:gd name="connsiteY1220" fmla="*/ 3189076 h 6407421"/>
              <a:gd name="connsiteX1221" fmla="*/ 2150233 w 6142647"/>
              <a:gd name="connsiteY1221" fmla="*/ 3189076 h 6407421"/>
              <a:gd name="connsiteX1222" fmla="*/ 2150233 w 6142647"/>
              <a:gd name="connsiteY1222" fmla="*/ 3218566 h 6407421"/>
              <a:gd name="connsiteX1223" fmla="*/ 2120630 w 6142647"/>
              <a:gd name="connsiteY1223" fmla="*/ 3218566 h 6407421"/>
              <a:gd name="connsiteX1224" fmla="*/ 1854540 w 6142647"/>
              <a:gd name="connsiteY1224" fmla="*/ 3189076 h 6407421"/>
              <a:gd name="connsiteX1225" fmla="*/ 1884143 w 6142647"/>
              <a:gd name="connsiteY1225" fmla="*/ 3189076 h 6407421"/>
              <a:gd name="connsiteX1226" fmla="*/ 1884143 w 6142647"/>
              <a:gd name="connsiteY1226" fmla="*/ 3218566 h 6407421"/>
              <a:gd name="connsiteX1227" fmla="*/ 1854540 w 6142647"/>
              <a:gd name="connsiteY1227" fmla="*/ 3218566 h 6407421"/>
              <a:gd name="connsiteX1228" fmla="*/ 1588343 w 6142647"/>
              <a:gd name="connsiteY1228" fmla="*/ 3189075 h 6407421"/>
              <a:gd name="connsiteX1229" fmla="*/ 1617945 w 6142647"/>
              <a:gd name="connsiteY1229" fmla="*/ 3189075 h 6407421"/>
              <a:gd name="connsiteX1230" fmla="*/ 1617945 w 6142647"/>
              <a:gd name="connsiteY1230" fmla="*/ 3218566 h 6407421"/>
              <a:gd name="connsiteX1231" fmla="*/ 1588343 w 6142647"/>
              <a:gd name="connsiteY1231" fmla="*/ 3218566 h 6407421"/>
              <a:gd name="connsiteX1232" fmla="*/ 1322254 w 6142647"/>
              <a:gd name="connsiteY1232" fmla="*/ 3189074 h 6407421"/>
              <a:gd name="connsiteX1233" fmla="*/ 1351857 w 6142647"/>
              <a:gd name="connsiteY1233" fmla="*/ 3189074 h 6407421"/>
              <a:gd name="connsiteX1234" fmla="*/ 1351857 w 6142647"/>
              <a:gd name="connsiteY1234" fmla="*/ 3218566 h 6407421"/>
              <a:gd name="connsiteX1235" fmla="*/ 1322254 w 6142647"/>
              <a:gd name="connsiteY1235" fmla="*/ 3218566 h 6407421"/>
              <a:gd name="connsiteX1236" fmla="*/ 1056057 w 6142647"/>
              <a:gd name="connsiteY1236" fmla="*/ 3189073 h 6407421"/>
              <a:gd name="connsiteX1237" fmla="*/ 1085660 w 6142647"/>
              <a:gd name="connsiteY1237" fmla="*/ 3189073 h 6407421"/>
              <a:gd name="connsiteX1238" fmla="*/ 1085660 w 6142647"/>
              <a:gd name="connsiteY1238" fmla="*/ 3218566 h 6407421"/>
              <a:gd name="connsiteX1239" fmla="*/ 1056057 w 6142647"/>
              <a:gd name="connsiteY1239" fmla="*/ 3218566 h 6407421"/>
              <a:gd name="connsiteX1240" fmla="*/ 789968 w 6142647"/>
              <a:gd name="connsiteY1240" fmla="*/ 3189072 h 6407421"/>
              <a:gd name="connsiteX1241" fmla="*/ 819570 w 6142647"/>
              <a:gd name="connsiteY1241" fmla="*/ 3189072 h 6407421"/>
              <a:gd name="connsiteX1242" fmla="*/ 819570 w 6142647"/>
              <a:gd name="connsiteY1242" fmla="*/ 3218566 h 6407421"/>
              <a:gd name="connsiteX1243" fmla="*/ 789968 w 6142647"/>
              <a:gd name="connsiteY1243" fmla="*/ 3218566 h 6407421"/>
              <a:gd name="connsiteX1244" fmla="*/ 523771 w 6142647"/>
              <a:gd name="connsiteY1244" fmla="*/ 3189071 h 6407421"/>
              <a:gd name="connsiteX1245" fmla="*/ 553373 w 6142647"/>
              <a:gd name="connsiteY1245" fmla="*/ 3189071 h 6407421"/>
              <a:gd name="connsiteX1246" fmla="*/ 553373 w 6142647"/>
              <a:gd name="connsiteY1246" fmla="*/ 3218566 h 6407421"/>
              <a:gd name="connsiteX1247" fmla="*/ 523771 w 6142647"/>
              <a:gd name="connsiteY1247" fmla="*/ 3218566 h 6407421"/>
              <a:gd name="connsiteX1248" fmla="*/ 6113045 w 6142647"/>
              <a:gd name="connsiteY1248" fmla="*/ 2923329 h 6407421"/>
              <a:gd name="connsiteX1249" fmla="*/ 6142647 w 6142647"/>
              <a:gd name="connsiteY1249" fmla="*/ 2923329 h 6407421"/>
              <a:gd name="connsiteX1250" fmla="*/ 6142647 w 6142647"/>
              <a:gd name="connsiteY1250" fmla="*/ 2952824 h 6407421"/>
              <a:gd name="connsiteX1251" fmla="*/ 6113045 w 6142647"/>
              <a:gd name="connsiteY1251" fmla="*/ 2952824 h 6407421"/>
              <a:gd name="connsiteX1252" fmla="*/ 266197 w 6142647"/>
              <a:gd name="connsiteY1252" fmla="*/ 2923329 h 6407421"/>
              <a:gd name="connsiteX1253" fmla="*/ 295800 w 6142647"/>
              <a:gd name="connsiteY1253" fmla="*/ 2923329 h 6407421"/>
              <a:gd name="connsiteX1254" fmla="*/ 295800 w 6142647"/>
              <a:gd name="connsiteY1254" fmla="*/ 2952824 h 6407421"/>
              <a:gd name="connsiteX1255" fmla="*/ 266197 w 6142647"/>
              <a:gd name="connsiteY1255" fmla="*/ 2952824 h 6407421"/>
              <a:gd name="connsiteX1256" fmla="*/ 5846848 w 6142647"/>
              <a:gd name="connsiteY1256" fmla="*/ 2923328 h 6407421"/>
              <a:gd name="connsiteX1257" fmla="*/ 5876450 w 6142647"/>
              <a:gd name="connsiteY1257" fmla="*/ 2923328 h 6407421"/>
              <a:gd name="connsiteX1258" fmla="*/ 5876450 w 6142647"/>
              <a:gd name="connsiteY1258" fmla="*/ 2952823 h 6407421"/>
              <a:gd name="connsiteX1259" fmla="*/ 5846848 w 6142647"/>
              <a:gd name="connsiteY1259" fmla="*/ 2952823 h 6407421"/>
              <a:gd name="connsiteX1260" fmla="*/ 0 w 6142647"/>
              <a:gd name="connsiteY1260" fmla="*/ 2923328 h 6407421"/>
              <a:gd name="connsiteX1261" fmla="*/ 29602 w 6142647"/>
              <a:gd name="connsiteY1261" fmla="*/ 2923328 h 6407421"/>
              <a:gd name="connsiteX1262" fmla="*/ 29602 w 6142647"/>
              <a:gd name="connsiteY1262" fmla="*/ 2952823 h 6407421"/>
              <a:gd name="connsiteX1263" fmla="*/ 0 w 6142647"/>
              <a:gd name="connsiteY1263" fmla="*/ 2952823 h 6407421"/>
              <a:gd name="connsiteX1264" fmla="*/ 5580759 w 6142647"/>
              <a:gd name="connsiteY1264" fmla="*/ 2923327 h 6407421"/>
              <a:gd name="connsiteX1265" fmla="*/ 5610361 w 6142647"/>
              <a:gd name="connsiteY1265" fmla="*/ 2923327 h 6407421"/>
              <a:gd name="connsiteX1266" fmla="*/ 5610361 w 6142647"/>
              <a:gd name="connsiteY1266" fmla="*/ 2952822 h 6407421"/>
              <a:gd name="connsiteX1267" fmla="*/ 5580759 w 6142647"/>
              <a:gd name="connsiteY1267" fmla="*/ 2952822 h 6407421"/>
              <a:gd name="connsiteX1268" fmla="*/ 5314562 w 6142647"/>
              <a:gd name="connsiteY1268" fmla="*/ 2923326 h 6407421"/>
              <a:gd name="connsiteX1269" fmla="*/ 5344164 w 6142647"/>
              <a:gd name="connsiteY1269" fmla="*/ 2923326 h 6407421"/>
              <a:gd name="connsiteX1270" fmla="*/ 5344164 w 6142647"/>
              <a:gd name="connsiteY1270" fmla="*/ 2952821 h 6407421"/>
              <a:gd name="connsiteX1271" fmla="*/ 5314562 w 6142647"/>
              <a:gd name="connsiteY1271" fmla="*/ 2952821 h 6407421"/>
              <a:gd name="connsiteX1272" fmla="*/ 5048365 w 6142647"/>
              <a:gd name="connsiteY1272" fmla="*/ 2923325 h 6407421"/>
              <a:gd name="connsiteX1273" fmla="*/ 5078075 w 6142647"/>
              <a:gd name="connsiteY1273" fmla="*/ 2923325 h 6407421"/>
              <a:gd name="connsiteX1274" fmla="*/ 5078075 w 6142647"/>
              <a:gd name="connsiteY1274" fmla="*/ 2952820 h 6407421"/>
              <a:gd name="connsiteX1275" fmla="*/ 5048365 w 6142647"/>
              <a:gd name="connsiteY1275" fmla="*/ 2952820 h 6407421"/>
              <a:gd name="connsiteX1276" fmla="*/ 4782276 w 6142647"/>
              <a:gd name="connsiteY1276" fmla="*/ 2923323 h 6407421"/>
              <a:gd name="connsiteX1277" fmla="*/ 4811879 w 6142647"/>
              <a:gd name="connsiteY1277" fmla="*/ 2923323 h 6407421"/>
              <a:gd name="connsiteX1278" fmla="*/ 4811879 w 6142647"/>
              <a:gd name="connsiteY1278" fmla="*/ 2952819 h 6407421"/>
              <a:gd name="connsiteX1279" fmla="*/ 4782276 w 6142647"/>
              <a:gd name="connsiteY1279" fmla="*/ 2952819 h 6407421"/>
              <a:gd name="connsiteX1280" fmla="*/ 4516079 w 6142647"/>
              <a:gd name="connsiteY1280" fmla="*/ 2923322 h 6407421"/>
              <a:gd name="connsiteX1281" fmla="*/ 4545681 w 6142647"/>
              <a:gd name="connsiteY1281" fmla="*/ 2923322 h 6407421"/>
              <a:gd name="connsiteX1282" fmla="*/ 4545681 w 6142647"/>
              <a:gd name="connsiteY1282" fmla="*/ 2952818 h 6407421"/>
              <a:gd name="connsiteX1283" fmla="*/ 4516079 w 6142647"/>
              <a:gd name="connsiteY1283" fmla="*/ 2952818 h 6407421"/>
              <a:gd name="connsiteX1284" fmla="*/ 4249990 w 6142647"/>
              <a:gd name="connsiteY1284" fmla="*/ 2923321 h 6407421"/>
              <a:gd name="connsiteX1285" fmla="*/ 4279592 w 6142647"/>
              <a:gd name="connsiteY1285" fmla="*/ 2923321 h 6407421"/>
              <a:gd name="connsiteX1286" fmla="*/ 4279592 w 6142647"/>
              <a:gd name="connsiteY1286" fmla="*/ 2952817 h 6407421"/>
              <a:gd name="connsiteX1287" fmla="*/ 4249990 w 6142647"/>
              <a:gd name="connsiteY1287" fmla="*/ 2952817 h 6407421"/>
              <a:gd name="connsiteX1288" fmla="*/ 3983793 w 6142647"/>
              <a:gd name="connsiteY1288" fmla="*/ 2923320 h 6407421"/>
              <a:gd name="connsiteX1289" fmla="*/ 4013396 w 6142647"/>
              <a:gd name="connsiteY1289" fmla="*/ 2923320 h 6407421"/>
              <a:gd name="connsiteX1290" fmla="*/ 4013396 w 6142647"/>
              <a:gd name="connsiteY1290" fmla="*/ 2952815 h 6407421"/>
              <a:gd name="connsiteX1291" fmla="*/ 3983793 w 6142647"/>
              <a:gd name="connsiteY1291" fmla="*/ 2952815 h 6407421"/>
              <a:gd name="connsiteX1292" fmla="*/ 3717704 w 6142647"/>
              <a:gd name="connsiteY1292" fmla="*/ 2923319 h 6407421"/>
              <a:gd name="connsiteX1293" fmla="*/ 3747307 w 6142647"/>
              <a:gd name="connsiteY1293" fmla="*/ 2923319 h 6407421"/>
              <a:gd name="connsiteX1294" fmla="*/ 3747307 w 6142647"/>
              <a:gd name="connsiteY1294" fmla="*/ 2952814 h 6407421"/>
              <a:gd name="connsiteX1295" fmla="*/ 3717704 w 6142647"/>
              <a:gd name="connsiteY1295" fmla="*/ 2952814 h 6407421"/>
              <a:gd name="connsiteX1296" fmla="*/ 3451507 w 6142647"/>
              <a:gd name="connsiteY1296" fmla="*/ 2923318 h 6407421"/>
              <a:gd name="connsiteX1297" fmla="*/ 3481109 w 6142647"/>
              <a:gd name="connsiteY1297" fmla="*/ 2923318 h 6407421"/>
              <a:gd name="connsiteX1298" fmla="*/ 3481109 w 6142647"/>
              <a:gd name="connsiteY1298" fmla="*/ 2952813 h 6407421"/>
              <a:gd name="connsiteX1299" fmla="*/ 3451507 w 6142647"/>
              <a:gd name="connsiteY1299" fmla="*/ 2952813 h 6407421"/>
              <a:gd name="connsiteX1300" fmla="*/ 3185310 w 6142647"/>
              <a:gd name="connsiteY1300" fmla="*/ 2923317 h 6407421"/>
              <a:gd name="connsiteX1301" fmla="*/ 3214913 w 6142647"/>
              <a:gd name="connsiteY1301" fmla="*/ 2923317 h 6407421"/>
              <a:gd name="connsiteX1302" fmla="*/ 3214913 w 6142647"/>
              <a:gd name="connsiteY1302" fmla="*/ 2952812 h 6407421"/>
              <a:gd name="connsiteX1303" fmla="*/ 3185310 w 6142647"/>
              <a:gd name="connsiteY1303" fmla="*/ 2952812 h 6407421"/>
              <a:gd name="connsiteX1304" fmla="*/ 2919113 w 6142647"/>
              <a:gd name="connsiteY1304" fmla="*/ 2923316 h 6407421"/>
              <a:gd name="connsiteX1305" fmla="*/ 2948715 w 6142647"/>
              <a:gd name="connsiteY1305" fmla="*/ 2923316 h 6407421"/>
              <a:gd name="connsiteX1306" fmla="*/ 2948715 w 6142647"/>
              <a:gd name="connsiteY1306" fmla="*/ 2952811 h 6407421"/>
              <a:gd name="connsiteX1307" fmla="*/ 2919113 w 6142647"/>
              <a:gd name="connsiteY1307" fmla="*/ 2952811 h 6407421"/>
              <a:gd name="connsiteX1308" fmla="*/ 2653024 w 6142647"/>
              <a:gd name="connsiteY1308" fmla="*/ 2923315 h 6407421"/>
              <a:gd name="connsiteX1309" fmla="*/ 2682627 w 6142647"/>
              <a:gd name="connsiteY1309" fmla="*/ 2923315 h 6407421"/>
              <a:gd name="connsiteX1310" fmla="*/ 2682627 w 6142647"/>
              <a:gd name="connsiteY1310" fmla="*/ 2952810 h 6407421"/>
              <a:gd name="connsiteX1311" fmla="*/ 2653024 w 6142647"/>
              <a:gd name="connsiteY1311" fmla="*/ 2952810 h 6407421"/>
              <a:gd name="connsiteX1312" fmla="*/ 2386827 w 6142647"/>
              <a:gd name="connsiteY1312" fmla="*/ 2923314 h 6407421"/>
              <a:gd name="connsiteX1313" fmla="*/ 2416430 w 6142647"/>
              <a:gd name="connsiteY1313" fmla="*/ 2923314 h 6407421"/>
              <a:gd name="connsiteX1314" fmla="*/ 2416430 w 6142647"/>
              <a:gd name="connsiteY1314" fmla="*/ 2952809 h 6407421"/>
              <a:gd name="connsiteX1315" fmla="*/ 2386827 w 6142647"/>
              <a:gd name="connsiteY1315" fmla="*/ 2952809 h 6407421"/>
              <a:gd name="connsiteX1316" fmla="*/ 2120630 w 6142647"/>
              <a:gd name="connsiteY1316" fmla="*/ 2923313 h 6407421"/>
              <a:gd name="connsiteX1317" fmla="*/ 2150233 w 6142647"/>
              <a:gd name="connsiteY1317" fmla="*/ 2923313 h 6407421"/>
              <a:gd name="connsiteX1318" fmla="*/ 2150233 w 6142647"/>
              <a:gd name="connsiteY1318" fmla="*/ 2952808 h 6407421"/>
              <a:gd name="connsiteX1319" fmla="*/ 2120630 w 6142647"/>
              <a:gd name="connsiteY1319" fmla="*/ 2952808 h 6407421"/>
              <a:gd name="connsiteX1320" fmla="*/ 1854540 w 6142647"/>
              <a:gd name="connsiteY1320" fmla="*/ 2923312 h 6407421"/>
              <a:gd name="connsiteX1321" fmla="*/ 1884143 w 6142647"/>
              <a:gd name="connsiteY1321" fmla="*/ 2923312 h 6407421"/>
              <a:gd name="connsiteX1322" fmla="*/ 1884143 w 6142647"/>
              <a:gd name="connsiteY1322" fmla="*/ 2952807 h 6407421"/>
              <a:gd name="connsiteX1323" fmla="*/ 1854540 w 6142647"/>
              <a:gd name="connsiteY1323" fmla="*/ 2952807 h 6407421"/>
              <a:gd name="connsiteX1324" fmla="*/ 1588343 w 6142647"/>
              <a:gd name="connsiteY1324" fmla="*/ 2923311 h 6407421"/>
              <a:gd name="connsiteX1325" fmla="*/ 1617945 w 6142647"/>
              <a:gd name="connsiteY1325" fmla="*/ 2923311 h 6407421"/>
              <a:gd name="connsiteX1326" fmla="*/ 1617945 w 6142647"/>
              <a:gd name="connsiteY1326" fmla="*/ 2952806 h 6407421"/>
              <a:gd name="connsiteX1327" fmla="*/ 1588343 w 6142647"/>
              <a:gd name="connsiteY1327" fmla="*/ 2952806 h 6407421"/>
              <a:gd name="connsiteX1328" fmla="*/ 1322254 w 6142647"/>
              <a:gd name="connsiteY1328" fmla="*/ 2923310 h 6407421"/>
              <a:gd name="connsiteX1329" fmla="*/ 1351857 w 6142647"/>
              <a:gd name="connsiteY1329" fmla="*/ 2923310 h 6407421"/>
              <a:gd name="connsiteX1330" fmla="*/ 1351857 w 6142647"/>
              <a:gd name="connsiteY1330" fmla="*/ 2952805 h 6407421"/>
              <a:gd name="connsiteX1331" fmla="*/ 1322254 w 6142647"/>
              <a:gd name="connsiteY1331" fmla="*/ 2952805 h 6407421"/>
              <a:gd name="connsiteX1332" fmla="*/ 1056057 w 6142647"/>
              <a:gd name="connsiteY1332" fmla="*/ 2923309 h 6407421"/>
              <a:gd name="connsiteX1333" fmla="*/ 1085660 w 6142647"/>
              <a:gd name="connsiteY1333" fmla="*/ 2923309 h 6407421"/>
              <a:gd name="connsiteX1334" fmla="*/ 1085660 w 6142647"/>
              <a:gd name="connsiteY1334" fmla="*/ 2952804 h 6407421"/>
              <a:gd name="connsiteX1335" fmla="*/ 1056057 w 6142647"/>
              <a:gd name="connsiteY1335" fmla="*/ 2952804 h 6407421"/>
              <a:gd name="connsiteX1336" fmla="*/ 789968 w 6142647"/>
              <a:gd name="connsiteY1336" fmla="*/ 2923308 h 6407421"/>
              <a:gd name="connsiteX1337" fmla="*/ 819570 w 6142647"/>
              <a:gd name="connsiteY1337" fmla="*/ 2923308 h 6407421"/>
              <a:gd name="connsiteX1338" fmla="*/ 819570 w 6142647"/>
              <a:gd name="connsiteY1338" fmla="*/ 2952803 h 6407421"/>
              <a:gd name="connsiteX1339" fmla="*/ 789968 w 6142647"/>
              <a:gd name="connsiteY1339" fmla="*/ 2952803 h 6407421"/>
              <a:gd name="connsiteX1340" fmla="*/ 523771 w 6142647"/>
              <a:gd name="connsiteY1340" fmla="*/ 2923307 h 6407421"/>
              <a:gd name="connsiteX1341" fmla="*/ 553373 w 6142647"/>
              <a:gd name="connsiteY1341" fmla="*/ 2923307 h 6407421"/>
              <a:gd name="connsiteX1342" fmla="*/ 553373 w 6142647"/>
              <a:gd name="connsiteY1342" fmla="*/ 2952802 h 6407421"/>
              <a:gd name="connsiteX1343" fmla="*/ 523771 w 6142647"/>
              <a:gd name="connsiteY1343" fmla="*/ 2952802 h 6407421"/>
              <a:gd name="connsiteX1344" fmla="*/ 6113045 w 6142647"/>
              <a:gd name="connsiteY1344" fmla="*/ 2657500 h 6407421"/>
              <a:gd name="connsiteX1345" fmla="*/ 6142647 w 6142647"/>
              <a:gd name="connsiteY1345" fmla="*/ 2657500 h 6407421"/>
              <a:gd name="connsiteX1346" fmla="*/ 6142647 w 6142647"/>
              <a:gd name="connsiteY1346" fmla="*/ 2687101 h 6407421"/>
              <a:gd name="connsiteX1347" fmla="*/ 6113045 w 6142647"/>
              <a:gd name="connsiteY1347" fmla="*/ 2687101 h 6407421"/>
              <a:gd name="connsiteX1348" fmla="*/ 266197 w 6142647"/>
              <a:gd name="connsiteY1348" fmla="*/ 2657500 h 6407421"/>
              <a:gd name="connsiteX1349" fmla="*/ 295800 w 6142647"/>
              <a:gd name="connsiteY1349" fmla="*/ 2657500 h 6407421"/>
              <a:gd name="connsiteX1350" fmla="*/ 295800 w 6142647"/>
              <a:gd name="connsiteY1350" fmla="*/ 2687101 h 6407421"/>
              <a:gd name="connsiteX1351" fmla="*/ 266197 w 6142647"/>
              <a:gd name="connsiteY1351" fmla="*/ 2687101 h 6407421"/>
              <a:gd name="connsiteX1352" fmla="*/ 5846848 w 6142647"/>
              <a:gd name="connsiteY1352" fmla="*/ 2657497 h 6407421"/>
              <a:gd name="connsiteX1353" fmla="*/ 5876450 w 6142647"/>
              <a:gd name="connsiteY1353" fmla="*/ 2657497 h 6407421"/>
              <a:gd name="connsiteX1354" fmla="*/ 5876450 w 6142647"/>
              <a:gd name="connsiteY1354" fmla="*/ 2687099 h 6407421"/>
              <a:gd name="connsiteX1355" fmla="*/ 5846848 w 6142647"/>
              <a:gd name="connsiteY1355" fmla="*/ 2687099 h 6407421"/>
              <a:gd name="connsiteX1356" fmla="*/ 0 w 6142647"/>
              <a:gd name="connsiteY1356" fmla="*/ 2657497 h 6407421"/>
              <a:gd name="connsiteX1357" fmla="*/ 29602 w 6142647"/>
              <a:gd name="connsiteY1357" fmla="*/ 2657497 h 6407421"/>
              <a:gd name="connsiteX1358" fmla="*/ 29602 w 6142647"/>
              <a:gd name="connsiteY1358" fmla="*/ 2687099 h 6407421"/>
              <a:gd name="connsiteX1359" fmla="*/ 0 w 6142647"/>
              <a:gd name="connsiteY1359" fmla="*/ 2687099 h 6407421"/>
              <a:gd name="connsiteX1360" fmla="*/ 5580759 w 6142647"/>
              <a:gd name="connsiteY1360" fmla="*/ 2657494 h 6407421"/>
              <a:gd name="connsiteX1361" fmla="*/ 5610361 w 6142647"/>
              <a:gd name="connsiteY1361" fmla="*/ 2657494 h 6407421"/>
              <a:gd name="connsiteX1362" fmla="*/ 5610361 w 6142647"/>
              <a:gd name="connsiteY1362" fmla="*/ 2687096 h 6407421"/>
              <a:gd name="connsiteX1363" fmla="*/ 5580759 w 6142647"/>
              <a:gd name="connsiteY1363" fmla="*/ 2687096 h 6407421"/>
              <a:gd name="connsiteX1364" fmla="*/ 5314562 w 6142647"/>
              <a:gd name="connsiteY1364" fmla="*/ 2657491 h 6407421"/>
              <a:gd name="connsiteX1365" fmla="*/ 5344164 w 6142647"/>
              <a:gd name="connsiteY1365" fmla="*/ 2657491 h 6407421"/>
              <a:gd name="connsiteX1366" fmla="*/ 5344164 w 6142647"/>
              <a:gd name="connsiteY1366" fmla="*/ 2687093 h 6407421"/>
              <a:gd name="connsiteX1367" fmla="*/ 5314562 w 6142647"/>
              <a:gd name="connsiteY1367" fmla="*/ 2687093 h 6407421"/>
              <a:gd name="connsiteX1368" fmla="*/ 5048365 w 6142647"/>
              <a:gd name="connsiteY1368" fmla="*/ 2657488 h 6407421"/>
              <a:gd name="connsiteX1369" fmla="*/ 5078075 w 6142647"/>
              <a:gd name="connsiteY1369" fmla="*/ 2657488 h 6407421"/>
              <a:gd name="connsiteX1370" fmla="*/ 5078075 w 6142647"/>
              <a:gd name="connsiteY1370" fmla="*/ 2687090 h 6407421"/>
              <a:gd name="connsiteX1371" fmla="*/ 5048365 w 6142647"/>
              <a:gd name="connsiteY1371" fmla="*/ 2687090 h 6407421"/>
              <a:gd name="connsiteX1372" fmla="*/ 4782276 w 6142647"/>
              <a:gd name="connsiteY1372" fmla="*/ 2657485 h 6407421"/>
              <a:gd name="connsiteX1373" fmla="*/ 4811879 w 6142647"/>
              <a:gd name="connsiteY1373" fmla="*/ 2657485 h 6407421"/>
              <a:gd name="connsiteX1374" fmla="*/ 4811879 w 6142647"/>
              <a:gd name="connsiteY1374" fmla="*/ 2687087 h 6407421"/>
              <a:gd name="connsiteX1375" fmla="*/ 4782276 w 6142647"/>
              <a:gd name="connsiteY1375" fmla="*/ 2687087 h 6407421"/>
              <a:gd name="connsiteX1376" fmla="*/ 4516079 w 6142647"/>
              <a:gd name="connsiteY1376" fmla="*/ 2657482 h 6407421"/>
              <a:gd name="connsiteX1377" fmla="*/ 4545681 w 6142647"/>
              <a:gd name="connsiteY1377" fmla="*/ 2657482 h 6407421"/>
              <a:gd name="connsiteX1378" fmla="*/ 4545681 w 6142647"/>
              <a:gd name="connsiteY1378" fmla="*/ 2687083 h 6407421"/>
              <a:gd name="connsiteX1379" fmla="*/ 4516079 w 6142647"/>
              <a:gd name="connsiteY1379" fmla="*/ 2687083 h 6407421"/>
              <a:gd name="connsiteX1380" fmla="*/ 4249990 w 6142647"/>
              <a:gd name="connsiteY1380" fmla="*/ 2657478 h 6407421"/>
              <a:gd name="connsiteX1381" fmla="*/ 4279592 w 6142647"/>
              <a:gd name="connsiteY1381" fmla="*/ 2657478 h 6407421"/>
              <a:gd name="connsiteX1382" fmla="*/ 4279592 w 6142647"/>
              <a:gd name="connsiteY1382" fmla="*/ 2687080 h 6407421"/>
              <a:gd name="connsiteX1383" fmla="*/ 4249990 w 6142647"/>
              <a:gd name="connsiteY1383" fmla="*/ 2687080 h 6407421"/>
              <a:gd name="connsiteX1384" fmla="*/ 3983793 w 6142647"/>
              <a:gd name="connsiteY1384" fmla="*/ 2657475 h 6407421"/>
              <a:gd name="connsiteX1385" fmla="*/ 4013396 w 6142647"/>
              <a:gd name="connsiteY1385" fmla="*/ 2657475 h 6407421"/>
              <a:gd name="connsiteX1386" fmla="*/ 4013396 w 6142647"/>
              <a:gd name="connsiteY1386" fmla="*/ 2687077 h 6407421"/>
              <a:gd name="connsiteX1387" fmla="*/ 3983793 w 6142647"/>
              <a:gd name="connsiteY1387" fmla="*/ 2687077 h 6407421"/>
              <a:gd name="connsiteX1388" fmla="*/ 3717704 w 6142647"/>
              <a:gd name="connsiteY1388" fmla="*/ 2657472 h 6407421"/>
              <a:gd name="connsiteX1389" fmla="*/ 3747307 w 6142647"/>
              <a:gd name="connsiteY1389" fmla="*/ 2657472 h 6407421"/>
              <a:gd name="connsiteX1390" fmla="*/ 3747307 w 6142647"/>
              <a:gd name="connsiteY1390" fmla="*/ 2687074 h 6407421"/>
              <a:gd name="connsiteX1391" fmla="*/ 3717704 w 6142647"/>
              <a:gd name="connsiteY1391" fmla="*/ 2687074 h 6407421"/>
              <a:gd name="connsiteX1392" fmla="*/ 3451507 w 6142647"/>
              <a:gd name="connsiteY1392" fmla="*/ 2657469 h 6407421"/>
              <a:gd name="connsiteX1393" fmla="*/ 3481109 w 6142647"/>
              <a:gd name="connsiteY1393" fmla="*/ 2657469 h 6407421"/>
              <a:gd name="connsiteX1394" fmla="*/ 3481109 w 6142647"/>
              <a:gd name="connsiteY1394" fmla="*/ 2687071 h 6407421"/>
              <a:gd name="connsiteX1395" fmla="*/ 3451507 w 6142647"/>
              <a:gd name="connsiteY1395" fmla="*/ 2687071 h 6407421"/>
              <a:gd name="connsiteX1396" fmla="*/ 3185310 w 6142647"/>
              <a:gd name="connsiteY1396" fmla="*/ 2657466 h 6407421"/>
              <a:gd name="connsiteX1397" fmla="*/ 3214913 w 6142647"/>
              <a:gd name="connsiteY1397" fmla="*/ 2657466 h 6407421"/>
              <a:gd name="connsiteX1398" fmla="*/ 3214913 w 6142647"/>
              <a:gd name="connsiteY1398" fmla="*/ 2687068 h 6407421"/>
              <a:gd name="connsiteX1399" fmla="*/ 3185310 w 6142647"/>
              <a:gd name="connsiteY1399" fmla="*/ 2687068 h 6407421"/>
              <a:gd name="connsiteX1400" fmla="*/ 2919113 w 6142647"/>
              <a:gd name="connsiteY1400" fmla="*/ 2657462 h 6407421"/>
              <a:gd name="connsiteX1401" fmla="*/ 2948715 w 6142647"/>
              <a:gd name="connsiteY1401" fmla="*/ 2657462 h 6407421"/>
              <a:gd name="connsiteX1402" fmla="*/ 2948715 w 6142647"/>
              <a:gd name="connsiteY1402" fmla="*/ 2687064 h 6407421"/>
              <a:gd name="connsiteX1403" fmla="*/ 2919113 w 6142647"/>
              <a:gd name="connsiteY1403" fmla="*/ 2687064 h 6407421"/>
              <a:gd name="connsiteX1404" fmla="*/ 2653024 w 6142647"/>
              <a:gd name="connsiteY1404" fmla="*/ 2657459 h 6407421"/>
              <a:gd name="connsiteX1405" fmla="*/ 2682627 w 6142647"/>
              <a:gd name="connsiteY1405" fmla="*/ 2657459 h 6407421"/>
              <a:gd name="connsiteX1406" fmla="*/ 2682627 w 6142647"/>
              <a:gd name="connsiteY1406" fmla="*/ 2687061 h 6407421"/>
              <a:gd name="connsiteX1407" fmla="*/ 2653024 w 6142647"/>
              <a:gd name="connsiteY1407" fmla="*/ 2687061 h 6407421"/>
              <a:gd name="connsiteX1408" fmla="*/ 2386827 w 6142647"/>
              <a:gd name="connsiteY1408" fmla="*/ 2657456 h 6407421"/>
              <a:gd name="connsiteX1409" fmla="*/ 2416430 w 6142647"/>
              <a:gd name="connsiteY1409" fmla="*/ 2657456 h 6407421"/>
              <a:gd name="connsiteX1410" fmla="*/ 2416430 w 6142647"/>
              <a:gd name="connsiteY1410" fmla="*/ 2687058 h 6407421"/>
              <a:gd name="connsiteX1411" fmla="*/ 2386827 w 6142647"/>
              <a:gd name="connsiteY1411" fmla="*/ 2687058 h 6407421"/>
              <a:gd name="connsiteX1412" fmla="*/ 2120630 w 6142647"/>
              <a:gd name="connsiteY1412" fmla="*/ 2657453 h 6407421"/>
              <a:gd name="connsiteX1413" fmla="*/ 2150233 w 6142647"/>
              <a:gd name="connsiteY1413" fmla="*/ 2657453 h 6407421"/>
              <a:gd name="connsiteX1414" fmla="*/ 2150233 w 6142647"/>
              <a:gd name="connsiteY1414" fmla="*/ 2687055 h 6407421"/>
              <a:gd name="connsiteX1415" fmla="*/ 2120630 w 6142647"/>
              <a:gd name="connsiteY1415" fmla="*/ 2687055 h 6407421"/>
              <a:gd name="connsiteX1416" fmla="*/ 1854540 w 6142647"/>
              <a:gd name="connsiteY1416" fmla="*/ 2657450 h 6407421"/>
              <a:gd name="connsiteX1417" fmla="*/ 1884143 w 6142647"/>
              <a:gd name="connsiteY1417" fmla="*/ 2657450 h 6407421"/>
              <a:gd name="connsiteX1418" fmla="*/ 1884143 w 6142647"/>
              <a:gd name="connsiteY1418" fmla="*/ 2687052 h 6407421"/>
              <a:gd name="connsiteX1419" fmla="*/ 1854540 w 6142647"/>
              <a:gd name="connsiteY1419" fmla="*/ 2687052 h 6407421"/>
              <a:gd name="connsiteX1420" fmla="*/ 1588343 w 6142647"/>
              <a:gd name="connsiteY1420" fmla="*/ 2657447 h 6407421"/>
              <a:gd name="connsiteX1421" fmla="*/ 1617945 w 6142647"/>
              <a:gd name="connsiteY1421" fmla="*/ 2657447 h 6407421"/>
              <a:gd name="connsiteX1422" fmla="*/ 1617945 w 6142647"/>
              <a:gd name="connsiteY1422" fmla="*/ 2687049 h 6407421"/>
              <a:gd name="connsiteX1423" fmla="*/ 1588343 w 6142647"/>
              <a:gd name="connsiteY1423" fmla="*/ 2687049 h 6407421"/>
              <a:gd name="connsiteX1424" fmla="*/ 1322254 w 6142647"/>
              <a:gd name="connsiteY1424" fmla="*/ 2657443 h 6407421"/>
              <a:gd name="connsiteX1425" fmla="*/ 1351857 w 6142647"/>
              <a:gd name="connsiteY1425" fmla="*/ 2657443 h 6407421"/>
              <a:gd name="connsiteX1426" fmla="*/ 1351857 w 6142647"/>
              <a:gd name="connsiteY1426" fmla="*/ 2687045 h 6407421"/>
              <a:gd name="connsiteX1427" fmla="*/ 1322254 w 6142647"/>
              <a:gd name="connsiteY1427" fmla="*/ 2687045 h 6407421"/>
              <a:gd name="connsiteX1428" fmla="*/ 1056057 w 6142647"/>
              <a:gd name="connsiteY1428" fmla="*/ 2657440 h 6407421"/>
              <a:gd name="connsiteX1429" fmla="*/ 1085660 w 6142647"/>
              <a:gd name="connsiteY1429" fmla="*/ 2657440 h 6407421"/>
              <a:gd name="connsiteX1430" fmla="*/ 1085660 w 6142647"/>
              <a:gd name="connsiteY1430" fmla="*/ 2687042 h 6407421"/>
              <a:gd name="connsiteX1431" fmla="*/ 1056057 w 6142647"/>
              <a:gd name="connsiteY1431" fmla="*/ 2687042 h 6407421"/>
              <a:gd name="connsiteX1432" fmla="*/ 789968 w 6142647"/>
              <a:gd name="connsiteY1432" fmla="*/ 2657437 h 6407421"/>
              <a:gd name="connsiteX1433" fmla="*/ 819570 w 6142647"/>
              <a:gd name="connsiteY1433" fmla="*/ 2657437 h 6407421"/>
              <a:gd name="connsiteX1434" fmla="*/ 819570 w 6142647"/>
              <a:gd name="connsiteY1434" fmla="*/ 2687039 h 6407421"/>
              <a:gd name="connsiteX1435" fmla="*/ 789968 w 6142647"/>
              <a:gd name="connsiteY1435" fmla="*/ 2687039 h 6407421"/>
              <a:gd name="connsiteX1436" fmla="*/ 523771 w 6142647"/>
              <a:gd name="connsiteY1436" fmla="*/ 2657434 h 6407421"/>
              <a:gd name="connsiteX1437" fmla="*/ 553373 w 6142647"/>
              <a:gd name="connsiteY1437" fmla="*/ 2657434 h 6407421"/>
              <a:gd name="connsiteX1438" fmla="*/ 553373 w 6142647"/>
              <a:gd name="connsiteY1438" fmla="*/ 2687036 h 6407421"/>
              <a:gd name="connsiteX1439" fmla="*/ 523771 w 6142647"/>
              <a:gd name="connsiteY1439" fmla="*/ 2687036 h 6407421"/>
              <a:gd name="connsiteX1440" fmla="*/ 6113045 w 6142647"/>
              <a:gd name="connsiteY1440" fmla="*/ 2391735 h 6407421"/>
              <a:gd name="connsiteX1441" fmla="*/ 6142647 w 6142647"/>
              <a:gd name="connsiteY1441" fmla="*/ 2391735 h 6407421"/>
              <a:gd name="connsiteX1442" fmla="*/ 6142647 w 6142647"/>
              <a:gd name="connsiteY1442" fmla="*/ 2421368 h 6407421"/>
              <a:gd name="connsiteX1443" fmla="*/ 6113045 w 6142647"/>
              <a:gd name="connsiteY1443" fmla="*/ 2421368 h 6407421"/>
              <a:gd name="connsiteX1444" fmla="*/ 266197 w 6142647"/>
              <a:gd name="connsiteY1444" fmla="*/ 2391735 h 6407421"/>
              <a:gd name="connsiteX1445" fmla="*/ 295800 w 6142647"/>
              <a:gd name="connsiteY1445" fmla="*/ 2391735 h 6407421"/>
              <a:gd name="connsiteX1446" fmla="*/ 295800 w 6142647"/>
              <a:gd name="connsiteY1446" fmla="*/ 2421368 h 6407421"/>
              <a:gd name="connsiteX1447" fmla="*/ 266197 w 6142647"/>
              <a:gd name="connsiteY1447" fmla="*/ 2421368 h 6407421"/>
              <a:gd name="connsiteX1448" fmla="*/ 5846848 w 6142647"/>
              <a:gd name="connsiteY1448" fmla="*/ 2391732 h 6407421"/>
              <a:gd name="connsiteX1449" fmla="*/ 5876450 w 6142647"/>
              <a:gd name="connsiteY1449" fmla="*/ 2391732 h 6407421"/>
              <a:gd name="connsiteX1450" fmla="*/ 5876450 w 6142647"/>
              <a:gd name="connsiteY1450" fmla="*/ 2421368 h 6407421"/>
              <a:gd name="connsiteX1451" fmla="*/ 5846848 w 6142647"/>
              <a:gd name="connsiteY1451" fmla="*/ 2421368 h 6407421"/>
              <a:gd name="connsiteX1452" fmla="*/ 0 w 6142647"/>
              <a:gd name="connsiteY1452" fmla="*/ 2391732 h 6407421"/>
              <a:gd name="connsiteX1453" fmla="*/ 29602 w 6142647"/>
              <a:gd name="connsiteY1453" fmla="*/ 2391732 h 6407421"/>
              <a:gd name="connsiteX1454" fmla="*/ 29602 w 6142647"/>
              <a:gd name="connsiteY1454" fmla="*/ 2421368 h 6407421"/>
              <a:gd name="connsiteX1455" fmla="*/ 0 w 6142647"/>
              <a:gd name="connsiteY1455" fmla="*/ 2421368 h 6407421"/>
              <a:gd name="connsiteX1456" fmla="*/ 5580759 w 6142647"/>
              <a:gd name="connsiteY1456" fmla="*/ 2391729 h 6407421"/>
              <a:gd name="connsiteX1457" fmla="*/ 5610361 w 6142647"/>
              <a:gd name="connsiteY1457" fmla="*/ 2391729 h 6407421"/>
              <a:gd name="connsiteX1458" fmla="*/ 5610361 w 6142647"/>
              <a:gd name="connsiteY1458" fmla="*/ 2421364 h 6407421"/>
              <a:gd name="connsiteX1459" fmla="*/ 5580759 w 6142647"/>
              <a:gd name="connsiteY1459" fmla="*/ 2421364 h 6407421"/>
              <a:gd name="connsiteX1460" fmla="*/ 5314562 w 6142647"/>
              <a:gd name="connsiteY1460" fmla="*/ 2391726 h 6407421"/>
              <a:gd name="connsiteX1461" fmla="*/ 5344164 w 6142647"/>
              <a:gd name="connsiteY1461" fmla="*/ 2391726 h 6407421"/>
              <a:gd name="connsiteX1462" fmla="*/ 5344164 w 6142647"/>
              <a:gd name="connsiteY1462" fmla="*/ 2421359 h 6407421"/>
              <a:gd name="connsiteX1463" fmla="*/ 5314562 w 6142647"/>
              <a:gd name="connsiteY1463" fmla="*/ 2421359 h 6407421"/>
              <a:gd name="connsiteX1464" fmla="*/ 5048365 w 6142647"/>
              <a:gd name="connsiteY1464" fmla="*/ 2391725 h 6407421"/>
              <a:gd name="connsiteX1465" fmla="*/ 5078075 w 6142647"/>
              <a:gd name="connsiteY1465" fmla="*/ 2391725 h 6407421"/>
              <a:gd name="connsiteX1466" fmla="*/ 5078075 w 6142647"/>
              <a:gd name="connsiteY1466" fmla="*/ 2421354 h 6407421"/>
              <a:gd name="connsiteX1467" fmla="*/ 5048365 w 6142647"/>
              <a:gd name="connsiteY1467" fmla="*/ 2421354 h 6407421"/>
              <a:gd name="connsiteX1468" fmla="*/ 4782276 w 6142647"/>
              <a:gd name="connsiteY1468" fmla="*/ 2391720 h 6407421"/>
              <a:gd name="connsiteX1469" fmla="*/ 4811879 w 6142647"/>
              <a:gd name="connsiteY1469" fmla="*/ 2391720 h 6407421"/>
              <a:gd name="connsiteX1470" fmla="*/ 4811879 w 6142647"/>
              <a:gd name="connsiteY1470" fmla="*/ 2421349 h 6407421"/>
              <a:gd name="connsiteX1471" fmla="*/ 4782276 w 6142647"/>
              <a:gd name="connsiteY1471" fmla="*/ 2421349 h 6407421"/>
              <a:gd name="connsiteX1472" fmla="*/ 4516079 w 6142647"/>
              <a:gd name="connsiteY1472" fmla="*/ 2391716 h 6407421"/>
              <a:gd name="connsiteX1473" fmla="*/ 4545681 w 6142647"/>
              <a:gd name="connsiteY1473" fmla="*/ 2391716 h 6407421"/>
              <a:gd name="connsiteX1474" fmla="*/ 4545681 w 6142647"/>
              <a:gd name="connsiteY1474" fmla="*/ 2421345 h 6407421"/>
              <a:gd name="connsiteX1475" fmla="*/ 4516079 w 6142647"/>
              <a:gd name="connsiteY1475" fmla="*/ 2421345 h 6407421"/>
              <a:gd name="connsiteX1476" fmla="*/ 4249990 w 6142647"/>
              <a:gd name="connsiteY1476" fmla="*/ 2391713 h 6407421"/>
              <a:gd name="connsiteX1477" fmla="*/ 4279592 w 6142647"/>
              <a:gd name="connsiteY1477" fmla="*/ 2391713 h 6407421"/>
              <a:gd name="connsiteX1478" fmla="*/ 4279592 w 6142647"/>
              <a:gd name="connsiteY1478" fmla="*/ 2421340 h 6407421"/>
              <a:gd name="connsiteX1479" fmla="*/ 4249990 w 6142647"/>
              <a:gd name="connsiteY1479" fmla="*/ 2421340 h 6407421"/>
              <a:gd name="connsiteX1480" fmla="*/ 3983793 w 6142647"/>
              <a:gd name="connsiteY1480" fmla="*/ 2391710 h 6407421"/>
              <a:gd name="connsiteX1481" fmla="*/ 4013396 w 6142647"/>
              <a:gd name="connsiteY1481" fmla="*/ 2391710 h 6407421"/>
              <a:gd name="connsiteX1482" fmla="*/ 4013396 w 6142647"/>
              <a:gd name="connsiteY1482" fmla="*/ 2421336 h 6407421"/>
              <a:gd name="connsiteX1483" fmla="*/ 3983793 w 6142647"/>
              <a:gd name="connsiteY1483" fmla="*/ 2421336 h 6407421"/>
              <a:gd name="connsiteX1484" fmla="*/ 3717704 w 6142647"/>
              <a:gd name="connsiteY1484" fmla="*/ 2391707 h 6407421"/>
              <a:gd name="connsiteX1485" fmla="*/ 3747307 w 6142647"/>
              <a:gd name="connsiteY1485" fmla="*/ 2391707 h 6407421"/>
              <a:gd name="connsiteX1486" fmla="*/ 3747307 w 6142647"/>
              <a:gd name="connsiteY1486" fmla="*/ 2421331 h 6407421"/>
              <a:gd name="connsiteX1487" fmla="*/ 3717704 w 6142647"/>
              <a:gd name="connsiteY1487" fmla="*/ 2421331 h 6407421"/>
              <a:gd name="connsiteX1488" fmla="*/ 3451507 w 6142647"/>
              <a:gd name="connsiteY1488" fmla="*/ 2391706 h 6407421"/>
              <a:gd name="connsiteX1489" fmla="*/ 3481109 w 6142647"/>
              <a:gd name="connsiteY1489" fmla="*/ 2391706 h 6407421"/>
              <a:gd name="connsiteX1490" fmla="*/ 3481109 w 6142647"/>
              <a:gd name="connsiteY1490" fmla="*/ 2421326 h 6407421"/>
              <a:gd name="connsiteX1491" fmla="*/ 3451507 w 6142647"/>
              <a:gd name="connsiteY1491" fmla="*/ 2421326 h 6407421"/>
              <a:gd name="connsiteX1492" fmla="*/ 3185310 w 6142647"/>
              <a:gd name="connsiteY1492" fmla="*/ 2391701 h 6407421"/>
              <a:gd name="connsiteX1493" fmla="*/ 3214913 w 6142647"/>
              <a:gd name="connsiteY1493" fmla="*/ 2391701 h 6407421"/>
              <a:gd name="connsiteX1494" fmla="*/ 3214913 w 6142647"/>
              <a:gd name="connsiteY1494" fmla="*/ 2421321 h 6407421"/>
              <a:gd name="connsiteX1495" fmla="*/ 3185310 w 6142647"/>
              <a:gd name="connsiteY1495" fmla="*/ 2421321 h 6407421"/>
              <a:gd name="connsiteX1496" fmla="*/ 2919113 w 6142647"/>
              <a:gd name="connsiteY1496" fmla="*/ 2391697 h 6407421"/>
              <a:gd name="connsiteX1497" fmla="*/ 2948715 w 6142647"/>
              <a:gd name="connsiteY1497" fmla="*/ 2391697 h 6407421"/>
              <a:gd name="connsiteX1498" fmla="*/ 2948715 w 6142647"/>
              <a:gd name="connsiteY1498" fmla="*/ 2421317 h 6407421"/>
              <a:gd name="connsiteX1499" fmla="*/ 2919113 w 6142647"/>
              <a:gd name="connsiteY1499" fmla="*/ 2421317 h 6407421"/>
              <a:gd name="connsiteX1500" fmla="*/ 2653024 w 6142647"/>
              <a:gd name="connsiteY1500" fmla="*/ 2391694 h 6407421"/>
              <a:gd name="connsiteX1501" fmla="*/ 2682627 w 6142647"/>
              <a:gd name="connsiteY1501" fmla="*/ 2391694 h 6407421"/>
              <a:gd name="connsiteX1502" fmla="*/ 2682627 w 6142647"/>
              <a:gd name="connsiteY1502" fmla="*/ 2421312 h 6407421"/>
              <a:gd name="connsiteX1503" fmla="*/ 2653024 w 6142647"/>
              <a:gd name="connsiteY1503" fmla="*/ 2421312 h 6407421"/>
              <a:gd name="connsiteX1504" fmla="*/ 2386827 w 6142647"/>
              <a:gd name="connsiteY1504" fmla="*/ 2391691 h 6407421"/>
              <a:gd name="connsiteX1505" fmla="*/ 2416430 w 6142647"/>
              <a:gd name="connsiteY1505" fmla="*/ 2391691 h 6407421"/>
              <a:gd name="connsiteX1506" fmla="*/ 2416430 w 6142647"/>
              <a:gd name="connsiteY1506" fmla="*/ 2421307 h 6407421"/>
              <a:gd name="connsiteX1507" fmla="*/ 2386827 w 6142647"/>
              <a:gd name="connsiteY1507" fmla="*/ 2421307 h 6407421"/>
              <a:gd name="connsiteX1508" fmla="*/ 2120630 w 6142647"/>
              <a:gd name="connsiteY1508" fmla="*/ 2391688 h 6407421"/>
              <a:gd name="connsiteX1509" fmla="*/ 2150233 w 6142647"/>
              <a:gd name="connsiteY1509" fmla="*/ 2391688 h 6407421"/>
              <a:gd name="connsiteX1510" fmla="*/ 2150233 w 6142647"/>
              <a:gd name="connsiteY1510" fmla="*/ 2421302 h 6407421"/>
              <a:gd name="connsiteX1511" fmla="*/ 2120630 w 6142647"/>
              <a:gd name="connsiteY1511" fmla="*/ 2421302 h 6407421"/>
              <a:gd name="connsiteX1512" fmla="*/ 1854540 w 6142647"/>
              <a:gd name="connsiteY1512" fmla="*/ 2391687 h 6407421"/>
              <a:gd name="connsiteX1513" fmla="*/ 1884143 w 6142647"/>
              <a:gd name="connsiteY1513" fmla="*/ 2391687 h 6407421"/>
              <a:gd name="connsiteX1514" fmla="*/ 1884143 w 6142647"/>
              <a:gd name="connsiteY1514" fmla="*/ 2421298 h 6407421"/>
              <a:gd name="connsiteX1515" fmla="*/ 1854540 w 6142647"/>
              <a:gd name="connsiteY1515" fmla="*/ 2421298 h 6407421"/>
              <a:gd name="connsiteX1516" fmla="*/ 1588343 w 6142647"/>
              <a:gd name="connsiteY1516" fmla="*/ 2391682 h 6407421"/>
              <a:gd name="connsiteX1517" fmla="*/ 1617945 w 6142647"/>
              <a:gd name="connsiteY1517" fmla="*/ 2391682 h 6407421"/>
              <a:gd name="connsiteX1518" fmla="*/ 1617945 w 6142647"/>
              <a:gd name="connsiteY1518" fmla="*/ 2421293 h 6407421"/>
              <a:gd name="connsiteX1519" fmla="*/ 1588343 w 6142647"/>
              <a:gd name="connsiteY1519" fmla="*/ 2421293 h 6407421"/>
              <a:gd name="connsiteX1520" fmla="*/ 1322254 w 6142647"/>
              <a:gd name="connsiteY1520" fmla="*/ 2391678 h 6407421"/>
              <a:gd name="connsiteX1521" fmla="*/ 1351857 w 6142647"/>
              <a:gd name="connsiteY1521" fmla="*/ 2391678 h 6407421"/>
              <a:gd name="connsiteX1522" fmla="*/ 1351857 w 6142647"/>
              <a:gd name="connsiteY1522" fmla="*/ 2421288 h 6407421"/>
              <a:gd name="connsiteX1523" fmla="*/ 1322254 w 6142647"/>
              <a:gd name="connsiteY1523" fmla="*/ 2421288 h 6407421"/>
              <a:gd name="connsiteX1524" fmla="*/ 1056057 w 6142647"/>
              <a:gd name="connsiteY1524" fmla="*/ 2391675 h 6407421"/>
              <a:gd name="connsiteX1525" fmla="*/ 1085660 w 6142647"/>
              <a:gd name="connsiteY1525" fmla="*/ 2391675 h 6407421"/>
              <a:gd name="connsiteX1526" fmla="*/ 1085660 w 6142647"/>
              <a:gd name="connsiteY1526" fmla="*/ 2421283 h 6407421"/>
              <a:gd name="connsiteX1527" fmla="*/ 1056057 w 6142647"/>
              <a:gd name="connsiteY1527" fmla="*/ 2421283 h 6407421"/>
              <a:gd name="connsiteX1528" fmla="*/ 789968 w 6142647"/>
              <a:gd name="connsiteY1528" fmla="*/ 2391672 h 6407421"/>
              <a:gd name="connsiteX1529" fmla="*/ 819570 w 6142647"/>
              <a:gd name="connsiteY1529" fmla="*/ 2391672 h 6407421"/>
              <a:gd name="connsiteX1530" fmla="*/ 819570 w 6142647"/>
              <a:gd name="connsiteY1530" fmla="*/ 2421278 h 6407421"/>
              <a:gd name="connsiteX1531" fmla="*/ 789968 w 6142647"/>
              <a:gd name="connsiteY1531" fmla="*/ 2421278 h 6407421"/>
              <a:gd name="connsiteX1532" fmla="*/ 523771 w 6142647"/>
              <a:gd name="connsiteY1532" fmla="*/ 2391669 h 6407421"/>
              <a:gd name="connsiteX1533" fmla="*/ 553373 w 6142647"/>
              <a:gd name="connsiteY1533" fmla="*/ 2391669 h 6407421"/>
              <a:gd name="connsiteX1534" fmla="*/ 553373 w 6142647"/>
              <a:gd name="connsiteY1534" fmla="*/ 2421272 h 6407421"/>
              <a:gd name="connsiteX1535" fmla="*/ 523771 w 6142647"/>
              <a:gd name="connsiteY1535" fmla="*/ 2421272 h 6407421"/>
              <a:gd name="connsiteX1536" fmla="*/ 6113045 w 6142647"/>
              <a:gd name="connsiteY1536" fmla="*/ 2126064 h 6407421"/>
              <a:gd name="connsiteX1537" fmla="*/ 6142647 w 6142647"/>
              <a:gd name="connsiteY1537" fmla="*/ 2126064 h 6407421"/>
              <a:gd name="connsiteX1538" fmla="*/ 6142647 w 6142647"/>
              <a:gd name="connsiteY1538" fmla="*/ 2155577 h 6407421"/>
              <a:gd name="connsiteX1539" fmla="*/ 6113045 w 6142647"/>
              <a:gd name="connsiteY1539" fmla="*/ 2155577 h 6407421"/>
              <a:gd name="connsiteX1540" fmla="*/ 266197 w 6142647"/>
              <a:gd name="connsiteY1540" fmla="*/ 2126064 h 6407421"/>
              <a:gd name="connsiteX1541" fmla="*/ 295800 w 6142647"/>
              <a:gd name="connsiteY1541" fmla="*/ 2126064 h 6407421"/>
              <a:gd name="connsiteX1542" fmla="*/ 295800 w 6142647"/>
              <a:gd name="connsiteY1542" fmla="*/ 2155577 h 6407421"/>
              <a:gd name="connsiteX1543" fmla="*/ 266197 w 6142647"/>
              <a:gd name="connsiteY1543" fmla="*/ 2155577 h 6407421"/>
              <a:gd name="connsiteX1544" fmla="*/ 5846848 w 6142647"/>
              <a:gd name="connsiteY1544" fmla="*/ 2126062 h 6407421"/>
              <a:gd name="connsiteX1545" fmla="*/ 5876450 w 6142647"/>
              <a:gd name="connsiteY1545" fmla="*/ 2126062 h 6407421"/>
              <a:gd name="connsiteX1546" fmla="*/ 5876450 w 6142647"/>
              <a:gd name="connsiteY1546" fmla="*/ 2155575 h 6407421"/>
              <a:gd name="connsiteX1547" fmla="*/ 5846848 w 6142647"/>
              <a:gd name="connsiteY1547" fmla="*/ 2155575 h 6407421"/>
              <a:gd name="connsiteX1548" fmla="*/ 0 w 6142647"/>
              <a:gd name="connsiteY1548" fmla="*/ 2126062 h 6407421"/>
              <a:gd name="connsiteX1549" fmla="*/ 29602 w 6142647"/>
              <a:gd name="connsiteY1549" fmla="*/ 2126062 h 6407421"/>
              <a:gd name="connsiteX1550" fmla="*/ 29602 w 6142647"/>
              <a:gd name="connsiteY1550" fmla="*/ 2155575 h 6407421"/>
              <a:gd name="connsiteX1551" fmla="*/ 0 w 6142647"/>
              <a:gd name="connsiteY1551" fmla="*/ 2155575 h 6407421"/>
              <a:gd name="connsiteX1552" fmla="*/ 5580759 w 6142647"/>
              <a:gd name="connsiteY1552" fmla="*/ 2126061 h 6407421"/>
              <a:gd name="connsiteX1553" fmla="*/ 5610361 w 6142647"/>
              <a:gd name="connsiteY1553" fmla="*/ 2126061 h 6407421"/>
              <a:gd name="connsiteX1554" fmla="*/ 5610361 w 6142647"/>
              <a:gd name="connsiteY1554" fmla="*/ 2155572 h 6407421"/>
              <a:gd name="connsiteX1555" fmla="*/ 5580759 w 6142647"/>
              <a:gd name="connsiteY1555" fmla="*/ 2155572 h 6407421"/>
              <a:gd name="connsiteX1556" fmla="*/ 5314562 w 6142647"/>
              <a:gd name="connsiteY1556" fmla="*/ 2126058 h 6407421"/>
              <a:gd name="connsiteX1557" fmla="*/ 5344164 w 6142647"/>
              <a:gd name="connsiteY1557" fmla="*/ 2126058 h 6407421"/>
              <a:gd name="connsiteX1558" fmla="*/ 5344164 w 6142647"/>
              <a:gd name="connsiteY1558" fmla="*/ 2155569 h 6407421"/>
              <a:gd name="connsiteX1559" fmla="*/ 5314562 w 6142647"/>
              <a:gd name="connsiteY1559" fmla="*/ 2155569 h 6407421"/>
              <a:gd name="connsiteX1560" fmla="*/ 5048365 w 6142647"/>
              <a:gd name="connsiteY1560" fmla="*/ 2126055 h 6407421"/>
              <a:gd name="connsiteX1561" fmla="*/ 5078075 w 6142647"/>
              <a:gd name="connsiteY1561" fmla="*/ 2126055 h 6407421"/>
              <a:gd name="connsiteX1562" fmla="*/ 5078075 w 6142647"/>
              <a:gd name="connsiteY1562" fmla="*/ 2155565 h 6407421"/>
              <a:gd name="connsiteX1563" fmla="*/ 5048365 w 6142647"/>
              <a:gd name="connsiteY1563" fmla="*/ 2155565 h 6407421"/>
              <a:gd name="connsiteX1564" fmla="*/ 4782276 w 6142647"/>
              <a:gd name="connsiteY1564" fmla="*/ 2126052 h 6407421"/>
              <a:gd name="connsiteX1565" fmla="*/ 4811879 w 6142647"/>
              <a:gd name="connsiteY1565" fmla="*/ 2126052 h 6407421"/>
              <a:gd name="connsiteX1566" fmla="*/ 4811879 w 6142647"/>
              <a:gd name="connsiteY1566" fmla="*/ 2155561 h 6407421"/>
              <a:gd name="connsiteX1567" fmla="*/ 4782276 w 6142647"/>
              <a:gd name="connsiteY1567" fmla="*/ 2155561 h 6407421"/>
              <a:gd name="connsiteX1568" fmla="*/ 4516079 w 6142647"/>
              <a:gd name="connsiteY1568" fmla="*/ 2126049 h 6407421"/>
              <a:gd name="connsiteX1569" fmla="*/ 4545681 w 6142647"/>
              <a:gd name="connsiteY1569" fmla="*/ 2126049 h 6407421"/>
              <a:gd name="connsiteX1570" fmla="*/ 4545681 w 6142647"/>
              <a:gd name="connsiteY1570" fmla="*/ 2155558 h 6407421"/>
              <a:gd name="connsiteX1571" fmla="*/ 4516079 w 6142647"/>
              <a:gd name="connsiteY1571" fmla="*/ 2155558 h 6407421"/>
              <a:gd name="connsiteX1572" fmla="*/ 4249990 w 6142647"/>
              <a:gd name="connsiteY1572" fmla="*/ 2126047 h 6407421"/>
              <a:gd name="connsiteX1573" fmla="*/ 4279592 w 6142647"/>
              <a:gd name="connsiteY1573" fmla="*/ 2126047 h 6407421"/>
              <a:gd name="connsiteX1574" fmla="*/ 4279592 w 6142647"/>
              <a:gd name="connsiteY1574" fmla="*/ 2155554 h 6407421"/>
              <a:gd name="connsiteX1575" fmla="*/ 4249990 w 6142647"/>
              <a:gd name="connsiteY1575" fmla="*/ 2155554 h 6407421"/>
              <a:gd name="connsiteX1576" fmla="*/ 3983793 w 6142647"/>
              <a:gd name="connsiteY1576" fmla="*/ 2126044 h 6407421"/>
              <a:gd name="connsiteX1577" fmla="*/ 4013396 w 6142647"/>
              <a:gd name="connsiteY1577" fmla="*/ 2126044 h 6407421"/>
              <a:gd name="connsiteX1578" fmla="*/ 4013396 w 6142647"/>
              <a:gd name="connsiteY1578" fmla="*/ 2155551 h 6407421"/>
              <a:gd name="connsiteX1579" fmla="*/ 3983793 w 6142647"/>
              <a:gd name="connsiteY1579" fmla="*/ 2155551 h 6407421"/>
              <a:gd name="connsiteX1580" fmla="*/ 3717704 w 6142647"/>
              <a:gd name="connsiteY1580" fmla="*/ 2126042 h 6407421"/>
              <a:gd name="connsiteX1581" fmla="*/ 3747307 w 6142647"/>
              <a:gd name="connsiteY1581" fmla="*/ 2126042 h 6407421"/>
              <a:gd name="connsiteX1582" fmla="*/ 3747307 w 6142647"/>
              <a:gd name="connsiteY1582" fmla="*/ 2155548 h 6407421"/>
              <a:gd name="connsiteX1583" fmla="*/ 3717704 w 6142647"/>
              <a:gd name="connsiteY1583" fmla="*/ 2155548 h 6407421"/>
              <a:gd name="connsiteX1584" fmla="*/ 3451507 w 6142647"/>
              <a:gd name="connsiteY1584" fmla="*/ 2126039 h 6407421"/>
              <a:gd name="connsiteX1585" fmla="*/ 3481109 w 6142647"/>
              <a:gd name="connsiteY1585" fmla="*/ 2126039 h 6407421"/>
              <a:gd name="connsiteX1586" fmla="*/ 3481109 w 6142647"/>
              <a:gd name="connsiteY1586" fmla="*/ 2155544 h 6407421"/>
              <a:gd name="connsiteX1587" fmla="*/ 3451507 w 6142647"/>
              <a:gd name="connsiteY1587" fmla="*/ 2155544 h 6407421"/>
              <a:gd name="connsiteX1588" fmla="*/ 3185310 w 6142647"/>
              <a:gd name="connsiteY1588" fmla="*/ 2126036 h 6407421"/>
              <a:gd name="connsiteX1589" fmla="*/ 3214913 w 6142647"/>
              <a:gd name="connsiteY1589" fmla="*/ 2126036 h 6407421"/>
              <a:gd name="connsiteX1590" fmla="*/ 3214913 w 6142647"/>
              <a:gd name="connsiteY1590" fmla="*/ 2155541 h 6407421"/>
              <a:gd name="connsiteX1591" fmla="*/ 3185310 w 6142647"/>
              <a:gd name="connsiteY1591" fmla="*/ 2155541 h 6407421"/>
              <a:gd name="connsiteX1592" fmla="*/ 2919113 w 6142647"/>
              <a:gd name="connsiteY1592" fmla="*/ 2126033 h 6407421"/>
              <a:gd name="connsiteX1593" fmla="*/ 2948715 w 6142647"/>
              <a:gd name="connsiteY1593" fmla="*/ 2126033 h 6407421"/>
              <a:gd name="connsiteX1594" fmla="*/ 2948715 w 6142647"/>
              <a:gd name="connsiteY1594" fmla="*/ 2155537 h 6407421"/>
              <a:gd name="connsiteX1595" fmla="*/ 2919113 w 6142647"/>
              <a:gd name="connsiteY1595" fmla="*/ 2155537 h 6407421"/>
              <a:gd name="connsiteX1596" fmla="*/ 2653024 w 6142647"/>
              <a:gd name="connsiteY1596" fmla="*/ 2126031 h 6407421"/>
              <a:gd name="connsiteX1597" fmla="*/ 2682627 w 6142647"/>
              <a:gd name="connsiteY1597" fmla="*/ 2126031 h 6407421"/>
              <a:gd name="connsiteX1598" fmla="*/ 2682627 w 6142647"/>
              <a:gd name="connsiteY1598" fmla="*/ 2155534 h 6407421"/>
              <a:gd name="connsiteX1599" fmla="*/ 2653024 w 6142647"/>
              <a:gd name="connsiteY1599" fmla="*/ 2155534 h 6407421"/>
              <a:gd name="connsiteX1600" fmla="*/ 2386827 w 6142647"/>
              <a:gd name="connsiteY1600" fmla="*/ 2126030 h 6407421"/>
              <a:gd name="connsiteX1601" fmla="*/ 2416430 w 6142647"/>
              <a:gd name="connsiteY1601" fmla="*/ 2126030 h 6407421"/>
              <a:gd name="connsiteX1602" fmla="*/ 2416430 w 6142647"/>
              <a:gd name="connsiteY1602" fmla="*/ 2155531 h 6407421"/>
              <a:gd name="connsiteX1603" fmla="*/ 2386827 w 6142647"/>
              <a:gd name="connsiteY1603" fmla="*/ 2155531 h 6407421"/>
              <a:gd name="connsiteX1604" fmla="*/ 2120630 w 6142647"/>
              <a:gd name="connsiteY1604" fmla="*/ 2126028 h 6407421"/>
              <a:gd name="connsiteX1605" fmla="*/ 2150233 w 6142647"/>
              <a:gd name="connsiteY1605" fmla="*/ 2126028 h 6407421"/>
              <a:gd name="connsiteX1606" fmla="*/ 2150233 w 6142647"/>
              <a:gd name="connsiteY1606" fmla="*/ 2155527 h 6407421"/>
              <a:gd name="connsiteX1607" fmla="*/ 2120630 w 6142647"/>
              <a:gd name="connsiteY1607" fmla="*/ 2155527 h 6407421"/>
              <a:gd name="connsiteX1608" fmla="*/ 1854540 w 6142647"/>
              <a:gd name="connsiteY1608" fmla="*/ 2126025 h 6407421"/>
              <a:gd name="connsiteX1609" fmla="*/ 1884143 w 6142647"/>
              <a:gd name="connsiteY1609" fmla="*/ 2126025 h 6407421"/>
              <a:gd name="connsiteX1610" fmla="*/ 1884143 w 6142647"/>
              <a:gd name="connsiteY1610" fmla="*/ 2155523 h 6407421"/>
              <a:gd name="connsiteX1611" fmla="*/ 1854540 w 6142647"/>
              <a:gd name="connsiteY1611" fmla="*/ 2155523 h 6407421"/>
              <a:gd name="connsiteX1612" fmla="*/ 1588343 w 6142647"/>
              <a:gd name="connsiteY1612" fmla="*/ 2126023 h 6407421"/>
              <a:gd name="connsiteX1613" fmla="*/ 1617945 w 6142647"/>
              <a:gd name="connsiteY1613" fmla="*/ 2126023 h 6407421"/>
              <a:gd name="connsiteX1614" fmla="*/ 1617945 w 6142647"/>
              <a:gd name="connsiteY1614" fmla="*/ 2155520 h 6407421"/>
              <a:gd name="connsiteX1615" fmla="*/ 1588343 w 6142647"/>
              <a:gd name="connsiteY1615" fmla="*/ 2155520 h 6407421"/>
              <a:gd name="connsiteX1616" fmla="*/ 1322254 w 6142647"/>
              <a:gd name="connsiteY1616" fmla="*/ 2126020 h 6407421"/>
              <a:gd name="connsiteX1617" fmla="*/ 1351857 w 6142647"/>
              <a:gd name="connsiteY1617" fmla="*/ 2126020 h 6407421"/>
              <a:gd name="connsiteX1618" fmla="*/ 1351857 w 6142647"/>
              <a:gd name="connsiteY1618" fmla="*/ 2155517 h 6407421"/>
              <a:gd name="connsiteX1619" fmla="*/ 1322254 w 6142647"/>
              <a:gd name="connsiteY1619" fmla="*/ 2155517 h 6407421"/>
              <a:gd name="connsiteX1620" fmla="*/ 1056057 w 6142647"/>
              <a:gd name="connsiteY1620" fmla="*/ 2126017 h 6407421"/>
              <a:gd name="connsiteX1621" fmla="*/ 1085660 w 6142647"/>
              <a:gd name="connsiteY1621" fmla="*/ 2126017 h 6407421"/>
              <a:gd name="connsiteX1622" fmla="*/ 1085660 w 6142647"/>
              <a:gd name="connsiteY1622" fmla="*/ 2155513 h 6407421"/>
              <a:gd name="connsiteX1623" fmla="*/ 1056057 w 6142647"/>
              <a:gd name="connsiteY1623" fmla="*/ 2155513 h 6407421"/>
              <a:gd name="connsiteX1624" fmla="*/ 789968 w 6142647"/>
              <a:gd name="connsiteY1624" fmla="*/ 2126014 h 6407421"/>
              <a:gd name="connsiteX1625" fmla="*/ 819570 w 6142647"/>
              <a:gd name="connsiteY1625" fmla="*/ 2126014 h 6407421"/>
              <a:gd name="connsiteX1626" fmla="*/ 819570 w 6142647"/>
              <a:gd name="connsiteY1626" fmla="*/ 2155510 h 6407421"/>
              <a:gd name="connsiteX1627" fmla="*/ 789968 w 6142647"/>
              <a:gd name="connsiteY1627" fmla="*/ 2155510 h 6407421"/>
              <a:gd name="connsiteX1628" fmla="*/ 523771 w 6142647"/>
              <a:gd name="connsiteY1628" fmla="*/ 2126012 h 6407421"/>
              <a:gd name="connsiteX1629" fmla="*/ 553373 w 6142647"/>
              <a:gd name="connsiteY1629" fmla="*/ 2126012 h 6407421"/>
              <a:gd name="connsiteX1630" fmla="*/ 553373 w 6142647"/>
              <a:gd name="connsiteY1630" fmla="*/ 2155506 h 6407421"/>
              <a:gd name="connsiteX1631" fmla="*/ 523771 w 6142647"/>
              <a:gd name="connsiteY1631" fmla="*/ 2155506 h 6407421"/>
              <a:gd name="connsiteX1632" fmla="*/ 6113045 w 6142647"/>
              <a:gd name="connsiteY1632" fmla="*/ 1860298 h 6407421"/>
              <a:gd name="connsiteX1633" fmla="*/ 6142647 w 6142647"/>
              <a:gd name="connsiteY1633" fmla="*/ 1860298 h 6407421"/>
              <a:gd name="connsiteX1634" fmla="*/ 6142647 w 6142647"/>
              <a:gd name="connsiteY1634" fmla="*/ 1889774 h 6407421"/>
              <a:gd name="connsiteX1635" fmla="*/ 6113045 w 6142647"/>
              <a:gd name="connsiteY1635" fmla="*/ 1889774 h 6407421"/>
              <a:gd name="connsiteX1636" fmla="*/ 266197 w 6142647"/>
              <a:gd name="connsiteY1636" fmla="*/ 1860298 h 6407421"/>
              <a:gd name="connsiteX1637" fmla="*/ 295800 w 6142647"/>
              <a:gd name="connsiteY1637" fmla="*/ 1860298 h 6407421"/>
              <a:gd name="connsiteX1638" fmla="*/ 295800 w 6142647"/>
              <a:gd name="connsiteY1638" fmla="*/ 1889774 h 6407421"/>
              <a:gd name="connsiteX1639" fmla="*/ 266197 w 6142647"/>
              <a:gd name="connsiteY1639" fmla="*/ 1889774 h 6407421"/>
              <a:gd name="connsiteX1640" fmla="*/ 5846848 w 6142647"/>
              <a:gd name="connsiteY1640" fmla="*/ 1860296 h 6407421"/>
              <a:gd name="connsiteX1641" fmla="*/ 5876450 w 6142647"/>
              <a:gd name="connsiteY1641" fmla="*/ 1860296 h 6407421"/>
              <a:gd name="connsiteX1642" fmla="*/ 5876450 w 6142647"/>
              <a:gd name="connsiteY1642" fmla="*/ 1889774 h 6407421"/>
              <a:gd name="connsiteX1643" fmla="*/ 5846848 w 6142647"/>
              <a:gd name="connsiteY1643" fmla="*/ 1889774 h 6407421"/>
              <a:gd name="connsiteX1644" fmla="*/ 0 w 6142647"/>
              <a:gd name="connsiteY1644" fmla="*/ 1860296 h 6407421"/>
              <a:gd name="connsiteX1645" fmla="*/ 29602 w 6142647"/>
              <a:gd name="connsiteY1645" fmla="*/ 1860296 h 6407421"/>
              <a:gd name="connsiteX1646" fmla="*/ 29602 w 6142647"/>
              <a:gd name="connsiteY1646" fmla="*/ 1889774 h 6407421"/>
              <a:gd name="connsiteX1647" fmla="*/ 0 w 6142647"/>
              <a:gd name="connsiteY1647" fmla="*/ 1889774 h 6407421"/>
              <a:gd name="connsiteX1648" fmla="*/ 5580759 w 6142647"/>
              <a:gd name="connsiteY1648" fmla="*/ 1860293 h 6407421"/>
              <a:gd name="connsiteX1649" fmla="*/ 5610361 w 6142647"/>
              <a:gd name="connsiteY1649" fmla="*/ 1860293 h 6407421"/>
              <a:gd name="connsiteX1650" fmla="*/ 5610361 w 6142647"/>
              <a:gd name="connsiteY1650" fmla="*/ 1889772 h 6407421"/>
              <a:gd name="connsiteX1651" fmla="*/ 5580759 w 6142647"/>
              <a:gd name="connsiteY1651" fmla="*/ 1889772 h 6407421"/>
              <a:gd name="connsiteX1652" fmla="*/ 5314562 w 6142647"/>
              <a:gd name="connsiteY1652" fmla="*/ 1860291 h 6407421"/>
              <a:gd name="connsiteX1653" fmla="*/ 5344164 w 6142647"/>
              <a:gd name="connsiteY1653" fmla="*/ 1860291 h 6407421"/>
              <a:gd name="connsiteX1654" fmla="*/ 5344164 w 6142647"/>
              <a:gd name="connsiteY1654" fmla="*/ 1889770 h 6407421"/>
              <a:gd name="connsiteX1655" fmla="*/ 5314562 w 6142647"/>
              <a:gd name="connsiteY1655" fmla="*/ 1889770 h 6407421"/>
              <a:gd name="connsiteX1656" fmla="*/ 5048365 w 6142647"/>
              <a:gd name="connsiteY1656" fmla="*/ 1860288 h 6407421"/>
              <a:gd name="connsiteX1657" fmla="*/ 5078075 w 6142647"/>
              <a:gd name="connsiteY1657" fmla="*/ 1860288 h 6407421"/>
              <a:gd name="connsiteX1658" fmla="*/ 5078075 w 6142647"/>
              <a:gd name="connsiteY1658" fmla="*/ 1889769 h 6407421"/>
              <a:gd name="connsiteX1659" fmla="*/ 5048365 w 6142647"/>
              <a:gd name="connsiteY1659" fmla="*/ 1889769 h 6407421"/>
              <a:gd name="connsiteX1660" fmla="*/ 4782276 w 6142647"/>
              <a:gd name="connsiteY1660" fmla="*/ 1860286 h 6407421"/>
              <a:gd name="connsiteX1661" fmla="*/ 4811879 w 6142647"/>
              <a:gd name="connsiteY1661" fmla="*/ 1860286 h 6407421"/>
              <a:gd name="connsiteX1662" fmla="*/ 4811879 w 6142647"/>
              <a:gd name="connsiteY1662" fmla="*/ 1889767 h 6407421"/>
              <a:gd name="connsiteX1663" fmla="*/ 4782276 w 6142647"/>
              <a:gd name="connsiteY1663" fmla="*/ 1889767 h 6407421"/>
              <a:gd name="connsiteX1664" fmla="*/ 4516079 w 6142647"/>
              <a:gd name="connsiteY1664" fmla="*/ 1860283 h 6407421"/>
              <a:gd name="connsiteX1665" fmla="*/ 4545681 w 6142647"/>
              <a:gd name="connsiteY1665" fmla="*/ 1860283 h 6407421"/>
              <a:gd name="connsiteX1666" fmla="*/ 4545681 w 6142647"/>
              <a:gd name="connsiteY1666" fmla="*/ 1889766 h 6407421"/>
              <a:gd name="connsiteX1667" fmla="*/ 4516079 w 6142647"/>
              <a:gd name="connsiteY1667" fmla="*/ 1889766 h 6407421"/>
              <a:gd name="connsiteX1668" fmla="*/ 4249990 w 6142647"/>
              <a:gd name="connsiteY1668" fmla="*/ 1860281 h 6407421"/>
              <a:gd name="connsiteX1669" fmla="*/ 4279592 w 6142647"/>
              <a:gd name="connsiteY1669" fmla="*/ 1860281 h 6407421"/>
              <a:gd name="connsiteX1670" fmla="*/ 4279592 w 6142647"/>
              <a:gd name="connsiteY1670" fmla="*/ 1889764 h 6407421"/>
              <a:gd name="connsiteX1671" fmla="*/ 4249990 w 6142647"/>
              <a:gd name="connsiteY1671" fmla="*/ 1889764 h 6407421"/>
              <a:gd name="connsiteX1672" fmla="*/ 3983793 w 6142647"/>
              <a:gd name="connsiteY1672" fmla="*/ 1860278 h 6407421"/>
              <a:gd name="connsiteX1673" fmla="*/ 4013396 w 6142647"/>
              <a:gd name="connsiteY1673" fmla="*/ 1860278 h 6407421"/>
              <a:gd name="connsiteX1674" fmla="*/ 4013396 w 6142647"/>
              <a:gd name="connsiteY1674" fmla="*/ 1889763 h 6407421"/>
              <a:gd name="connsiteX1675" fmla="*/ 3983793 w 6142647"/>
              <a:gd name="connsiteY1675" fmla="*/ 1889763 h 6407421"/>
              <a:gd name="connsiteX1676" fmla="*/ 3717704 w 6142647"/>
              <a:gd name="connsiteY1676" fmla="*/ 1860276 h 6407421"/>
              <a:gd name="connsiteX1677" fmla="*/ 3747307 w 6142647"/>
              <a:gd name="connsiteY1677" fmla="*/ 1860276 h 6407421"/>
              <a:gd name="connsiteX1678" fmla="*/ 3747307 w 6142647"/>
              <a:gd name="connsiteY1678" fmla="*/ 1889762 h 6407421"/>
              <a:gd name="connsiteX1679" fmla="*/ 3717704 w 6142647"/>
              <a:gd name="connsiteY1679" fmla="*/ 1889762 h 6407421"/>
              <a:gd name="connsiteX1680" fmla="*/ 3451507 w 6142647"/>
              <a:gd name="connsiteY1680" fmla="*/ 1860273 h 6407421"/>
              <a:gd name="connsiteX1681" fmla="*/ 3481109 w 6142647"/>
              <a:gd name="connsiteY1681" fmla="*/ 1860273 h 6407421"/>
              <a:gd name="connsiteX1682" fmla="*/ 3481109 w 6142647"/>
              <a:gd name="connsiteY1682" fmla="*/ 1889761 h 6407421"/>
              <a:gd name="connsiteX1683" fmla="*/ 3451507 w 6142647"/>
              <a:gd name="connsiteY1683" fmla="*/ 1889761 h 6407421"/>
              <a:gd name="connsiteX1684" fmla="*/ 3185310 w 6142647"/>
              <a:gd name="connsiteY1684" fmla="*/ 1860271 h 6407421"/>
              <a:gd name="connsiteX1685" fmla="*/ 3214913 w 6142647"/>
              <a:gd name="connsiteY1685" fmla="*/ 1860271 h 6407421"/>
              <a:gd name="connsiteX1686" fmla="*/ 3214913 w 6142647"/>
              <a:gd name="connsiteY1686" fmla="*/ 1889759 h 6407421"/>
              <a:gd name="connsiteX1687" fmla="*/ 3185310 w 6142647"/>
              <a:gd name="connsiteY1687" fmla="*/ 1889759 h 6407421"/>
              <a:gd name="connsiteX1688" fmla="*/ 2919113 w 6142647"/>
              <a:gd name="connsiteY1688" fmla="*/ 1860268 h 6407421"/>
              <a:gd name="connsiteX1689" fmla="*/ 2948715 w 6142647"/>
              <a:gd name="connsiteY1689" fmla="*/ 1860268 h 6407421"/>
              <a:gd name="connsiteX1690" fmla="*/ 2948715 w 6142647"/>
              <a:gd name="connsiteY1690" fmla="*/ 1889757 h 6407421"/>
              <a:gd name="connsiteX1691" fmla="*/ 2919113 w 6142647"/>
              <a:gd name="connsiteY1691" fmla="*/ 1889757 h 6407421"/>
              <a:gd name="connsiteX1692" fmla="*/ 2653024 w 6142647"/>
              <a:gd name="connsiteY1692" fmla="*/ 1860266 h 6407421"/>
              <a:gd name="connsiteX1693" fmla="*/ 2682627 w 6142647"/>
              <a:gd name="connsiteY1693" fmla="*/ 1860266 h 6407421"/>
              <a:gd name="connsiteX1694" fmla="*/ 2682627 w 6142647"/>
              <a:gd name="connsiteY1694" fmla="*/ 1889755 h 6407421"/>
              <a:gd name="connsiteX1695" fmla="*/ 2653024 w 6142647"/>
              <a:gd name="connsiteY1695" fmla="*/ 1889755 h 6407421"/>
              <a:gd name="connsiteX1696" fmla="*/ 2386827 w 6142647"/>
              <a:gd name="connsiteY1696" fmla="*/ 1860264 h 6407421"/>
              <a:gd name="connsiteX1697" fmla="*/ 2416430 w 6142647"/>
              <a:gd name="connsiteY1697" fmla="*/ 1860264 h 6407421"/>
              <a:gd name="connsiteX1698" fmla="*/ 2416430 w 6142647"/>
              <a:gd name="connsiteY1698" fmla="*/ 1889753 h 6407421"/>
              <a:gd name="connsiteX1699" fmla="*/ 2386827 w 6142647"/>
              <a:gd name="connsiteY1699" fmla="*/ 1889753 h 6407421"/>
              <a:gd name="connsiteX1700" fmla="*/ 2120630 w 6142647"/>
              <a:gd name="connsiteY1700" fmla="*/ 1860261 h 6407421"/>
              <a:gd name="connsiteX1701" fmla="*/ 2150233 w 6142647"/>
              <a:gd name="connsiteY1701" fmla="*/ 1860261 h 6407421"/>
              <a:gd name="connsiteX1702" fmla="*/ 2150233 w 6142647"/>
              <a:gd name="connsiteY1702" fmla="*/ 1889751 h 6407421"/>
              <a:gd name="connsiteX1703" fmla="*/ 2120630 w 6142647"/>
              <a:gd name="connsiteY1703" fmla="*/ 1889751 h 6407421"/>
              <a:gd name="connsiteX1704" fmla="*/ 1854540 w 6142647"/>
              <a:gd name="connsiteY1704" fmla="*/ 1860259 h 6407421"/>
              <a:gd name="connsiteX1705" fmla="*/ 1884143 w 6142647"/>
              <a:gd name="connsiteY1705" fmla="*/ 1860259 h 6407421"/>
              <a:gd name="connsiteX1706" fmla="*/ 1884143 w 6142647"/>
              <a:gd name="connsiteY1706" fmla="*/ 1889750 h 6407421"/>
              <a:gd name="connsiteX1707" fmla="*/ 1854540 w 6142647"/>
              <a:gd name="connsiteY1707" fmla="*/ 1889750 h 6407421"/>
              <a:gd name="connsiteX1708" fmla="*/ 1588343 w 6142647"/>
              <a:gd name="connsiteY1708" fmla="*/ 1860256 h 6407421"/>
              <a:gd name="connsiteX1709" fmla="*/ 1617945 w 6142647"/>
              <a:gd name="connsiteY1709" fmla="*/ 1860256 h 6407421"/>
              <a:gd name="connsiteX1710" fmla="*/ 1617945 w 6142647"/>
              <a:gd name="connsiteY1710" fmla="*/ 1889748 h 6407421"/>
              <a:gd name="connsiteX1711" fmla="*/ 1588343 w 6142647"/>
              <a:gd name="connsiteY1711" fmla="*/ 1889748 h 6407421"/>
              <a:gd name="connsiteX1712" fmla="*/ 1322254 w 6142647"/>
              <a:gd name="connsiteY1712" fmla="*/ 1860254 h 6407421"/>
              <a:gd name="connsiteX1713" fmla="*/ 1351857 w 6142647"/>
              <a:gd name="connsiteY1713" fmla="*/ 1860254 h 6407421"/>
              <a:gd name="connsiteX1714" fmla="*/ 1351857 w 6142647"/>
              <a:gd name="connsiteY1714" fmla="*/ 1889747 h 6407421"/>
              <a:gd name="connsiteX1715" fmla="*/ 1322254 w 6142647"/>
              <a:gd name="connsiteY1715" fmla="*/ 1889747 h 6407421"/>
              <a:gd name="connsiteX1716" fmla="*/ 1056057 w 6142647"/>
              <a:gd name="connsiteY1716" fmla="*/ 1860252 h 6407421"/>
              <a:gd name="connsiteX1717" fmla="*/ 1085660 w 6142647"/>
              <a:gd name="connsiteY1717" fmla="*/ 1860252 h 6407421"/>
              <a:gd name="connsiteX1718" fmla="*/ 1085660 w 6142647"/>
              <a:gd name="connsiteY1718" fmla="*/ 1889745 h 6407421"/>
              <a:gd name="connsiteX1719" fmla="*/ 1056057 w 6142647"/>
              <a:gd name="connsiteY1719" fmla="*/ 1889745 h 6407421"/>
              <a:gd name="connsiteX1720" fmla="*/ 789968 w 6142647"/>
              <a:gd name="connsiteY1720" fmla="*/ 1860249 h 6407421"/>
              <a:gd name="connsiteX1721" fmla="*/ 819570 w 6142647"/>
              <a:gd name="connsiteY1721" fmla="*/ 1860249 h 6407421"/>
              <a:gd name="connsiteX1722" fmla="*/ 819570 w 6142647"/>
              <a:gd name="connsiteY1722" fmla="*/ 1889744 h 6407421"/>
              <a:gd name="connsiteX1723" fmla="*/ 789968 w 6142647"/>
              <a:gd name="connsiteY1723" fmla="*/ 1889744 h 6407421"/>
              <a:gd name="connsiteX1724" fmla="*/ 523771 w 6142647"/>
              <a:gd name="connsiteY1724" fmla="*/ 1860247 h 6407421"/>
              <a:gd name="connsiteX1725" fmla="*/ 553373 w 6142647"/>
              <a:gd name="connsiteY1725" fmla="*/ 1860247 h 6407421"/>
              <a:gd name="connsiteX1726" fmla="*/ 553373 w 6142647"/>
              <a:gd name="connsiteY1726" fmla="*/ 1889742 h 6407421"/>
              <a:gd name="connsiteX1727" fmla="*/ 523771 w 6142647"/>
              <a:gd name="connsiteY1727" fmla="*/ 1889742 h 6407421"/>
              <a:gd name="connsiteX1728" fmla="*/ 6113045 w 6142647"/>
              <a:gd name="connsiteY1728" fmla="*/ 1594533 h 6407421"/>
              <a:gd name="connsiteX1729" fmla="*/ 6142647 w 6142647"/>
              <a:gd name="connsiteY1729" fmla="*/ 1594533 h 6407421"/>
              <a:gd name="connsiteX1730" fmla="*/ 6142647 w 6142647"/>
              <a:gd name="connsiteY1730" fmla="*/ 1624136 h 6407421"/>
              <a:gd name="connsiteX1731" fmla="*/ 6113045 w 6142647"/>
              <a:gd name="connsiteY1731" fmla="*/ 1624136 h 6407421"/>
              <a:gd name="connsiteX1732" fmla="*/ 266197 w 6142647"/>
              <a:gd name="connsiteY1732" fmla="*/ 1594533 h 6407421"/>
              <a:gd name="connsiteX1733" fmla="*/ 295800 w 6142647"/>
              <a:gd name="connsiteY1733" fmla="*/ 1594533 h 6407421"/>
              <a:gd name="connsiteX1734" fmla="*/ 295800 w 6142647"/>
              <a:gd name="connsiteY1734" fmla="*/ 1624136 h 6407421"/>
              <a:gd name="connsiteX1735" fmla="*/ 266197 w 6142647"/>
              <a:gd name="connsiteY1735" fmla="*/ 1624136 h 6407421"/>
              <a:gd name="connsiteX1736" fmla="*/ 5846848 w 6142647"/>
              <a:gd name="connsiteY1736" fmla="*/ 1594531 h 6407421"/>
              <a:gd name="connsiteX1737" fmla="*/ 5876450 w 6142647"/>
              <a:gd name="connsiteY1737" fmla="*/ 1594531 h 6407421"/>
              <a:gd name="connsiteX1738" fmla="*/ 5876450 w 6142647"/>
              <a:gd name="connsiteY1738" fmla="*/ 1624134 h 6407421"/>
              <a:gd name="connsiteX1739" fmla="*/ 5846848 w 6142647"/>
              <a:gd name="connsiteY1739" fmla="*/ 1624134 h 6407421"/>
              <a:gd name="connsiteX1740" fmla="*/ 0 w 6142647"/>
              <a:gd name="connsiteY1740" fmla="*/ 1594531 h 6407421"/>
              <a:gd name="connsiteX1741" fmla="*/ 29602 w 6142647"/>
              <a:gd name="connsiteY1741" fmla="*/ 1594531 h 6407421"/>
              <a:gd name="connsiteX1742" fmla="*/ 29602 w 6142647"/>
              <a:gd name="connsiteY1742" fmla="*/ 1624134 h 6407421"/>
              <a:gd name="connsiteX1743" fmla="*/ 0 w 6142647"/>
              <a:gd name="connsiteY1743" fmla="*/ 1624134 h 6407421"/>
              <a:gd name="connsiteX1744" fmla="*/ 5580759 w 6142647"/>
              <a:gd name="connsiteY1744" fmla="*/ 1594528 h 6407421"/>
              <a:gd name="connsiteX1745" fmla="*/ 5610361 w 6142647"/>
              <a:gd name="connsiteY1745" fmla="*/ 1594528 h 6407421"/>
              <a:gd name="connsiteX1746" fmla="*/ 5610361 w 6142647"/>
              <a:gd name="connsiteY1746" fmla="*/ 1624131 h 6407421"/>
              <a:gd name="connsiteX1747" fmla="*/ 5580759 w 6142647"/>
              <a:gd name="connsiteY1747" fmla="*/ 1624131 h 6407421"/>
              <a:gd name="connsiteX1748" fmla="*/ 5314562 w 6142647"/>
              <a:gd name="connsiteY1748" fmla="*/ 1594526 h 6407421"/>
              <a:gd name="connsiteX1749" fmla="*/ 5344164 w 6142647"/>
              <a:gd name="connsiteY1749" fmla="*/ 1594526 h 6407421"/>
              <a:gd name="connsiteX1750" fmla="*/ 5344164 w 6142647"/>
              <a:gd name="connsiteY1750" fmla="*/ 1624129 h 6407421"/>
              <a:gd name="connsiteX1751" fmla="*/ 5314562 w 6142647"/>
              <a:gd name="connsiteY1751" fmla="*/ 1624129 h 6407421"/>
              <a:gd name="connsiteX1752" fmla="*/ 5048365 w 6142647"/>
              <a:gd name="connsiteY1752" fmla="*/ 1594523 h 6407421"/>
              <a:gd name="connsiteX1753" fmla="*/ 5078075 w 6142647"/>
              <a:gd name="connsiteY1753" fmla="*/ 1594523 h 6407421"/>
              <a:gd name="connsiteX1754" fmla="*/ 5078075 w 6142647"/>
              <a:gd name="connsiteY1754" fmla="*/ 1624127 h 6407421"/>
              <a:gd name="connsiteX1755" fmla="*/ 5048365 w 6142647"/>
              <a:gd name="connsiteY1755" fmla="*/ 1624127 h 6407421"/>
              <a:gd name="connsiteX1756" fmla="*/ 4782276 w 6142647"/>
              <a:gd name="connsiteY1756" fmla="*/ 1594521 h 6407421"/>
              <a:gd name="connsiteX1757" fmla="*/ 4811879 w 6142647"/>
              <a:gd name="connsiteY1757" fmla="*/ 1594521 h 6407421"/>
              <a:gd name="connsiteX1758" fmla="*/ 4811879 w 6142647"/>
              <a:gd name="connsiteY1758" fmla="*/ 1624124 h 6407421"/>
              <a:gd name="connsiteX1759" fmla="*/ 4782276 w 6142647"/>
              <a:gd name="connsiteY1759" fmla="*/ 1624124 h 6407421"/>
              <a:gd name="connsiteX1760" fmla="*/ 4516079 w 6142647"/>
              <a:gd name="connsiteY1760" fmla="*/ 1594518 h 6407421"/>
              <a:gd name="connsiteX1761" fmla="*/ 4545681 w 6142647"/>
              <a:gd name="connsiteY1761" fmla="*/ 1594518 h 6407421"/>
              <a:gd name="connsiteX1762" fmla="*/ 4545681 w 6142647"/>
              <a:gd name="connsiteY1762" fmla="*/ 1624122 h 6407421"/>
              <a:gd name="connsiteX1763" fmla="*/ 4516079 w 6142647"/>
              <a:gd name="connsiteY1763" fmla="*/ 1624122 h 6407421"/>
              <a:gd name="connsiteX1764" fmla="*/ 4249990 w 6142647"/>
              <a:gd name="connsiteY1764" fmla="*/ 1594516 h 6407421"/>
              <a:gd name="connsiteX1765" fmla="*/ 4279592 w 6142647"/>
              <a:gd name="connsiteY1765" fmla="*/ 1594516 h 6407421"/>
              <a:gd name="connsiteX1766" fmla="*/ 4279592 w 6142647"/>
              <a:gd name="connsiteY1766" fmla="*/ 1624120 h 6407421"/>
              <a:gd name="connsiteX1767" fmla="*/ 4249990 w 6142647"/>
              <a:gd name="connsiteY1767" fmla="*/ 1624120 h 6407421"/>
              <a:gd name="connsiteX1768" fmla="*/ 3983793 w 6142647"/>
              <a:gd name="connsiteY1768" fmla="*/ 1594514 h 6407421"/>
              <a:gd name="connsiteX1769" fmla="*/ 4013396 w 6142647"/>
              <a:gd name="connsiteY1769" fmla="*/ 1594514 h 6407421"/>
              <a:gd name="connsiteX1770" fmla="*/ 4013396 w 6142647"/>
              <a:gd name="connsiteY1770" fmla="*/ 1624117 h 6407421"/>
              <a:gd name="connsiteX1771" fmla="*/ 3983793 w 6142647"/>
              <a:gd name="connsiteY1771" fmla="*/ 1624117 h 6407421"/>
              <a:gd name="connsiteX1772" fmla="*/ 3717704 w 6142647"/>
              <a:gd name="connsiteY1772" fmla="*/ 1594511 h 6407421"/>
              <a:gd name="connsiteX1773" fmla="*/ 3747307 w 6142647"/>
              <a:gd name="connsiteY1773" fmla="*/ 1594511 h 6407421"/>
              <a:gd name="connsiteX1774" fmla="*/ 3747307 w 6142647"/>
              <a:gd name="connsiteY1774" fmla="*/ 1624114 h 6407421"/>
              <a:gd name="connsiteX1775" fmla="*/ 3717704 w 6142647"/>
              <a:gd name="connsiteY1775" fmla="*/ 1624114 h 6407421"/>
              <a:gd name="connsiteX1776" fmla="*/ 3451507 w 6142647"/>
              <a:gd name="connsiteY1776" fmla="*/ 1594509 h 6407421"/>
              <a:gd name="connsiteX1777" fmla="*/ 3481109 w 6142647"/>
              <a:gd name="connsiteY1777" fmla="*/ 1594509 h 6407421"/>
              <a:gd name="connsiteX1778" fmla="*/ 3481109 w 6142647"/>
              <a:gd name="connsiteY1778" fmla="*/ 1624112 h 6407421"/>
              <a:gd name="connsiteX1779" fmla="*/ 3451507 w 6142647"/>
              <a:gd name="connsiteY1779" fmla="*/ 1624112 h 6407421"/>
              <a:gd name="connsiteX1780" fmla="*/ 3185310 w 6142647"/>
              <a:gd name="connsiteY1780" fmla="*/ 1594506 h 6407421"/>
              <a:gd name="connsiteX1781" fmla="*/ 3214913 w 6142647"/>
              <a:gd name="connsiteY1781" fmla="*/ 1594506 h 6407421"/>
              <a:gd name="connsiteX1782" fmla="*/ 3214913 w 6142647"/>
              <a:gd name="connsiteY1782" fmla="*/ 1624110 h 6407421"/>
              <a:gd name="connsiteX1783" fmla="*/ 3185310 w 6142647"/>
              <a:gd name="connsiteY1783" fmla="*/ 1624110 h 6407421"/>
              <a:gd name="connsiteX1784" fmla="*/ 2919113 w 6142647"/>
              <a:gd name="connsiteY1784" fmla="*/ 1594504 h 6407421"/>
              <a:gd name="connsiteX1785" fmla="*/ 2948715 w 6142647"/>
              <a:gd name="connsiteY1785" fmla="*/ 1594504 h 6407421"/>
              <a:gd name="connsiteX1786" fmla="*/ 2948715 w 6142647"/>
              <a:gd name="connsiteY1786" fmla="*/ 1624107 h 6407421"/>
              <a:gd name="connsiteX1787" fmla="*/ 2919113 w 6142647"/>
              <a:gd name="connsiteY1787" fmla="*/ 1624107 h 6407421"/>
              <a:gd name="connsiteX1788" fmla="*/ 2653024 w 6142647"/>
              <a:gd name="connsiteY1788" fmla="*/ 1594502 h 6407421"/>
              <a:gd name="connsiteX1789" fmla="*/ 2682627 w 6142647"/>
              <a:gd name="connsiteY1789" fmla="*/ 1594502 h 6407421"/>
              <a:gd name="connsiteX1790" fmla="*/ 2682627 w 6142647"/>
              <a:gd name="connsiteY1790" fmla="*/ 1624105 h 6407421"/>
              <a:gd name="connsiteX1791" fmla="*/ 2653024 w 6142647"/>
              <a:gd name="connsiteY1791" fmla="*/ 1624105 h 6407421"/>
              <a:gd name="connsiteX1792" fmla="*/ 2386827 w 6142647"/>
              <a:gd name="connsiteY1792" fmla="*/ 1594499 h 6407421"/>
              <a:gd name="connsiteX1793" fmla="*/ 2416430 w 6142647"/>
              <a:gd name="connsiteY1793" fmla="*/ 1594499 h 6407421"/>
              <a:gd name="connsiteX1794" fmla="*/ 2416430 w 6142647"/>
              <a:gd name="connsiteY1794" fmla="*/ 1624102 h 6407421"/>
              <a:gd name="connsiteX1795" fmla="*/ 2386827 w 6142647"/>
              <a:gd name="connsiteY1795" fmla="*/ 1624102 h 6407421"/>
              <a:gd name="connsiteX1796" fmla="*/ 2120630 w 6142647"/>
              <a:gd name="connsiteY1796" fmla="*/ 1594496 h 6407421"/>
              <a:gd name="connsiteX1797" fmla="*/ 2150233 w 6142647"/>
              <a:gd name="connsiteY1797" fmla="*/ 1594496 h 6407421"/>
              <a:gd name="connsiteX1798" fmla="*/ 2150233 w 6142647"/>
              <a:gd name="connsiteY1798" fmla="*/ 1624100 h 6407421"/>
              <a:gd name="connsiteX1799" fmla="*/ 2120630 w 6142647"/>
              <a:gd name="connsiteY1799" fmla="*/ 1624100 h 6407421"/>
              <a:gd name="connsiteX1800" fmla="*/ 1854540 w 6142647"/>
              <a:gd name="connsiteY1800" fmla="*/ 1594494 h 6407421"/>
              <a:gd name="connsiteX1801" fmla="*/ 1884143 w 6142647"/>
              <a:gd name="connsiteY1801" fmla="*/ 1594494 h 6407421"/>
              <a:gd name="connsiteX1802" fmla="*/ 1884143 w 6142647"/>
              <a:gd name="connsiteY1802" fmla="*/ 1624097 h 6407421"/>
              <a:gd name="connsiteX1803" fmla="*/ 1854540 w 6142647"/>
              <a:gd name="connsiteY1803" fmla="*/ 1624097 h 6407421"/>
              <a:gd name="connsiteX1804" fmla="*/ 1588343 w 6142647"/>
              <a:gd name="connsiteY1804" fmla="*/ 1594491 h 6407421"/>
              <a:gd name="connsiteX1805" fmla="*/ 1617945 w 6142647"/>
              <a:gd name="connsiteY1805" fmla="*/ 1594491 h 6407421"/>
              <a:gd name="connsiteX1806" fmla="*/ 1617945 w 6142647"/>
              <a:gd name="connsiteY1806" fmla="*/ 1624095 h 6407421"/>
              <a:gd name="connsiteX1807" fmla="*/ 1588343 w 6142647"/>
              <a:gd name="connsiteY1807" fmla="*/ 1624095 h 6407421"/>
              <a:gd name="connsiteX1808" fmla="*/ 1322254 w 6142647"/>
              <a:gd name="connsiteY1808" fmla="*/ 1594489 h 6407421"/>
              <a:gd name="connsiteX1809" fmla="*/ 1351857 w 6142647"/>
              <a:gd name="connsiteY1809" fmla="*/ 1594489 h 6407421"/>
              <a:gd name="connsiteX1810" fmla="*/ 1351857 w 6142647"/>
              <a:gd name="connsiteY1810" fmla="*/ 1624092 h 6407421"/>
              <a:gd name="connsiteX1811" fmla="*/ 1322254 w 6142647"/>
              <a:gd name="connsiteY1811" fmla="*/ 1624092 h 6407421"/>
              <a:gd name="connsiteX1812" fmla="*/ 1056057 w 6142647"/>
              <a:gd name="connsiteY1812" fmla="*/ 1594486 h 6407421"/>
              <a:gd name="connsiteX1813" fmla="*/ 1085660 w 6142647"/>
              <a:gd name="connsiteY1813" fmla="*/ 1594486 h 6407421"/>
              <a:gd name="connsiteX1814" fmla="*/ 1085660 w 6142647"/>
              <a:gd name="connsiteY1814" fmla="*/ 1624090 h 6407421"/>
              <a:gd name="connsiteX1815" fmla="*/ 1056057 w 6142647"/>
              <a:gd name="connsiteY1815" fmla="*/ 1624090 h 6407421"/>
              <a:gd name="connsiteX1816" fmla="*/ 789968 w 6142647"/>
              <a:gd name="connsiteY1816" fmla="*/ 1594484 h 6407421"/>
              <a:gd name="connsiteX1817" fmla="*/ 819570 w 6142647"/>
              <a:gd name="connsiteY1817" fmla="*/ 1594484 h 6407421"/>
              <a:gd name="connsiteX1818" fmla="*/ 819570 w 6142647"/>
              <a:gd name="connsiteY1818" fmla="*/ 1624087 h 6407421"/>
              <a:gd name="connsiteX1819" fmla="*/ 789968 w 6142647"/>
              <a:gd name="connsiteY1819" fmla="*/ 1624087 h 6407421"/>
              <a:gd name="connsiteX1820" fmla="*/ 523771 w 6142647"/>
              <a:gd name="connsiteY1820" fmla="*/ 1594482 h 6407421"/>
              <a:gd name="connsiteX1821" fmla="*/ 553373 w 6142647"/>
              <a:gd name="connsiteY1821" fmla="*/ 1594482 h 6407421"/>
              <a:gd name="connsiteX1822" fmla="*/ 553373 w 6142647"/>
              <a:gd name="connsiteY1822" fmla="*/ 1624085 h 6407421"/>
              <a:gd name="connsiteX1823" fmla="*/ 523771 w 6142647"/>
              <a:gd name="connsiteY1823" fmla="*/ 1624085 h 6407421"/>
              <a:gd name="connsiteX1824" fmla="*/ 6113045 w 6142647"/>
              <a:gd name="connsiteY1824" fmla="*/ 1328772 h 6407421"/>
              <a:gd name="connsiteX1825" fmla="*/ 6142647 w 6142647"/>
              <a:gd name="connsiteY1825" fmla="*/ 1328772 h 6407421"/>
              <a:gd name="connsiteX1826" fmla="*/ 6142647 w 6142647"/>
              <a:gd name="connsiteY1826" fmla="*/ 1358375 h 6407421"/>
              <a:gd name="connsiteX1827" fmla="*/ 6113045 w 6142647"/>
              <a:gd name="connsiteY1827" fmla="*/ 1358375 h 6407421"/>
              <a:gd name="connsiteX1828" fmla="*/ 266197 w 6142647"/>
              <a:gd name="connsiteY1828" fmla="*/ 1328772 h 6407421"/>
              <a:gd name="connsiteX1829" fmla="*/ 295800 w 6142647"/>
              <a:gd name="connsiteY1829" fmla="*/ 1328772 h 6407421"/>
              <a:gd name="connsiteX1830" fmla="*/ 295800 w 6142647"/>
              <a:gd name="connsiteY1830" fmla="*/ 1358375 h 6407421"/>
              <a:gd name="connsiteX1831" fmla="*/ 266197 w 6142647"/>
              <a:gd name="connsiteY1831" fmla="*/ 1358375 h 6407421"/>
              <a:gd name="connsiteX1832" fmla="*/ 5846848 w 6142647"/>
              <a:gd name="connsiteY1832" fmla="*/ 1328769 h 6407421"/>
              <a:gd name="connsiteX1833" fmla="*/ 5876450 w 6142647"/>
              <a:gd name="connsiteY1833" fmla="*/ 1328769 h 6407421"/>
              <a:gd name="connsiteX1834" fmla="*/ 5876450 w 6142647"/>
              <a:gd name="connsiteY1834" fmla="*/ 1358372 h 6407421"/>
              <a:gd name="connsiteX1835" fmla="*/ 5846848 w 6142647"/>
              <a:gd name="connsiteY1835" fmla="*/ 1358372 h 6407421"/>
              <a:gd name="connsiteX1836" fmla="*/ 0 w 6142647"/>
              <a:gd name="connsiteY1836" fmla="*/ 1328769 h 6407421"/>
              <a:gd name="connsiteX1837" fmla="*/ 29602 w 6142647"/>
              <a:gd name="connsiteY1837" fmla="*/ 1328769 h 6407421"/>
              <a:gd name="connsiteX1838" fmla="*/ 29602 w 6142647"/>
              <a:gd name="connsiteY1838" fmla="*/ 1358372 h 6407421"/>
              <a:gd name="connsiteX1839" fmla="*/ 0 w 6142647"/>
              <a:gd name="connsiteY1839" fmla="*/ 1358372 h 6407421"/>
              <a:gd name="connsiteX1840" fmla="*/ 5580759 w 6142647"/>
              <a:gd name="connsiteY1840" fmla="*/ 1328766 h 6407421"/>
              <a:gd name="connsiteX1841" fmla="*/ 5610361 w 6142647"/>
              <a:gd name="connsiteY1841" fmla="*/ 1328766 h 6407421"/>
              <a:gd name="connsiteX1842" fmla="*/ 5610361 w 6142647"/>
              <a:gd name="connsiteY1842" fmla="*/ 1358370 h 6407421"/>
              <a:gd name="connsiteX1843" fmla="*/ 5580759 w 6142647"/>
              <a:gd name="connsiteY1843" fmla="*/ 1358370 h 6407421"/>
              <a:gd name="connsiteX1844" fmla="*/ 5314562 w 6142647"/>
              <a:gd name="connsiteY1844" fmla="*/ 1328764 h 6407421"/>
              <a:gd name="connsiteX1845" fmla="*/ 5344164 w 6142647"/>
              <a:gd name="connsiteY1845" fmla="*/ 1328764 h 6407421"/>
              <a:gd name="connsiteX1846" fmla="*/ 5344164 w 6142647"/>
              <a:gd name="connsiteY1846" fmla="*/ 1358367 h 6407421"/>
              <a:gd name="connsiteX1847" fmla="*/ 5314562 w 6142647"/>
              <a:gd name="connsiteY1847" fmla="*/ 1358367 h 6407421"/>
              <a:gd name="connsiteX1848" fmla="*/ 5048365 w 6142647"/>
              <a:gd name="connsiteY1848" fmla="*/ 1328761 h 6407421"/>
              <a:gd name="connsiteX1849" fmla="*/ 5078075 w 6142647"/>
              <a:gd name="connsiteY1849" fmla="*/ 1328761 h 6407421"/>
              <a:gd name="connsiteX1850" fmla="*/ 5078075 w 6142647"/>
              <a:gd name="connsiteY1850" fmla="*/ 1358365 h 6407421"/>
              <a:gd name="connsiteX1851" fmla="*/ 5048365 w 6142647"/>
              <a:gd name="connsiteY1851" fmla="*/ 1358365 h 6407421"/>
              <a:gd name="connsiteX1852" fmla="*/ 4782276 w 6142647"/>
              <a:gd name="connsiteY1852" fmla="*/ 1328759 h 6407421"/>
              <a:gd name="connsiteX1853" fmla="*/ 4811879 w 6142647"/>
              <a:gd name="connsiteY1853" fmla="*/ 1328759 h 6407421"/>
              <a:gd name="connsiteX1854" fmla="*/ 4811879 w 6142647"/>
              <a:gd name="connsiteY1854" fmla="*/ 1358362 h 6407421"/>
              <a:gd name="connsiteX1855" fmla="*/ 4782276 w 6142647"/>
              <a:gd name="connsiteY1855" fmla="*/ 1358362 h 6407421"/>
              <a:gd name="connsiteX1856" fmla="*/ 4516079 w 6142647"/>
              <a:gd name="connsiteY1856" fmla="*/ 1328756 h 6407421"/>
              <a:gd name="connsiteX1857" fmla="*/ 4545681 w 6142647"/>
              <a:gd name="connsiteY1857" fmla="*/ 1328756 h 6407421"/>
              <a:gd name="connsiteX1858" fmla="*/ 4545681 w 6142647"/>
              <a:gd name="connsiteY1858" fmla="*/ 1358359 h 6407421"/>
              <a:gd name="connsiteX1859" fmla="*/ 4516079 w 6142647"/>
              <a:gd name="connsiteY1859" fmla="*/ 1358359 h 6407421"/>
              <a:gd name="connsiteX1860" fmla="*/ 4249990 w 6142647"/>
              <a:gd name="connsiteY1860" fmla="*/ 1328753 h 6407421"/>
              <a:gd name="connsiteX1861" fmla="*/ 4279592 w 6142647"/>
              <a:gd name="connsiteY1861" fmla="*/ 1328753 h 6407421"/>
              <a:gd name="connsiteX1862" fmla="*/ 4279592 w 6142647"/>
              <a:gd name="connsiteY1862" fmla="*/ 1358357 h 6407421"/>
              <a:gd name="connsiteX1863" fmla="*/ 4249990 w 6142647"/>
              <a:gd name="connsiteY1863" fmla="*/ 1358357 h 6407421"/>
              <a:gd name="connsiteX1864" fmla="*/ 3983793 w 6142647"/>
              <a:gd name="connsiteY1864" fmla="*/ 1328751 h 6407421"/>
              <a:gd name="connsiteX1865" fmla="*/ 4013396 w 6142647"/>
              <a:gd name="connsiteY1865" fmla="*/ 1328751 h 6407421"/>
              <a:gd name="connsiteX1866" fmla="*/ 4013396 w 6142647"/>
              <a:gd name="connsiteY1866" fmla="*/ 1358354 h 6407421"/>
              <a:gd name="connsiteX1867" fmla="*/ 3983793 w 6142647"/>
              <a:gd name="connsiteY1867" fmla="*/ 1358354 h 6407421"/>
              <a:gd name="connsiteX1868" fmla="*/ 3717704 w 6142647"/>
              <a:gd name="connsiteY1868" fmla="*/ 1328748 h 6407421"/>
              <a:gd name="connsiteX1869" fmla="*/ 3747307 w 6142647"/>
              <a:gd name="connsiteY1869" fmla="*/ 1328748 h 6407421"/>
              <a:gd name="connsiteX1870" fmla="*/ 3747307 w 6142647"/>
              <a:gd name="connsiteY1870" fmla="*/ 1358351 h 6407421"/>
              <a:gd name="connsiteX1871" fmla="*/ 3717704 w 6142647"/>
              <a:gd name="connsiteY1871" fmla="*/ 1358351 h 6407421"/>
              <a:gd name="connsiteX1872" fmla="*/ 3451507 w 6142647"/>
              <a:gd name="connsiteY1872" fmla="*/ 1328745 h 6407421"/>
              <a:gd name="connsiteX1873" fmla="*/ 3481109 w 6142647"/>
              <a:gd name="connsiteY1873" fmla="*/ 1328745 h 6407421"/>
              <a:gd name="connsiteX1874" fmla="*/ 3481109 w 6142647"/>
              <a:gd name="connsiteY1874" fmla="*/ 1358349 h 6407421"/>
              <a:gd name="connsiteX1875" fmla="*/ 3451507 w 6142647"/>
              <a:gd name="connsiteY1875" fmla="*/ 1358349 h 6407421"/>
              <a:gd name="connsiteX1876" fmla="*/ 3185310 w 6142647"/>
              <a:gd name="connsiteY1876" fmla="*/ 1328743 h 6407421"/>
              <a:gd name="connsiteX1877" fmla="*/ 3214913 w 6142647"/>
              <a:gd name="connsiteY1877" fmla="*/ 1328743 h 6407421"/>
              <a:gd name="connsiteX1878" fmla="*/ 3214913 w 6142647"/>
              <a:gd name="connsiteY1878" fmla="*/ 1358346 h 6407421"/>
              <a:gd name="connsiteX1879" fmla="*/ 3185310 w 6142647"/>
              <a:gd name="connsiteY1879" fmla="*/ 1358346 h 6407421"/>
              <a:gd name="connsiteX1880" fmla="*/ 2919113 w 6142647"/>
              <a:gd name="connsiteY1880" fmla="*/ 1328740 h 6407421"/>
              <a:gd name="connsiteX1881" fmla="*/ 2948715 w 6142647"/>
              <a:gd name="connsiteY1881" fmla="*/ 1328740 h 6407421"/>
              <a:gd name="connsiteX1882" fmla="*/ 2948715 w 6142647"/>
              <a:gd name="connsiteY1882" fmla="*/ 1358344 h 6407421"/>
              <a:gd name="connsiteX1883" fmla="*/ 2919113 w 6142647"/>
              <a:gd name="connsiteY1883" fmla="*/ 1358344 h 6407421"/>
              <a:gd name="connsiteX1884" fmla="*/ 2653024 w 6142647"/>
              <a:gd name="connsiteY1884" fmla="*/ 1328738 h 6407421"/>
              <a:gd name="connsiteX1885" fmla="*/ 2682627 w 6142647"/>
              <a:gd name="connsiteY1885" fmla="*/ 1328738 h 6407421"/>
              <a:gd name="connsiteX1886" fmla="*/ 2682627 w 6142647"/>
              <a:gd name="connsiteY1886" fmla="*/ 1358341 h 6407421"/>
              <a:gd name="connsiteX1887" fmla="*/ 2653024 w 6142647"/>
              <a:gd name="connsiteY1887" fmla="*/ 1358341 h 6407421"/>
              <a:gd name="connsiteX1888" fmla="*/ 2386827 w 6142647"/>
              <a:gd name="connsiteY1888" fmla="*/ 1328735 h 6407421"/>
              <a:gd name="connsiteX1889" fmla="*/ 2416430 w 6142647"/>
              <a:gd name="connsiteY1889" fmla="*/ 1328735 h 6407421"/>
              <a:gd name="connsiteX1890" fmla="*/ 2416430 w 6142647"/>
              <a:gd name="connsiteY1890" fmla="*/ 1358338 h 6407421"/>
              <a:gd name="connsiteX1891" fmla="*/ 2386827 w 6142647"/>
              <a:gd name="connsiteY1891" fmla="*/ 1358338 h 6407421"/>
              <a:gd name="connsiteX1892" fmla="*/ 2120630 w 6142647"/>
              <a:gd name="connsiteY1892" fmla="*/ 1328732 h 6407421"/>
              <a:gd name="connsiteX1893" fmla="*/ 2150233 w 6142647"/>
              <a:gd name="connsiteY1893" fmla="*/ 1328732 h 6407421"/>
              <a:gd name="connsiteX1894" fmla="*/ 2150233 w 6142647"/>
              <a:gd name="connsiteY1894" fmla="*/ 1358336 h 6407421"/>
              <a:gd name="connsiteX1895" fmla="*/ 2120630 w 6142647"/>
              <a:gd name="connsiteY1895" fmla="*/ 1358336 h 6407421"/>
              <a:gd name="connsiteX1896" fmla="*/ 1854540 w 6142647"/>
              <a:gd name="connsiteY1896" fmla="*/ 1328730 h 6407421"/>
              <a:gd name="connsiteX1897" fmla="*/ 1884143 w 6142647"/>
              <a:gd name="connsiteY1897" fmla="*/ 1328730 h 6407421"/>
              <a:gd name="connsiteX1898" fmla="*/ 1884143 w 6142647"/>
              <a:gd name="connsiteY1898" fmla="*/ 1358333 h 6407421"/>
              <a:gd name="connsiteX1899" fmla="*/ 1854540 w 6142647"/>
              <a:gd name="connsiteY1899" fmla="*/ 1358333 h 6407421"/>
              <a:gd name="connsiteX1900" fmla="*/ 1588343 w 6142647"/>
              <a:gd name="connsiteY1900" fmla="*/ 1328727 h 6407421"/>
              <a:gd name="connsiteX1901" fmla="*/ 1617945 w 6142647"/>
              <a:gd name="connsiteY1901" fmla="*/ 1328727 h 6407421"/>
              <a:gd name="connsiteX1902" fmla="*/ 1617945 w 6142647"/>
              <a:gd name="connsiteY1902" fmla="*/ 1358330 h 6407421"/>
              <a:gd name="connsiteX1903" fmla="*/ 1588343 w 6142647"/>
              <a:gd name="connsiteY1903" fmla="*/ 1358330 h 6407421"/>
              <a:gd name="connsiteX1904" fmla="*/ 1322254 w 6142647"/>
              <a:gd name="connsiteY1904" fmla="*/ 1328724 h 6407421"/>
              <a:gd name="connsiteX1905" fmla="*/ 1351857 w 6142647"/>
              <a:gd name="connsiteY1905" fmla="*/ 1328724 h 6407421"/>
              <a:gd name="connsiteX1906" fmla="*/ 1351857 w 6142647"/>
              <a:gd name="connsiteY1906" fmla="*/ 1358328 h 6407421"/>
              <a:gd name="connsiteX1907" fmla="*/ 1322254 w 6142647"/>
              <a:gd name="connsiteY1907" fmla="*/ 1358328 h 6407421"/>
              <a:gd name="connsiteX1908" fmla="*/ 1056057 w 6142647"/>
              <a:gd name="connsiteY1908" fmla="*/ 1328722 h 6407421"/>
              <a:gd name="connsiteX1909" fmla="*/ 1085660 w 6142647"/>
              <a:gd name="connsiteY1909" fmla="*/ 1328722 h 6407421"/>
              <a:gd name="connsiteX1910" fmla="*/ 1085660 w 6142647"/>
              <a:gd name="connsiteY1910" fmla="*/ 1358325 h 6407421"/>
              <a:gd name="connsiteX1911" fmla="*/ 1056057 w 6142647"/>
              <a:gd name="connsiteY1911" fmla="*/ 1358325 h 6407421"/>
              <a:gd name="connsiteX1912" fmla="*/ 789968 w 6142647"/>
              <a:gd name="connsiteY1912" fmla="*/ 1328719 h 6407421"/>
              <a:gd name="connsiteX1913" fmla="*/ 819570 w 6142647"/>
              <a:gd name="connsiteY1913" fmla="*/ 1328719 h 6407421"/>
              <a:gd name="connsiteX1914" fmla="*/ 819570 w 6142647"/>
              <a:gd name="connsiteY1914" fmla="*/ 1358323 h 6407421"/>
              <a:gd name="connsiteX1915" fmla="*/ 789968 w 6142647"/>
              <a:gd name="connsiteY1915" fmla="*/ 1358323 h 6407421"/>
              <a:gd name="connsiteX1916" fmla="*/ 523771 w 6142647"/>
              <a:gd name="connsiteY1916" fmla="*/ 1328717 h 6407421"/>
              <a:gd name="connsiteX1917" fmla="*/ 553373 w 6142647"/>
              <a:gd name="connsiteY1917" fmla="*/ 1328717 h 6407421"/>
              <a:gd name="connsiteX1918" fmla="*/ 553373 w 6142647"/>
              <a:gd name="connsiteY1918" fmla="*/ 1358320 h 6407421"/>
              <a:gd name="connsiteX1919" fmla="*/ 523771 w 6142647"/>
              <a:gd name="connsiteY1919" fmla="*/ 1358320 h 6407421"/>
              <a:gd name="connsiteX1920" fmla="*/ 6113045 w 6142647"/>
              <a:gd name="connsiteY1920" fmla="*/ 1063123 h 6407421"/>
              <a:gd name="connsiteX1921" fmla="*/ 6142647 w 6142647"/>
              <a:gd name="connsiteY1921" fmla="*/ 1063123 h 6407421"/>
              <a:gd name="connsiteX1922" fmla="*/ 6142647 w 6142647"/>
              <a:gd name="connsiteY1922" fmla="*/ 1092617 h 6407421"/>
              <a:gd name="connsiteX1923" fmla="*/ 6113045 w 6142647"/>
              <a:gd name="connsiteY1923" fmla="*/ 1092617 h 6407421"/>
              <a:gd name="connsiteX1924" fmla="*/ 266197 w 6142647"/>
              <a:gd name="connsiteY1924" fmla="*/ 1063123 h 6407421"/>
              <a:gd name="connsiteX1925" fmla="*/ 295800 w 6142647"/>
              <a:gd name="connsiteY1925" fmla="*/ 1063123 h 6407421"/>
              <a:gd name="connsiteX1926" fmla="*/ 295800 w 6142647"/>
              <a:gd name="connsiteY1926" fmla="*/ 1092617 h 6407421"/>
              <a:gd name="connsiteX1927" fmla="*/ 266197 w 6142647"/>
              <a:gd name="connsiteY1927" fmla="*/ 1092617 h 6407421"/>
              <a:gd name="connsiteX1928" fmla="*/ 5846848 w 6142647"/>
              <a:gd name="connsiteY1928" fmla="*/ 1063120 h 6407421"/>
              <a:gd name="connsiteX1929" fmla="*/ 5876450 w 6142647"/>
              <a:gd name="connsiteY1929" fmla="*/ 1063120 h 6407421"/>
              <a:gd name="connsiteX1930" fmla="*/ 5876450 w 6142647"/>
              <a:gd name="connsiteY1930" fmla="*/ 1092615 h 6407421"/>
              <a:gd name="connsiteX1931" fmla="*/ 5846848 w 6142647"/>
              <a:gd name="connsiteY1931" fmla="*/ 1092615 h 6407421"/>
              <a:gd name="connsiteX1932" fmla="*/ 0 w 6142647"/>
              <a:gd name="connsiteY1932" fmla="*/ 1063120 h 6407421"/>
              <a:gd name="connsiteX1933" fmla="*/ 29602 w 6142647"/>
              <a:gd name="connsiteY1933" fmla="*/ 1063120 h 6407421"/>
              <a:gd name="connsiteX1934" fmla="*/ 29602 w 6142647"/>
              <a:gd name="connsiteY1934" fmla="*/ 1092615 h 6407421"/>
              <a:gd name="connsiteX1935" fmla="*/ 0 w 6142647"/>
              <a:gd name="connsiteY1935" fmla="*/ 1092615 h 6407421"/>
              <a:gd name="connsiteX1936" fmla="*/ 5580759 w 6142647"/>
              <a:gd name="connsiteY1936" fmla="*/ 1063117 h 6407421"/>
              <a:gd name="connsiteX1937" fmla="*/ 5610361 w 6142647"/>
              <a:gd name="connsiteY1937" fmla="*/ 1063117 h 6407421"/>
              <a:gd name="connsiteX1938" fmla="*/ 5610361 w 6142647"/>
              <a:gd name="connsiteY1938" fmla="*/ 1092612 h 6407421"/>
              <a:gd name="connsiteX1939" fmla="*/ 5580759 w 6142647"/>
              <a:gd name="connsiteY1939" fmla="*/ 1092612 h 6407421"/>
              <a:gd name="connsiteX1940" fmla="*/ 5314562 w 6142647"/>
              <a:gd name="connsiteY1940" fmla="*/ 1063114 h 6407421"/>
              <a:gd name="connsiteX1941" fmla="*/ 5344164 w 6142647"/>
              <a:gd name="connsiteY1941" fmla="*/ 1063114 h 6407421"/>
              <a:gd name="connsiteX1942" fmla="*/ 5344164 w 6142647"/>
              <a:gd name="connsiteY1942" fmla="*/ 1092608 h 6407421"/>
              <a:gd name="connsiteX1943" fmla="*/ 5314562 w 6142647"/>
              <a:gd name="connsiteY1943" fmla="*/ 1092608 h 6407421"/>
              <a:gd name="connsiteX1944" fmla="*/ 5048365 w 6142647"/>
              <a:gd name="connsiteY1944" fmla="*/ 1063111 h 6407421"/>
              <a:gd name="connsiteX1945" fmla="*/ 5078075 w 6142647"/>
              <a:gd name="connsiteY1945" fmla="*/ 1063111 h 6407421"/>
              <a:gd name="connsiteX1946" fmla="*/ 5078075 w 6142647"/>
              <a:gd name="connsiteY1946" fmla="*/ 1092605 h 6407421"/>
              <a:gd name="connsiteX1947" fmla="*/ 5048365 w 6142647"/>
              <a:gd name="connsiteY1947" fmla="*/ 1092605 h 6407421"/>
              <a:gd name="connsiteX1948" fmla="*/ 4782276 w 6142647"/>
              <a:gd name="connsiteY1948" fmla="*/ 1063108 h 6407421"/>
              <a:gd name="connsiteX1949" fmla="*/ 4811879 w 6142647"/>
              <a:gd name="connsiteY1949" fmla="*/ 1063108 h 6407421"/>
              <a:gd name="connsiteX1950" fmla="*/ 4811879 w 6142647"/>
              <a:gd name="connsiteY1950" fmla="*/ 1092602 h 6407421"/>
              <a:gd name="connsiteX1951" fmla="*/ 4782276 w 6142647"/>
              <a:gd name="connsiteY1951" fmla="*/ 1092602 h 6407421"/>
              <a:gd name="connsiteX1952" fmla="*/ 4516079 w 6142647"/>
              <a:gd name="connsiteY1952" fmla="*/ 1063105 h 6407421"/>
              <a:gd name="connsiteX1953" fmla="*/ 4545681 w 6142647"/>
              <a:gd name="connsiteY1953" fmla="*/ 1063105 h 6407421"/>
              <a:gd name="connsiteX1954" fmla="*/ 4545681 w 6142647"/>
              <a:gd name="connsiteY1954" fmla="*/ 1092599 h 6407421"/>
              <a:gd name="connsiteX1955" fmla="*/ 4516079 w 6142647"/>
              <a:gd name="connsiteY1955" fmla="*/ 1092599 h 6407421"/>
              <a:gd name="connsiteX1956" fmla="*/ 4249990 w 6142647"/>
              <a:gd name="connsiteY1956" fmla="*/ 1063102 h 6407421"/>
              <a:gd name="connsiteX1957" fmla="*/ 4279592 w 6142647"/>
              <a:gd name="connsiteY1957" fmla="*/ 1063102 h 6407421"/>
              <a:gd name="connsiteX1958" fmla="*/ 4279592 w 6142647"/>
              <a:gd name="connsiteY1958" fmla="*/ 1092596 h 6407421"/>
              <a:gd name="connsiteX1959" fmla="*/ 4249990 w 6142647"/>
              <a:gd name="connsiteY1959" fmla="*/ 1092596 h 6407421"/>
              <a:gd name="connsiteX1960" fmla="*/ 3983793 w 6142647"/>
              <a:gd name="connsiteY1960" fmla="*/ 1063099 h 6407421"/>
              <a:gd name="connsiteX1961" fmla="*/ 4013396 w 6142647"/>
              <a:gd name="connsiteY1961" fmla="*/ 1063099 h 6407421"/>
              <a:gd name="connsiteX1962" fmla="*/ 4013396 w 6142647"/>
              <a:gd name="connsiteY1962" fmla="*/ 1092593 h 6407421"/>
              <a:gd name="connsiteX1963" fmla="*/ 3983793 w 6142647"/>
              <a:gd name="connsiteY1963" fmla="*/ 1092593 h 6407421"/>
              <a:gd name="connsiteX1964" fmla="*/ 3717704 w 6142647"/>
              <a:gd name="connsiteY1964" fmla="*/ 1063096 h 6407421"/>
              <a:gd name="connsiteX1965" fmla="*/ 3747307 w 6142647"/>
              <a:gd name="connsiteY1965" fmla="*/ 1063096 h 6407421"/>
              <a:gd name="connsiteX1966" fmla="*/ 3747307 w 6142647"/>
              <a:gd name="connsiteY1966" fmla="*/ 1092590 h 6407421"/>
              <a:gd name="connsiteX1967" fmla="*/ 3717704 w 6142647"/>
              <a:gd name="connsiteY1967" fmla="*/ 1092590 h 6407421"/>
              <a:gd name="connsiteX1968" fmla="*/ 3451507 w 6142647"/>
              <a:gd name="connsiteY1968" fmla="*/ 1063093 h 6407421"/>
              <a:gd name="connsiteX1969" fmla="*/ 3481109 w 6142647"/>
              <a:gd name="connsiteY1969" fmla="*/ 1063093 h 6407421"/>
              <a:gd name="connsiteX1970" fmla="*/ 3481109 w 6142647"/>
              <a:gd name="connsiteY1970" fmla="*/ 1092587 h 6407421"/>
              <a:gd name="connsiteX1971" fmla="*/ 3451507 w 6142647"/>
              <a:gd name="connsiteY1971" fmla="*/ 1092587 h 6407421"/>
              <a:gd name="connsiteX1972" fmla="*/ 3185310 w 6142647"/>
              <a:gd name="connsiteY1972" fmla="*/ 1063090 h 6407421"/>
              <a:gd name="connsiteX1973" fmla="*/ 3214913 w 6142647"/>
              <a:gd name="connsiteY1973" fmla="*/ 1063090 h 6407421"/>
              <a:gd name="connsiteX1974" fmla="*/ 3214913 w 6142647"/>
              <a:gd name="connsiteY1974" fmla="*/ 1092584 h 6407421"/>
              <a:gd name="connsiteX1975" fmla="*/ 3185310 w 6142647"/>
              <a:gd name="connsiteY1975" fmla="*/ 1092584 h 6407421"/>
              <a:gd name="connsiteX1976" fmla="*/ 2919113 w 6142647"/>
              <a:gd name="connsiteY1976" fmla="*/ 1063087 h 6407421"/>
              <a:gd name="connsiteX1977" fmla="*/ 2948715 w 6142647"/>
              <a:gd name="connsiteY1977" fmla="*/ 1063087 h 6407421"/>
              <a:gd name="connsiteX1978" fmla="*/ 2948715 w 6142647"/>
              <a:gd name="connsiteY1978" fmla="*/ 1092581 h 6407421"/>
              <a:gd name="connsiteX1979" fmla="*/ 2919113 w 6142647"/>
              <a:gd name="connsiteY1979" fmla="*/ 1092581 h 6407421"/>
              <a:gd name="connsiteX1980" fmla="*/ 2653024 w 6142647"/>
              <a:gd name="connsiteY1980" fmla="*/ 1063084 h 6407421"/>
              <a:gd name="connsiteX1981" fmla="*/ 2682627 w 6142647"/>
              <a:gd name="connsiteY1981" fmla="*/ 1063084 h 6407421"/>
              <a:gd name="connsiteX1982" fmla="*/ 2682627 w 6142647"/>
              <a:gd name="connsiteY1982" fmla="*/ 1092578 h 6407421"/>
              <a:gd name="connsiteX1983" fmla="*/ 2653024 w 6142647"/>
              <a:gd name="connsiteY1983" fmla="*/ 1092578 h 6407421"/>
              <a:gd name="connsiteX1984" fmla="*/ 2386827 w 6142647"/>
              <a:gd name="connsiteY1984" fmla="*/ 1063081 h 6407421"/>
              <a:gd name="connsiteX1985" fmla="*/ 2416430 w 6142647"/>
              <a:gd name="connsiteY1985" fmla="*/ 1063081 h 6407421"/>
              <a:gd name="connsiteX1986" fmla="*/ 2416430 w 6142647"/>
              <a:gd name="connsiteY1986" fmla="*/ 1092575 h 6407421"/>
              <a:gd name="connsiteX1987" fmla="*/ 2386827 w 6142647"/>
              <a:gd name="connsiteY1987" fmla="*/ 1092575 h 6407421"/>
              <a:gd name="connsiteX1988" fmla="*/ 2120630 w 6142647"/>
              <a:gd name="connsiteY1988" fmla="*/ 1063078 h 6407421"/>
              <a:gd name="connsiteX1989" fmla="*/ 2150233 w 6142647"/>
              <a:gd name="connsiteY1989" fmla="*/ 1063078 h 6407421"/>
              <a:gd name="connsiteX1990" fmla="*/ 2150233 w 6142647"/>
              <a:gd name="connsiteY1990" fmla="*/ 1092572 h 6407421"/>
              <a:gd name="connsiteX1991" fmla="*/ 2120630 w 6142647"/>
              <a:gd name="connsiteY1991" fmla="*/ 1092572 h 6407421"/>
              <a:gd name="connsiteX1992" fmla="*/ 1854540 w 6142647"/>
              <a:gd name="connsiteY1992" fmla="*/ 1063075 h 6407421"/>
              <a:gd name="connsiteX1993" fmla="*/ 1884143 w 6142647"/>
              <a:gd name="connsiteY1993" fmla="*/ 1063075 h 6407421"/>
              <a:gd name="connsiteX1994" fmla="*/ 1884143 w 6142647"/>
              <a:gd name="connsiteY1994" fmla="*/ 1092569 h 6407421"/>
              <a:gd name="connsiteX1995" fmla="*/ 1854540 w 6142647"/>
              <a:gd name="connsiteY1995" fmla="*/ 1092569 h 6407421"/>
              <a:gd name="connsiteX1996" fmla="*/ 1588343 w 6142647"/>
              <a:gd name="connsiteY1996" fmla="*/ 1063072 h 6407421"/>
              <a:gd name="connsiteX1997" fmla="*/ 1617945 w 6142647"/>
              <a:gd name="connsiteY1997" fmla="*/ 1063072 h 6407421"/>
              <a:gd name="connsiteX1998" fmla="*/ 1617945 w 6142647"/>
              <a:gd name="connsiteY1998" fmla="*/ 1092566 h 6407421"/>
              <a:gd name="connsiteX1999" fmla="*/ 1588343 w 6142647"/>
              <a:gd name="connsiteY1999" fmla="*/ 1092566 h 6407421"/>
              <a:gd name="connsiteX2000" fmla="*/ 1322254 w 6142647"/>
              <a:gd name="connsiteY2000" fmla="*/ 1063069 h 6407421"/>
              <a:gd name="connsiteX2001" fmla="*/ 1351857 w 6142647"/>
              <a:gd name="connsiteY2001" fmla="*/ 1063069 h 6407421"/>
              <a:gd name="connsiteX2002" fmla="*/ 1351857 w 6142647"/>
              <a:gd name="connsiteY2002" fmla="*/ 1092563 h 6407421"/>
              <a:gd name="connsiteX2003" fmla="*/ 1322254 w 6142647"/>
              <a:gd name="connsiteY2003" fmla="*/ 1092563 h 6407421"/>
              <a:gd name="connsiteX2004" fmla="*/ 1056057 w 6142647"/>
              <a:gd name="connsiteY2004" fmla="*/ 1063066 h 6407421"/>
              <a:gd name="connsiteX2005" fmla="*/ 1085660 w 6142647"/>
              <a:gd name="connsiteY2005" fmla="*/ 1063066 h 6407421"/>
              <a:gd name="connsiteX2006" fmla="*/ 1085660 w 6142647"/>
              <a:gd name="connsiteY2006" fmla="*/ 1092560 h 6407421"/>
              <a:gd name="connsiteX2007" fmla="*/ 1056057 w 6142647"/>
              <a:gd name="connsiteY2007" fmla="*/ 1092560 h 6407421"/>
              <a:gd name="connsiteX2008" fmla="*/ 789968 w 6142647"/>
              <a:gd name="connsiteY2008" fmla="*/ 1063063 h 6407421"/>
              <a:gd name="connsiteX2009" fmla="*/ 819570 w 6142647"/>
              <a:gd name="connsiteY2009" fmla="*/ 1063063 h 6407421"/>
              <a:gd name="connsiteX2010" fmla="*/ 819570 w 6142647"/>
              <a:gd name="connsiteY2010" fmla="*/ 1092557 h 6407421"/>
              <a:gd name="connsiteX2011" fmla="*/ 789968 w 6142647"/>
              <a:gd name="connsiteY2011" fmla="*/ 1092557 h 6407421"/>
              <a:gd name="connsiteX2012" fmla="*/ 523771 w 6142647"/>
              <a:gd name="connsiteY2012" fmla="*/ 1063059 h 6407421"/>
              <a:gd name="connsiteX2013" fmla="*/ 553373 w 6142647"/>
              <a:gd name="connsiteY2013" fmla="*/ 1063059 h 6407421"/>
              <a:gd name="connsiteX2014" fmla="*/ 553373 w 6142647"/>
              <a:gd name="connsiteY2014" fmla="*/ 1092554 h 6407421"/>
              <a:gd name="connsiteX2015" fmla="*/ 523771 w 6142647"/>
              <a:gd name="connsiteY2015" fmla="*/ 1092554 h 6407421"/>
              <a:gd name="connsiteX2016" fmla="*/ 6113045 w 6142647"/>
              <a:gd name="connsiteY2016" fmla="*/ 797337 h 6407421"/>
              <a:gd name="connsiteX2017" fmla="*/ 6142647 w 6142647"/>
              <a:gd name="connsiteY2017" fmla="*/ 797337 h 6407421"/>
              <a:gd name="connsiteX2018" fmla="*/ 6142647 w 6142647"/>
              <a:gd name="connsiteY2018" fmla="*/ 826844 h 6407421"/>
              <a:gd name="connsiteX2019" fmla="*/ 6113045 w 6142647"/>
              <a:gd name="connsiteY2019" fmla="*/ 826844 h 6407421"/>
              <a:gd name="connsiteX2020" fmla="*/ 266197 w 6142647"/>
              <a:gd name="connsiteY2020" fmla="*/ 797337 h 6407421"/>
              <a:gd name="connsiteX2021" fmla="*/ 295800 w 6142647"/>
              <a:gd name="connsiteY2021" fmla="*/ 797337 h 6407421"/>
              <a:gd name="connsiteX2022" fmla="*/ 295800 w 6142647"/>
              <a:gd name="connsiteY2022" fmla="*/ 826844 h 6407421"/>
              <a:gd name="connsiteX2023" fmla="*/ 266197 w 6142647"/>
              <a:gd name="connsiteY2023" fmla="*/ 826844 h 6407421"/>
              <a:gd name="connsiteX2024" fmla="*/ 5846848 w 6142647"/>
              <a:gd name="connsiteY2024" fmla="*/ 797335 h 6407421"/>
              <a:gd name="connsiteX2025" fmla="*/ 5876450 w 6142647"/>
              <a:gd name="connsiteY2025" fmla="*/ 797335 h 6407421"/>
              <a:gd name="connsiteX2026" fmla="*/ 5876450 w 6142647"/>
              <a:gd name="connsiteY2026" fmla="*/ 826841 h 6407421"/>
              <a:gd name="connsiteX2027" fmla="*/ 5846848 w 6142647"/>
              <a:gd name="connsiteY2027" fmla="*/ 826841 h 6407421"/>
              <a:gd name="connsiteX2028" fmla="*/ 0 w 6142647"/>
              <a:gd name="connsiteY2028" fmla="*/ 797335 h 6407421"/>
              <a:gd name="connsiteX2029" fmla="*/ 29602 w 6142647"/>
              <a:gd name="connsiteY2029" fmla="*/ 797335 h 6407421"/>
              <a:gd name="connsiteX2030" fmla="*/ 29602 w 6142647"/>
              <a:gd name="connsiteY2030" fmla="*/ 826841 h 6407421"/>
              <a:gd name="connsiteX2031" fmla="*/ 0 w 6142647"/>
              <a:gd name="connsiteY2031" fmla="*/ 826841 h 6407421"/>
              <a:gd name="connsiteX2032" fmla="*/ 5580759 w 6142647"/>
              <a:gd name="connsiteY2032" fmla="*/ 797333 h 6407421"/>
              <a:gd name="connsiteX2033" fmla="*/ 5610361 w 6142647"/>
              <a:gd name="connsiteY2033" fmla="*/ 797333 h 6407421"/>
              <a:gd name="connsiteX2034" fmla="*/ 5610361 w 6142647"/>
              <a:gd name="connsiteY2034" fmla="*/ 826839 h 6407421"/>
              <a:gd name="connsiteX2035" fmla="*/ 5580759 w 6142647"/>
              <a:gd name="connsiteY2035" fmla="*/ 826839 h 6407421"/>
              <a:gd name="connsiteX2036" fmla="*/ 5314562 w 6142647"/>
              <a:gd name="connsiteY2036" fmla="*/ 797331 h 6407421"/>
              <a:gd name="connsiteX2037" fmla="*/ 5344164 w 6142647"/>
              <a:gd name="connsiteY2037" fmla="*/ 797331 h 6407421"/>
              <a:gd name="connsiteX2038" fmla="*/ 5344164 w 6142647"/>
              <a:gd name="connsiteY2038" fmla="*/ 826836 h 6407421"/>
              <a:gd name="connsiteX2039" fmla="*/ 5314562 w 6142647"/>
              <a:gd name="connsiteY2039" fmla="*/ 826836 h 6407421"/>
              <a:gd name="connsiteX2040" fmla="*/ 5048365 w 6142647"/>
              <a:gd name="connsiteY2040" fmla="*/ 797329 h 6407421"/>
              <a:gd name="connsiteX2041" fmla="*/ 5078075 w 6142647"/>
              <a:gd name="connsiteY2041" fmla="*/ 797329 h 6407421"/>
              <a:gd name="connsiteX2042" fmla="*/ 5078075 w 6142647"/>
              <a:gd name="connsiteY2042" fmla="*/ 826833 h 6407421"/>
              <a:gd name="connsiteX2043" fmla="*/ 5048365 w 6142647"/>
              <a:gd name="connsiteY2043" fmla="*/ 826833 h 6407421"/>
              <a:gd name="connsiteX2044" fmla="*/ 4782276 w 6142647"/>
              <a:gd name="connsiteY2044" fmla="*/ 797327 h 6407421"/>
              <a:gd name="connsiteX2045" fmla="*/ 4811879 w 6142647"/>
              <a:gd name="connsiteY2045" fmla="*/ 797327 h 6407421"/>
              <a:gd name="connsiteX2046" fmla="*/ 4811879 w 6142647"/>
              <a:gd name="connsiteY2046" fmla="*/ 826831 h 6407421"/>
              <a:gd name="connsiteX2047" fmla="*/ 4782276 w 6142647"/>
              <a:gd name="connsiteY2047" fmla="*/ 826831 h 6407421"/>
              <a:gd name="connsiteX2048" fmla="*/ 4516079 w 6142647"/>
              <a:gd name="connsiteY2048" fmla="*/ 797325 h 6407421"/>
              <a:gd name="connsiteX2049" fmla="*/ 4545681 w 6142647"/>
              <a:gd name="connsiteY2049" fmla="*/ 797325 h 6407421"/>
              <a:gd name="connsiteX2050" fmla="*/ 4545681 w 6142647"/>
              <a:gd name="connsiteY2050" fmla="*/ 826828 h 6407421"/>
              <a:gd name="connsiteX2051" fmla="*/ 4516079 w 6142647"/>
              <a:gd name="connsiteY2051" fmla="*/ 826828 h 6407421"/>
              <a:gd name="connsiteX2052" fmla="*/ 4249990 w 6142647"/>
              <a:gd name="connsiteY2052" fmla="*/ 797323 h 6407421"/>
              <a:gd name="connsiteX2053" fmla="*/ 4279592 w 6142647"/>
              <a:gd name="connsiteY2053" fmla="*/ 797323 h 6407421"/>
              <a:gd name="connsiteX2054" fmla="*/ 4279592 w 6142647"/>
              <a:gd name="connsiteY2054" fmla="*/ 826826 h 6407421"/>
              <a:gd name="connsiteX2055" fmla="*/ 4249990 w 6142647"/>
              <a:gd name="connsiteY2055" fmla="*/ 826826 h 6407421"/>
              <a:gd name="connsiteX2056" fmla="*/ 3983793 w 6142647"/>
              <a:gd name="connsiteY2056" fmla="*/ 797321 h 6407421"/>
              <a:gd name="connsiteX2057" fmla="*/ 4013396 w 6142647"/>
              <a:gd name="connsiteY2057" fmla="*/ 797321 h 6407421"/>
              <a:gd name="connsiteX2058" fmla="*/ 4013396 w 6142647"/>
              <a:gd name="connsiteY2058" fmla="*/ 826823 h 6407421"/>
              <a:gd name="connsiteX2059" fmla="*/ 3983793 w 6142647"/>
              <a:gd name="connsiteY2059" fmla="*/ 826823 h 6407421"/>
              <a:gd name="connsiteX2060" fmla="*/ 3717704 w 6142647"/>
              <a:gd name="connsiteY2060" fmla="*/ 797319 h 6407421"/>
              <a:gd name="connsiteX2061" fmla="*/ 3747307 w 6142647"/>
              <a:gd name="connsiteY2061" fmla="*/ 797319 h 6407421"/>
              <a:gd name="connsiteX2062" fmla="*/ 3747307 w 6142647"/>
              <a:gd name="connsiteY2062" fmla="*/ 826820 h 6407421"/>
              <a:gd name="connsiteX2063" fmla="*/ 3717704 w 6142647"/>
              <a:gd name="connsiteY2063" fmla="*/ 826820 h 6407421"/>
              <a:gd name="connsiteX2064" fmla="*/ 3451507 w 6142647"/>
              <a:gd name="connsiteY2064" fmla="*/ 797317 h 6407421"/>
              <a:gd name="connsiteX2065" fmla="*/ 3481109 w 6142647"/>
              <a:gd name="connsiteY2065" fmla="*/ 797317 h 6407421"/>
              <a:gd name="connsiteX2066" fmla="*/ 3481109 w 6142647"/>
              <a:gd name="connsiteY2066" fmla="*/ 826818 h 6407421"/>
              <a:gd name="connsiteX2067" fmla="*/ 3451507 w 6142647"/>
              <a:gd name="connsiteY2067" fmla="*/ 826818 h 6407421"/>
              <a:gd name="connsiteX2068" fmla="*/ 3185310 w 6142647"/>
              <a:gd name="connsiteY2068" fmla="*/ 797315 h 6407421"/>
              <a:gd name="connsiteX2069" fmla="*/ 3214913 w 6142647"/>
              <a:gd name="connsiteY2069" fmla="*/ 797315 h 6407421"/>
              <a:gd name="connsiteX2070" fmla="*/ 3214913 w 6142647"/>
              <a:gd name="connsiteY2070" fmla="*/ 826815 h 6407421"/>
              <a:gd name="connsiteX2071" fmla="*/ 3185310 w 6142647"/>
              <a:gd name="connsiteY2071" fmla="*/ 826815 h 6407421"/>
              <a:gd name="connsiteX2072" fmla="*/ 2919113 w 6142647"/>
              <a:gd name="connsiteY2072" fmla="*/ 797312 h 6407421"/>
              <a:gd name="connsiteX2073" fmla="*/ 2948715 w 6142647"/>
              <a:gd name="connsiteY2073" fmla="*/ 797312 h 6407421"/>
              <a:gd name="connsiteX2074" fmla="*/ 2948715 w 6142647"/>
              <a:gd name="connsiteY2074" fmla="*/ 826812 h 6407421"/>
              <a:gd name="connsiteX2075" fmla="*/ 2919113 w 6142647"/>
              <a:gd name="connsiteY2075" fmla="*/ 826812 h 6407421"/>
              <a:gd name="connsiteX2076" fmla="*/ 2653024 w 6142647"/>
              <a:gd name="connsiteY2076" fmla="*/ 797310 h 6407421"/>
              <a:gd name="connsiteX2077" fmla="*/ 2682627 w 6142647"/>
              <a:gd name="connsiteY2077" fmla="*/ 797310 h 6407421"/>
              <a:gd name="connsiteX2078" fmla="*/ 2682627 w 6142647"/>
              <a:gd name="connsiteY2078" fmla="*/ 826810 h 6407421"/>
              <a:gd name="connsiteX2079" fmla="*/ 2653024 w 6142647"/>
              <a:gd name="connsiteY2079" fmla="*/ 826810 h 6407421"/>
              <a:gd name="connsiteX2080" fmla="*/ 2386827 w 6142647"/>
              <a:gd name="connsiteY2080" fmla="*/ 797308 h 6407421"/>
              <a:gd name="connsiteX2081" fmla="*/ 2416430 w 6142647"/>
              <a:gd name="connsiteY2081" fmla="*/ 797308 h 6407421"/>
              <a:gd name="connsiteX2082" fmla="*/ 2416430 w 6142647"/>
              <a:gd name="connsiteY2082" fmla="*/ 826807 h 6407421"/>
              <a:gd name="connsiteX2083" fmla="*/ 2386827 w 6142647"/>
              <a:gd name="connsiteY2083" fmla="*/ 826807 h 6407421"/>
              <a:gd name="connsiteX2084" fmla="*/ 2120630 w 6142647"/>
              <a:gd name="connsiteY2084" fmla="*/ 797306 h 6407421"/>
              <a:gd name="connsiteX2085" fmla="*/ 2150233 w 6142647"/>
              <a:gd name="connsiteY2085" fmla="*/ 797306 h 6407421"/>
              <a:gd name="connsiteX2086" fmla="*/ 2150233 w 6142647"/>
              <a:gd name="connsiteY2086" fmla="*/ 826805 h 6407421"/>
              <a:gd name="connsiteX2087" fmla="*/ 2120630 w 6142647"/>
              <a:gd name="connsiteY2087" fmla="*/ 826805 h 6407421"/>
              <a:gd name="connsiteX2088" fmla="*/ 1854540 w 6142647"/>
              <a:gd name="connsiteY2088" fmla="*/ 797304 h 6407421"/>
              <a:gd name="connsiteX2089" fmla="*/ 1884143 w 6142647"/>
              <a:gd name="connsiteY2089" fmla="*/ 797304 h 6407421"/>
              <a:gd name="connsiteX2090" fmla="*/ 1884143 w 6142647"/>
              <a:gd name="connsiteY2090" fmla="*/ 826802 h 6407421"/>
              <a:gd name="connsiteX2091" fmla="*/ 1854540 w 6142647"/>
              <a:gd name="connsiteY2091" fmla="*/ 826802 h 6407421"/>
              <a:gd name="connsiteX2092" fmla="*/ 1588343 w 6142647"/>
              <a:gd name="connsiteY2092" fmla="*/ 797302 h 6407421"/>
              <a:gd name="connsiteX2093" fmla="*/ 1617945 w 6142647"/>
              <a:gd name="connsiteY2093" fmla="*/ 797302 h 6407421"/>
              <a:gd name="connsiteX2094" fmla="*/ 1617945 w 6142647"/>
              <a:gd name="connsiteY2094" fmla="*/ 826799 h 6407421"/>
              <a:gd name="connsiteX2095" fmla="*/ 1588343 w 6142647"/>
              <a:gd name="connsiteY2095" fmla="*/ 826799 h 6407421"/>
              <a:gd name="connsiteX2096" fmla="*/ 1322254 w 6142647"/>
              <a:gd name="connsiteY2096" fmla="*/ 797300 h 6407421"/>
              <a:gd name="connsiteX2097" fmla="*/ 1351857 w 6142647"/>
              <a:gd name="connsiteY2097" fmla="*/ 797300 h 6407421"/>
              <a:gd name="connsiteX2098" fmla="*/ 1351857 w 6142647"/>
              <a:gd name="connsiteY2098" fmla="*/ 826797 h 6407421"/>
              <a:gd name="connsiteX2099" fmla="*/ 1322254 w 6142647"/>
              <a:gd name="connsiteY2099" fmla="*/ 826797 h 6407421"/>
              <a:gd name="connsiteX2100" fmla="*/ 1056057 w 6142647"/>
              <a:gd name="connsiteY2100" fmla="*/ 797298 h 6407421"/>
              <a:gd name="connsiteX2101" fmla="*/ 1085660 w 6142647"/>
              <a:gd name="connsiteY2101" fmla="*/ 797298 h 6407421"/>
              <a:gd name="connsiteX2102" fmla="*/ 1085660 w 6142647"/>
              <a:gd name="connsiteY2102" fmla="*/ 826794 h 6407421"/>
              <a:gd name="connsiteX2103" fmla="*/ 1056057 w 6142647"/>
              <a:gd name="connsiteY2103" fmla="*/ 826794 h 6407421"/>
              <a:gd name="connsiteX2104" fmla="*/ 789968 w 6142647"/>
              <a:gd name="connsiteY2104" fmla="*/ 797296 h 6407421"/>
              <a:gd name="connsiteX2105" fmla="*/ 819570 w 6142647"/>
              <a:gd name="connsiteY2105" fmla="*/ 797296 h 6407421"/>
              <a:gd name="connsiteX2106" fmla="*/ 819570 w 6142647"/>
              <a:gd name="connsiteY2106" fmla="*/ 826792 h 6407421"/>
              <a:gd name="connsiteX2107" fmla="*/ 789968 w 6142647"/>
              <a:gd name="connsiteY2107" fmla="*/ 826792 h 6407421"/>
              <a:gd name="connsiteX2108" fmla="*/ 523771 w 6142647"/>
              <a:gd name="connsiteY2108" fmla="*/ 797294 h 6407421"/>
              <a:gd name="connsiteX2109" fmla="*/ 553373 w 6142647"/>
              <a:gd name="connsiteY2109" fmla="*/ 797294 h 6407421"/>
              <a:gd name="connsiteX2110" fmla="*/ 553373 w 6142647"/>
              <a:gd name="connsiteY2110" fmla="*/ 826789 h 6407421"/>
              <a:gd name="connsiteX2111" fmla="*/ 523771 w 6142647"/>
              <a:gd name="connsiteY2111" fmla="*/ 826789 h 6407421"/>
              <a:gd name="connsiteX2112" fmla="*/ 6113045 w 6142647"/>
              <a:gd name="connsiteY2112" fmla="*/ 531575 h 6407421"/>
              <a:gd name="connsiteX2113" fmla="*/ 6142647 w 6142647"/>
              <a:gd name="connsiteY2113" fmla="*/ 531575 h 6407421"/>
              <a:gd name="connsiteX2114" fmla="*/ 6142647 w 6142647"/>
              <a:gd name="connsiteY2114" fmla="*/ 561177 h 6407421"/>
              <a:gd name="connsiteX2115" fmla="*/ 6113045 w 6142647"/>
              <a:gd name="connsiteY2115" fmla="*/ 561177 h 6407421"/>
              <a:gd name="connsiteX2116" fmla="*/ 266197 w 6142647"/>
              <a:gd name="connsiteY2116" fmla="*/ 531575 h 6407421"/>
              <a:gd name="connsiteX2117" fmla="*/ 295800 w 6142647"/>
              <a:gd name="connsiteY2117" fmla="*/ 531575 h 6407421"/>
              <a:gd name="connsiteX2118" fmla="*/ 295800 w 6142647"/>
              <a:gd name="connsiteY2118" fmla="*/ 561177 h 6407421"/>
              <a:gd name="connsiteX2119" fmla="*/ 266197 w 6142647"/>
              <a:gd name="connsiteY2119" fmla="*/ 561177 h 6407421"/>
              <a:gd name="connsiteX2120" fmla="*/ 5846848 w 6142647"/>
              <a:gd name="connsiteY2120" fmla="*/ 531573 h 6407421"/>
              <a:gd name="connsiteX2121" fmla="*/ 5876450 w 6142647"/>
              <a:gd name="connsiteY2121" fmla="*/ 531573 h 6407421"/>
              <a:gd name="connsiteX2122" fmla="*/ 5876450 w 6142647"/>
              <a:gd name="connsiteY2122" fmla="*/ 561175 h 6407421"/>
              <a:gd name="connsiteX2123" fmla="*/ 5846848 w 6142647"/>
              <a:gd name="connsiteY2123" fmla="*/ 561175 h 6407421"/>
              <a:gd name="connsiteX2124" fmla="*/ 0 w 6142647"/>
              <a:gd name="connsiteY2124" fmla="*/ 531573 h 6407421"/>
              <a:gd name="connsiteX2125" fmla="*/ 29602 w 6142647"/>
              <a:gd name="connsiteY2125" fmla="*/ 531573 h 6407421"/>
              <a:gd name="connsiteX2126" fmla="*/ 29602 w 6142647"/>
              <a:gd name="connsiteY2126" fmla="*/ 561175 h 6407421"/>
              <a:gd name="connsiteX2127" fmla="*/ 0 w 6142647"/>
              <a:gd name="connsiteY2127" fmla="*/ 561175 h 6407421"/>
              <a:gd name="connsiteX2128" fmla="*/ 5580759 w 6142647"/>
              <a:gd name="connsiteY2128" fmla="*/ 531571 h 6407421"/>
              <a:gd name="connsiteX2129" fmla="*/ 5610361 w 6142647"/>
              <a:gd name="connsiteY2129" fmla="*/ 531571 h 6407421"/>
              <a:gd name="connsiteX2130" fmla="*/ 5610361 w 6142647"/>
              <a:gd name="connsiteY2130" fmla="*/ 561173 h 6407421"/>
              <a:gd name="connsiteX2131" fmla="*/ 5580759 w 6142647"/>
              <a:gd name="connsiteY2131" fmla="*/ 561173 h 6407421"/>
              <a:gd name="connsiteX2132" fmla="*/ 5314562 w 6142647"/>
              <a:gd name="connsiteY2132" fmla="*/ 531568 h 6407421"/>
              <a:gd name="connsiteX2133" fmla="*/ 5344164 w 6142647"/>
              <a:gd name="connsiteY2133" fmla="*/ 531568 h 6407421"/>
              <a:gd name="connsiteX2134" fmla="*/ 5344164 w 6142647"/>
              <a:gd name="connsiteY2134" fmla="*/ 561170 h 6407421"/>
              <a:gd name="connsiteX2135" fmla="*/ 5314562 w 6142647"/>
              <a:gd name="connsiteY2135" fmla="*/ 561170 h 6407421"/>
              <a:gd name="connsiteX2136" fmla="*/ 5048365 w 6142647"/>
              <a:gd name="connsiteY2136" fmla="*/ 531566 h 6407421"/>
              <a:gd name="connsiteX2137" fmla="*/ 5078075 w 6142647"/>
              <a:gd name="connsiteY2137" fmla="*/ 531566 h 6407421"/>
              <a:gd name="connsiteX2138" fmla="*/ 5078075 w 6142647"/>
              <a:gd name="connsiteY2138" fmla="*/ 561168 h 6407421"/>
              <a:gd name="connsiteX2139" fmla="*/ 5048365 w 6142647"/>
              <a:gd name="connsiteY2139" fmla="*/ 561168 h 6407421"/>
              <a:gd name="connsiteX2140" fmla="*/ 4782276 w 6142647"/>
              <a:gd name="connsiteY2140" fmla="*/ 531564 h 6407421"/>
              <a:gd name="connsiteX2141" fmla="*/ 4811879 w 6142647"/>
              <a:gd name="connsiteY2141" fmla="*/ 531564 h 6407421"/>
              <a:gd name="connsiteX2142" fmla="*/ 4811879 w 6142647"/>
              <a:gd name="connsiteY2142" fmla="*/ 561166 h 6407421"/>
              <a:gd name="connsiteX2143" fmla="*/ 4782276 w 6142647"/>
              <a:gd name="connsiteY2143" fmla="*/ 561166 h 6407421"/>
              <a:gd name="connsiteX2144" fmla="*/ 4516079 w 6142647"/>
              <a:gd name="connsiteY2144" fmla="*/ 531562 h 6407421"/>
              <a:gd name="connsiteX2145" fmla="*/ 4545681 w 6142647"/>
              <a:gd name="connsiteY2145" fmla="*/ 531562 h 6407421"/>
              <a:gd name="connsiteX2146" fmla="*/ 4545681 w 6142647"/>
              <a:gd name="connsiteY2146" fmla="*/ 561164 h 6407421"/>
              <a:gd name="connsiteX2147" fmla="*/ 4516079 w 6142647"/>
              <a:gd name="connsiteY2147" fmla="*/ 561164 h 6407421"/>
              <a:gd name="connsiteX2148" fmla="*/ 4249990 w 6142647"/>
              <a:gd name="connsiteY2148" fmla="*/ 531560 h 6407421"/>
              <a:gd name="connsiteX2149" fmla="*/ 4279592 w 6142647"/>
              <a:gd name="connsiteY2149" fmla="*/ 531560 h 6407421"/>
              <a:gd name="connsiteX2150" fmla="*/ 4279592 w 6142647"/>
              <a:gd name="connsiteY2150" fmla="*/ 561162 h 6407421"/>
              <a:gd name="connsiteX2151" fmla="*/ 4249990 w 6142647"/>
              <a:gd name="connsiteY2151" fmla="*/ 561162 h 6407421"/>
              <a:gd name="connsiteX2152" fmla="*/ 3983793 w 6142647"/>
              <a:gd name="connsiteY2152" fmla="*/ 531558 h 6407421"/>
              <a:gd name="connsiteX2153" fmla="*/ 4013396 w 6142647"/>
              <a:gd name="connsiteY2153" fmla="*/ 531558 h 6407421"/>
              <a:gd name="connsiteX2154" fmla="*/ 4013396 w 6142647"/>
              <a:gd name="connsiteY2154" fmla="*/ 561160 h 6407421"/>
              <a:gd name="connsiteX2155" fmla="*/ 3983793 w 6142647"/>
              <a:gd name="connsiteY2155" fmla="*/ 561160 h 6407421"/>
              <a:gd name="connsiteX2156" fmla="*/ 3717704 w 6142647"/>
              <a:gd name="connsiteY2156" fmla="*/ 531556 h 6407421"/>
              <a:gd name="connsiteX2157" fmla="*/ 3747307 w 6142647"/>
              <a:gd name="connsiteY2157" fmla="*/ 531556 h 6407421"/>
              <a:gd name="connsiteX2158" fmla="*/ 3747307 w 6142647"/>
              <a:gd name="connsiteY2158" fmla="*/ 561158 h 6407421"/>
              <a:gd name="connsiteX2159" fmla="*/ 3717704 w 6142647"/>
              <a:gd name="connsiteY2159" fmla="*/ 561158 h 6407421"/>
              <a:gd name="connsiteX2160" fmla="*/ 3451507 w 6142647"/>
              <a:gd name="connsiteY2160" fmla="*/ 531554 h 6407421"/>
              <a:gd name="connsiteX2161" fmla="*/ 3481109 w 6142647"/>
              <a:gd name="connsiteY2161" fmla="*/ 531554 h 6407421"/>
              <a:gd name="connsiteX2162" fmla="*/ 3481109 w 6142647"/>
              <a:gd name="connsiteY2162" fmla="*/ 561156 h 6407421"/>
              <a:gd name="connsiteX2163" fmla="*/ 3451507 w 6142647"/>
              <a:gd name="connsiteY2163" fmla="*/ 561156 h 6407421"/>
              <a:gd name="connsiteX2164" fmla="*/ 3185310 w 6142647"/>
              <a:gd name="connsiteY2164" fmla="*/ 531551 h 6407421"/>
              <a:gd name="connsiteX2165" fmla="*/ 3214913 w 6142647"/>
              <a:gd name="connsiteY2165" fmla="*/ 531551 h 6407421"/>
              <a:gd name="connsiteX2166" fmla="*/ 3214913 w 6142647"/>
              <a:gd name="connsiteY2166" fmla="*/ 561154 h 6407421"/>
              <a:gd name="connsiteX2167" fmla="*/ 3185310 w 6142647"/>
              <a:gd name="connsiteY2167" fmla="*/ 561154 h 6407421"/>
              <a:gd name="connsiteX2168" fmla="*/ 2919113 w 6142647"/>
              <a:gd name="connsiteY2168" fmla="*/ 531549 h 6407421"/>
              <a:gd name="connsiteX2169" fmla="*/ 2948715 w 6142647"/>
              <a:gd name="connsiteY2169" fmla="*/ 531549 h 6407421"/>
              <a:gd name="connsiteX2170" fmla="*/ 2948715 w 6142647"/>
              <a:gd name="connsiteY2170" fmla="*/ 561152 h 6407421"/>
              <a:gd name="connsiteX2171" fmla="*/ 2919113 w 6142647"/>
              <a:gd name="connsiteY2171" fmla="*/ 561152 h 6407421"/>
              <a:gd name="connsiteX2172" fmla="*/ 2653024 w 6142647"/>
              <a:gd name="connsiteY2172" fmla="*/ 531547 h 6407421"/>
              <a:gd name="connsiteX2173" fmla="*/ 2682627 w 6142647"/>
              <a:gd name="connsiteY2173" fmla="*/ 531547 h 6407421"/>
              <a:gd name="connsiteX2174" fmla="*/ 2682627 w 6142647"/>
              <a:gd name="connsiteY2174" fmla="*/ 561149 h 6407421"/>
              <a:gd name="connsiteX2175" fmla="*/ 2653024 w 6142647"/>
              <a:gd name="connsiteY2175" fmla="*/ 561149 h 6407421"/>
              <a:gd name="connsiteX2176" fmla="*/ 2386827 w 6142647"/>
              <a:gd name="connsiteY2176" fmla="*/ 531545 h 6407421"/>
              <a:gd name="connsiteX2177" fmla="*/ 2416430 w 6142647"/>
              <a:gd name="connsiteY2177" fmla="*/ 531545 h 6407421"/>
              <a:gd name="connsiteX2178" fmla="*/ 2416430 w 6142647"/>
              <a:gd name="connsiteY2178" fmla="*/ 561147 h 6407421"/>
              <a:gd name="connsiteX2179" fmla="*/ 2386827 w 6142647"/>
              <a:gd name="connsiteY2179" fmla="*/ 561147 h 6407421"/>
              <a:gd name="connsiteX2180" fmla="*/ 2120630 w 6142647"/>
              <a:gd name="connsiteY2180" fmla="*/ 531543 h 6407421"/>
              <a:gd name="connsiteX2181" fmla="*/ 2150233 w 6142647"/>
              <a:gd name="connsiteY2181" fmla="*/ 531543 h 6407421"/>
              <a:gd name="connsiteX2182" fmla="*/ 2150233 w 6142647"/>
              <a:gd name="connsiteY2182" fmla="*/ 561145 h 6407421"/>
              <a:gd name="connsiteX2183" fmla="*/ 2120630 w 6142647"/>
              <a:gd name="connsiteY2183" fmla="*/ 561145 h 6407421"/>
              <a:gd name="connsiteX2184" fmla="*/ 1854540 w 6142647"/>
              <a:gd name="connsiteY2184" fmla="*/ 531541 h 6407421"/>
              <a:gd name="connsiteX2185" fmla="*/ 1884143 w 6142647"/>
              <a:gd name="connsiteY2185" fmla="*/ 531541 h 6407421"/>
              <a:gd name="connsiteX2186" fmla="*/ 1884143 w 6142647"/>
              <a:gd name="connsiteY2186" fmla="*/ 561143 h 6407421"/>
              <a:gd name="connsiteX2187" fmla="*/ 1854540 w 6142647"/>
              <a:gd name="connsiteY2187" fmla="*/ 561143 h 6407421"/>
              <a:gd name="connsiteX2188" fmla="*/ 1588343 w 6142647"/>
              <a:gd name="connsiteY2188" fmla="*/ 531539 h 6407421"/>
              <a:gd name="connsiteX2189" fmla="*/ 1617945 w 6142647"/>
              <a:gd name="connsiteY2189" fmla="*/ 531539 h 6407421"/>
              <a:gd name="connsiteX2190" fmla="*/ 1617945 w 6142647"/>
              <a:gd name="connsiteY2190" fmla="*/ 561141 h 6407421"/>
              <a:gd name="connsiteX2191" fmla="*/ 1588343 w 6142647"/>
              <a:gd name="connsiteY2191" fmla="*/ 561141 h 6407421"/>
              <a:gd name="connsiteX2192" fmla="*/ 1322254 w 6142647"/>
              <a:gd name="connsiteY2192" fmla="*/ 531537 h 6407421"/>
              <a:gd name="connsiteX2193" fmla="*/ 1351857 w 6142647"/>
              <a:gd name="connsiteY2193" fmla="*/ 531537 h 6407421"/>
              <a:gd name="connsiteX2194" fmla="*/ 1351857 w 6142647"/>
              <a:gd name="connsiteY2194" fmla="*/ 561139 h 6407421"/>
              <a:gd name="connsiteX2195" fmla="*/ 1322254 w 6142647"/>
              <a:gd name="connsiteY2195" fmla="*/ 561139 h 6407421"/>
              <a:gd name="connsiteX2196" fmla="*/ 1056057 w 6142647"/>
              <a:gd name="connsiteY2196" fmla="*/ 531534 h 6407421"/>
              <a:gd name="connsiteX2197" fmla="*/ 1085660 w 6142647"/>
              <a:gd name="connsiteY2197" fmla="*/ 531534 h 6407421"/>
              <a:gd name="connsiteX2198" fmla="*/ 1085660 w 6142647"/>
              <a:gd name="connsiteY2198" fmla="*/ 561137 h 6407421"/>
              <a:gd name="connsiteX2199" fmla="*/ 1056057 w 6142647"/>
              <a:gd name="connsiteY2199" fmla="*/ 561137 h 6407421"/>
              <a:gd name="connsiteX2200" fmla="*/ 789968 w 6142647"/>
              <a:gd name="connsiteY2200" fmla="*/ 531532 h 6407421"/>
              <a:gd name="connsiteX2201" fmla="*/ 819570 w 6142647"/>
              <a:gd name="connsiteY2201" fmla="*/ 531532 h 6407421"/>
              <a:gd name="connsiteX2202" fmla="*/ 819570 w 6142647"/>
              <a:gd name="connsiteY2202" fmla="*/ 561135 h 6407421"/>
              <a:gd name="connsiteX2203" fmla="*/ 789968 w 6142647"/>
              <a:gd name="connsiteY2203" fmla="*/ 561135 h 6407421"/>
              <a:gd name="connsiteX2204" fmla="*/ 523771 w 6142647"/>
              <a:gd name="connsiteY2204" fmla="*/ 531530 h 6407421"/>
              <a:gd name="connsiteX2205" fmla="*/ 553373 w 6142647"/>
              <a:gd name="connsiteY2205" fmla="*/ 531530 h 6407421"/>
              <a:gd name="connsiteX2206" fmla="*/ 553373 w 6142647"/>
              <a:gd name="connsiteY2206" fmla="*/ 561133 h 6407421"/>
              <a:gd name="connsiteX2207" fmla="*/ 523771 w 6142647"/>
              <a:gd name="connsiteY2207" fmla="*/ 561133 h 6407421"/>
              <a:gd name="connsiteX2208" fmla="*/ 6113045 w 6142647"/>
              <a:gd name="connsiteY2208" fmla="*/ 265811 h 6407421"/>
              <a:gd name="connsiteX2209" fmla="*/ 6142647 w 6142647"/>
              <a:gd name="connsiteY2209" fmla="*/ 265811 h 6407421"/>
              <a:gd name="connsiteX2210" fmla="*/ 6142647 w 6142647"/>
              <a:gd name="connsiteY2210" fmla="*/ 295414 h 6407421"/>
              <a:gd name="connsiteX2211" fmla="*/ 6113045 w 6142647"/>
              <a:gd name="connsiteY2211" fmla="*/ 295414 h 6407421"/>
              <a:gd name="connsiteX2212" fmla="*/ 266197 w 6142647"/>
              <a:gd name="connsiteY2212" fmla="*/ 265811 h 6407421"/>
              <a:gd name="connsiteX2213" fmla="*/ 295800 w 6142647"/>
              <a:gd name="connsiteY2213" fmla="*/ 265811 h 6407421"/>
              <a:gd name="connsiteX2214" fmla="*/ 295800 w 6142647"/>
              <a:gd name="connsiteY2214" fmla="*/ 295414 h 6407421"/>
              <a:gd name="connsiteX2215" fmla="*/ 266197 w 6142647"/>
              <a:gd name="connsiteY2215" fmla="*/ 295414 h 6407421"/>
              <a:gd name="connsiteX2216" fmla="*/ 5846848 w 6142647"/>
              <a:gd name="connsiteY2216" fmla="*/ 265809 h 6407421"/>
              <a:gd name="connsiteX2217" fmla="*/ 5876450 w 6142647"/>
              <a:gd name="connsiteY2217" fmla="*/ 265809 h 6407421"/>
              <a:gd name="connsiteX2218" fmla="*/ 5876450 w 6142647"/>
              <a:gd name="connsiteY2218" fmla="*/ 295412 h 6407421"/>
              <a:gd name="connsiteX2219" fmla="*/ 5846848 w 6142647"/>
              <a:gd name="connsiteY2219" fmla="*/ 295412 h 6407421"/>
              <a:gd name="connsiteX2220" fmla="*/ 0 w 6142647"/>
              <a:gd name="connsiteY2220" fmla="*/ 265809 h 6407421"/>
              <a:gd name="connsiteX2221" fmla="*/ 29602 w 6142647"/>
              <a:gd name="connsiteY2221" fmla="*/ 265809 h 6407421"/>
              <a:gd name="connsiteX2222" fmla="*/ 29602 w 6142647"/>
              <a:gd name="connsiteY2222" fmla="*/ 295412 h 6407421"/>
              <a:gd name="connsiteX2223" fmla="*/ 0 w 6142647"/>
              <a:gd name="connsiteY2223" fmla="*/ 295412 h 6407421"/>
              <a:gd name="connsiteX2224" fmla="*/ 5580759 w 6142647"/>
              <a:gd name="connsiteY2224" fmla="*/ 265807 h 6407421"/>
              <a:gd name="connsiteX2225" fmla="*/ 5610361 w 6142647"/>
              <a:gd name="connsiteY2225" fmla="*/ 265807 h 6407421"/>
              <a:gd name="connsiteX2226" fmla="*/ 5610361 w 6142647"/>
              <a:gd name="connsiteY2226" fmla="*/ 295409 h 6407421"/>
              <a:gd name="connsiteX2227" fmla="*/ 5580759 w 6142647"/>
              <a:gd name="connsiteY2227" fmla="*/ 295409 h 6407421"/>
              <a:gd name="connsiteX2228" fmla="*/ 5314562 w 6142647"/>
              <a:gd name="connsiteY2228" fmla="*/ 265805 h 6407421"/>
              <a:gd name="connsiteX2229" fmla="*/ 5344164 w 6142647"/>
              <a:gd name="connsiteY2229" fmla="*/ 265805 h 6407421"/>
              <a:gd name="connsiteX2230" fmla="*/ 5344164 w 6142647"/>
              <a:gd name="connsiteY2230" fmla="*/ 295407 h 6407421"/>
              <a:gd name="connsiteX2231" fmla="*/ 5314562 w 6142647"/>
              <a:gd name="connsiteY2231" fmla="*/ 295407 h 6407421"/>
              <a:gd name="connsiteX2232" fmla="*/ 5048365 w 6142647"/>
              <a:gd name="connsiteY2232" fmla="*/ 265803 h 6407421"/>
              <a:gd name="connsiteX2233" fmla="*/ 5078075 w 6142647"/>
              <a:gd name="connsiteY2233" fmla="*/ 265803 h 6407421"/>
              <a:gd name="connsiteX2234" fmla="*/ 5078075 w 6142647"/>
              <a:gd name="connsiteY2234" fmla="*/ 295405 h 6407421"/>
              <a:gd name="connsiteX2235" fmla="*/ 5048365 w 6142647"/>
              <a:gd name="connsiteY2235" fmla="*/ 295405 h 6407421"/>
              <a:gd name="connsiteX2236" fmla="*/ 4782276 w 6142647"/>
              <a:gd name="connsiteY2236" fmla="*/ 265800 h 6407421"/>
              <a:gd name="connsiteX2237" fmla="*/ 4811879 w 6142647"/>
              <a:gd name="connsiteY2237" fmla="*/ 265800 h 6407421"/>
              <a:gd name="connsiteX2238" fmla="*/ 4811879 w 6142647"/>
              <a:gd name="connsiteY2238" fmla="*/ 295403 h 6407421"/>
              <a:gd name="connsiteX2239" fmla="*/ 4782276 w 6142647"/>
              <a:gd name="connsiteY2239" fmla="*/ 295403 h 6407421"/>
              <a:gd name="connsiteX2240" fmla="*/ 4516079 w 6142647"/>
              <a:gd name="connsiteY2240" fmla="*/ 265798 h 6407421"/>
              <a:gd name="connsiteX2241" fmla="*/ 4545681 w 6142647"/>
              <a:gd name="connsiteY2241" fmla="*/ 265798 h 6407421"/>
              <a:gd name="connsiteX2242" fmla="*/ 4545681 w 6142647"/>
              <a:gd name="connsiteY2242" fmla="*/ 295401 h 6407421"/>
              <a:gd name="connsiteX2243" fmla="*/ 4516079 w 6142647"/>
              <a:gd name="connsiteY2243" fmla="*/ 295401 h 6407421"/>
              <a:gd name="connsiteX2244" fmla="*/ 4249990 w 6142647"/>
              <a:gd name="connsiteY2244" fmla="*/ 265796 h 6407421"/>
              <a:gd name="connsiteX2245" fmla="*/ 4279592 w 6142647"/>
              <a:gd name="connsiteY2245" fmla="*/ 265796 h 6407421"/>
              <a:gd name="connsiteX2246" fmla="*/ 4279592 w 6142647"/>
              <a:gd name="connsiteY2246" fmla="*/ 295398 h 6407421"/>
              <a:gd name="connsiteX2247" fmla="*/ 4249990 w 6142647"/>
              <a:gd name="connsiteY2247" fmla="*/ 295398 h 6407421"/>
              <a:gd name="connsiteX2248" fmla="*/ 3983793 w 6142647"/>
              <a:gd name="connsiteY2248" fmla="*/ 265794 h 6407421"/>
              <a:gd name="connsiteX2249" fmla="*/ 4013396 w 6142647"/>
              <a:gd name="connsiteY2249" fmla="*/ 265794 h 6407421"/>
              <a:gd name="connsiteX2250" fmla="*/ 4013396 w 6142647"/>
              <a:gd name="connsiteY2250" fmla="*/ 295396 h 6407421"/>
              <a:gd name="connsiteX2251" fmla="*/ 3983793 w 6142647"/>
              <a:gd name="connsiteY2251" fmla="*/ 295396 h 6407421"/>
              <a:gd name="connsiteX2252" fmla="*/ 3717704 w 6142647"/>
              <a:gd name="connsiteY2252" fmla="*/ 265792 h 6407421"/>
              <a:gd name="connsiteX2253" fmla="*/ 3747307 w 6142647"/>
              <a:gd name="connsiteY2253" fmla="*/ 265792 h 6407421"/>
              <a:gd name="connsiteX2254" fmla="*/ 3747307 w 6142647"/>
              <a:gd name="connsiteY2254" fmla="*/ 295394 h 6407421"/>
              <a:gd name="connsiteX2255" fmla="*/ 3717704 w 6142647"/>
              <a:gd name="connsiteY2255" fmla="*/ 295394 h 6407421"/>
              <a:gd name="connsiteX2256" fmla="*/ 3451507 w 6142647"/>
              <a:gd name="connsiteY2256" fmla="*/ 265789 h 6407421"/>
              <a:gd name="connsiteX2257" fmla="*/ 3481109 w 6142647"/>
              <a:gd name="connsiteY2257" fmla="*/ 265789 h 6407421"/>
              <a:gd name="connsiteX2258" fmla="*/ 3481109 w 6142647"/>
              <a:gd name="connsiteY2258" fmla="*/ 295392 h 6407421"/>
              <a:gd name="connsiteX2259" fmla="*/ 3451507 w 6142647"/>
              <a:gd name="connsiteY2259" fmla="*/ 295392 h 6407421"/>
              <a:gd name="connsiteX2260" fmla="*/ 3185310 w 6142647"/>
              <a:gd name="connsiteY2260" fmla="*/ 265787 h 6407421"/>
              <a:gd name="connsiteX2261" fmla="*/ 3214913 w 6142647"/>
              <a:gd name="connsiteY2261" fmla="*/ 265787 h 6407421"/>
              <a:gd name="connsiteX2262" fmla="*/ 3214913 w 6142647"/>
              <a:gd name="connsiteY2262" fmla="*/ 295390 h 6407421"/>
              <a:gd name="connsiteX2263" fmla="*/ 3185310 w 6142647"/>
              <a:gd name="connsiteY2263" fmla="*/ 295390 h 6407421"/>
              <a:gd name="connsiteX2264" fmla="*/ 2919113 w 6142647"/>
              <a:gd name="connsiteY2264" fmla="*/ 265785 h 6407421"/>
              <a:gd name="connsiteX2265" fmla="*/ 2948715 w 6142647"/>
              <a:gd name="connsiteY2265" fmla="*/ 265785 h 6407421"/>
              <a:gd name="connsiteX2266" fmla="*/ 2948715 w 6142647"/>
              <a:gd name="connsiteY2266" fmla="*/ 295387 h 6407421"/>
              <a:gd name="connsiteX2267" fmla="*/ 2919113 w 6142647"/>
              <a:gd name="connsiteY2267" fmla="*/ 295387 h 6407421"/>
              <a:gd name="connsiteX2268" fmla="*/ 2653024 w 6142647"/>
              <a:gd name="connsiteY2268" fmla="*/ 265783 h 6407421"/>
              <a:gd name="connsiteX2269" fmla="*/ 2682627 w 6142647"/>
              <a:gd name="connsiteY2269" fmla="*/ 265783 h 6407421"/>
              <a:gd name="connsiteX2270" fmla="*/ 2682627 w 6142647"/>
              <a:gd name="connsiteY2270" fmla="*/ 295385 h 6407421"/>
              <a:gd name="connsiteX2271" fmla="*/ 2653024 w 6142647"/>
              <a:gd name="connsiteY2271" fmla="*/ 295385 h 6407421"/>
              <a:gd name="connsiteX2272" fmla="*/ 2386827 w 6142647"/>
              <a:gd name="connsiteY2272" fmla="*/ 265781 h 6407421"/>
              <a:gd name="connsiteX2273" fmla="*/ 2416430 w 6142647"/>
              <a:gd name="connsiteY2273" fmla="*/ 265781 h 6407421"/>
              <a:gd name="connsiteX2274" fmla="*/ 2416430 w 6142647"/>
              <a:gd name="connsiteY2274" fmla="*/ 295383 h 6407421"/>
              <a:gd name="connsiteX2275" fmla="*/ 2386827 w 6142647"/>
              <a:gd name="connsiteY2275" fmla="*/ 295383 h 6407421"/>
              <a:gd name="connsiteX2276" fmla="*/ 2120630 w 6142647"/>
              <a:gd name="connsiteY2276" fmla="*/ 265778 h 6407421"/>
              <a:gd name="connsiteX2277" fmla="*/ 2150233 w 6142647"/>
              <a:gd name="connsiteY2277" fmla="*/ 265778 h 6407421"/>
              <a:gd name="connsiteX2278" fmla="*/ 2150233 w 6142647"/>
              <a:gd name="connsiteY2278" fmla="*/ 295381 h 6407421"/>
              <a:gd name="connsiteX2279" fmla="*/ 2120630 w 6142647"/>
              <a:gd name="connsiteY2279" fmla="*/ 295381 h 6407421"/>
              <a:gd name="connsiteX2280" fmla="*/ 1854540 w 6142647"/>
              <a:gd name="connsiteY2280" fmla="*/ 265776 h 6407421"/>
              <a:gd name="connsiteX2281" fmla="*/ 1884143 w 6142647"/>
              <a:gd name="connsiteY2281" fmla="*/ 265776 h 6407421"/>
              <a:gd name="connsiteX2282" fmla="*/ 1884143 w 6142647"/>
              <a:gd name="connsiteY2282" fmla="*/ 295379 h 6407421"/>
              <a:gd name="connsiteX2283" fmla="*/ 1854540 w 6142647"/>
              <a:gd name="connsiteY2283" fmla="*/ 295379 h 6407421"/>
              <a:gd name="connsiteX2284" fmla="*/ 1588343 w 6142647"/>
              <a:gd name="connsiteY2284" fmla="*/ 265774 h 6407421"/>
              <a:gd name="connsiteX2285" fmla="*/ 1617945 w 6142647"/>
              <a:gd name="connsiteY2285" fmla="*/ 265774 h 6407421"/>
              <a:gd name="connsiteX2286" fmla="*/ 1617945 w 6142647"/>
              <a:gd name="connsiteY2286" fmla="*/ 295376 h 6407421"/>
              <a:gd name="connsiteX2287" fmla="*/ 1588343 w 6142647"/>
              <a:gd name="connsiteY2287" fmla="*/ 295376 h 6407421"/>
              <a:gd name="connsiteX2288" fmla="*/ 1322254 w 6142647"/>
              <a:gd name="connsiteY2288" fmla="*/ 265772 h 6407421"/>
              <a:gd name="connsiteX2289" fmla="*/ 1351857 w 6142647"/>
              <a:gd name="connsiteY2289" fmla="*/ 265772 h 6407421"/>
              <a:gd name="connsiteX2290" fmla="*/ 1351857 w 6142647"/>
              <a:gd name="connsiteY2290" fmla="*/ 295374 h 6407421"/>
              <a:gd name="connsiteX2291" fmla="*/ 1322254 w 6142647"/>
              <a:gd name="connsiteY2291" fmla="*/ 295374 h 6407421"/>
              <a:gd name="connsiteX2292" fmla="*/ 1056057 w 6142647"/>
              <a:gd name="connsiteY2292" fmla="*/ 265770 h 6407421"/>
              <a:gd name="connsiteX2293" fmla="*/ 1085660 w 6142647"/>
              <a:gd name="connsiteY2293" fmla="*/ 265770 h 6407421"/>
              <a:gd name="connsiteX2294" fmla="*/ 1085660 w 6142647"/>
              <a:gd name="connsiteY2294" fmla="*/ 295372 h 6407421"/>
              <a:gd name="connsiteX2295" fmla="*/ 1056057 w 6142647"/>
              <a:gd name="connsiteY2295" fmla="*/ 295372 h 6407421"/>
              <a:gd name="connsiteX2296" fmla="*/ 789968 w 6142647"/>
              <a:gd name="connsiteY2296" fmla="*/ 265767 h 6407421"/>
              <a:gd name="connsiteX2297" fmla="*/ 819570 w 6142647"/>
              <a:gd name="connsiteY2297" fmla="*/ 265767 h 6407421"/>
              <a:gd name="connsiteX2298" fmla="*/ 819570 w 6142647"/>
              <a:gd name="connsiteY2298" fmla="*/ 295370 h 6407421"/>
              <a:gd name="connsiteX2299" fmla="*/ 789968 w 6142647"/>
              <a:gd name="connsiteY2299" fmla="*/ 295370 h 6407421"/>
              <a:gd name="connsiteX2300" fmla="*/ 523771 w 6142647"/>
              <a:gd name="connsiteY2300" fmla="*/ 265765 h 6407421"/>
              <a:gd name="connsiteX2301" fmla="*/ 553373 w 6142647"/>
              <a:gd name="connsiteY2301" fmla="*/ 265765 h 6407421"/>
              <a:gd name="connsiteX2302" fmla="*/ 553373 w 6142647"/>
              <a:gd name="connsiteY2302" fmla="*/ 295368 h 6407421"/>
              <a:gd name="connsiteX2303" fmla="*/ 523771 w 6142647"/>
              <a:gd name="connsiteY2303" fmla="*/ 295368 h 6407421"/>
              <a:gd name="connsiteX2304" fmla="*/ 6113045 w 6142647"/>
              <a:gd name="connsiteY2304" fmla="*/ 48 h 6407421"/>
              <a:gd name="connsiteX2305" fmla="*/ 6142647 w 6142647"/>
              <a:gd name="connsiteY2305" fmla="*/ 48 h 6407421"/>
              <a:gd name="connsiteX2306" fmla="*/ 6142647 w 6142647"/>
              <a:gd name="connsiteY2306" fmla="*/ 29651 h 6407421"/>
              <a:gd name="connsiteX2307" fmla="*/ 6113045 w 6142647"/>
              <a:gd name="connsiteY2307" fmla="*/ 29651 h 6407421"/>
              <a:gd name="connsiteX2308" fmla="*/ 266197 w 6142647"/>
              <a:gd name="connsiteY2308" fmla="*/ 48 h 6407421"/>
              <a:gd name="connsiteX2309" fmla="*/ 295800 w 6142647"/>
              <a:gd name="connsiteY2309" fmla="*/ 48 h 6407421"/>
              <a:gd name="connsiteX2310" fmla="*/ 295800 w 6142647"/>
              <a:gd name="connsiteY2310" fmla="*/ 29651 h 6407421"/>
              <a:gd name="connsiteX2311" fmla="*/ 266197 w 6142647"/>
              <a:gd name="connsiteY2311" fmla="*/ 29651 h 6407421"/>
              <a:gd name="connsiteX2312" fmla="*/ 5846848 w 6142647"/>
              <a:gd name="connsiteY2312" fmla="*/ 46 h 6407421"/>
              <a:gd name="connsiteX2313" fmla="*/ 5876450 w 6142647"/>
              <a:gd name="connsiteY2313" fmla="*/ 46 h 6407421"/>
              <a:gd name="connsiteX2314" fmla="*/ 5876450 w 6142647"/>
              <a:gd name="connsiteY2314" fmla="*/ 29648 h 6407421"/>
              <a:gd name="connsiteX2315" fmla="*/ 5846848 w 6142647"/>
              <a:gd name="connsiteY2315" fmla="*/ 29648 h 6407421"/>
              <a:gd name="connsiteX2316" fmla="*/ 0 w 6142647"/>
              <a:gd name="connsiteY2316" fmla="*/ 46 h 6407421"/>
              <a:gd name="connsiteX2317" fmla="*/ 29602 w 6142647"/>
              <a:gd name="connsiteY2317" fmla="*/ 46 h 6407421"/>
              <a:gd name="connsiteX2318" fmla="*/ 29602 w 6142647"/>
              <a:gd name="connsiteY2318" fmla="*/ 29648 h 6407421"/>
              <a:gd name="connsiteX2319" fmla="*/ 0 w 6142647"/>
              <a:gd name="connsiteY2319" fmla="*/ 29648 h 6407421"/>
              <a:gd name="connsiteX2320" fmla="*/ 5580759 w 6142647"/>
              <a:gd name="connsiteY2320" fmla="*/ 44 h 6407421"/>
              <a:gd name="connsiteX2321" fmla="*/ 5610361 w 6142647"/>
              <a:gd name="connsiteY2321" fmla="*/ 44 h 6407421"/>
              <a:gd name="connsiteX2322" fmla="*/ 5610361 w 6142647"/>
              <a:gd name="connsiteY2322" fmla="*/ 29646 h 6407421"/>
              <a:gd name="connsiteX2323" fmla="*/ 5580759 w 6142647"/>
              <a:gd name="connsiteY2323" fmla="*/ 29646 h 6407421"/>
              <a:gd name="connsiteX2324" fmla="*/ 5314562 w 6142647"/>
              <a:gd name="connsiteY2324" fmla="*/ 41 h 6407421"/>
              <a:gd name="connsiteX2325" fmla="*/ 5344164 w 6142647"/>
              <a:gd name="connsiteY2325" fmla="*/ 41 h 6407421"/>
              <a:gd name="connsiteX2326" fmla="*/ 5344164 w 6142647"/>
              <a:gd name="connsiteY2326" fmla="*/ 29644 h 6407421"/>
              <a:gd name="connsiteX2327" fmla="*/ 5314562 w 6142647"/>
              <a:gd name="connsiteY2327" fmla="*/ 29644 h 6407421"/>
              <a:gd name="connsiteX2328" fmla="*/ 5048365 w 6142647"/>
              <a:gd name="connsiteY2328" fmla="*/ 39 h 6407421"/>
              <a:gd name="connsiteX2329" fmla="*/ 5078075 w 6142647"/>
              <a:gd name="connsiteY2329" fmla="*/ 39 h 6407421"/>
              <a:gd name="connsiteX2330" fmla="*/ 5078075 w 6142647"/>
              <a:gd name="connsiteY2330" fmla="*/ 29641 h 6407421"/>
              <a:gd name="connsiteX2331" fmla="*/ 5048365 w 6142647"/>
              <a:gd name="connsiteY2331" fmla="*/ 29641 h 6407421"/>
              <a:gd name="connsiteX2332" fmla="*/ 4782276 w 6142647"/>
              <a:gd name="connsiteY2332" fmla="*/ 37 h 6407421"/>
              <a:gd name="connsiteX2333" fmla="*/ 4811879 w 6142647"/>
              <a:gd name="connsiteY2333" fmla="*/ 37 h 6407421"/>
              <a:gd name="connsiteX2334" fmla="*/ 4811879 w 6142647"/>
              <a:gd name="connsiteY2334" fmla="*/ 29639 h 6407421"/>
              <a:gd name="connsiteX2335" fmla="*/ 4782276 w 6142647"/>
              <a:gd name="connsiteY2335" fmla="*/ 29639 h 6407421"/>
              <a:gd name="connsiteX2336" fmla="*/ 4516079 w 6142647"/>
              <a:gd name="connsiteY2336" fmla="*/ 34 h 6407421"/>
              <a:gd name="connsiteX2337" fmla="*/ 4545681 w 6142647"/>
              <a:gd name="connsiteY2337" fmla="*/ 34 h 6407421"/>
              <a:gd name="connsiteX2338" fmla="*/ 4545681 w 6142647"/>
              <a:gd name="connsiteY2338" fmla="*/ 29637 h 6407421"/>
              <a:gd name="connsiteX2339" fmla="*/ 4516079 w 6142647"/>
              <a:gd name="connsiteY2339" fmla="*/ 29637 h 6407421"/>
              <a:gd name="connsiteX2340" fmla="*/ 4249990 w 6142647"/>
              <a:gd name="connsiteY2340" fmla="*/ 32 h 6407421"/>
              <a:gd name="connsiteX2341" fmla="*/ 4279592 w 6142647"/>
              <a:gd name="connsiteY2341" fmla="*/ 32 h 6407421"/>
              <a:gd name="connsiteX2342" fmla="*/ 4279592 w 6142647"/>
              <a:gd name="connsiteY2342" fmla="*/ 29635 h 6407421"/>
              <a:gd name="connsiteX2343" fmla="*/ 4249990 w 6142647"/>
              <a:gd name="connsiteY2343" fmla="*/ 29635 h 6407421"/>
              <a:gd name="connsiteX2344" fmla="*/ 3983793 w 6142647"/>
              <a:gd name="connsiteY2344" fmla="*/ 30 h 6407421"/>
              <a:gd name="connsiteX2345" fmla="*/ 4013396 w 6142647"/>
              <a:gd name="connsiteY2345" fmla="*/ 30 h 6407421"/>
              <a:gd name="connsiteX2346" fmla="*/ 4013396 w 6142647"/>
              <a:gd name="connsiteY2346" fmla="*/ 29632 h 6407421"/>
              <a:gd name="connsiteX2347" fmla="*/ 3983793 w 6142647"/>
              <a:gd name="connsiteY2347" fmla="*/ 29632 h 6407421"/>
              <a:gd name="connsiteX2348" fmla="*/ 3717704 w 6142647"/>
              <a:gd name="connsiteY2348" fmla="*/ 28 h 6407421"/>
              <a:gd name="connsiteX2349" fmla="*/ 3747307 w 6142647"/>
              <a:gd name="connsiteY2349" fmla="*/ 28 h 6407421"/>
              <a:gd name="connsiteX2350" fmla="*/ 3747307 w 6142647"/>
              <a:gd name="connsiteY2350" fmla="*/ 29630 h 6407421"/>
              <a:gd name="connsiteX2351" fmla="*/ 3717704 w 6142647"/>
              <a:gd name="connsiteY2351" fmla="*/ 29630 h 6407421"/>
              <a:gd name="connsiteX2352" fmla="*/ 3451507 w 6142647"/>
              <a:gd name="connsiteY2352" fmla="*/ 25 h 6407421"/>
              <a:gd name="connsiteX2353" fmla="*/ 3481109 w 6142647"/>
              <a:gd name="connsiteY2353" fmla="*/ 25 h 6407421"/>
              <a:gd name="connsiteX2354" fmla="*/ 3481109 w 6142647"/>
              <a:gd name="connsiteY2354" fmla="*/ 29628 h 6407421"/>
              <a:gd name="connsiteX2355" fmla="*/ 3451507 w 6142647"/>
              <a:gd name="connsiteY2355" fmla="*/ 29628 h 6407421"/>
              <a:gd name="connsiteX2356" fmla="*/ 3185310 w 6142647"/>
              <a:gd name="connsiteY2356" fmla="*/ 23 h 6407421"/>
              <a:gd name="connsiteX2357" fmla="*/ 3214913 w 6142647"/>
              <a:gd name="connsiteY2357" fmla="*/ 23 h 6407421"/>
              <a:gd name="connsiteX2358" fmla="*/ 3214913 w 6142647"/>
              <a:gd name="connsiteY2358" fmla="*/ 29625 h 6407421"/>
              <a:gd name="connsiteX2359" fmla="*/ 3185310 w 6142647"/>
              <a:gd name="connsiteY2359" fmla="*/ 29625 h 6407421"/>
              <a:gd name="connsiteX2360" fmla="*/ 2919113 w 6142647"/>
              <a:gd name="connsiteY2360" fmla="*/ 21 h 6407421"/>
              <a:gd name="connsiteX2361" fmla="*/ 2948715 w 6142647"/>
              <a:gd name="connsiteY2361" fmla="*/ 21 h 6407421"/>
              <a:gd name="connsiteX2362" fmla="*/ 2948715 w 6142647"/>
              <a:gd name="connsiteY2362" fmla="*/ 29623 h 6407421"/>
              <a:gd name="connsiteX2363" fmla="*/ 2919113 w 6142647"/>
              <a:gd name="connsiteY2363" fmla="*/ 29623 h 6407421"/>
              <a:gd name="connsiteX2364" fmla="*/ 2653024 w 6142647"/>
              <a:gd name="connsiteY2364" fmla="*/ 18 h 6407421"/>
              <a:gd name="connsiteX2365" fmla="*/ 2682627 w 6142647"/>
              <a:gd name="connsiteY2365" fmla="*/ 18 h 6407421"/>
              <a:gd name="connsiteX2366" fmla="*/ 2682627 w 6142647"/>
              <a:gd name="connsiteY2366" fmla="*/ 29621 h 6407421"/>
              <a:gd name="connsiteX2367" fmla="*/ 2653024 w 6142647"/>
              <a:gd name="connsiteY2367" fmla="*/ 29621 h 6407421"/>
              <a:gd name="connsiteX2368" fmla="*/ 2386827 w 6142647"/>
              <a:gd name="connsiteY2368" fmla="*/ 16 h 6407421"/>
              <a:gd name="connsiteX2369" fmla="*/ 2416430 w 6142647"/>
              <a:gd name="connsiteY2369" fmla="*/ 16 h 6407421"/>
              <a:gd name="connsiteX2370" fmla="*/ 2416430 w 6142647"/>
              <a:gd name="connsiteY2370" fmla="*/ 29618 h 6407421"/>
              <a:gd name="connsiteX2371" fmla="*/ 2386827 w 6142647"/>
              <a:gd name="connsiteY2371" fmla="*/ 29618 h 6407421"/>
              <a:gd name="connsiteX2372" fmla="*/ 2120630 w 6142647"/>
              <a:gd name="connsiteY2372" fmla="*/ 14 h 6407421"/>
              <a:gd name="connsiteX2373" fmla="*/ 2150233 w 6142647"/>
              <a:gd name="connsiteY2373" fmla="*/ 14 h 6407421"/>
              <a:gd name="connsiteX2374" fmla="*/ 2150233 w 6142647"/>
              <a:gd name="connsiteY2374" fmla="*/ 29616 h 6407421"/>
              <a:gd name="connsiteX2375" fmla="*/ 2120630 w 6142647"/>
              <a:gd name="connsiteY2375" fmla="*/ 29616 h 6407421"/>
              <a:gd name="connsiteX2376" fmla="*/ 1854540 w 6142647"/>
              <a:gd name="connsiteY2376" fmla="*/ 12 h 6407421"/>
              <a:gd name="connsiteX2377" fmla="*/ 1884143 w 6142647"/>
              <a:gd name="connsiteY2377" fmla="*/ 12 h 6407421"/>
              <a:gd name="connsiteX2378" fmla="*/ 1884143 w 6142647"/>
              <a:gd name="connsiteY2378" fmla="*/ 29614 h 6407421"/>
              <a:gd name="connsiteX2379" fmla="*/ 1854540 w 6142647"/>
              <a:gd name="connsiteY2379" fmla="*/ 29614 h 6407421"/>
              <a:gd name="connsiteX2380" fmla="*/ 1588343 w 6142647"/>
              <a:gd name="connsiteY2380" fmla="*/ 9 h 6407421"/>
              <a:gd name="connsiteX2381" fmla="*/ 1617945 w 6142647"/>
              <a:gd name="connsiteY2381" fmla="*/ 9 h 6407421"/>
              <a:gd name="connsiteX2382" fmla="*/ 1617945 w 6142647"/>
              <a:gd name="connsiteY2382" fmla="*/ 29612 h 6407421"/>
              <a:gd name="connsiteX2383" fmla="*/ 1588343 w 6142647"/>
              <a:gd name="connsiteY2383" fmla="*/ 29612 h 6407421"/>
              <a:gd name="connsiteX2384" fmla="*/ 1322254 w 6142647"/>
              <a:gd name="connsiteY2384" fmla="*/ 7 h 6407421"/>
              <a:gd name="connsiteX2385" fmla="*/ 1351857 w 6142647"/>
              <a:gd name="connsiteY2385" fmla="*/ 7 h 6407421"/>
              <a:gd name="connsiteX2386" fmla="*/ 1351857 w 6142647"/>
              <a:gd name="connsiteY2386" fmla="*/ 29609 h 6407421"/>
              <a:gd name="connsiteX2387" fmla="*/ 1322254 w 6142647"/>
              <a:gd name="connsiteY2387" fmla="*/ 29609 h 6407421"/>
              <a:gd name="connsiteX2388" fmla="*/ 1056057 w 6142647"/>
              <a:gd name="connsiteY2388" fmla="*/ 5 h 6407421"/>
              <a:gd name="connsiteX2389" fmla="*/ 1085660 w 6142647"/>
              <a:gd name="connsiteY2389" fmla="*/ 5 h 6407421"/>
              <a:gd name="connsiteX2390" fmla="*/ 1085660 w 6142647"/>
              <a:gd name="connsiteY2390" fmla="*/ 29607 h 6407421"/>
              <a:gd name="connsiteX2391" fmla="*/ 1056057 w 6142647"/>
              <a:gd name="connsiteY2391" fmla="*/ 29607 h 6407421"/>
              <a:gd name="connsiteX2392" fmla="*/ 789968 w 6142647"/>
              <a:gd name="connsiteY2392" fmla="*/ 2 h 6407421"/>
              <a:gd name="connsiteX2393" fmla="*/ 819570 w 6142647"/>
              <a:gd name="connsiteY2393" fmla="*/ 2 h 6407421"/>
              <a:gd name="connsiteX2394" fmla="*/ 819570 w 6142647"/>
              <a:gd name="connsiteY2394" fmla="*/ 29605 h 6407421"/>
              <a:gd name="connsiteX2395" fmla="*/ 789968 w 6142647"/>
              <a:gd name="connsiteY2395" fmla="*/ 29605 h 6407421"/>
              <a:gd name="connsiteX2396" fmla="*/ 523771 w 6142647"/>
              <a:gd name="connsiteY2396" fmla="*/ 0 h 6407421"/>
              <a:gd name="connsiteX2397" fmla="*/ 553373 w 6142647"/>
              <a:gd name="connsiteY2397" fmla="*/ 0 h 6407421"/>
              <a:gd name="connsiteX2398" fmla="*/ 553373 w 6142647"/>
              <a:gd name="connsiteY2398" fmla="*/ 29602 h 6407421"/>
              <a:gd name="connsiteX2399" fmla="*/ 523771 w 6142647"/>
              <a:gd name="connsiteY23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</a:cxnLst>
            <a:rect l="l" t="t" r="r" b="b"/>
            <a:pathLst>
              <a:path w="6142647" h="6407421">
                <a:moveTo>
                  <a:pt x="6113045" y="6377925"/>
                </a:moveTo>
                <a:lnTo>
                  <a:pt x="6142647" y="6377925"/>
                </a:lnTo>
                <a:lnTo>
                  <a:pt x="6142647" y="6407421"/>
                </a:lnTo>
                <a:lnTo>
                  <a:pt x="6113045" y="6407421"/>
                </a:lnTo>
                <a:close/>
                <a:moveTo>
                  <a:pt x="5846848" y="6377925"/>
                </a:moveTo>
                <a:lnTo>
                  <a:pt x="5876450" y="6377925"/>
                </a:lnTo>
                <a:lnTo>
                  <a:pt x="5876450" y="6407421"/>
                </a:lnTo>
                <a:lnTo>
                  <a:pt x="5846848" y="6407421"/>
                </a:lnTo>
                <a:close/>
                <a:moveTo>
                  <a:pt x="5580759" y="6377925"/>
                </a:moveTo>
                <a:lnTo>
                  <a:pt x="5610361" y="6377925"/>
                </a:lnTo>
                <a:lnTo>
                  <a:pt x="5610361" y="6407421"/>
                </a:lnTo>
                <a:lnTo>
                  <a:pt x="5580759" y="6407421"/>
                </a:lnTo>
                <a:close/>
                <a:moveTo>
                  <a:pt x="5314562" y="6377925"/>
                </a:moveTo>
                <a:lnTo>
                  <a:pt x="5344164" y="6377925"/>
                </a:lnTo>
                <a:lnTo>
                  <a:pt x="5344164" y="6407421"/>
                </a:lnTo>
                <a:lnTo>
                  <a:pt x="5314562" y="6407421"/>
                </a:lnTo>
                <a:close/>
                <a:moveTo>
                  <a:pt x="5048365" y="6377925"/>
                </a:moveTo>
                <a:lnTo>
                  <a:pt x="5078075" y="6377925"/>
                </a:lnTo>
                <a:lnTo>
                  <a:pt x="5078075" y="6407421"/>
                </a:lnTo>
                <a:lnTo>
                  <a:pt x="5048365" y="6407421"/>
                </a:lnTo>
                <a:close/>
                <a:moveTo>
                  <a:pt x="4782276" y="6377925"/>
                </a:moveTo>
                <a:lnTo>
                  <a:pt x="4811879" y="6377925"/>
                </a:lnTo>
                <a:lnTo>
                  <a:pt x="4811879" y="6407421"/>
                </a:lnTo>
                <a:lnTo>
                  <a:pt x="4782276" y="6407421"/>
                </a:lnTo>
                <a:close/>
                <a:moveTo>
                  <a:pt x="4516079" y="6377925"/>
                </a:moveTo>
                <a:lnTo>
                  <a:pt x="4545681" y="6377925"/>
                </a:lnTo>
                <a:lnTo>
                  <a:pt x="4545681" y="6407421"/>
                </a:lnTo>
                <a:lnTo>
                  <a:pt x="4516079" y="6407421"/>
                </a:lnTo>
                <a:close/>
                <a:moveTo>
                  <a:pt x="4249990" y="6377925"/>
                </a:moveTo>
                <a:lnTo>
                  <a:pt x="4279592" y="6377925"/>
                </a:lnTo>
                <a:lnTo>
                  <a:pt x="4279592" y="6407421"/>
                </a:lnTo>
                <a:lnTo>
                  <a:pt x="4249990" y="6407421"/>
                </a:lnTo>
                <a:close/>
                <a:moveTo>
                  <a:pt x="3983793" y="6377925"/>
                </a:moveTo>
                <a:lnTo>
                  <a:pt x="4013396" y="6377925"/>
                </a:lnTo>
                <a:lnTo>
                  <a:pt x="4013396" y="6407421"/>
                </a:lnTo>
                <a:lnTo>
                  <a:pt x="3983793" y="6407421"/>
                </a:lnTo>
                <a:close/>
                <a:moveTo>
                  <a:pt x="3717704" y="6377925"/>
                </a:moveTo>
                <a:lnTo>
                  <a:pt x="3747307" y="6377925"/>
                </a:lnTo>
                <a:lnTo>
                  <a:pt x="3747307" y="6407421"/>
                </a:lnTo>
                <a:lnTo>
                  <a:pt x="3717704" y="6407421"/>
                </a:lnTo>
                <a:close/>
                <a:moveTo>
                  <a:pt x="3451507" y="6377925"/>
                </a:moveTo>
                <a:lnTo>
                  <a:pt x="3481109" y="6377925"/>
                </a:lnTo>
                <a:lnTo>
                  <a:pt x="3481109" y="6407421"/>
                </a:lnTo>
                <a:lnTo>
                  <a:pt x="3451507" y="6407421"/>
                </a:lnTo>
                <a:close/>
                <a:moveTo>
                  <a:pt x="3185310" y="6377925"/>
                </a:moveTo>
                <a:lnTo>
                  <a:pt x="3214913" y="6377925"/>
                </a:lnTo>
                <a:lnTo>
                  <a:pt x="3214913" y="6407421"/>
                </a:lnTo>
                <a:lnTo>
                  <a:pt x="3185310" y="6407421"/>
                </a:lnTo>
                <a:close/>
                <a:moveTo>
                  <a:pt x="2919113" y="6377925"/>
                </a:moveTo>
                <a:lnTo>
                  <a:pt x="2948715" y="6377925"/>
                </a:lnTo>
                <a:lnTo>
                  <a:pt x="2948715" y="6407421"/>
                </a:lnTo>
                <a:lnTo>
                  <a:pt x="2919113" y="6407421"/>
                </a:lnTo>
                <a:close/>
                <a:moveTo>
                  <a:pt x="2653024" y="6377925"/>
                </a:moveTo>
                <a:lnTo>
                  <a:pt x="2682627" y="6377925"/>
                </a:lnTo>
                <a:lnTo>
                  <a:pt x="2682627" y="6407421"/>
                </a:lnTo>
                <a:lnTo>
                  <a:pt x="2653024" y="6407421"/>
                </a:lnTo>
                <a:close/>
                <a:moveTo>
                  <a:pt x="2386827" y="6377925"/>
                </a:moveTo>
                <a:lnTo>
                  <a:pt x="2416430" y="6377925"/>
                </a:lnTo>
                <a:lnTo>
                  <a:pt x="2416430" y="6407421"/>
                </a:lnTo>
                <a:lnTo>
                  <a:pt x="2386827" y="6407421"/>
                </a:lnTo>
                <a:close/>
                <a:moveTo>
                  <a:pt x="2120630" y="6377925"/>
                </a:moveTo>
                <a:lnTo>
                  <a:pt x="2150233" y="6377925"/>
                </a:lnTo>
                <a:lnTo>
                  <a:pt x="2150233" y="6407421"/>
                </a:lnTo>
                <a:lnTo>
                  <a:pt x="2120630" y="6407421"/>
                </a:lnTo>
                <a:close/>
                <a:moveTo>
                  <a:pt x="1854540" y="6377925"/>
                </a:moveTo>
                <a:lnTo>
                  <a:pt x="1884143" y="6377925"/>
                </a:lnTo>
                <a:lnTo>
                  <a:pt x="1884143" y="6407421"/>
                </a:lnTo>
                <a:lnTo>
                  <a:pt x="1854540" y="6407421"/>
                </a:lnTo>
                <a:close/>
                <a:moveTo>
                  <a:pt x="1588343" y="6377925"/>
                </a:moveTo>
                <a:lnTo>
                  <a:pt x="1617945" y="6377925"/>
                </a:lnTo>
                <a:lnTo>
                  <a:pt x="1617945" y="6407421"/>
                </a:lnTo>
                <a:lnTo>
                  <a:pt x="1588343" y="6407421"/>
                </a:lnTo>
                <a:close/>
                <a:moveTo>
                  <a:pt x="1322254" y="6377925"/>
                </a:moveTo>
                <a:lnTo>
                  <a:pt x="1351857" y="6377925"/>
                </a:lnTo>
                <a:lnTo>
                  <a:pt x="1351857" y="6407421"/>
                </a:lnTo>
                <a:lnTo>
                  <a:pt x="1322254" y="6407421"/>
                </a:lnTo>
                <a:close/>
                <a:moveTo>
                  <a:pt x="1056057" y="6377925"/>
                </a:moveTo>
                <a:lnTo>
                  <a:pt x="1085660" y="6377925"/>
                </a:lnTo>
                <a:lnTo>
                  <a:pt x="1085660" y="6407421"/>
                </a:lnTo>
                <a:lnTo>
                  <a:pt x="1056057" y="6407421"/>
                </a:lnTo>
                <a:close/>
                <a:moveTo>
                  <a:pt x="789968" y="6377925"/>
                </a:moveTo>
                <a:lnTo>
                  <a:pt x="819570" y="6377925"/>
                </a:lnTo>
                <a:lnTo>
                  <a:pt x="819570" y="6407421"/>
                </a:lnTo>
                <a:lnTo>
                  <a:pt x="789968" y="6407421"/>
                </a:lnTo>
                <a:close/>
                <a:moveTo>
                  <a:pt x="523771" y="6377925"/>
                </a:moveTo>
                <a:lnTo>
                  <a:pt x="553373" y="6377925"/>
                </a:lnTo>
                <a:lnTo>
                  <a:pt x="553373" y="6407421"/>
                </a:lnTo>
                <a:lnTo>
                  <a:pt x="523771" y="6407421"/>
                </a:lnTo>
                <a:close/>
                <a:moveTo>
                  <a:pt x="266197" y="6377925"/>
                </a:moveTo>
                <a:lnTo>
                  <a:pt x="295800" y="6377925"/>
                </a:lnTo>
                <a:lnTo>
                  <a:pt x="295800" y="6407421"/>
                </a:lnTo>
                <a:lnTo>
                  <a:pt x="266197" y="6407421"/>
                </a:lnTo>
                <a:close/>
                <a:moveTo>
                  <a:pt x="0" y="6377925"/>
                </a:moveTo>
                <a:lnTo>
                  <a:pt x="29602" y="6377925"/>
                </a:lnTo>
                <a:lnTo>
                  <a:pt x="29602" y="6407421"/>
                </a:lnTo>
                <a:lnTo>
                  <a:pt x="0" y="6407421"/>
                </a:lnTo>
                <a:close/>
                <a:moveTo>
                  <a:pt x="6113045" y="6112161"/>
                </a:moveTo>
                <a:lnTo>
                  <a:pt x="6142647" y="6112161"/>
                </a:lnTo>
                <a:lnTo>
                  <a:pt x="6142647" y="6141763"/>
                </a:lnTo>
                <a:lnTo>
                  <a:pt x="6113045" y="6141763"/>
                </a:lnTo>
                <a:close/>
                <a:moveTo>
                  <a:pt x="5846848" y="6112161"/>
                </a:moveTo>
                <a:lnTo>
                  <a:pt x="5876450" y="6112161"/>
                </a:lnTo>
                <a:lnTo>
                  <a:pt x="5876450" y="6141763"/>
                </a:lnTo>
                <a:lnTo>
                  <a:pt x="5846848" y="6141763"/>
                </a:lnTo>
                <a:close/>
                <a:moveTo>
                  <a:pt x="5580759" y="6112161"/>
                </a:moveTo>
                <a:lnTo>
                  <a:pt x="5610361" y="6112161"/>
                </a:lnTo>
                <a:lnTo>
                  <a:pt x="5610361" y="6141763"/>
                </a:lnTo>
                <a:lnTo>
                  <a:pt x="5580759" y="6141763"/>
                </a:lnTo>
                <a:close/>
                <a:moveTo>
                  <a:pt x="5314562" y="6112161"/>
                </a:moveTo>
                <a:lnTo>
                  <a:pt x="5344164" y="6112161"/>
                </a:lnTo>
                <a:lnTo>
                  <a:pt x="5344164" y="6141763"/>
                </a:lnTo>
                <a:lnTo>
                  <a:pt x="5314562" y="6141763"/>
                </a:lnTo>
                <a:close/>
                <a:moveTo>
                  <a:pt x="5048365" y="6112161"/>
                </a:moveTo>
                <a:lnTo>
                  <a:pt x="5078075" y="6112161"/>
                </a:lnTo>
                <a:lnTo>
                  <a:pt x="5078075" y="6141763"/>
                </a:lnTo>
                <a:lnTo>
                  <a:pt x="5048365" y="6141763"/>
                </a:lnTo>
                <a:close/>
                <a:moveTo>
                  <a:pt x="4782276" y="6112161"/>
                </a:moveTo>
                <a:lnTo>
                  <a:pt x="4811879" y="6112161"/>
                </a:lnTo>
                <a:lnTo>
                  <a:pt x="4811879" y="6141763"/>
                </a:lnTo>
                <a:lnTo>
                  <a:pt x="4782276" y="6141763"/>
                </a:lnTo>
                <a:close/>
                <a:moveTo>
                  <a:pt x="4516079" y="6112161"/>
                </a:moveTo>
                <a:lnTo>
                  <a:pt x="4545681" y="6112161"/>
                </a:lnTo>
                <a:lnTo>
                  <a:pt x="4545681" y="6141763"/>
                </a:lnTo>
                <a:lnTo>
                  <a:pt x="4516079" y="6141763"/>
                </a:lnTo>
                <a:close/>
                <a:moveTo>
                  <a:pt x="4249990" y="6112161"/>
                </a:moveTo>
                <a:lnTo>
                  <a:pt x="4279592" y="6112161"/>
                </a:lnTo>
                <a:lnTo>
                  <a:pt x="4279592" y="6141763"/>
                </a:lnTo>
                <a:lnTo>
                  <a:pt x="4249990" y="6141763"/>
                </a:lnTo>
                <a:close/>
                <a:moveTo>
                  <a:pt x="3983793" y="6112161"/>
                </a:moveTo>
                <a:lnTo>
                  <a:pt x="4013396" y="6112161"/>
                </a:lnTo>
                <a:lnTo>
                  <a:pt x="4013396" y="6141763"/>
                </a:lnTo>
                <a:lnTo>
                  <a:pt x="3983793" y="6141763"/>
                </a:lnTo>
                <a:close/>
                <a:moveTo>
                  <a:pt x="3717704" y="6112161"/>
                </a:moveTo>
                <a:lnTo>
                  <a:pt x="3747307" y="6112161"/>
                </a:lnTo>
                <a:lnTo>
                  <a:pt x="3747307" y="6141763"/>
                </a:lnTo>
                <a:lnTo>
                  <a:pt x="3717704" y="6141763"/>
                </a:lnTo>
                <a:close/>
                <a:moveTo>
                  <a:pt x="3451507" y="6112161"/>
                </a:moveTo>
                <a:lnTo>
                  <a:pt x="3481109" y="6112161"/>
                </a:lnTo>
                <a:lnTo>
                  <a:pt x="3481109" y="6141763"/>
                </a:lnTo>
                <a:lnTo>
                  <a:pt x="3451507" y="6141763"/>
                </a:lnTo>
                <a:close/>
                <a:moveTo>
                  <a:pt x="3185310" y="6112161"/>
                </a:moveTo>
                <a:lnTo>
                  <a:pt x="3214913" y="6112161"/>
                </a:lnTo>
                <a:lnTo>
                  <a:pt x="3214913" y="6141763"/>
                </a:lnTo>
                <a:lnTo>
                  <a:pt x="3185310" y="6141763"/>
                </a:lnTo>
                <a:close/>
                <a:moveTo>
                  <a:pt x="2919113" y="6112161"/>
                </a:moveTo>
                <a:lnTo>
                  <a:pt x="2948715" y="6112161"/>
                </a:lnTo>
                <a:lnTo>
                  <a:pt x="2948715" y="6141763"/>
                </a:lnTo>
                <a:lnTo>
                  <a:pt x="2919113" y="6141763"/>
                </a:lnTo>
                <a:close/>
                <a:moveTo>
                  <a:pt x="2653024" y="6112161"/>
                </a:moveTo>
                <a:lnTo>
                  <a:pt x="2682627" y="6112161"/>
                </a:lnTo>
                <a:lnTo>
                  <a:pt x="2682627" y="6141763"/>
                </a:lnTo>
                <a:lnTo>
                  <a:pt x="2653024" y="6141763"/>
                </a:lnTo>
                <a:close/>
                <a:moveTo>
                  <a:pt x="2386827" y="6112161"/>
                </a:moveTo>
                <a:lnTo>
                  <a:pt x="2416430" y="6112161"/>
                </a:lnTo>
                <a:lnTo>
                  <a:pt x="2416430" y="6141763"/>
                </a:lnTo>
                <a:lnTo>
                  <a:pt x="2386827" y="6141763"/>
                </a:lnTo>
                <a:close/>
                <a:moveTo>
                  <a:pt x="2120630" y="6112161"/>
                </a:moveTo>
                <a:lnTo>
                  <a:pt x="2150233" y="6112161"/>
                </a:lnTo>
                <a:lnTo>
                  <a:pt x="2150233" y="6141763"/>
                </a:lnTo>
                <a:lnTo>
                  <a:pt x="2120630" y="6141763"/>
                </a:lnTo>
                <a:close/>
                <a:moveTo>
                  <a:pt x="1854540" y="6112161"/>
                </a:moveTo>
                <a:lnTo>
                  <a:pt x="1884143" y="6112161"/>
                </a:lnTo>
                <a:lnTo>
                  <a:pt x="1884143" y="6141763"/>
                </a:lnTo>
                <a:lnTo>
                  <a:pt x="1854540" y="6141763"/>
                </a:lnTo>
                <a:close/>
                <a:moveTo>
                  <a:pt x="1588343" y="6112161"/>
                </a:moveTo>
                <a:lnTo>
                  <a:pt x="1617945" y="6112161"/>
                </a:lnTo>
                <a:lnTo>
                  <a:pt x="1617945" y="6141763"/>
                </a:lnTo>
                <a:lnTo>
                  <a:pt x="1588343" y="6141763"/>
                </a:lnTo>
                <a:close/>
                <a:moveTo>
                  <a:pt x="1322254" y="6112161"/>
                </a:moveTo>
                <a:lnTo>
                  <a:pt x="1351857" y="6112161"/>
                </a:lnTo>
                <a:lnTo>
                  <a:pt x="1351857" y="6141763"/>
                </a:lnTo>
                <a:lnTo>
                  <a:pt x="1322254" y="6141763"/>
                </a:lnTo>
                <a:close/>
                <a:moveTo>
                  <a:pt x="1056057" y="6112161"/>
                </a:moveTo>
                <a:lnTo>
                  <a:pt x="1085660" y="6112161"/>
                </a:lnTo>
                <a:lnTo>
                  <a:pt x="1085660" y="6141763"/>
                </a:lnTo>
                <a:lnTo>
                  <a:pt x="1056057" y="6141763"/>
                </a:lnTo>
                <a:close/>
                <a:moveTo>
                  <a:pt x="789968" y="6112161"/>
                </a:moveTo>
                <a:lnTo>
                  <a:pt x="819570" y="6112161"/>
                </a:lnTo>
                <a:lnTo>
                  <a:pt x="819570" y="6141763"/>
                </a:lnTo>
                <a:lnTo>
                  <a:pt x="789968" y="6141763"/>
                </a:lnTo>
                <a:close/>
                <a:moveTo>
                  <a:pt x="523771" y="6112161"/>
                </a:moveTo>
                <a:lnTo>
                  <a:pt x="553373" y="6112161"/>
                </a:lnTo>
                <a:lnTo>
                  <a:pt x="553373" y="6141763"/>
                </a:lnTo>
                <a:lnTo>
                  <a:pt x="523771" y="6141763"/>
                </a:lnTo>
                <a:close/>
                <a:moveTo>
                  <a:pt x="266197" y="6112161"/>
                </a:moveTo>
                <a:lnTo>
                  <a:pt x="295800" y="6112161"/>
                </a:lnTo>
                <a:lnTo>
                  <a:pt x="295800" y="6141763"/>
                </a:lnTo>
                <a:lnTo>
                  <a:pt x="266197" y="6141763"/>
                </a:lnTo>
                <a:close/>
                <a:moveTo>
                  <a:pt x="0" y="6112161"/>
                </a:moveTo>
                <a:lnTo>
                  <a:pt x="29602" y="6112161"/>
                </a:lnTo>
                <a:lnTo>
                  <a:pt x="29602" y="6141763"/>
                </a:lnTo>
                <a:lnTo>
                  <a:pt x="0" y="6141763"/>
                </a:lnTo>
                <a:close/>
                <a:moveTo>
                  <a:pt x="6113045" y="5846396"/>
                </a:moveTo>
                <a:lnTo>
                  <a:pt x="6142647" y="5846396"/>
                </a:lnTo>
                <a:lnTo>
                  <a:pt x="6142647" y="5875998"/>
                </a:lnTo>
                <a:lnTo>
                  <a:pt x="6113045" y="5875998"/>
                </a:lnTo>
                <a:close/>
                <a:moveTo>
                  <a:pt x="5846848" y="5846396"/>
                </a:moveTo>
                <a:lnTo>
                  <a:pt x="5876450" y="5846396"/>
                </a:lnTo>
                <a:lnTo>
                  <a:pt x="5876450" y="5875998"/>
                </a:lnTo>
                <a:lnTo>
                  <a:pt x="5846848" y="5875998"/>
                </a:lnTo>
                <a:close/>
                <a:moveTo>
                  <a:pt x="5580759" y="5846396"/>
                </a:moveTo>
                <a:lnTo>
                  <a:pt x="5610361" y="5846396"/>
                </a:lnTo>
                <a:lnTo>
                  <a:pt x="5610361" y="5875998"/>
                </a:lnTo>
                <a:lnTo>
                  <a:pt x="5580759" y="5875998"/>
                </a:lnTo>
                <a:close/>
                <a:moveTo>
                  <a:pt x="5314562" y="5846396"/>
                </a:moveTo>
                <a:lnTo>
                  <a:pt x="5344164" y="5846396"/>
                </a:lnTo>
                <a:lnTo>
                  <a:pt x="5344164" y="5875998"/>
                </a:lnTo>
                <a:lnTo>
                  <a:pt x="5314562" y="5875998"/>
                </a:lnTo>
                <a:close/>
                <a:moveTo>
                  <a:pt x="5048365" y="5846396"/>
                </a:moveTo>
                <a:lnTo>
                  <a:pt x="5078075" y="5846396"/>
                </a:lnTo>
                <a:lnTo>
                  <a:pt x="5078075" y="5875998"/>
                </a:lnTo>
                <a:lnTo>
                  <a:pt x="5048365" y="5875998"/>
                </a:lnTo>
                <a:close/>
                <a:moveTo>
                  <a:pt x="4782276" y="5846396"/>
                </a:moveTo>
                <a:lnTo>
                  <a:pt x="4811879" y="5846396"/>
                </a:lnTo>
                <a:lnTo>
                  <a:pt x="4811879" y="5875998"/>
                </a:lnTo>
                <a:lnTo>
                  <a:pt x="4782276" y="5875998"/>
                </a:lnTo>
                <a:close/>
                <a:moveTo>
                  <a:pt x="4516079" y="5846396"/>
                </a:moveTo>
                <a:lnTo>
                  <a:pt x="4545681" y="5846396"/>
                </a:lnTo>
                <a:lnTo>
                  <a:pt x="4545681" y="5875998"/>
                </a:lnTo>
                <a:lnTo>
                  <a:pt x="4516079" y="5875998"/>
                </a:lnTo>
                <a:close/>
                <a:moveTo>
                  <a:pt x="4249990" y="5846396"/>
                </a:moveTo>
                <a:lnTo>
                  <a:pt x="4279592" y="5846396"/>
                </a:lnTo>
                <a:lnTo>
                  <a:pt x="4279592" y="5875998"/>
                </a:lnTo>
                <a:lnTo>
                  <a:pt x="4249990" y="5875998"/>
                </a:lnTo>
                <a:close/>
                <a:moveTo>
                  <a:pt x="3983793" y="5846396"/>
                </a:moveTo>
                <a:lnTo>
                  <a:pt x="4013396" y="5846396"/>
                </a:lnTo>
                <a:lnTo>
                  <a:pt x="4013396" y="5875998"/>
                </a:lnTo>
                <a:lnTo>
                  <a:pt x="3983793" y="5875998"/>
                </a:lnTo>
                <a:close/>
                <a:moveTo>
                  <a:pt x="3717704" y="5846396"/>
                </a:moveTo>
                <a:lnTo>
                  <a:pt x="3747307" y="5846396"/>
                </a:lnTo>
                <a:lnTo>
                  <a:pt x="3747307" y="5875998"/>
                </a:lnTo>
                <a:lnTo>
                  <a:pt x="3717704" y="5875998"/>
                </a:lnTo>
                <a:close/>
                <a:moveTo>
                  <a:pt x="3451507" y="5846396"/>
                </a:moveTo>
                <a:lnTo>
                  <a:pt x="3481109" y="5846396"/>
                </a:lnTo>
                <a:lnTo>
                  <a:pt x="3481109" y="5875998"/>
                </a:lnTo>
                <a:lnTo>
                  <a:pt x="3451507" y="5875998"/>
                </a:lnTo>
                <a:close/>
                <a:moveTo>
                  <a:pt x="3185310" y="5846396"/>
                </a:moveTo>
                <a:lnTo>
                  <a:pt x="3214913" y="5846396"/>
                </a:lnTo>
                <a:lnTo>
                  <a:pt x="3214913" y="5875998"/>
                </a:lnTo>
                <a:lnTo>
                  <a:pt x="3185310" y="5875998"/>
                </a:lnTo>
                <a:close/>
                <a:moveTo>
                  <a:pt x="2919113" y="5846396"/>
                </a:moveTo>
                <a:lnTo>
                  <a:pt x="2948715" y="5846396"/>
                </a:lnTo>
                <a:lnTo>
                  <a:pt x="2948715" y="5875998"/>
                </a:lnTo>
                <a:lnTo>
                  <a:pt x="2919113" y="5875998"/>
                </a:lnTo>
                <a:close/>
                <a:moveTo>
                  <a:pt x="2653024" y="5846396"/>
                </a:moveTo>
                <a:lnTo>
                  <a:pt x="2682627" y="5846396"/>
                </a:lnTo>
                <a:lnTo>
                  <a:pt x="2682627" y="5875998"/>
                </a:lnTo>
                <a:lnTo>
                  <a:pt x="2653024" y="5875998"/>
                </a:lnTo>
                <a:close/>
                <a:moveTo>
                  <a:pt x="2386827" y="5846396"/>
                </a:moveTo>
                <a:lnTo>
                  <a:pt x="2416430" y="5846396"/>
                </a:lnTo>
                <a:lnTo>
                  <a:pt x="2416430" y="5875998"/>
                </a:lnTo>
                <a:lnTo>
                  <a:pt x="2386827" y="5875998"/>
                </a:lnTo>
                <a:close/>
                <a:moveTo>
                  <a:pt x="2120630" y="5846396"/>
                </a:moveTo>
                <a:lnTo>
                  <a:pt x="2150233" y="5846396"/>
                </a:lnTo>
                <a:lnTo>
                  <a:pt x="2150233" y="5875998"/>
                </a:lnTo>
                <a:lnTo>
                  <a:pt x="2120630" y="5875998"/>
                </a:lnTo>
                <a:close/>
                <a:moveTo>
                  <a:pt x="1854540" y="5846396"/>
                </a:moveTo>
                <a:lnTo>
                  <a:pt x="1884143" y="5846396"/>
                </a:lnTo>
                <a:lnTo>
                  <a:pt x="1884143" y="5875998"/>
                </a:lnTo>
                <a:lnTo>
                  <a:pt x="1854540" y="5875998"/>
                </a:lnTo>
                <a:close/>
                <a:moveTo>
                  <a:pt x="1588343" y="5846396"/>
                </a:moveTo>
                <a:lnTo>
                  <a:pt x="1617945" y="5846396"/>
                </a:lnTo>
                <a:lnTo>
                  <a:pt x="1617945" y="5875998"/>
                </a:lnTo>
                <a:lnTo>
                  <a:pt x="1588343" y="5875998"/>
                </a:lnTo>
                <a:close/>
                <a:moveTo>
                  <a:pt x="1322254" y="5846396"/>
                </a:moveTo>
                <a:lnTo>
                  <a:pt x="1351857" y="5846396"/>
                </a:lnTo>
                <a:lnTo>
                  <a:pt x="1351857" y="5875998"/>
                </a:lnTo>
                <a:lnTo>
                  <a:pt x="1322254" y="5875998"/>
                </a:lnTo>
                <a:close/>
                <a:moveTo>
                  <a:pt x="1056057" y="5846396"/>
                </a:moveTo>
                <a:lnTo>
                  <a:pt x="1085660" y="5846396"/>
                </a:lnTo>
                <a:lnTo>
                  <a:pt x="1085660" y="5875998"/>
                </a:lnTo>
                <a:lnTo>
                  <a:pt x="1056057" y="5875998"/>
                </a:lnTo>
                <a:close/>
                <a:moveTo>
                  <a:pt x="789968" y="5846396"/>
                </a:moveTo>
                <a:lnTo>
                  <a:pt x="819570" y="5846396"/>
                </a:lnTo>
                <a:lnTo>
                  <a:pt x="819570" y="5875998"/>
                </a:lnTo>
                <a:lnTo>
                  <a:pt x="789968" y="5875998"/>
                </a:lnTo>
                <a:close/>
                <a:moveTo>
                  <a:pt x="523771" y="5846396"/>
                </a:moveTo>
                <a:lnTo>
                  <a:pt x="553373" y="5846396"/>
                </a:lnTo>
                <a:lnTo>
                  <a:pt x="553373" y="5875998"/>
                </a:lnTo>
                <a:lnTo>
                  <a:pt x="523771" y="5875998"/>
                </a:lnTo>
                <a:close/>
                <a:moveTo>
                  <a:pt x="266197" y="5846396"/>
                </a:moveTo>
                <a:lnTo>
                  <a:pt x="295800" y="5846396"/>
                </a:lnTo>
                <a:lnTo>
                  <a:pt x="295800" y="5875998"/>
                </a:lnTo>
                <a:lnTo>
                  <a:pt x="266197" y="5875998"/>
                </a:lnTo>
                <a:close/>
                <a:moveTo>
                  <a:pt x="0" y="5846396"/>
                </a:moveTo>
                <a:lnTo>
                  <a:pt x="29602" y="5846396"/>
                </a:lnTo>
                <a:lnTo>
                  <a:pt x="29602" y="5875998"/>
                </a:lnTo>
                <a:lnTo>
                  <a:pt x="0" y="5875998"/>
                </a:lnTo>
                <a:close/>
                <a:moveTo>
                  <a:pt x="6113045" y="5580631"/>
                </a:moveTo>
                <a:lnTo>
                  <a:pt x="6142647" y="5580631"/>
                </a:lnTo>
                <a:lnTo>
                  <a:pt x="6142647" y="5610233"/>
                </a:lnTo>
                <a:lnTo>
                  <a:pt x="6113045" y="5610233"/>
                </a:lnTo>
                <a:close/>
                <a:moveTo>
                  <a:pt x="5846848" y="5580631"/>
                </a:moveTo>
                <a:lnTo>
                  <a:pt x="5876450" y="5580631"/>
                </a:lnTo>
                <a:lnTo>
                  <a:pt x="5876450" y="5610233"/>
                </a:lnTo>
                <a:lnTo>
                  <a:pt x="5846848" y="5610233"/>
                </a:lnTo>
                <a:close/>
                <a:moveTo>
                  <a:pt x="5580759" y="5580631"/>
                </a:moveTo>
                <a:lnTo>
                  <a:pt x="5610361" y="5580631"/>
                </a:lnTo>
                <a:lnTo>
                  <a:pt x="5610361" y="5610233"/>
                </a:lnTo>
                <a:lnTo>
                  <a:pt x="5580759" y="5610233"/>
                </a:lnTo>
                <a:close/>
                <a:moveTo>
                  <a:pt x="5314562" y="5580631"/>
                </a:moveTo>
                <a:lnTo>
                  <a:pt x="5344164" y="5580631"/>
                </a:lnTo>
                <a:lnTo>
                  <a:pt x="5344164" y="5610233"/>
                </a:lnTo>
                <a:lnTo>
                  <a:pt x="5314562" y="5610233"/>
                </a:lnTo>
                <a:close/>
                <a:moveTo>
                  <a:pt x="5048365" y="5580631"/>
                </a:moveTo>
                <a:lnTo>
                  <a:pt x="5078075" y="5580631"/>
                </a:lnTo>
                <a:lnTo>
                  <a:pt x="5078075" y="5610233"/>
                </a:lnTo>
                <a:lnTo>
                  <a:pt x="5048365" y="5610233"/>
                </a:lnTo>
                <a:close/>
                <a:moveTo>
                  <a:pt x="4782276" y="5580631"/>
                </a:moveTo>
                <a:lnTo>
                  <a:pt x="4811879" y="5580631"/>
                </a:lnTo>
                <a:lnTo>
                  <a:pt x="4811879" y="5610233"/>
                </a:lnTo>
                <a:lnTo>
                  <a:pt x="4782276" y="5610233"/>
                </a:lnTo>
                <a:close/>
                <a:moveTo>
                  <a:pt x="4516079" y="5580631"/>
                </a:moveTo>
                <a:lnTo>
                  <a:pt x="4545681" y="5580631"/>
                </a:lnTo>
                <a:lnTo>
                  <a:pt x="4545681" y="5610233"/>
                </a:lnTo>
                <a:lnTo>
                  <a:pt x="4516079" y="5610233"/>
                </a:lnTo>
                <a:close/>
                <a:moveTo>
                  <a:pt x="4249990" y="5580631"/>
                </a:moveTo>
                <a:lnTo>
                  <a:pt x="4279592" y="5580631"/>
                </a:lnTo>
                <a:lnTo>
                  <a:pt x="4279592" y="5610233"/>
                </a:lnTo>
                <a:lnTo>
                  <a:pt x="4249990" y="5610233"/>
                </a:lnTo>
                <a:close/>
                <a:moveTo>
                  <a:pt x="3983793" y="5580631"/>
                </a:moveTo>
                <a:lnTo>
                  <a:pt x="4013396" y="5580631"/>
                </a:lnTo>
                <a:lnTo>
                  <a:pt x="4013396" y="5610233"/>
                </a:lnTo>
                <a:lnTo>
                  <a:pt x="3983793" y="5610233"/>
                </a:lnTo>
                <a:close/>
                <a:moveTo>
                  <a:pt x="3717704" y="5580631"/>
                </a:moveTo>
                <a:lnTo>
                  <a:pt x="3747307" y="5580631"/>
                </a:lnTo>
                <a:lnTo>
                  <a:pt x="3747307" y="5610233"/>
                </a:lnTo>
                <a:lnTo>
                  <a:pt x="3717704" y="5610233"/>
                </a:lnTo>
                <a:close/>
                <a:moveTo>
                  <a:pt x="3451507" y="5580631"/>
                </a:moveTo>
                <a:lnTo>
                  <a:pt x="3481109" y="5580631"/>
                </a:lnTo>
                <a:lnTo>
                  <a:pt x="3481109" y="5610233"/>
                </a:lnTo>
                <a:lnTo>
                  <a:pt x="3451507" y="5610233"/>
                </a:lnTo>
                <a:close/>
                <a:moveTo>
                  <a:pt x="3185310" y="5580631"/>
                </a:moveTo>
                <a:lnTo>
                  <a:pt x="3214913" y="5580631"/>
                </a:lnTo>
                <a:lnTo>
                  <a:pt x="3214913" y="5610233"/>
                </a:lnTo>
                <a:lnTo>
                  <a:pt x="3185310" y="5610233"/>
                </a:lnTo>
                <a:close/>
                <a:moveTo>
                  <a:pt x="2919113" y="5580631"/>
                </a:moveTo>
                <a:lnTo>
                  <a:pt x="2948715" y="5580631"/>
                </a:lnTo>
                <a:lnTo>
                  <a:pt x="2948715" y="5610233"/>
                </a:lnTo>
                <a:lnTo>
                  <a:pt x="2919113" y="5610233"/>
                </a:lnTo>
                <a:close/>
                <a:moveTo>
                  <a:pt x="2653024" y="5580631"/>
                </a:moveTo>
                <a:lnTo>
                  <a:pt x="2682627" y="5580631"/>
                </a:lnTo>
                <a:lnTo>
                  <a:pt x="2682627" y="5610233"/>
                </a:lnTo>
                <a:lnTo>
                  <a:pt x="2653024" y="5610233"/>
                </a:lnTo>
                <a:close/>
                <a:moveTo>
                  <a:pt x="2386827" y="5580631"/>
                </a:moveTo>
                <a:lnTo>
                  <a:pt x="2416430" y="5580631"/>
                </a:lnTo>
                <a:lnTo>
                  <a:pt x="2416430" y="5610233"/>
                </a:lnTo>
                <a:lnTo>
                  <a:pt x="2386827" y="5610233"/>
                </a:lnTo>
                <a:close/>
                <a:moveTo>
                  <a:pt x="2120630" y="5580631"/>
                </a:moveTo>
                <a:lnTo>
                  <a:pt x="2150233" y="5580631"/>
                </a:lnTo>
                <a:lnTo>
                  <a:pt x="2150233" y="5610233"/>
                </a:lnTo>
                <a:lnTo>
                  <a:pt x="2120630" y="5610233"/>
                </a:lnTo>
                <a:close/>
                <a:moveTo>
                  <a:pt x="1854540" y="5580631"/>
                </a:moveTo>
                <a:lnTo>
                  <a:pt x="1884143" y="5580631"/>
                </a:lnTo>
                <a:lnTo>
                  <a:pt x="1884143" y="5610233"/>
                </a:lnTo>
                <a:lnTo>
                  <a:pt x="1854540" y="5610233"/>
                </a:lnTo>
                <a:close/>
                <a:moveTo>
                  <a:pt x="1588343" y="5580631"/>
                </a:moveTo>
                <a:lnTo>
                  <a:pt x="1617945" y="5580631"/>
                </a:lnTo>
                <a:lnTo>
                  <a:pt x="1617945" y="5610233"/>
                </a:lnTo>
                <a:lnTo>
                  <a:pt x="1588343" y="5610233"/>
                </a:lnTo>
                <a:close/>
                <a:moveTo>
                  <a:pt x="1322254" y="5580631"/>
                </a:moveTo>
                <a:lnTo>
                  <a:pt x="1351857" y="5580631"/>
                </a:lnTo>
                <a:lnTo>
                  <a:pt x="1351857" y="5610233"/>
                </a:lnTo>
                <a:lnTo>
                  <a:pt x="1322254" y="5610233"/>
                </a:lnTo>
                <a:close/>
                <a:moveTo>
                  <a:pt x="1056057" y="5580631"/>
                </a:moveTo>
                <a:lnTo>
                  <a:pt x="1085660" y="5580631"/>
                </a:lnTo>
                <a:lnTo>
                  <a:pt x="1085660" y="5610233"/>
                </a:lnTo>
                <a:lnTo>
                  <a:pt x="1056057" y="5610233"/>
                </a:lnTo>
                <a:close/>
                <a:moveTo>
                  <a:pt x="789968" y="5580631"/>
                </a:moveTo>
                <a:lnTo>
                  <a:pt x="819570" y="5580631"/>
                </a:lnTo>
                <a:lnTo>
                  <a:pt x="819570" y="5610233"/>
                </a:lnTo>
                <a:lnTo>
                  <a:pt x="789968" y="5610233"/>
                </a:lnTo>
                <a:close/>
                <a:moveTo>
                  <a:pt x="523771" y="5580631"/>
                </a:moveTo>
                <a:lnTo>
                  <a:pt x="553373" y="5580631"/>
                </a:lnTo>
                <a:lnTo>
                  <a:pt x="553373" y="5610233"/>
                </a:lnTo>
                <a:lnTo>
                  <a:pt x="523771" y="5610233"/>
                </a:lnTo>
                <a:close/>
                <a:moveTo>
                  <a:pt x="266197" y="5580631"/>
                </a:moveTo>
                <a:lnTo>
                  <a:pt x="295800" y="5580631"/>
                </a:lnTo>
                <a:lnTo>
                  <a:pt x="295800" y="5610233"/>
                </a:lnTo>
                <a:lnTo>
                  <a:pt x="266197" y="5610233"/>
                </a:lnTo>
                <a:close/>
                <a:moveTo>
                  <a:pt x="0" y="5580631"/>
                </a:moveTo>
                <a:lnTo>
                  <a:pt x="29602" y="5580631"/>
                </a:lnTo>
                <a:lnTo>
                  <a:pt x="29602" y="5610233"/>
                </a:lnTo>
                <a:lnTo>
                  <a:pt x="0" y="5610233"/>
                </a:lnTo>
                <a:close/>
                <a:moveTo>
                  <a:pt x="6113045" y="5314974"/>
                </a:moveTo>
                <a:lnTo>
                  <a:pt x="6142647" y="5314974"/>
                </a:lnTo>
                <a:lnTo>
                  <a:pt x="6142647" y="5344468"/>
                </a:lnTo>
                <a:lnTo>
                  <a:pt x="6113045" y="5344468"/>
                </a:lnTo>
                <a:close/>
                <a:moveTo>
                  <a:pt x="5846848" y="5314974"/>
                </a:moveTo>
                <a:lnTo>
                  <a:pt x="5876450" y="5314974"/>
                </a:lnTo>
                <a:lnTo>
                  <a:pt x="5876450" y="5344468"/>
                </a:lnTo>
                <a:lnTo>
                  <a:pt x="5846848" y="5344468"/>
                </a:lnTo>
                <a:close/>
                <a:moveTo>
                  <a:pt x="5580759" y="5314974"/>
                </a:moveTo>
                <a:lnTo>
                  <a:pt x="5610361" y="5314974"/>
                </a:lnTo>
                <a:lnTo>
                  <a:pt x="5610361" y="5344468"/>
                </a:lnTo>
                <a:lnTo>
                  <a:pt x="5580759" y="5344468"/>
                </a:lnTo>
                <a:close/>
                <a:moveTo>
                  <a:pt x="5314562" y="5314974"/>
                </a:moveTo>
                <a:lnTo>
                  <a:pt x="5344164" y="5314974"/>
                </a:lnTo>
                <a:lnTo>
                  <a:pt x="5344164" y="5344468"/>
                </a:lnTo>
                <a:lnTo>
                  <a:pt x="5314562" y="5344468"/>
                </a:lnTo>
                <a:close/>
                <a:moveTo>
                  <a:pt x="5048365" y="5314974"/>
                </a:moveTo>
                <a:lnTo>
                  <a:pt x="5078075" y="5314974"/>
                </a:lnTo>
                <a:lnTo>
                  <a:pt x="5078075" y="5344468"/>
                </a:lnTo>
                <a:lnTo>
                  <a:pt x="5048365" y="5344468"/>
                </a:lnTo>
                <a:close/>
                <a:moveTo>
                  <a:pt x="4782276" y="5314974"/>
                </a:moveTo>
                <a:lnTo>
                  <a:pt x="4811879" y="5314974"/>
                </a:lnTo>
                <a:lnTo>
                  <a:pt x="4811879" y="5344468"/>
                </a:lnTo>
                <a:lnTo>
                  <a:pt x="4782276" y="5344468"/>
                </a:lnTo>
                <a:close/>
                <a:moveTo>
                  <a:pt x="4516079" y="5314974"/>
                </a:moveTo>
                <a:lnTo>
                  <a:pt x="4545681" y="5314974"/>
                </a:lnTo>
                <a:lnTo>
                  <a:pt x="4545681" y="5344468"/>
                </a:lnTo>
                <a:lnTo>
                  <a:pt x="4516079" y="5344468"/>
                </a:lnTo>
                <a:close/>
                <a:moveTo>
                  <a:pt x="4249990" y="5314974"/>
                </a:moveTo>
                <a:lnTo>
                  <a:pt x="4279592" y="5314974"/>
                </a:lnTo>
                <a:lnTo>
                  <a:pt x="4279592" y="5344468"/>
                </a:lnTo>
                <a:lnTo>
                  <a:pt x="4249990" y="5344468"/>
                </a:lnTo>
                <a:close/>
                <a:moveTo>
                  <a:pt x="3983793" y="5314974"/>
                </a:moveTo>
                <a:lnTo>
                  <a:pt x="4013396" y="5314974"/>
                </a:lnTo>
                <a:lnTo>
                  <a:pt x="4013396" y="5344468"/>
                </a:lnTo>
                <a:lnTo>
                  <a:pt x="3983793" y="5344468"/>
                </a:lnTo>
                <a:close/>
                <a:moveTo>
                  <a:pt x="3717704" y="5314974"/>
                </a:moveTo>
                <a:lnTo>
                  <a:pt x="3747307" y="5314974"/>
                </a:lnTo>
                <a:lnTo>
                  <a:pt x="3747307" y="5344468"/>
                </a:lnTo>
                <a:lnTo>
                  <a:pt x="3717704" y="5344468"/>
                </a:lnTo>
                <a:close/>
                <a:moveTo>
                  <a:pt x="3451507" y="5314974"/>
                </a:moveTo>
                <a:lnTo>
                  <a:pt x="3481109" y="5314974"/>
                </a:lnTo>
                <a:lnTo>
                  <a:pt x="3481109" y="5344468"/>
                </a:lnTo>
                <a:lnTo>
                  <a:pt x="3451507" y="5344468"/>
                </a:lnTo>
                <a:close/>
                <a:moveTo>
                  <a:pt x="3185310" y="5314974"/>
                </a:moveTo>
                <a:lnTo>
                  <a:pt x="3214913" y="5314974"/>
                </a:lnTo>
                <a:lnTo>
                  <a:pt x="3214913" y="5344468"/>
                </a:lnTo>
                <a:lnTo>
                  <a:pt x="3185310" y="5344468"/>
                </a:lnTo>
                <a:close/>
                <a:moveTo>
                  <a:pt x="2919113" y="5314974"/>
                </a:moveTo>
                <a:lnTo>
                  <a:pt x="2948715" y="5314974"/>
                </a:lnTo>
                <a:lnTo>
                  <a:pt x="2948715" y="5344468"/>
                </a:lnTo>
                <a:lnTo>
                  <a:pt x="2919113" y="5344468"/>
                </a:lnTo>
                <a:close/>
                <a:moveTo>
                  <a:pt x="2653024" y="5314974"/>
                </a:moveTo>
                <a:lnTo>
                  <a:pt x="2682627" y="5314974"/>
                </a:lnTo>
                <a:lnTo>
                  <a:pt x="2682627" y="5344468"/>
                </a:lnTo>
                <a:lnTo>
                  <a:pt x="2653024" y="5344468"/>
                </a:lnTo>
                <a:close/>
                <a:moveTo>
                  <a:pt x="2386827" y="5314974"/>
                </a:moveTo>
                <a:lnTo>
                  <a:pt x="2416430" y="5314974"/>
                </a:lnTo>
                <a:lnTo>
                  <a:pt x="2416430" y="5344468"/>
                </a:lnTo>
                <a:lnTo>
                  <a:pt x="2386827" y="5344468"/>
                </a:lnTo>
                <a:close/>
                <a:moveTo>
                  <a:pt x="2120630" y="5314974"/>
                </a:moveTo>
                <a:lnTo>
                  <a:pt x="2150233" y="5314974"/>
                </a:lnTo>
                <a:lnTo>
                  <a:pt x="2150233" y="5344468"/>
                </a:lnTo>
                <a:lnTo>
                  <a:pt x="2120630" y="5344468"/>
                </a:lnTo>
                <a:close/>
                <a:moveTo>
                  <a:pt x="1854540" y="5314974"/>
                </a:moveTo>
                <a:lnTo>
                  <a:pt x="1884143" y="5314974"/>
                </a:lnTo>
                <a:lnTo>
                  <a:pt x="1884143" y="5344468"/>
                </a:lnTo>
                <a:lnTo>
                  <a:pt x="1854540" y="5344468"/>
                </a:lnTo>
                <a:close/>
                <a:moveTo>
                  <a:pt x="1588343" y="5314974"/>
                </a:moveTo>
                <a:lnTo>
                  <a:pt x="1617945" y="5314974"/>
                </a:lnTo>
                <a:lnTo>
                  <a:pt x="1617945" y="5344468"/>
                </a:lnTo>
                <a:lnTo>
                  <a:pt x="1588343" y="5344468"/>
                </a:lnTo>
                <a:close/>
                <a:moveTo>
                  <a:pt x="1322254" y="5314974"/>
                </a:moveTo>
                <a:lnTo>
                  <a:pt x="1351857" y="5314974"/>
                </a:lnTo>
                <a:lnTo>
                  <a:pt x="1351857" y="5344468"/>
                </a:lnTo>
                <a:lnTo>
                  <a:pt x="1322254" y="5344468"/>
                </a:lnTo>
                <a:close/>
                <a:moveTo>
                  <a:pt x="1056057" y="5314974"/>
                </a:moveTo>
                <a:lnTo>
                  <a:pt x="1085660" y="5314974"/>
                </a:lnTo>
                <a:lnTo>
                  <a:pt x="1085660" y="5344468"/>
                </a:lnTo>
                <a:lnTo>
                  <a:pt x="1056057" y="5344468"/>
                </a:lnTo>
                <a:close/>
                <a:moveTo>
                  <a:pt x="789968" y="5314974"/>
                </a:moveTo>
                <a:lnTo>
                  <a:pt x="819570" y="5314974"/>
                </a:lnTo>
                <a:lnTo>
                  <a:pt x="819570" y="5344468"/>
                </a:lnTo>
                <a:lnTo>
                  <a:pt x="789968" y="5344468"/>
                </a:lnTo>
                <a:close/>
                <a:moveTo>
                  <a:pt x="523771" y="5314974"/>
                </a:moveTo>
                <a:lnTo>
                  <a:pt x="553373" y="5314974"/>
                </a:lnTo>
                <a:lnTo>
                  <a:pt x="553373" y="5344468"/>
                </a:lnTo>
                <a:lnTo>
                  <a:pt x="523771" y="5344468"/>
                </a:lnTo>
                <a:close/>
                <a:moveTo>
                  <a:pt x="266197" y="5314974"/>
                </a:moveTo>
                <a:lnTo>
                  <a:pt x="295800" y="5314974"/>
                </a:lnTo>
                <a:lnTo>
                  <a:pt x="295800" y="5344468"/>
                </a:lnTo>
                <a:lnTo>
                  <a:pt x="266197" y="5344468"/>
                </a:lnTo>
                <a:close/>
                <a:moveTo>
                  <a:pt x="0" y="5314974"/>
                </a:moveTo>
                <a:lnTo>
                  <a:pt x="29602" y="5314974"/>
                </a:lnTo>
                <a:lnTo>
                  <a:pt x="29602" y="5344468"/>
                </a:lnTo>
                <a:lnTo>
                  <a:pt x="0" y="5344468"/>
                </a:lnTo>
                <a:close/>
                <a:moveTo>
                  <a:pt x="6113045" y="5049209"/>
                </a:moveTo>
                <a:lnTo>
                  <a:pt x="6142647" y="5049209"/>
                </a:lnTo>
                <a:lnTo>
                  <a:pt x="6142647" y="5078812"/>
                </a:lnTo>
                <a:lnTo>
                  <a:pt x="6113045" y="5078812"/>
                </a:lnTo>
                <a:close/>
                <a:moveTo>
                  <a:pt x="5846848" y="5049209"/>
                </a:moveTo>
                <a:lnTo>
                  <a:pt x="5876450" y="5049209"/>
                </a:lnTo>
                <a:lnTo>
                  <a:pt x="5876450" y="5078812"/>
                </a:lnTo>
                <a:lnTo>
                  <a:pt x="5846848" y="5078812"/>
                </a:lnTo>
                <a:close/>
                <a:moveTo>
                  <a:pt x="5580759" y="5049209"/>
                </a:moveTo>
                <a:lnTo>
                  <a:pt x="5610361" y="5049209"/>
                </a:lnTo>
                <a:lnTo>
                  <a:pt x="5610361" y="5078812"/>
                </a:lnTo>
                <a:lnTo>
                  <a:pt x="5580759" y="5078812"/>
                </a:lnTo>
                <a:close/>
                <a:moveTo>
                  <a:pt x="5314562" y="5049209"/>
                </a:moveTo>
                <a:lnTo>
                  <a:pt x="5344164" y="5049209"/>
                </a:lnTo>
                <a:lnTo>
                  <a:pt x="5344164" y="5078812"/>
                </a:lnTo>
                <a:lnTo>
                  <a:pt x="5314562" y="5078812"/>
                </a:lnTo>
                <a:close/>
                <a:moveTo>
                  <a:pt x="5048365" y="5049209"/>
                </a:moveTo>
                <a:lnTo>
                  <a:pt x="5078075" y="5049209"/>
                </a:lnTo>
                <a:lnTo>
                  <a:pt x="5078075" y="5078812"/>
                </a:lnTo>
                <a:lnTo>
                  <a:pt x="5048365" y="5078812"/>
                </a:lnTo>
                <a:close/>
                <a:moveTo>
                  <a:pt x="4782276" y="5049209"/>
                </a:moveTo>
                <a:lnTo>
                  <a:pt x="4811879" y="5049209"/>
                </a:lnTo>
                <a:lnTo>
                  <a:pt x="4811879" y="5078812"/>
                </a:lnTo>
                <a:lnTo>
                  <a:pt x="4782276" y="5078812"/>
                </a:lnTo>
                <a:close/>
                <a:moveTo>
                  <a:pt x="4516079" y="5049209"/>
                </a:moveTo>
                <a:lnTo>
                  <a:pt x="4545681" y="5049209"/>
                </a:lnTo>
                <a:lnTo>
                  <a:pt x="4545681" y="5078812"/>
                </a:lnTo>
                <a:lnTo>
                  <a:pt x="4516079" y="5078812"/>
                </a:lnTo>
                <a:close/>
                <a:moveTo>
                  <a:pt x="4249990" y="5049209"/>
                </a:moveTo>
                <a:lnTo>
                  <a:pt x="4279592" y="5049209"/>
                </a:lnTo>
                <a:lnTo>
                  <a:pt x="4279592" y="5078812"/>
                </a:lnTo>
                <a:lnTo>
                  <a:pt x="4249990" y="5078812"/>
                </a:lnTo>
                <a:close/>
                <a:moveTo>
                  <a:pt x="3983793" y="5049209"/>
                </a:moveTo>
                <a:lnTo>
                  <a:pt x="4013396" y="5049209"/>
                </a:lnTo>
                <a:lnTo>
                  <a:pt x="4013396" y="5078812"/>
                </a:lnTo>
                <a:lnTo>
                  <a:pt x="3983793" y="5078812"/>
                </a:lnTo>
                <a:close/>
                <a:moveTo>
                  <a:pt x="3717704" y="5049209"/>
                </a:moveTo>
                <a:lnTo>
                  <a:pt x="3747307" y="5049209"/>
                </a:lnTo>
                <a:lnTo>
                  <a:pt x="3747307" y="5078812"/>
                </a:lnTo>
                <a:lnTo>
                  <a:pt x="3717704" y="5078812"/>
                </a:lnTo>
                <a:close/>
                <a:moveTo>
                  <a:pt x="3451507" y="5049209"/>
                </a:moveTo>
                <a:lnTo>
                  <a:pt x="3481109" y="5049209"/>
                </a:lnTo>
                <a:lnTo>
                  <a:pt x="3481109" y="5078812"/>
                </a:lnTo>
                <a:lnTo>
                  <a:pt x="3451507" y="5078812"/>
                </a:lnTo>
                <a:close/>
                <a:moveTo>
                  <a:pt x="3185310" y="5049209"/>
                </a:moveTo>
                <a:lnTo>
                  <a:pt x="3214913" y="5049209"/>
                </a:lnTo>
                <a:lnTo>
                  <a:pt x="3214913" y="5078812"/>
                </a:lnTo>
                <a:lnTo>
                  <a:pt x="3185310" y="5078812"/>
                </a:lnTo>
                <a:close/>
                <a:moveTo>
                  <a:pt x="2919113" y="5049209"/>
                </a:moveTo>
                <a:lnTo>
                  <a:pt x="2948715" y="5049209"/>
                </a:lnTo>
                <a:lnTo>
                  <a:pt x="2948715" y="5078812"/>
                </a:lnTo>
                <a:lnTo>
                  <a:pt x="2919113" y="5078812"/>
                </a:lnTo>
                <a:close/>
                <a:moveTo>
                  <a:pt x="2653024" y="5049209"/>
                </a:moveTo>
                <a:lnTo>
                  <a:pt x="2682627" y="5049209"/>
                </a:lnTo>
                <a:lnTo>
                  <a:pt x="2682627" y="5078812"/>
                </a:lnTo>
                <a:lnTo>
                  <a:pt x="2653024" y="5078812"/>
                </a:lnTo>
                <a:close/>
                <a:moveTo>
                  <a:pt x="2386827" y="5049209"/>
                </a:moveTo>
                <a:lnTo>
                  <a:pt x="2416430" y="5049209"/>
                </a:lnTo>
                <a:lnTo>
                  <a:pt x="2416430" y="5078812"/>
                </a:lnTo>
                <a:lnTo>
                  <a:pt x="2386827" y="5078812"/>
                </a:lnTo>
                <a:close/>
                <a:moveTo>
                  <a:pt x="2120630" y="5049209"/>
                </a:moveTo>
                <a:lnTo>
                  <a:pt x="2150233" y="5049209"/>
                </a:lnTo>
                <a:lnTo>
                  <a:pt x="2150233" y="5078812"/>
                </a:lnTo>
                <a:lnTo>
                  <a:pt x="2120630" y="5078812"/>
                </a:lnTo>
                <a:close/>
                <a:moveTo>
                  <a:pt x="1854540" y="5049209"/>
                </a:moveTo>
                <a:lnTo>
                  <a:pt x="1884143" y="5049209"/>
                </a:lnTo>
                <a:lnTo>
                  <a:pt x="1884143" y="5078812"/>
                </a:lnTo>
                <a:lnTo>
                  <a:pt x="1854540" y="5078812"/>
                </a:lnTo>
                <a:close/>
                <a:moveTo>
                  <a:pt x="1588343" y="5049209"/>
                </a:moveTo>
                <a:lnTo>
                  <a:pt x="1617945" y="5049209"/>
                </a:lnTo>
                <a:lnTo>
                  <a:pt x="1617945" y="5078812"/>
                </a:lnTo>
                <a:lnTo>
                  <a:pt x="1588343" y="5078812"/>
                </a:lnTo>
                <a:close/>
                <a:moveTo>
                  <a:pt x="1322254" y="5049209"/>
                </a:moveTo>
                <a:lnTo>
                  <a:pt x="1351857" y="5049209"/>
                </a:lnTo>
                <a:lnTo>
                  <a:pt x="1351857" y="5078812"/>
                </a:lnTo>
                <a:lnTo>
                  <a:pt x="1322254" y="5078812"/>
                </a:lnTo>
                <a:close/>
                <a:moveTo>
                  <a:pt x="1056057" y="5049209"/>
                </a:moveTo>
                <a:lnTo>
                  <a:pt x="1085660" y="5049209"/>
                </a:lnTo>
                <a:lnTo>
                  <a:pt x="1085660" y="5078812"/>
                </a:lnTo>
                <a:lnTo>
                  <a:pt x="1056057" y="5078812"/>
                </a:lnTo>
                <a:close/>
                <a:moveTo>
                  <a:pt x="789968" y="5049209"/>
                </a:moveTo>
                <a:lnTo>
                  <a:pt x="819570" y="5049209"/>
                </a:lnTo>
                <a:lnTo>
                  <a:pt x="819570" y="5078812"/>
                </a:lnTo>
                <a:lnTo>
                  <a:pt x="789968" y="5078812"/>
                </a:lnTo>
                <a:close/>
                <a:moveTo>
                  <a:pt x="523771" y="5049209"/>
                </a:moveTo>
                <a:lnTo>
                  <a:pt x="553373" y="5049209"/>
                </a:lnTo>
                <a:lnTo>
                  <a:pt x="553373" y="5078812"/>
                </a:lnTo>
                <a:lnTo>
                  <a:pt x="523771" y="5078812"/>
                </a:lnTo>
                <a:close/>
                <a:moveTo>
                  <a:pt x="266197" y="5049209"/>
                </a:moveTo>
                <a:lnTo>
                  <a:pt x="295800" y="5049209"/>
                </a:lnTo>
                <a:lnTo>
                  <a:pt x="295800" y="5078812"/>
                </a:lnTo>
                <a:lnTo>
                  <a:pt x="266197" y="5078812"/>
                </a:lnTo>
                <a:close/>
                <a:moveTo>
                  <a:pt x="0" y="5049209"/>
                </a:moveTo>
                <a:lnTo>
                  <a:pt x="29602" y="5049209"/>
                </a:lnTo>
                <a:lnTo>
                  <a:pt x="29602" y="5078812"/>
                </a:lnTo>
                <a:lnTo>
                  <a:pt x="0" y="5078812"/>
                </a:lnTo>
                <a:close/>
                <a:moveTo>
                  <a:pt x="6113045" y="4783444"/>
                </a:moveTo>
                <a:lnTo>
                  <a:pt x="6142647" y="4783444"/>
                </a:lnTo>
                <a:lnTo>
                  <a:pt x="6142647" y="4813046"/>
                </a:lnTo>
                <a:lnTo>
                  <a:pt x="6113045" y="4813046"/>
                </a:lnTo>
                <a:close/>
                <a:moveTo>
                  <a:pt x="5846848" y="4783444"/>
                </a:moveTo>
                <a:lnTo>
                  <a:pt x="5876450" y="4783444"/>
                </a:lnTo>
                <a:lnTo>
                  <a:pt x="5876450" y="4813046"/>
                </a:lnTo>
                <a:lnTo>
                  <a:pt x="5846848" y="4813046"/>
                </a:lnTo>
                <a:close/>
                <a:moveTo>
                  <a:pt x="5580759" y="4783444"/>
                </a:moveTo>
                <a:lnTo>
                  <a:pt x="5610361" y="4783444"/>
                </a:lnTo>
                <a:lnTo>
                  <a:pt x="5610361" y="4813046"/>
                </a:lnTo>
                <a:lnTo>
                  <a:pt x="5580759" y="4813046"/>
                </a:lnTo>
                <a:close/>
                <a:moveTo>
                  <a:pt x="5314562" y="4783444"/>
                </a:moveTo>
                <a:lnTo>
                  <a:pt x="5344164" y="4783444"/>
                </a:lnTo>
                <a:lnTo>
                  <a:pt x="5344164" y="4813046"/>
                </a:lnTo>
                <a:lnTo>
                  <a:pt x="5314562" y="4813046"/>
                </a:lnTo>
                <a:close/>
                <a:moveTo>
                  <a:pt x="5048365" y="4783444"/>
                </a:moveTo>
                <a:lnTo>
                  <a:pt x="5078075" y="4783444"/>
                </a:lnTo>
                <a:lnTo>
                  <a:pt x="5078075" y="4813046"/>
                </a:lnTo>
                <a:lnTo>
                  <a:pt x="5048365" y="4813046"/>
                </a:lnTo>
                <a:close/>
                <a:moveTo>
                  <a:pt x="4782276" y="4783444"/>
                </a:moveTo>
                <a:lnTo>
                  <a:pt x="4811879" y="4783444"/>
                </a:lnTo>
                <a:lnTo>
                  <a:pt x="4811879" y="4813046"/>
                </a:lnTo>
                <a:lnTo>
                  <a:pt x="4782276" y="4813046"/>
                </a:lnTo>
                <a:close/>
                <a:moveTo>
                  <a:pt x="4516079" y="4783444"/>
                </a:moveTo>
                <a:lnTo>
                  <a:pt x="4545681" y="4783444"/>
                </a:lnTo>
                <a:lnTo>
                  <a:pt x="4545681" y="4813046"/>
                </a:lnTo>
                <a:lnTo>
                  <a:pt x="4516079" y="4813046"/>
                </a:lnTo>
                <a:close/>
                <a:moveTo>
                  <a:pt x="4249990" y="4783444"/>
                </a:moveTo>
                <a:lnTo>
                  <a:pt x="4279592" y="4783444"/>
                </a:lnTo>
                <a:lnTo>
                  <a:pt x="4279592" y="4813046"/>
                </a:lnTo>
                <a:lnTo>
                  <a:pt x="4249990" y="4813046"/>
                </a:lnTo>
                <a:close/>
                <a:moveTo>
                  <a:pt x="3983793" y="4783444"/>
                </a:moveTo>
                <a:lnTo>
                  <a:pt x="4013396" y="4783444"/>
                </a:lnTo>
                <a:lnTo>
                  <a:pt x="4013396" y="4813046"/>
                </a:lnTo>
                <a:lnTo>
                  <a:pt x="3983793" y="4813046"/>
                </a:lnTo>
                <a:close/>
                <a:moveTo>
                  <a:pt x="3717704" y="4783444"/>
                </a:moveTo>
                <a:lnTo>
                  <a:pt x="3747307" y="4783444"/>
                </a:lnTo>
                <a:lnTo>
                  <a:pt x="3747307" y="4813046"/>
                </a:lnTo>
                <a:lnTo>
                  <a:pt x="3717704" y="4813046"/>
                </a:lnTo>
                <a:close/>
                <a:moveTo>
                  <a:pt x="3451507" y="4783444"/>
                </a:moveTo>
                <a:lnTo>
                  <a:pt x="3481109" y="4783444"/>
                </a:lnTo>
                <a:lnTo>
                  <a:pt x="3481109" y="4813046"/>
                </a:lnTo>
                <a:lnTo>
                  <a:pt x="3451507" y="4813046"/>
                </a:lnTo>
                <a:close/>
                <a:moveTo>
                  <a:pt x="3185310" y="4783444"/>
                </a:moveTo>
                <a:lnTo>
                  <a:pt x="3214913" y="4783444"/>
                </a:lnTo>
                <a:lnTo>
                  <a:pt x="3214913" y="4813046"/>
                </a:lnTo>
                <a:lnTo>
                  <a:pt x="3185310" y="4813046"/>
                </a:lnTo>
                <a:close/>
                <a:moveTo>
                  <a:pt x="2919113" y="4783444"/>
                </a:moveTo>
                <a:lnTo>
                  <a:pt x="2948715" y="4783444"/>
                </a:lnTo>
                <a:lnTo>
                  <a:pt x="2948715" y="4813046"/>
                </a:lnTo>
                <a:lnTo>
                  <a:pt x="2919113" y="4813046"/>
                </a:lnTo>
                <a:close/>
                <a:moveTo>
                  <a:pt x="2653024" y="4783444"/>
                </a:moveTo>
                <a:lnTo>
                  <a:pt x="2682627" y="4783444"/>
                </a:lnTo>
                <a:lnTo>
                  <a:pt x="2682627" y="4813046"/>
                </a:lnTo>
                <a:lnTo>
                  <a:pt x="2653024" y="4813046"/>
                </a:lnTo>
                <a:close/>
                <a:moveTo>
                  <a:pt x="2386827" y="4783444"/>
                </a:moveTo>
                <a:lnTo>
                  <a:pt x="2416430" y="4783444"/>
                </a:lnTo>
                <a:lnTo>
                  <a:pt x="2416430" y="4813046"/>
                </a:lnTo>
                <a:lnTo>
                  <a:pt x="2386827" y="4813046"/>
                </a:lnTo>
                <a:close/>
                <a:moveTo>
                  <a:pt x="2120630" y="4783444"/>
                </a:moveTo>
                <a:lnTo>
                  <a:pt x="2150233" y="4783444"/>
                </a:lnTo>
                <a:lnTo>
                  <a:pt x="2150233" y="4813046"/>
                </a:lnTo>
                <a:lnTo>
                  <a:pt x="2120630" y="4813046"/>
                </a:lnTo>
                <a:close/>
                <a:moveTo>
                  <a:pt x="1854540" y="4783444"/>
                </a:moveTo>
                <a:lnTo>
                  <a:pt x="1884143" y="4783444"/>
                </a:lnTo>
                <a:lnTo>
                  <a:pt x="1884143" y="4813046"/>
                </a:lnTo>
                <a:lnTo>
                  <a:pt x="1854540" y="4813046"/>
                </a:lnTo>
                <a:close/>
                <a:moveTo>
                  <a:pt x="1588343" y="4783444"/>
                </a:moveTo>
                <a:lnTo>
                  <a:pt x="1617945" y="4783444"/>
                </a:lnTo>
                <a:lnTo>
                  <a:pt x="1617945" y="4813046"/>
                </a:lnTo>
                <a:lnTo>
                  <a:pt x="1588343" y="4813046"/>
                </a:lnTo>
                <a:close/>
                <a:moveTo>
                  <a:pt x="1322254" y="4783444"/>
                </a:moveTo>
                <a:lnTo>
                  <a:pt x="1351857" y="4783444"/>
                </a:lnTo>
                <a:lnTo>
                  <a:pt x="1351857" y="4813046"/>
                </a:lnTo>
                <a:lnTo>
                  <a:pt x="1322254" y="4813046"/>
                </a:lnTo>
                <a:close/>
                <a:moveTo>
                  <a:pt x="1056057" y="4783444"/>
                </a:moveTo>
                <a:lnTo>
                  <a:pt x="1085660" y="4783444"/>
                </a:lnTo>
                <a:lnTo>
                  <a:pt x="1085660" y="4813046"/>
                </a:lnTo>
                <a:lnTo>
                  <a:pt x="1056057" y="4813046"/>
                </a:lnTo>
                <a:close/>
                <a:moveTo>
                  <a:pt x="789968" y="4783444"/>
                </a:moveTo>
                <a:lnTo>
                  <a:pt x="819570" y="4783444"/>
                </a:lnTo>
                <a:lnTo>
                  <a:pt x="819570" y="4813046"/>
                </a:lnTo>
                <a:lnTo>
                  <a:pt x="789968" y="4813046"/>
                </a:lnTo>
                <a:close/>
                <a:moveTo>
                  <a:pt x="523771" y="4783444"/>
                </a:moveTo>
                <a:lnTo>
                  <a:pt x="553373" y="4783444"/>
                </a:lnTo>
                <a:lnTo>
                  <a:pt x="553373" y="4813046"/>
                </a:lnTo>
                <a:lnTo>
                  <a:pt x="523771" y="4813046"/>
                </a:lnTo>
                <a:close/>
                <a:moveTo>
                  <a:pt x="266197" y="4783444"/>
                </a:moveTo>
                <a:lnTo>
                  <a:pt x="295800" y="4783444"/>
                </a:lnTo>
                <a:lnTo>
                  <a:pt x="295800" y="4813046"/>
                </a:lnTo>
                <a:lnTo>
                  <a:pt x="266197" y="4813046"/>
                </a:lnTo>
                <a:close/>
                <a:moveTo>
                  <a:pt x="0" y="4783444"/>
                </a:moveTo>
                <a:lnTo>
                  <a:pt x="29602" y="4783444"/>
                </a:lnTo>
                <a:lnTo>
                  <a:pt x="29602" y="4813046"/>
                </a:lnTo>
                <a:lnTo>
                  <a:pt x="0" y="4813046"/>
                </a:lnTo>
                <a:close/>
                <a:moveTo>
                  <a:pt x="6113045" y="4517679"/>
                </a:moveTo>
                <a:lnTo>
                  <a:pt x="6142647" y="4517679"/>
                </a:lnTo>
                <a:lnTo>
                  <a:pt x="6142647" y="4547281"/>
                </a:lnTo>
                <a:lnTo>
                  <a:pt x="6113045" y="4547281"/>
                </a:lnTo>
                <a:close/>
                <a:moveTo>
                  <a:pt x="5846848" y="4517679"/>
                </a:moveTo>
                <a:lnTo>
                  <a:pt x="5876450" y="4517679"/>
                </a:lnTo>
                <a:lnTo>
                  <a:pt x="5876450" y="4547281"/>
                </a:lnTo>
                <a:lnTo>
                  <a:pt x="5846848" y="4547281"/>
                </a:lnTo>
                <a:close/>
                <a:moveTo>
                  <a:pt x="5580759" y="4517679"/>
                </a:moveTo>
                <a:lnTo>
                  <a:pt x="5610361" y="4517679"/>
                </a:lnTo>
                <a:lnTo>
                  <a:pt x="5610361" y="4547281"/>
                </a:lnTo>
                <a:lnTo>
                  <a:pt x="5580759" y="4547281"/>
                </a:lnTo>
                <a:close/>
                <a:moveTo>
                  <a:pt x="5314562" y="4517679"/>
                </a:moveTo>
                <a:lnTo>
                  <a:pt x="5344164" y="4517679"/>
                </a:lnTo>
                <a:lnTo>
                  <a:pt x="5344164" y="4547281"/>
                </a:lnTo>
                <a:lnTo>
                  <a:pt x="5314562" y="4547281"/>
                </a:lnTo>
                <a:close/>
                <a:moveTo>
                  <a:pt x="5048365" y="4517679"/>
                </a:moveTo>
                <a:lnTo>
                  <a:pt x="5078075" y="4517679"/>
                </a:lnTo>
                <a:lnTo>
                  <a:pt x="5078075" y="4547281"/>
                </a:lnTo>
                <a:lnTo>
                  <a:pt x="5048365" y="4547281"/>
                </a:lnTo>
                <a:close/>
                <a:moveTo>
                  <a:pt x="4782276" y="4517679"/>
                </a:moveTo>
                <a:lnTo>
                  <a:pt x="4811879" y="4517679"/>
                </a:lnTo>
                <a:lnTo>
                  <a:pt x="4811879" y="4547281"/>
                </a:lnTo>
                <a:lnTo>
                  <a:pt x="4782276" y="4547281"/>
                </a:lnTo>
                <a:close/>
                <a:moveTo>
                  <a:pt x="4516079" y="4517679"/>
                </a:moveTo>
                <a:lnTo>
                  <a:pt x="4545681" y="4517679"/>
                </a:lnTo>
                <a:lnTo>
                  <a:pt x="4545681" y="4547281"/>
                </a:lnTo>
                <a:lnTo>
                  <a:pt x="4516079" y="4547281"/>
                </a:lnTo>
                <a:close/>
                <a:moveTo>
                  <a:pt x="4249990" y="4517679"/>
                </a:moveTo>
                <a:lnTo>
                  <a:pt x="4279592" y="4517679"/>
                </a:lnTo>
                <a:lnTo>
                  <a:pt x="4279592" y="4547281"/>
                </a:lnTo>
                <a:lnTo>
                  <a:pt x="4249990" y="4547281"/>
                </a:lnTo>
                <a:close/>
                <a:moveTo>
                  <a:pt x="3983793" y="4517679"/>
                </a:moveTo>
                <a:lnTo>
                  <a:pt x="4013396" y="4517679"/>
                </a:lnTo>
                <a:lnTo>
                  <a:pt x="4013396" y="4547281"/>
                </a:lnTo>
                <a:lnTo>
                  <a:pt x="3983793" y="4547281"/>
                </a:lnTo>
                <a:close/>
                <a:moveTo>
                  <a:pt x="3717704" y="4517679"/>
                </a:moveTo>
                <a:lnTo>
                  <a:pt x="3747307" y="4517679"/>
                </a:lnTo>
                <a:lnTo>
                  <a:pt x="3747307" y="4547281"/>
                </a:lnTo>
                <a:lnTo>
                  <a:pt x="3717704" y="4547281"/>
                </a:lnTo>
                <a:close/>
                <a:moveTo>
                  <a:pt x="3451507" y="4517679"/>
                </a:moveTo>
                <a:lnTo>
                  <a:pt x="3481109" y="4517679"/>
                </a:lnTo>
                <a:lnTo>
                  <a:pt x="3481109" y="4547281"/>
                </a:lnTo>
                <a:lnTo>
                  <a:pt x="3451507" y="4547281"/>
                </a:lnTo>
                <a:close/>
                <a:moveTo>
                  <a:pt x="3185310" y="4517679"/>
                </a:moveTo>
                <a:lnTo>
                  <a:pt x="3214913" y="4517679"/>
                </a:lnTo>
                <a:lnTo>
                  <a:pt x="3214913" y="4547281"/>
                </a:lnTo>
                <a:lnTo>
                  <a:pt x="3185310" y="4547281"/>
                </a:lnTo>
                <a:close/>
                <a:moveTo>
                  <a:pt x="2919113" y="4517679"/>
                </a:moveTo>
                <a:lnTo>
                  <a:pt x="2948715" y="4517679"/>
                </a:lnTo>
                <a:lnTo>
                  <a:pt x="2948715" y="4547281"/>
                </a:lnTo>
                <a:lnTo>
                  <a:pt x="2919113" y="4547281"/>
                </a:lnTo>
                <a:close/>
                <a:moveTo>
                  <a:pt x="2653024" y="4517679"/>
                </a:moveTo>
                <a:lnTo>
                  <a:pt x="2682627" y="4517679"/>
                </a:lnTo>
                <a:lnTo>
                  <a:pt x="2682627" y="4547281"/>
                </a:lnTo>
                <a:lnTo>
                  <a:pt x="2653024" y="4547281"/>
                </a:lnTo>
                <a:close/>
                <a:moveTo>
                  <a:pt x="2386827" y="4517679"/>
                </a:moveTo>
                <a:lnTo>
                  <a:pt x="2416430" y="4517679"/>
                </a:lnTo>
                <a:lnTo>
                  <a:pt x="2416430" y="4547281"/>
                </a:lnTo>
                <a:lnTo>
                  <a:pt x="2386827" y="4547281"/>
                </a:lnTo>
                <a:close/>
                <a:moveTo>
                  <a:pt x="2120630" y="4517679"/>
                </a:moveTo>
                <a:lnTo>
                  <a:pt x="2150233" y="4517679"/>
                </a:lnTo>
                <a:lnTo>
                  <a:pt x="2150233" y="4547281"/>
                </a:lnTo>
                <a:lnTo>
                  <a:pt x="2120630" y="4547281"/>
                </a:lnTo>
                <a:close/>
                <a:moveTo>
                  <a:pt x="1854540" y="4517679"/>
                </a:moveTo>
                <a:lnTo>
                  <a:pt x="1884143" y="4517679"/>
                </a:lnTo>
                <a:lnTo>
                  <a:pt x="1884143" y="4547281"/>
                </a:lnTo>
                <a:lnTo>
                  <a:pt x="1854540" y="4547281"/>
                </a:lnTo>
                <a:close/>
                <a:moveTo>
                  <a:pt x="1588343" y="4517679"/>
                </a:moveTo>
                <a:lnTo>
                  <a:pt x="1617945" y="4517679"/>
                </a:lnTo>
                <a:lnTo>
                  <a:pt x="1617945" y="4547281"/>
                </a:lnTo>
                <a:lnTo>
                  <a:pt x="1588343" y="4547281"/>
                </a:lnTo>
                <a:close/>
                <a:moveTo>
                  <a:pt x="1322254" y="4517679"/>
                </a:moveTo>
                <a:lnTo>
                  <a:pt x="1351857" y="4517679"/>
                </a:lnTo>
                <a:lnTo>
                  <a:pt x="1351857" y="4547281"/>
                </a:lnTo>
                <a:lnTo>
                  <a:pt x="1322254" y="4547281"/>
                </a:lnTo>
                <a:close/>
                <a:moveTo>
                  <a:pt x="1056057" y="4517679"/>
                </a:moveTo>
                <a:lnTo>
                  <a:pt x="1085660" y="4517679"/>
                </a:lnTo>
                <a:lnTo>
                  <a:pt x="1085660" y="4547281"/>
                </a:lnTo>
                <a:lnTo>
                  <a:pt x="1056057" y="4547281"/>
                </a:lnTo>
                <a:close/>
                <a:moveTo>
                  <a:pt x="789968" y="4517679"/>
                </a:moveTo>
                <a:lnTo>
                  <a:pt x="819570" y="4517679"/>
                </a:lnTo>
                <a:lnTo>
                  <a:pt x="819570" y="4547281"/>
                </a:lnTo>
                <a:lnTo>
                  <a:pt x="789968" y="4547281"/>
                </a:lnTo>
                <a:close/>
                <a:moveTo>
                  <a:pt x="523771" y="4517679"/>
                </a:moveTo>
                <a:lnTo>
                  <a:pt x="553373" y="4517679"/>
                </a:lnTo>
                <a:lnTo>
                  <a:pt x="553373" y="4547281"/>
                </a:lnTo>
                <a:lnTo>
                  <a:pt x="523771" y="4547281"/>
                </a:lnTo>
                <a:close/>
                <a:moveTo>
                  <a:pt x="266197" y="4517679"/>
                </a:moveTo>
                <a:lnTo>
                  <a:pt x="295800" y="4517679"/>
                </a:lnTo>
                <a:lnTo>
                  <a:pt x="295800" y="4547281"/>
                </a:lnTo>
                <a:lnTo>
                  <a:pt x="266197" y="4547281"/>
                </a:lnTo>
                <a:close/>
                <a:moveTo>
                  <a:pt x="0" y="4517679"/>
                </a:moveTo>
                <a:lnTo>
                  <a:pt x="29602" y="4517679"/>
                </a:lnTo>
                <a:lnTo>
                  <a:pt x="29602" y="4547281"/>
                </a:lnTo>
                <a:lnTo>
                  <a:pt x="0" y="4547281"/>
                </a:lnTo>
                <a:close/>
                <a:moveTo>
                  <a:pt x="6113045" y="4252022"/>
                </a:moveTo>
                <a:lnTo>
                  <a:pt x="6142647" y="4252022"/>
                </a:lnTo>
                <a:lnTo>
                  <a:pt x="6142647" y="4281516"/>
                </a:lnTo>
                <a:lnTo>
                  <a:pt x="6113045" y="4281516"/>
                </a:lnTo>
                <a:close/>
                <a:moveTo>
                  <a:pt x="5846848" y="4252022"/>
                </a:moveTo>
                <a:lnTo>
                  <a:pt x="5876450" y="4252022"/>
                </a:lnTo>
                <a:lnTo>
                  <a:pt x="5876450" y="4281516"/>
                </a:lnTo>
                <a:lnTo>
                  <a:pt x="5846848" y="4281516"/>
                </a:lnTo>
                <a:close/>
                <a:moveTo>
                  <a:pt x="5580759" y="4252022"/>
                </a:moveTo>
                <a:lnTo>
                  <a:pt x="5610361" y="4252022"/>
                </a:lnTo>
                <a:lnTo>
                  <a:pt x="5610361" y="4281516"/>
                </a:lnTo>
                <a:lnTo>
                  <a:pt x="5580759" y="4281516"/>
                </a:lnTo>
                <a:close/>
                <a:moveTo>
                  <a:pt x="5314562" y="4252022"/>
                </a:moveTo>
                <a:lnTo>
                  <a:pt x="5344164" y="4252022"/>
                </a:lnTo>
                <a:lnTo>
                  <a:pt x="5344164" y="4281516"/>
                </a:lnTo>
                <a:lnTo>
                  <a:pt x="5314562" y="4281516"/>
                </a:lnTo>
                <a:close/>
                <a:moveTo>
                  <a:pt x="5048365" y="4252022"/>
                </a:moveTo>
                <a:lnTo>
                  <a:pt x="5078075" y="4252022"/>
                </a:lnTo>
                <a:lnTo>
                  <a:pt x="5078075" y="4281516"/>
                </a:lnTo>
                <a:lnTo>
                  <a:pt x="5048365" y="4281516"/>
                </a:lnTo>
                <a:close/>
                <a:moveTo>
                  <a:pt x="4782276" y="4252022"/>
                </a:moveTo>
                <a:lnTo>
                  <a:pt x="4811879" y="4252022"/>
                </a:lnTo>
                <a:lnTo>
                  <a:pt x="4811879" y="4281516"/>
                </a:lnTo>
                <a:lnTo>
                  <a:pt x="4782276" y="4281516"/>
                </a:lnTo>
                <a:close/>
                <a:moveTo>
                  <a:pt x="4516079" y="4252022"/>
                </a:moveTo>
                <a:lnTo>
                  <a:pt x="4545681" y="4252022"/>
                </a:lnTo>
                <a:lnTo>
                  <a:pt x="4545681" y="4281516"/>
                </a:lnTo>
                <a:lnTo>
                  <a:pt x="4516079" y="4281516"/>
                </a:lnTo>
                <a:close/>
                <a:moveTo>
                  <a:pt x="4249990" y="4252022"/>
                </a:moveTo>
                <a:lnTo>
                  <a:pt x="4279592" y="4252022"/>
                </a:lnTo>
                <a:lnTo>
                  <a:pt x="4279592" y="4281516"/>
                </a:lnTo>
                <a:lnTo>
                  <a:pt x="4249990" y="4281516"/>
                </a:lnTo>
                <a:close/>
                <a:moveTo>
                  <a:pt x="3983793" y="4252022"/>
                </a:moveTo>
                <a:lnTo>
                  <a:pt x="4013396" y="4252022"/>
                </a:lnTo>
                <a:lnTo>
                  <a:pt x="4013396" y="4281516"/>
                </a:lnTo>
                <a:lnTo>
                  <a:pt x="3983793" y="4281516"/>
                </a:lnTo>
                <a:close/>
                <a:moveTo>
                  <a:pt x="3717704" y="4252022"/>
                </a:moveTo>
                <a:lnTo>
                  <a:pt x="3747307" y="4252022"/>
                </a:lnTo>
                <a:lnTo>
                  <a:pt x="3747307" y="4281516"/>
                </a:lnTo>
                <a:lnTo>
                  <a:pt x="3717704" y="4281516"/>
                </a:lnTo>
                <a:close/>
                <a:moveTo>
                  <a:pt x="3451507" y="4252022"/>
                </a:moveTo>
                <a:lnTo>
                  <a:pt x="3481109" y="4252022"/>
                </a:lnTo>
                <a:lnTo>
                  <a:pt x="3481109" y="4281516"/>
                </a:lnTo>
                <a:lnTo>
                  <a:pt x="3451507" y="4281516"/>
                </a:lnTo>
                <a:close/>
                <a:moveTo>
                  <a:pt x="3185310" y="4252022"/>
                </a:moveTo>
                <a:lnTo>
                  <a:pt x="3214913" y="4252022"/>
                </a:lnTo>
                <a:lnTo>
                  <a:pt x="3214913" y="4281516"/>
                </a:lnTo>
                <a:lnTo>
                  <a:pt x="3185310" y="4281516"/>
                </a:lnTo>
                <a:close/>
                <a:moveTo>
                  <a:pt x="2919113" y="4252022"/>
                </a:moveTo>
                <a:lnTo>
                  <a:pt x="2948715" y="4252022"/>
                </a:lnTo>
                <a:lnTo>
                  <a:pt x="2948715" y="4281516"/>
                </a:lnTo>
                <a:lnTo>
                  <a:pt x="2919113" y="4281516"/>
                </a:lnTo>
                <a:close/>
                <a:moveTo>
                  <a:pt x="2653024" y="4252022"/>
                </a:moveTo>
                <a:lnTo>
                  <a:pt x="2682627" y="4252022"/>
                </a:lnTo>
                <a:lnTo>
                  <a:pt x="2682627" y="4281516"/>
                </a:lnTo>
                <a:lnTo>
                  <a:pt x="2653024" y="4281516"/>
                </a:lnTo>
                <a:close/>
                <a:moveTo>
                  <a:pt x="2386827" y="4252022"/>
                </a:moveTo>
                <a:lnTo>
                  <a:pt x="2416430" y="4252022"/>
                </a:lnTo>
                <a:lnTo>
                  <a:pt x="2416430" y="4281516"/>
                </a:lnTo>
                <a:lnTo>
                  <a:pt x="2386827" y="4281516"/>
                </a:lnTo>
                <a:close/>
                <a:moveTo>
                  <a:pt x="2120630" y="4252022"/>
                </a:moveTo>
                <a:lnTo>
                  <a:pt x="2150233" y="4252022"/>
                </a:lnTo>
                <a:lnTo>
                  <a:pt x="2150233" y="4281516"/>
                </a:lnTo>
                <a:lnTo>
                  <a:pt x="2120630" y="4281516"/>
                </a:lnTo>
                <a:close/>
                <a:moveTo>
                  <a:pt x="1854540" y="4252022"/>
                </a:moveTo>
                <a:lnTo>
                  <a:pt x="1884143" y="4252022"/>
                </a:lnTo>
                <a:lnTo>
                  <a:pt x="1884143" y="4281516"/>
                </a:lnTo>
                <a:lnTo>
                  <a:pt x="1854540" y="4281516"/>
                </a:lnTo>
                <a:close/>
                <a:moveTo>
                  <a:pt x="1588343" y="4252022"/>
                </a:moveTo>
                <a:lnTo>
                  <a:pt x="1617945" y="4252022"/>
                </a:lnTo>
                <a:lnTo>
                  <a:pt x="1617945" y="4281516"/>
                </a:lnTo>
                <a:lnTo>
                  <a:pt x="1588343" y="4281516"/>
                </a:lnTo>
                <a:close/>
                <a:moveTo>
                  <a:pt x="1322254" y="4252022"/>
                </a:moveTo>
                <a:lnTo>
                  <a:pt x="1351857" y="4252022"/>
                </a:lnTo>
                <a:lnTo>
                  <a:pt x="1351857" y="4281516"/>
                </a:lnTo>
                <a:lnTo>
                  <a:pt x="1322254" y="4281516"/>
                </a:lnTo>
                <a:close/>
                <a:moveTo>
                  <a:pt x="1056057" y="4252022"/>
                </a:moveTo>
                <a:lnTo>
                  <a:pt x="1085660" y="4252022"/>
                </a:lnTo>
                <a:lnTo>
                  <a:pt x="1085660" y="4281516"/>
                </a:lnTo>
                <a:lnTo>
                  <a:pt x="1056057" y="4281516"/>
                </a:lnTo>
                <a:close/>
                <a:moveTo>
                  <a:pt x="789968" y="4252022"/>
                </a:moveTo>
                <a:lnTo>
                  <a:pt x="819570" y="4252022"/>
                </a:lnTo>
                <a:lnTo>
                  <a:pt x="819570" y="4281516"/>
                </a:lnTo>
                <a:lnTo>
                  <a:pt x="789968" y="4281516"/>
                </a:lnTo>
                <a:close/>
                <a:moveTo>
                  <a:pt x="523771" y="4252022"/>
                </a:moveTo>
                <a:lnTo>
                  <a:pt x="553373" y="4252022"/>
                </a:lnTo>
                <a:lnTo>
                  <a:pt x="553373" y="4281516"/>
                </a:lnTo>
                <a:lnTo>
                  <a:pt x="523771" y="4281516"/>
                </a:lnTo>
                <a:close/>
                <a:moveTo>
                  <a:pt x="266197" y="4252022"/>
                </a:moveTo>
                <a:lnTo>
                  <a:pt x="295800" y="4252022"/>
                </a:lnTo>
                <a:lnTo>
                  <a:pt x="295800" y="4281516"/>
                </a:lnTo>
                <a:lnTo>
                  <a:pt x="266197" y="4281516"/>
                </a:lnTo>
                <a:close/>
                <a:moveTo>
                  <a:pt x="0" y="4252022"/>
                </a:moveTo>
                <a:lnTo>
                  <a:pt x="29602" y="4252022"/>
                </a:lnTo>
                <a:lnTo>
                  <a:pt x="29602" y="4281516"/>
                </a:lnTo>
                <a:lnTo>
                  <a:pt x="0" y="4281516"/>
                </a:lnTo>
                <a:close/>
                <a:moveTo>
                  <a:pt x="6113045" y="3986257"/>
                </a:moveTo>
                <a:lnTo>
                  <a:pt x="6142647" y="3986257"/>
                </a:lnTo>
                <a:lnTo>
                  <a:pt x="6142647" y="4015859"/>
                </a:lnTo>
                <a:lnTo>
                  <a:pt x="6113045" y="4015859"/>
                </a:lnTo>
                <a:close/>
                <a:moveTo>
                  <a:pt x="5846848" y="3986257"/>
                </a:moveTo>
                <a:lnTo>
                  <a:pt x="5876450" y="3986257"/>
                </a:lnTo>
                <a:lnTo>
                  <a:pt x="5876450" y="4015859"/>
                </a:lnTo>
                <a:lnTo>
                  <a:pt x="5846848" y="4015859"/>
                </a:lnTo>
                <a:close/>
                <a:moveTo>
                  <a:pt x="5580759" y="3986257"/>
                </a:moveTo>
                <a:lnTo>
                  <a:pt x="5610361" y="3986257"/>
                </a:lnTo>
                <a:lnTo>
                  <a:pt x="5610361" y="4015859"/>
                </a:lnTo>
                <a:lnTo>
                  <a:pt x="5580759" y="4015859"/>
                </a:lnTo>
                <a:close/>
                <a:moveTo>
                  <a:pt x="5314562" y="3986257"/>
                </a:moveTo>
                <a:lnTo>
                  <a:pt x="5344164" y="3986257"/>
                </a:lnTo>
                <a:lnTo>
                  <a:pt x="5344164" y="4015859"/>
                </a:lnTo>
                <a:lnTo>
                  <a:pt x="5314562" y="4015859"/>
                </a:lnTo>
                <a:close/>
                <a:moveTo>
                  <a:pt x="5048365" y="3986257"/>
                </a:moveTo>
                <a:lnTo>
                  <a:pt x="5078075" y="3986257"/>
                </a:lnTo>
                <a:lnTo>
                  <a:pt x="5078075" y="4015859"/>
                </a:lnTo>
                <a:lnTo>
                  <a:pt x="5048365" y="4015859"/>
                </a:lnTo>
                <a:close/>
                <a:moveTo>
                  <a:pt x="4782276" y="3986257"/>
                </a:moveTo>
                <a:lnTo>
                  <a:pt x="4811879" y="3986257"/>
                </a:lnTo>
                <a:lnTo>
                  <a:pt x="4811879" y="4015859"/>
                </a:lnTo>
                <a:lnTo>
                  <a:pt x="4782276" y="4015859"/>
                </a:lnTo>
                <a:close/>
                <a:moveTo>
                  <a:pt x="4516079" y="3986257"/>
                </a:moveTo>
                <a:lnTo>
                  <a:pt x="4545681" y="3986257"/>
                </a:lnTo>
                <a:lnTo>
                  <a:pt x="4545681" y="4015859"/>
                </a:lnTo>
                <a:lnTo>
                  <a:pt x="4516079" y="4015859"/>
                </a:lnTo>
                <a:close/>
                <a:moveTo>
                  <a:pt x="4249990" y="3986257"/>
                </a:moveTo>
                <a:lnTo>
                  <a:pt x="4279592" y="3986257"/>
                </a:lnTo>
                <a:lnTo>
                  <a:pt x="4279592" y="4015859"/>
                </a:lnTo>
                <a:lnTo>
                  <a:pt x="4249990" y="4015859"/>
                </a:lnTo>
                <a:close/>
                <a:moveTo>
                  <a:pt x="3983793" y="3986257"/>
                </a:moveTo>
                <a:lnTo>
                  <a:pt x="4013396" y="3986257"/>
                </a:lnTo>
                <a:lnTo>
                  <a:pt x="4013396" y="4015859"/>
                </a:lnTo>
                <a:lnTo>
                  <a:pt x="3983793" y="4015859"/>
                </a:lnTo>
                <a:close/>
                <a:moveTo>
                  <a:pt x="3717704" y="3986257"/>
                </a:moveTo>
                <a:lnTo>
                  <a:pt x="3747307" y="3986257"/>
                </a:lnTo>
                <a:lnTo>
                  <a:pt x="3747307" y="4015859"/>
                </a:lnTo>
                <a:lnTo>
                  <a:pt x="3717704" y="4015859"/>
                </a:lnTo>
                <a:close/>
                <a:moveTo>
                  <a:pt x="3451507" y="3986257"/>
                </a:moveTo>
                <a:lnTo>
                  <a:pt x="3481109" y="3986257"/>
                </a:lnTo>
                <a:lnTo>
                  <a:pt x="3481109" y="4015859"/>
                </a:lnTo>
                <a:lnTo>
                  <a:pt x="3451507" y="4015859"/>
                </a:lnTo>
                <a:close/>
                <a:moveTo>
                  <a:pt x="3185310" y="3986257"/>
                </a:moveTo>
                <a:lnTo>
                  <a:pt x="3214913" y="3986257"/>
                </a:lnTo>
                <a:lnTo>
                  <a:pt x="3214913" y="4015859"/>
                </a:lnTo>
                <a:lnTo>
                  <a:pt x="3185310" y="4015859"/>
                </a:lnTo>
                <a:close/>
                <a:moveTo>
                  <a:pt x="2919113" y="3986257"/>
                </a:moveTo>
                <a:lnTo>
                  <a:pt x="2948715" y="3986257"/>
                </a:lnTo>
                <a:lnTo>
                  <a:pt x="2948715" y="4015859"/>
                </a:lnTo>
                <a:lnTo>
                  <a:pt x="2919113" y="4015859"/>
                </a:lnTo>
                <a:close/>
                <a:moveTo>
                  <a:pt x="2653024" y="3986257"/>
                </a:moveTo>
                <a:lnTo>
                  <a:pt x="2682627" y="3986257"/>
                </a:lnTo>
                <a:lnTo>
                  <a:pt x="2682627" y="4015859"/>
                </a:lnTo>
                <a:lnTo>
                  <a:pt x="2653024" y="4015859"/>
                </a:lnTo>
                <a:close/>
                <a:moveTo>
                  <a:pt x="2386827" y="3986257"/>
                </a:moveTo>
                <a:lnTo>
                  <a:pt x="2416430" y="3986257"/>
                </a:lnTo>
                <a:lnTo>
                  <a:pt x="2416430" y="4015859"/>
                </a:lnTo>
                <a:lnTo>
                  <a:pt x="2386827" y="4015859"/>
                </a:lnTo>
                <a:close/>
                <a:moveTo>
                  <a:pt x="2120630" y="3986257"/>
                </a:moveTo>
                <a:lnTo>
                  <a:pt x="2150233" y="3986257"/>
                </a:lnTo>
                <a:lnTo>
                  <a:pt x="2150233" y="4015859"/>
                </a:lnTo>
                <a:lnTo>
                  <a:pt x="2120630" y="4015859"/>
                </a:lnTo>
                <a:close/>
                <a:moveTo>
                  <a:pt x="1854540" y="3986257"/>
                </a:moveTo>
                <a:lnTo>
                  <a:pt x="1884143" y="3986257"/>
                </a:lnTo>
                <a:lnTo>
                  <a:pt x="1884143" y="4015859"/>
                </a:lnTo>
                <a:lnTo>
                  <a:pt x="1854540" y="4015859"/>
                </a:lnTo>
                <a:close/>
                <a:moveTo>
                  <a:pt x="1588343" y="3986257"/>
                </a:moveTo>
                <a:lnTo>
                  <a:pt x="1617945" y="3986257"/>
                </a:lnTo>
                <a:lnTo>
                  <a:pt x="1617945" y="4015859"/>
                </a:lnTo>
                <a:lnTo>
                  <a:pt x="1588343" y="4015859"/>
                </a:lnTo>
                <a:close/>
                <a:moveTo>
                  <a:pt x="1322254" y="3986257"/>
                </a:moveTo>
                <a:lnTo>
                  <a:pt x="1351857" y="3986257"/>
                </a:lnTo>
                <a:lnTo>
                  <a:pt x="1351857" y="4015859"/>
                </a:lnTo>
                <a:lnTo>
                  <a:pt x="1322254" y="4015859"/>
                </a:lnTo>
                <a:close/>
                <a:moveTo>
                  <a:pt x="1056057" y="3986257"/>
                </a:moveTo>
                <a:lnTo>
                  <a:pt x="1085660" y="3986257"/>
                </a:lnTo>
                <a:lnTo>
                  <a:pt x="1085660" y="4015859"/>
                </a:lnTo>
                <a:lnTo>
                  <a:pt x="1056057" y="4015859"/>
                </a:lnTo>
                <a:close/>
                <a:moveTo>
                  <a:pt x="789968" y="3986257"/>
                </a:moveTo>
                <a:lnTo>
                  <a:pt x="819570" y="3986257"/>
                </a:lnTo>
                <a:lnTo>
                  <a:pt x="819570" y="4015859"/>
                </a:lnTo>
                <a:lnTo>
                  <a:pt x="789968" y="4015859"/>
                </a:lnTo>
                <a:close/>
                <a:moveTo>
                  <a:pt x="523771" y="3986257"/>
                </a:moveTo>
                <a:lnTo>
                  <a:pt x="553373" y="3986257"/>
                </a:lnTo>
                <a:lnTo>
                  <a:pt x="553373" y="4015859"/>
                </a:lnTo>
                <a:lnTo>
                  <a:pt x="523771" y="4015859"/>
                </a:lnTo>
                <a:close/>
                <a:moveTo>
                  <a:pt x="266197" y="3986257"/>
                </a:moveTo>
                <a:lnTo>
                  <a:pt x="295800" y="3986257"/>
                </a:lnTo>
                <a:lnTo>
                  <a:pt x="295800" y="4015859"/>
                </a:lnTo>
                <a:lnTo>
                  <a:pt x="266197" y="4015859"/>
                </a:lnTo>
                <a:close/>
                <a:moveTo>
                  <a:pt x="0" y="3986257"/>
                </a:moveTo>
                <a:lnTo>
                  <a:pt x="29602" y="3986257"/>
                </a:lnTo>
                <a:lnTo>
                  <a:pt x="29602" y="4015859"/>
                </a:lnTo>
                <a:lnTo>
                  <a:pt x="0" y="4015859"/>
                </a:lnTo>
                <a:close/>
                <a:moveTo>
                  <a:pt x="6113045" y="3720492"/>
                </a:moveTo>
                <a:lnTo>
                  <a:pt x="6142647" y="3720492"/>
                </a:lnTo>
                <a:lnTo>
                  <a:pt x="6142647" y="3750094"/>
                </a:lnTo>
                <a:lnTo>
                  <a:pt x="6113045" y="3750094"/>
                </a:lnTo>
                <a:close/>
                <a:moveTo>
                  <a:pt x="5846848" y="3720492"/>
                </a:moveTo>
                <a:lnTo>
                  <a:pt x="5876450" y="3720492"/>
                </a:lnTo>
                <a:lnTo>
                  <a:pt x="5876450" y="3750094"/>
                </a:lnTo>
                <a:lnTo>
                  <a:pt x="5846848" y="3750094"/>
                </a:lnTo>
                <a:close/>
                <a:moveTo>
                  <a:pt x="5580759" y="3720492"/>
                </a:moveTo>
                <a:lnTo>
                  <a:pt x="5610361" y="3720492"/>
                </a:lnTo>
                <a:lnTo>
                  <a:pt x="5610361" y="3750094"/>
                </a:lnTo>
                <a:lnTo>
                  <a:pt x="5580759" y="3750094"/>
                </a:lnTo>
                <a:close/>
                <a:moveTo>
                  <a:pt x="5314562" y="3720492"/>
                </a:moveTo>
                <a:lnTo>
                  <a:pt x="5344164" y="3720492"/>
                </a:lnTo>
                <a:lnTo>
                  <a:pt x="5344164" y="3750094"/>
                </a:lnTo>
                <a:lnTo>
                  <a:pt x="5314562" y="3750094"/>
                </a:lnTo>
                <a:close/>
                <a:moveTo>
                  <a:pt x="5048365" y="3720492"/>
                </a:moveTo>
                <a:lnTo>
                  <a:pt x="5078075" y="3720492"/>
                </a:lnTo>
                <a:lnTo>
                  <a:pt x="5078075" y="3750094"/>
                </a:lnTo>
                <a:lnTo>
                  <a:pt x="5048365" y="3750094"/>
                </a:lnTo>
                <a:close/>
                <a:moveTo>
                  <a:pt x="4782276" y="3720492"/>
                </a:moveTo>
                <a:lnTo>
                  <a:pt x="4811879" y="3720492"/>
                </a:lnTo>
                <a:lnTo>
                  <a:pt x="4811879" y="3750094"/>
                </a:lnTo>
                <a:lnTo>
                  <a:pt x="4782276" y="3750094"/>
                </a:lnTo>
                <a:close/>
                <a:moveTo>
                  <a:pt x="4516079" y="3720492"/>
                </a:moveTo>
                <a:lnTo>
                  <a:pt x="4545681" y="3720492"/>
                </a:lnTo>
                <a:lnTo>
                  <a:pt x="4545681" y="3750094"/>
                </a:lnTo>
                <a:lnTo>
                  <a:pt x="4516079" y="3750094"/>
                </a:lnTo>
                <a:close/>
                <a:moveTo>
                  <a:pt x="4249990" y="3720492"/>
                </a:moveTo>
                <a:lnTo>
                  <a:pt x="4279592" y="3720492"/>
                </a:lnTo>
                <a:lnTo>
                  <a:pt x="4279592" y="3750094"/>
                </a:lnTo>
                <a:lnTo>
                  <a:pt x="4249990" y="3750094"/>
                </a:lnTo>
                <a:close/>
                <a:moveTo>
                  <a:pt x="3983793" y="3720492"/>
                </a:moveTo>
                <a:lnTo>
                  <a:pt x="4013396" y="3720492"/>
                </a:lnTo>
                <a:lnTo>
                  <a:pt x="4013396" y="3750094"/>
                </a:lnTo>
                <a:lnTo>
                  <a:pt x="3983793" y="3750094"/>
                </a:lnTo>
                <a:close/>
                <a:moveTo>
                  <a:pt x="3717704" y="3720492"/>
                </a:moveTo>
                <a:lnTo>
                  <a:pt x="3747307" y="3720492"/>
                </a:lnTo>
                <a:lnTo>
                  <a:pt x="3747307" y="3750094"/>
                </a:lnTo>
                <a:lnTo>
                  <a:pt x="3717704" y="3750094"/>
                </a:lnTo>
                <a:close/>
                <a:moveTo>
                  <a:pt x="3451507" y="3720492"/>
                </a:moveTo>
                <a:lnTo>
                  <a:pt x="3481109" y="3720492"/>
                </a:lnTo>
                <a:lnTo>
                  <a:pt x="3481109" y="3750094"/>
                </a:lnTo>
                <a:lnTo>
                  <a:pt x="3451507" y="3750094"/>
                </a:lnTo>
                <a:close/>
                <a:moveTo>
                  <a:pt x="3185310" y="3720492"/>
                </a:moveTo>
                <a:lnTo>
                  <a:pt x="3214913" y="3720492"/>
                </a:lnTo>
                <a:lnTo>
                  <a:pt x="3214913" y="3750094"/>
                </a:lnTo>
                <a:lnTo>
                  <a:pt x="3185310" y="3750094"/>
                </a:lnTo>
                <a:close/>
                <a:moveTo>
                  <a:pt x="2919113" y="3720492"/>
                </a:moveTo>
                <a:lnTo>
                  <a:pt x="2948715" y="3720492"/>
                </a:lnTo>
                <a:lnTo>
                  <a:pt x="2948715" y="3750094"/>
                </a:lnTo>
                <a:lnTo>
                  <a:pt x="2919113" y="3750094"/>
                </a:lnTo>
                <a:close/>
                <a:moveTo>
                  <a:pt x="2653024" y="3720492"/>
                </a:moveTo>
                <a:lnTo>
                  <a:pt x="2682627" y="3720492"/>
                </a:lnTo>
                <a:lnTo>
                  <a:pt x="2682627" y="3750094"/>
                </a:lnTo>
                <a:lnTo>
                  <a:pt x="2653024" y="3750094"/>
                </a:lnTo>
                <a:close/>
                <a:moveTo>
                  <a:pt x="2386827" y="3720492"/>
                </a:moveTo>
                <a:lnTo>
                  <a:pt x="2416430" y="3720492"/>
                </a:lnTo>
                <a:lnTo>
                  <a:pt x="2416430" y="3750094"/>
                </a:lnTo>
                <a:lnTo>
                  <a:pt x="2386827" y="3750094"/>
                </a:lnTo>
                <a:close/>
                <a:moveTo>
                  <a:pt x="2120630" y="3720492"/>
                </a:moveTo>
                <a:lnTo>
                  <a:pt x="2150233" y="3720492"/>
                </a:lnTo>
                <a:lnTo>
                  <a:pt x="2150233" y="3750094"/>
                </a:lnTo>
                <a:lnTo>
                  <a:pt x="2120630" y="3750094"/>
                </a:lnTo>
                <a:close/>
                <a:moveTo>
                  <a:pt x="1854540" y="3720492"/>
                </a:moveTo>
                <a:lnTo>
                  <a:pt x="1884143" y="3720492"/>
                </a:lnTo>
                <a:lnTo>
                  <a:pt x="1884143" y="3750094"/>
                </a:lnTo>
                <a:lnTo>
                  <a:pt x="1854540" y="3750094"/>
                </a:lnTo>
                <a:close/>
                <a:moveTo>
                  <a:pt x="1588343" y="3720492"/>
                </a:moveTo>
                <a:lnTo>
                  <a:pt x="1617945" y="3720492"/>
                </a:lnTo>
                <a:lnTo>
                  <a:pt x="1617945" y="3750094"/>
                </a:lnTo>
                <a:lnTo>
                  <a:pt x="1588343" y="3750094"/>
                </a:lnTo>
                <a:close/>
                <a:moveTo>
                  <a:pt x="1322254" y="3720492"/>
                </a:moveTo>
                <a:lnTo>
                  <a:pt x="1351857" y="3720492"/>
                </a:lnTo>
                <a:lnTo>
                  <a:pt x="1351857" y="3750094"/>
                </a:lnTo>
                <a:lnTo>
                  <a:pt x="1322254" y="3750094"/>
                </a:lnTo>
                <a:close/>
                <a:moveTo>
                  <a:pt x="1056057" y="3720492"/>
                </a:moveTo>
                <a:lnTo>
                  <a:pt x="1085660" y="3720492"/>
                </a:lnTo>
                <a:lnTo>
                  <a:pt x="1085660" y="3750094"/>
                </a:lnTo>
                <a:lnTo>
                  <a:pt x="1056057" y="3750094"/>
                </a:lnTo>
                <a:close/>
                <a:moveTo>
                  <a:pt x="789968" y="3720492"/>
                </a:moveTo>
                <a:lnTo>
                  <a:pt x="819570" y="3720492"/>
                </a:lnTo>
                <a:lnTo>
                  <a:pt x="819570" y="3750094"/>
                </a:lnTo>
                <a:lnTo>
                  <a:pt x="789968" y="3750094"/>
                </a:lnTo>
                <a:close/>
                <a:moveTo>
                  <a:pt x="523771" y="3720492"/>
                </a:moveTo>
                <a:lnTo>
                  <a:pt x="553373" y="3720492"/>
                </a:lnTo>
                <a:lnTo>
                  <a:pt x="553373" y="3750094"/>
                </a:lnTo>
                <a:lnTo>
                  <a:pt x="523771" y="3750094"/>
                </a:lnTo>
                <a:close/>
                <a:moveTo>
                  <a:pt x="266197" y="3720492"/>
                </a:moveTo>
                <a:lnTo>
                  <a:pt x="295800" y="3720492"/>
                </a:lnTo>
                <a:lnTo>
                  <a:pt x="295800" y="3750094"/>
                </a:lnTo>
                <a:lnTo>
                  <a:pt x="266197" y="3750094"/>
                </a:lnTo>
                <a:close/>
                <a:moveTo>
                  <a:pt x="0" y="3720492"/>
                </a:moveTo>
                <a:lnTo>
                  <a:pt x="29602" y="3720492"/>
                </a:lnTo>
                <a:lnTo>
                  <a:pt x="29602" y="3750094"/>
                </a:lnTo>
                <a:lnTo>
                  <a:pt x="0" y="3750094"/>
                </a:lnTo>
                <a:close/>
                <a:moveTo>
                  <a:pt x="6113045" y="3454727"/>
                </a:moveTo>
                <a:lnTo>
                  <a:pt x="6142647" y="3454727"/>
                </a:lnTo>
                <a:lnTo>
                  <a:pt x="6142647" y="3484330"/>
                </a:lnTo>
                <a:lnTo>
                  <a:pt x="6113045" y="3484330"/>
                </a:lnTo>
                <a:close/>
                <a:moveTo>
                  <a:pt x="5846848" y="3454727"/>
                </a:moveTo>
                <a:lnTo>
                  <a:pt x="5876450" y="3454727"/>
                </a:lnTo>
                <a:lnTo>
                  <a:pt x="5876450" y="3484330"/>
                </a:lnTo>
                <a:lnTo>
                  <a:pt x="5846848" y="3484330"/>
                </a:lnTo>
                <a:close/>
                <a:moveTo>
                  <a:pt x="5580759" y="3454727"/>
                </a:moveTo>
                <a:lnTo>
                  <a:pt x="5610361" y="3454727"/>
                </a:lnTo>
                <a:lnTo>
                  <a:pt x="5610361" y="3484330"/>
                </a:lnTo>
                <a:lnTo>
                  <a:pt x="5580759" y="3484330"/>
                </a:lnTo>
                <a:close/>
                <a:moveTo>
                  <a:pt x="5314562" y="3454727"/>
                </a:moveTo>
                <a:lnTo>
                  <a:pt x="5344164" y="3454727"/>
                </a:lnTo>
                <a:lnTo>
                  <a:pt x="5344164" y="3484330"/>
                </a:lnTo>
                <a:lnTo>
                  <a:pt x="5314562" y="3484330"/>
                </a:lnTo>
                <a:close/>
                <a:moveTo>
                  <a:pt x="5048365" y="3454727"/>
                </a:moveTo>
                <a:lnTo>
                  <a:pt x="5078075" y="3454727"/>
                </a:lnTo>
                <a:lnTo>
                  <a:pt x="5078075" y="3484330"/>
                </a:lnTo>
                <a:lnTo>
                  <a:pt x="5048365" y="3484330"/>
                </a:lnTo>
                <a:close/>
                <a:moveTo>
                  <a:pt x="4782276" y="3454727"/>
                </a:moveTo>
                <a:lnTo>
                  <a:pt x="4811879" y="3454727"/>
                </a:lnTo>
                <a:lnTo>
                  <a:pt x="4811879" y="3484330"/>
                </a:lnTo>
                <a:lnTo>
                  <a:pt x="4782276" y="3484330"/>
                </a:lnTo>
                <a:close/>
                <a:moveTo>
                  <a:pt x="4516079" y="3454727"/>
                </a:moveTo>
                <a:lnTo>
                  <a:pt x="4545681" y="3454727"/>
                </a:lnTo>
                <a:lnTo>
                  <a:pt x="4545681" y="3484330"/>
                </a:lnTo>
                <a:lnTo>
                  <a:pt x="4516079" y="3484330"/>
                </a:lnTo>
                <a:close/>
                <a:moveTo>
                  <a:pt x="4249990" y="3454727"/>
                </a:moveTo>
                <a:lnTo>
                  <a:pt x="4279592" y="3454727"/>
                </a:lnTo>
                <a:lnTo>
                  <a:pt x="4279592" y="3484330"/>
                </a:lnTo>
                <a:lnTo>
                  <a:pt x="4249990" y="3484330"/>
                </a:lnTo>
                <a:close/>
                <a:moveTo>
                  <a:pt x="3983793" y="3454727"/>
                </a:moveTo>
                <a:lnTo>
                  <a:pt x="4013396" y="3454727"/>
                </a:lnTo>
                <a:lnTo>
                  <a:pt x="4013396" y="3484330"/>
                </a:lnTo>
                <a:lnTo>
                  <a:pt x="3983793" y="3484330"/>
                </a:lnTo>
                <a:close/>
                <a:moveTo>
                  <a:pt x="3717704" y="3454727"/>
                </a:moveTo>
                <a:lnTo>
                  <a:pt x="3747307" y="3454727"/>
                </a:lnTo>
                <a:lnTo>
                  <a:pt x="3747307" y="3484330"/>
                </a:lnTo>
                <a:lnTo>
                  <a:pt x="3717704" y="3484330"/>
                </a:lnTo>
                <a:close/>
                <a:moveTo>
                  <a:pt x="3451507" y="3454727"/>
                </a:moveTo>
                <a:lnTo>
                  <a:pt x="3481109" y="3454727"/>
                </a:lnTo>
                <a:lnTo>
                  <a:pt x="3481109" y="3484330"/>
                </a:lnTo>
                <a:lnTo>
                  <a:pt x="3451507" y="3484330"/>
                </a:lnTo>
                <a:close/>
                <a:moveTo>
                  <a:pt x="3185310" y="3454727"/>
                </a:moveTo>
                <a:lnTo>
                  <a:pt x="3214913" y="3454727"/>
                </a:lnTo>
                <a:lnTo>
                  <a:pt x="3214913" y="3484330"/>
                </a:lnTo>
                <a:lnTo>
                  <a:pt x="3185310" y="3484330"/>
                </a:lnTo>
                <a:close/>
                <a:moveTo>
                  <a:pt x="2919113" y="3454727"/>
                </a:moveTo>
                <a:lnTo>
                  <a:pt x="2948715" y="3454727"/>
                </a:lnTo>
                <a:lnTo>
                  <a:pt x="2948715" y="3484330"/>
                </a:lnTo>
                <a:lnTo>
                  <a:pt x="2919113" y="3484330"/>
                </a:lnTo>
                <a:close/>
                <a:moveTo>
                  <a:pt x="2653024" y="3454727"/>
                </a:moveTo>
                <a:lnTo>
                  <a:pt x="2682627" y="3454727"/>
                </a:lnTo>
                <a:lnTo>
                  <a:pt x="2682627" y="3484330"/>
                </a:lnTo>
                <a:lnTo>
                  <a:pt x="2653024" y="3484330"/>
                </a:lnTo>
                <a:close/>
                <a:moveTo>
                  <a:pt x="2386827" y="3454727"/>
                </a:moveTo>
                <a:lnTo>
                  <a:pt x="2416430" y="3454727"/>
                </a:lnTo>
                <a:lnTo>
                  <a:pt x="2416430" y="3484330"/>
                </a:lnTo>
                <a:lnTo>
                  <a:pt x="2386827" y="3484330"/>
                </a:lnTo>
                <a:close/>
                <a:moveTo>
                  <a:pt x="2120630" y="3454727"/>
                </a:moveTo>
                <a:lnTo>
                  <a:pt x="2150233" y="3454727"/>
                </a:lnTo>
                <a:lnTo>
                  <a:pt x="2150233" y="3484330"/>
                </a:lnTo>
                <a:lnTo>
                  <a:pt x="2120630" y="3484330"/>
                </a:lnTo>
                <a:close/>
                <a:moveTo>
                  <a:pt x="1854540" y="3454727"/>
                </a:moveTo>
                <a:lnTo>
                  <a:pt x="1884143" y="3454727"/>
                </a:lnTo>
                <a:lnTo>
                  <a:pt x="1884143" y="3484330"/>
                </a:lnTo>
                <a:lnTo>
                  <a:pt x="1854540" y="3484330"/>
                </a:lnTo>
                <a:close/>
                <a:moveTo>
                  <a:pt x="1588343" y="3454727"/>
                </a:moveTo>
                <a:lnTo>
                  <a:pt x="1617945" y="3454727"/>
                </a:lnTo>
                <a:lnTo>
                  <a:pt x="1617945" y="3484330"/>
                </a:lnTo>
                <a:lnTo>
                  <a:pt x="1588343" y="3484330"/>
                </a:lnTo>
                <a:close/>
                <a:moveTo>
                  <a:pt x="1322254" y="3454727"/>
                </a:moveTo>
                <a:lnTo>
                  <a:pt x="1351857" y="3454727"/>
                </a:lnTo>
                <a:lnTo>
                  <a:pt x="1351857" y="3484330"/>
                </a:lnTo>
                <a:lnTo>
                  <a:pt x="1322254" y="3484330"/>
                </a:lnTo>
                <a:close/>
                <a:moveTo>
                  <a:pt x="1056057" y="3454727"/>
                </a:moveTo>
                <a:lnTo>
                  <a:pt x="1085660" y="3454727"/>
                </a:lnTo>
                <a:lnTo>
                  <a:pt x="1085660" y="3484330"/>
                </a:lnTo>
                <a:lnTo>
                  <a:pt x="1056057" y="3484330"/>
                </a:lnTo>
                <a:close/>
                <a:moveTo>
                  <a:pt x="789968" y="3454727"/>
                </a:moveTo>
                <a:lnTo>
                  <a:pt x="819570" y="3454727"/>
                </a:lnTo>
                <a:lnTo>
                  <a:pt x="819570" y="3484330"/>
                </a:lnTo>
                <a:lnTo>
                  <a:pt x="789968" y="3484330"/>
                </a:lnTo>
                <a:close/>
                <a:moveTo>
                  <a:pt x="523771" y="3454727"/>
                </a:moveTo>
                <a:lnTo>
                  <a:pt x="553373" y="3454727"/>
                </a:lnTo>
                <a:lnTo>
                  <a:pt x="553373" y="3484330"/>
                </a:lnTo>
                <a:lnTo>
                  <a:pt x="523771" y="3484330"/>
                </a:lnTo>
                <a:close/>
                <a:moveTo>
                  <a:pt x="266197" y="3454727"/>
                </a:moveTo>
                <a:lnTo>
                  <a:pt x="295800" y="3454727"/>
                </a:lnTo>
                <a:lnTo>
                  <a:pt x="295800" y="3484330"/>
                </a:lnTo>
                <a:lnTo>
                  <a:pt x="266197" y="3484330"/>
                </a:lnTo>
                <a:close/>
                <a:moveTo>
                  <a:pt x="0" y="3454727"/>
                </a:moveTo>
                <a:lnTo>
                  <a:pt x="29602" y="3454727"/>
                </a:lnTo>
                <a:lnTo>
                  <a:pt x="29602" y="3484330"/>
                </a:lnTo>
                <a:lnTo>
                  <a:pt x="0" y="3484330"/>
                </a:lnTo>
                <a:close/>
                <a:moveTo>
                  <a:pt x="6113045" y="3189089"/>
                </a:moveTo>
                <a:lnTo>
                  <a:pt x="6142647" y="3189089"/>
                </a:lnTo>
                <a:lnTo>
                  <a:pt x="6142647" y="3218566"/>
                </a:lnTo>
                <a:lnTo>
                  <a:pt x="6113045" y="3218566"/>
                </a:lnTo>
                <a:close/>
                <a:moveTo>
                  <a:pt x="5846848" y="3189089"/>
                </a:moveTo>
                <a:lnTo>
                  <a:pt x="5876450" y="3189089"/>
                </a:lnTo>
                <a:lnTo>
                  <a:pt x="5876450" y="3218566"/>
                </a:lnTo>
                <a:lnTo>
                  <a:pt x="5846848" y="3218566"/>
                </a:lnTo>
                <a:close/>
                <a:moveTo>
                  <a:pt x="266197" y="3189089"/>
                </a:moveTo>
                <a:lnTo>
                  <a:pt x="295800" y="3189089"/>
                </a:lnTo>
                <a:lnTo>
                  <a:pt x="295800" y="3218566"/>
                </a:lnTo>
                <a:lnTo>
                  <a:pt x="266197" y="3218566"/>
                </a:lnTo>
                <a:close/>
                <a:moveTo>
                  <a:pt x="0" y="3189089"/>
                </a:moveTo>
                <a:lnTo>
                  <a:pt x="29602" y="3189089"/>
                </a:lnTo>
                <a:lnTo>
                  <a:pt x="29602" y="3218566"/>
                </a:lnTo>
                <a:lnTo>
                  <a:pt x="0" y="3218566"/>
                </a:lnTo>
                <a:close/>
                <a:moveTo>
                  <a:pt x="5580759" y="3189087"/>
                </a:moveTo>
                <a:lnTo>
                  <a:pt x="5610361" y="3189087"/>
                </a:lnTo>
                <a:lnTo>
                  <a:pt x="5610361" y="3218566"/>
                </a:lnTo>
                <a:lnTo>
                  <a:pt x="5580759" y="3218566"/>
                </a:lnTo>
                <a:close/>
                <a:moveTo>
                  <a:pt x="5314562" y="3189087"/>
                </a:moveTo>
                <a:lnTo>
                  <a:pt x="5344164" y="3189087"/>
                </a:lnTo>
                <a:lnTo>
                  <a:pt x="5344164" y="3218566"/>
                </a:lnTo>
                <a:lnTo>
                  <a:pt x="5314562" y="3218566"/>
                </a:lnTo>
                <a:close/>
                <a:moveTo>
                  <a:pt x="5048365" y="3189086"/>
                </a:moveTo>
                <a:lnTo>
                  <a:pt x="5078075" y="3189086"/>
                </a:lnTo>
                <a:lnTo>
                  <a:pt x="5078075" y="3218566"/>
                </a:lnTo>
                <a:lnTo>
                  <a:pt x="5048365" y="3218566"/>
                </a:lnTo>
                <a:close/>
                <a:moveTo>
                  <a:pt x="4782276" y="3189085"/>
                </a:moveTo>
                <a:lnTo>
                  <a:pt x="4811879" y="3189085"/>
                </a:lnTo>
                <a:lnTo>
                  <a:pt x="4811879" y="3218566"/>
                </a:lnTo>
                <a:lnTo>
                  <a:pt x="4782276" y="3218566"/>
                </a:lnTo>
                <a:close/>
                <a:moveTo>
                  <a:pt x="4516079" y="3189084"/>
                </a:moveTo>
                <a:lnTo>
                  <a:pt x="4545681" y="3189084"/>
                </a:lnTo>
                <a:lnTo>
                  <a:pt x="4545681" y="3218566"/>
                </a:lnTo>
                <a:lnTo>
                  <a:pt x="4516079" y="3218566"/>
                </a:lnTo>
                <a:close/>
                <a:moveTo>
                  <a:pt x="4249990" y="3189083"/>
                </a:moveTo>
                <a:lnTo>
                  <a:pt x="4279592" y="3189083"/>
                </a:lnTo>
                <a:lnTo>
                  <a:pt x="4279592" y="3218566"/>
                </a:lnTo>
                <a:lnTo>
                  <a:pt x="4249990" y="3218566"/>
                </a:lnTo>
                <a:close/>
                <a:moveTo>
                  <a:pt x="3983793" y="3189082"/>
                </a:moveTo>
                <a:lnTo>
                  <a:pt x="4013396" y="3189082"/>
                </a:lnTo>
                <a:lnTo>
                  <a:pt x="4013396" y="3218566"/>
                </a:lnTo>
                <a:lnTo>
                  <a:pt x="3983793" y="3218566"/>
                </a:lnTo>
                <a:close/>
                <a:moveTo>
                  <a:pt x="3717704" y="3189081"/>
                </a:moveTo>
                <a:lnTo>
                  <a:pt x="3747307" y="3189081"/>
                </a:lnTo>
                <a:lnTo>
                  <a:pt x="3747307" y="3218566"/>
                </a:lnTo>
                <a:lnTo>
                  <a:pt x="3717704" y="3218566"/>
                </a:lnTo>
                <a:close/>
                <a:moveTo>
                  <a:pt x="3451507" y="3189081"/>
                </a:moveTo>
                <a:lnTo>
                  <a:pt x="3481109" y="3189081"/>
                </a:lnTo>
                <a:lnTo>
                  <a:pt x="3481109" y="3218566"/>
                </a:lnTo>
                <a:lnTo>
                  <a:pt x="3451507" y="3218566"/>
                </a:lnTo>
                <a:close/>
                <a:moveTo>
                  <a:pt x="3185310" y="3189080"/>
                </a:moveTo>
                <a:lnTo>
                  <a:pt x="3214913" y="3189080"/>
                </a:lnTo>
                <a:lnTo>
                  <a:pt x="3214913" y="3218566"/>
                </a:lnTo>
                <a:lnTo>
                  <a:pt x="3185310" y="3218566"/>
                </a:lnTo>
                <a:close/>
                <a:moveTo>
                  <a:pt x="2919113" y="3189079"/>
                </a:moveTo>
                <a:lnTo>
                  <a:pt x="2948715" y="3189079"/>
                </a:lnTo>
                <a:lnTo>
                  <a:pt x="2948715" y="3218566"/>
                </a:lnTo>
                <a:lnTo>
                  <a:pt x="2919113" y="3218566"/>
                </a:lnTo>
                <a:close/>
                <a:moveTo>
                  <a:pt x="2653024" y="3189078"/>
                </a:moveTo>
                <a:lnTo>
                  <a:pt x="2682627" y="3189078"/>
                </a:lnTo>
                <a:lnTo>
                  <a:pt x="2682627" y="3218566"/>
                </a:lnTo>
                <a:lnTo>
                  <a:pt x="2653024" y="3218566"/>
                </a:lnTo>
                <a:close/>
                <a:moveTo>
                  <a:pt x="2386827" y="3189077"/>
                </a:moveTo>
                <a:lnTo>
                  <a:pt x="2416430" y="3189077"/>
                </a:lnTo>
                <a:lnTo>
                  <a:pt x="2416430" y="3218566"/>
                </a:lnTo>
                <a:lnTo>
                  <a:pt x="2386827" y="3218566"/>
                </a:lnTo>
                <a:close/>
                <a:moveTo>
                  <a:pt x="2120630" y="3189076"/>
                </a:moveTo>
                <a:lnTo>
                  <a:pt x="2150233" y="3189076"/>
                </a:lnTo>
                <a:lnTo>
                  <a:pt x="2150233" y="3218566"/>
                </a:lnTo>
                <a:lnTo>
                  <a:pt x="2120630" y="3218566"/>
                </a:lnTo>
                <a:close/>
                <a:moveTo>
                  <a:pt x="1854540" y="3189076"/>
                </a:moveTo>
                <a:lnTo>
                  <a:pt x="1884143" y="3189076"/>
                </a:lnTo>
                <a:lnTo>
                  <a:pt x="1884143" y="3218566"/>
                </a:lnTo>
                <a:lnTo>
                  <a:pt x="1854540" y="3218566"/>
                </a:lnTo>
                <a:close/>
                <a:moveTo>
                  <a:pt x="1588343" y="3189075"/>
                </a:moveTo>
                <a:lnTo>
                  <a:pt x="1617945" y="3189075"/>
                </a:lnTo>
                <a:lnTo>
                  <a:pt x="1617945" y="3218566"/>
                </a:lnTo>
                <a:lnTo>
                  <a:pt x="1588343" y="3218566"/>
                </a:lnTo>
                <a:close/>
                <a:moveTo>
                  <a:pt x="1322254" y="3189074"/>
                </a:moveTo>
                <a:lnTo>
                  <a:pt x="1351857" y="3189074"/>
                </a:lnTo>
                <a:lnTo>
                  <a:pt x="1351857" y="3218566"/>
                </a:lnTo>
                <a:lnTo>
                  <a:pt x="1322254" y="3218566"/>
                </a:lnTo>
                <a:close/>
                <a:moveTo>
                  <a:pt x="1056057" y="3189073"/>
                </a:moveTo>
                <a:lnTo>
                  <a:pt x="1085660" y="3189073"/>
                </a:lnTo>
                <a:lnTo>
                  <a:pt x="1085660" y="3218566"/>
                </a:lnTo>
                <a:lnTo>
                  <a:pt x="1056057" y="3218566"/>
                </a:lnTo>
                <a:close/>
                <a:moveTo>
                  <a:pt x="789968" y="3189072"/>
                </a:moveTo>
                <a:lnTo>
                  <a:pt x="819570" y="3189072"/>
                </a:lnTo>
                <a:lnTo>
                  <a:pt x="819570" y="3218566"/>
                </a:lnTo>
                <a:lnTo>
                  <a:pt x="789968" y="3218566"/>
                </a:lnTo>
                <a:close/>
                <a:moveTo>
                  <a:pt x="523771" y="3189071"/>
                </a:moveTo>
                <a:lnTo>
                  <a:pt x="553373" y="3189071"/>
                </a:lnTo>
                <a:lnTo>
                  <a:pt x="553373" y="3218566"/>
                </a:lnTo>
                <a:lnTo>
                  <a:pt x="523771" y="3218566"/>
                </a:lnTo>
                <a:close/>
                <a:moveTo>
                  <a:pt x="6113045" y="2923329"/>
                </a:moveTo>
                <a:lnTo>
                  <a:pt x="6142647" y="2923329"/>
                </a:lnTo>
                <a:lnTo>
                  <a:pt x="6142647" y="2952824"/>
                </a:lnTo>
                <a:lnTo>
                  <a:pt x="6113045" y="2952824"/>
                </a:lnTo>
                <a:close/>
                <a:moveTo>
                  <a:pt x="266197" y="2923329"/>
                </a:moveTo>
                <a:lnTo>
                  <a:pt x="295800" y="2923329"/>
                </a:lnTo>
                <a:lnTo>
                  <a:pt x="295800" y="2952824"/>
                </a:lnTo>
                <a:lnTo>
                  <a:pt x="266197" y="2952824"/>
                </a:lnTo>
                <a:close/>
                <a:moveTo>
                  <a:pt x="5846848" y="2923328"/>
                </a:moveTo>
                <a:lnTo>
                  <a:pt x="5876450" y="2923328"/>
                </a:lnTo>
                <a:lnTo>
                  <a:pt x="5876450" y="2952823"/>
                </a:lnTo>
                <a:lnTo>
                  <a:pt x="5846848" y="2952823"/>
                </a:lnTo>
                <a:close/>
                <a:moveTo>
                  <a:pt x="0" y="2923328"/>
                </a:moveTo>
                <a:lnTo>
                  <a:pt x="29602" y="2923328"/>
                </a:lnTo>
                <a:lnTo>
                  <a:pt x="29602" y="2952823"/>
                </a:lnTo>
                <a:lnTo>
                  <a:pt x="0" y="2952823"/>
                </a:lnTo>
                <a:close/>
                <a:moveTo>
                  <a:pt x="5580759" y="2923327"/>
                </a:moveTo>
                <a:lnTo>
                  <a:pt x="5610361" y="2923327"/>
                </a:lnTo>
                <a:lnTo>
                  <a:pt x="5610361" y="2952822"/>
                </a:lnTo>
                <a:lnTo>
                  <a:pt x="5580759" y="2952822"/>
                </a:lnTo>
                <a:close/>
                <a:moveTo>
                  <a:pt x="5314562" y="2923326"/>
                </a:moveTo>
                <a:lnTo>
                  <a:pt x="5344164" y="2923326"/>
                </a:lnTo>
                <a:lnTo>
                  <a:pt x="5344164" y="2952821"/>
                </a:lnTo>
                <a:lnTo>
                  <a:pt x="5314562" y="2952821"/>
                </a:lnTo>
                <a:close/>
                <a:moveTo>
                  <a:pt x="5048365" y="2923325"/>
                </a:moveTo>
                <a:lnTo>
                  <a:pt x="5078075" y="2923325"/>
                </a:lnTo>
                <a:lnTo>
                  <a:pt x="5078075" y="2952820"/>
                </a:lnTo>
                <a:lnTo>
                  <a:pt x="5048365" y="2952820"/>
                </a:lnTo>
                <a:close/>
                <a:moveTo>
                  <a:pt x="4782276" y="2923323"/>
                </a:moveTo>
                <a:lnTo>
                  <a:pt x="4811879" y="2923323"/>
                </a:lnTo>
                <a:lnTo>
                  <a:pt x="4811879" y="2952819"/>
                </a:lnTo>
                <a:lnTo>
                  <a:pt x="4782276" y="2952819"/>
                </a:lnTo>
                <a:close/>
                <a:moveTo>
                  <a:pt x="4516079" y="2923322"/>
                </a:moveTo>
                <a:lnTo>
                  <a:pt x="4545681" y="2923322"/>
                </a:lnTo>
                <a:lnTo>
                  <a:pt x="4545681" y="2952818"/>
                </a:lnTo>
                <a:lnTo>
                  <a:pt x="4516079" y="2952818"/>
                </a:lnTo>
                <a:close/>
                <a:moveTo>
                  <a:pt x="4249990" y="2923321"/>
                </a:moveTo>
                <a:lnTo>
                  <a:pt x="4279592" y="2923321"/>
                </a:lnTo>
                <a:lnTo>
                  <a:pt x="4279592" y="2952817"/>
                </a:lnTo>
                <a:lnTo>
                  <a:pt x="4249990" y="2952817"/>
                </a:lnTo>
                <a:close/>
                <a:moveTo>
                  <a:pt x="3983793" y="2923320"/>
                </a:moveTo>
                <a:lnTo>
                  <a:pt x="4013396" y="2923320"/>
                </a:lnTo>
                <a:lnTo>
                  <a:pt x="4013396" y="2952815"/>
                </a:lnTo>
                <a:lnTo>
                  <a:pt x="3983793" y="2952815"/>
                </a:lnTo>
                <a:close/>
                <a:moveTo>
                  <a:pt x="3717704" y="2923319"/>
                </a:moveTo>
                <a:lnTo>
                  <a:pt x="3747307" y="2923319"/>
                </a:lnTo>
                <a:lnTo>
                  <a:pt x="3747307" y="2952814"/>
                </a:lnTo>
                <a:lnTo>
                  <a:pt x="3717704" y="2952814"/>
                </a:lnTo>
                <a:close/>
                <a:moveTo>
                  <a:pt x="3451507" y="2923318"/>
                </a:moveTo>
                <a:lnTo>
                  <a:pt x="3481109" y="2923318"/>
                </a:lnTo>
                <a:lnTo>
                  <a:pt x="3481109" y="2952813"/>
                </a:lnTo>
                <a:lnTo>
                  <a:pt x="3451507" y="2952813"/>
                </a:lnTo>
                <a:close/>
                <a:moveTo>
                  <a:pt x="3185310" y="2923317"/>
                </a:moveTo>
                <a:lnTo>
                  <a:pt x="3214913" y="2923317"/>
                </a:lnTo>
                <a:lnTo>
                  <a:pt x="3214913" y="2952812"/>
                </a:lnTo>
                <a:lnTo>
                  <a:pt x="3185310" y="2952812"/>
                </a:lnTo>
                <a:close/>
                <a:moveTo>
                  <a:pt x="2919113" y="2923316"/>
                </a:moveTo>
                <a:lnTo>
                  <a:pt x="2948715" y="2923316"/>
                </a:lnTo>
                <a:lnTo>
                  <a:pt x="2948715" y="2952811"/>
                </a:lnTo>
                <a:lnTo>
                  <a:pt x="2919113" y="2952811"/>
                </a:lnTo>
                <a:close/>
                <a:moveTo>
                  <a:pt x="2653024" y="2923315"/>
                </a:moveTo>
                <a:lnTo>
                  <a:pt x="2682627" y="2923315"/>
                </a:lnTo>
                <a:lnTo>
                  <a:pt x="2682627" y="2952810"/>
                </a:lnTo>
                <a:lnTo>
                  <a:pt x="2653024" y="2952810"/>
                </a:lnTo>
                <a:close/>
                <a:moveTo>
                  <a:pt x="2386827" y="2923314"/>
                </a:moveTo>
                <a:lnTo>
                  <a:pt x="2416430" y="2923314"/>
                </a:lnTo>
                <a:lnTo>
                  <a:pt x="2416430" y="2952809"/>
                </a:lnTo>
                <a:lnTo>
                  <a:pt x="2386827" y="2952809"/>
                </a:lnTo>
                <a:close/>
                <a:moveTo>
                  <a:pt x="2120630" y="2923313"/>
                </a:moveTo>
                <a:lnTo>
                  <a:pt x="2150233" y="2923313"/>
                </a:lnTo>
                <a:lnTo>
                  <a:pt x="2150233" y="2952808"/>
                </a:lnTo>
                <a:lnTo>
                  <a:pt x="2120630" y="2952808"/>
                </a:lnTo>
                <a:close/>
                <a:moveTo>
                  <a:pt x="1854540" y="2923312"/>
                </a:moveTo>
                <a:lnTo>
                  <a:pt x="1884143" y="2923312"/>
                </a:lnTo>
                <a:lnTo>
                  <a:pt x="1884143" y="2952807"/>
                </a:lnTo>
                <a:lnTo>
                  <a:pt x="1854540" y="2952807"/>
                </a:lnTo>
                <a:close/>
                <a:moveTo>
                  <a:pt x="1588343" y="2923311"/>
                </a:moveTo>
                <a:lnTo>
                  <a:pt x="1617945" y="2923311"/>
                </a:lnTo>
                <a:lnTo>
                  <a:pt x="1617945" y="2952806"/>
                </a:lnTo>
                <a:lnTo>
                  <a:pt x="1588343" y="2952806"/>
                </a:lnTo>
                <a:close/>
                <a:moveTo>
                  <a:pt x="1322254" y="2923310"/>
                </a:moveTo>
                <a:lnTo>
                  <a:pt x="1351857" y="2923310"/>
                </a:lnTo>
                <a:lnTo>
                  <a:pt x="1351857" y="2952805"/>
                </a:lnTo>
                <a:lnTo>
                  <a:pt x="1322254" y="2952805"/>
                </a:lnTo>
                <a:close/>
                <a:moveTo>
                  <a:pt x="1056057" y="2923309"/>
                </a:moveTo>
                <a:lnTo>
                  <a:pt x="1085660" y="2923309"/>
                </a:lnTo>
                <a:lnTo>
                  <a:pt x="1085660" y="2952804"/>
                </a:lnTo>
                <a:lnTo>
                  <a:pt x="1056057" y="2952804"/>
                </a:lnTo>
                <a:close/>
                <a:moveTo>
                  <a:pt x="789968" y="2923308"/>
                </a:moveTo>
                <a:lnTo>
                  <a:pt x="819570" y="2923308"/>
                </a:lnTo>
                <a:lnTo>
                  <a:pt x="819570" y="2952803"/>
                </a:lnTo>
                <a:lnTo>
                  <a:pt x="789968" y="2952803"/>
                </a:lnTo>
                <a:close/>
                <a:moveTo>
                  <a:pt x="523771" y="2923307"/>
                </a:moveTo>
                <a:lnTo>
                  <a:pt x="553373" y="2923307"/>
                </a:lnTo>
                <a:lnTo>
                  <a:pt x="553373" y="2952802"/>
                </a:lnTo>
                <a:lnTo>
                  <a:pt x="523771" y="2952802"/>
                </a:lnTo>
                <a:close/>
                <a:moveTo>
                  <a:pt x="6113045" y="2657500"/>
                </a:moveTo>
                <a:lnTo>
                  <a:pt x="6142647" y="2657500"/>
                </a:lnTo>
                <a:lnTo>
                  <a:pt x="6142647" y="2687101"/>
                </a:lnTo>
                <a:lnTo>
                  <a:pt x="6113045" y="2687101"/>
                </a:lnTo>
                <a:close/>
                <a:moveTo>
                  <a:pt x="266197" y="2657500"/>
                </a:moveTo>
                <a:lnTo>
                  <a:pt x="295800" y="2657500"/>
                </a:lnTo>
                <a:lnTo>
                  <a:pt x="295800" y="2687101"/>
                </a:lnTo>
                <a:lnTo>
                  <a:pt x="266197" y="2687101"/>
                </a:lnTo>
                <a:close/>
                <a:moveTo>
                  <a:pt x="5846848" y="2657497"/>
                </a:moveTo>
                <a:lnTo>
                  <a:pt x="5876450" y="2657497"/>
                </a:lnTo>
                <a:lnTo>
                  <a:pt x="5876450" y="2687099"/>
                </a:lnTo>
                <a:lnTo>
                  <a:pt x="5846848" y="2687099"/>
                </a:lnTo>
                <a:close/>
                <a:moveTo>
                  <a:pt x="0" y="2657497"/>
                </a:moveTo>
                <a:lnTo>
                  <a:pt x="29602" y="2657497"/>
                </a:lnTo>
                <a:lnTo>
                  <a:pt x="29602" y="2687099"/>
                </a:lnTo>
                <a:lnTo>
                  <a:pt x="0" y="2687099"/>
                </a:lnTo>
                <a:close/>
                <a:moveTo>
                  <a:pt x="5580759" y="2657494"/>
                </a:moveTo>
                <a:lnTo>
                  <a:pt x="5610361" y="2657494"/>
                </a:lnTo>
                <a:lnTo>
                  <a:pt x="5610361" y="2687096"/>
                </a:lnTo>
                <a:lnTo>
                  <a:pt x="5580759" y="2687096"/>
                </a:lnTo>
                <a:close/>
                <a:moveTo>
                  <a:pt x="5314562" y="2657491"/>
                </a:moveTo>
                <a:lnTo>
                  <a:pt x="5344164" y="2657491"/>
                </a:lnTo>
                <a:lnTo>
                  <a:pt x="5344164" y="2687093"/>
                </a:lnTo>
                <a:lnTo>
                  <a:pt x="5314562" y="2687093"/>
                </a:lnTo>
                <a:close/>
                <a:moveTo>
                  <a:pt x="5048365" y="2657488"/>
                </a:moveTo>
                <a:lnTo>
                  <a:pt x="5078075" y="2657488"/>
                </a:lnTo>
                <a:lnTo>
                  <a:pt x="5078075" y="2687090"/>
                </a:lnTo>
                <a:lnTo>
                  <a:pt x="5048365" y="2687090"/>
                </a:lnTo>
                <a:close/>
                <a:moveTo>
                  <a:pt x="4782276" y="2657485"/>
                </a:moveTo>
                <a:lnTo>
                  <a:pt x="4811879" y="2657485"/>
                </a:lnTo>
                <a:lnTo>
                  <a:pt x="4811879" y="2687087"/>
                </a:lnTo>
                <a:lnTo>
                  <a:pt x="4782276" y="2687087"/>
                </a:lnTo>
                <a:close/>
                <a:moveTo>
                  <a:pt x="4516079" y="2657482"/>
                </a:moveTo>
                <a:lnTo>
                  <a:pt x="4545681" y="2657482"/>
                </a:lnTo>
                <a:lnTo>
                  <a:pt x="4545681" y="2687083"/>
                </a:lnTo>
                <a:lnTo>
                  <a:pt x="4516079" y="2687083"/>
                </a:lnTo>
                <a:close/>
                <a:moveTo>
                  <a:pt x="4249990" y="2657478"/>
                </a:moveTo>
                <a:lnTo>
                  <a:pt x="4279592" y="2657478"/>
                </a:lnTo>
                <a:lnTo>
                  <a:pt x="4279592" y="2687080"/>
                </a:lnTo>
                <a:lnTo>
                  <a:pt x="4249990" y="2687080"/>
                </a:lnTo>
                <a:close/>
                <a:moveTo>
                  <a:pt x="3983793" y="2657475"/>
                </a:moveTo>
                <a:lnTo>
                  <a:pt x="4013396" y="2657475"/>
                </a:lnTo>
                <a:lnTo>
                  <a:pt x="4013396" y="2687077"/>
                </a:lnTo>
                <a:lnTo>
                  <a:pt x="3983793" y="2687077"/>
                </a:lnTo>
                <a:close/>
                <a:moveTo>
                  <a:pt x="3717704" y="2657472"/>
                </a:moveTo>
                <a:lnTo>
                  <a:pt x="3747307" y="2657472"/>
                </a:lnTo>
                <a:lnTo>
                  <a:pt x="3747307" y="2687074"/>
                </a:lnTo>
                <a:lnTo>
                  <a:pt x="3717704" y="2687074"/>
                </a:lnTo>
                <a:close/>
                <a:moveTo>
                  <a:pt x="3451507" y="2657469"/>
                </a:moveTo>
                <a:lnTo>
                  <a:pt x="3481109" y="2657469"/>
                </a:lnTo>
                <a:lnTo>
                  <a:pt x="3481109" y="2687071"/>
                </a:lnTo>
                <a:lnTo>
                  <a:pt x="3451507" y="2687071"/>
                </a:lnTo>
                <a:close/>
                <a:moveTo>
                  <a:pt x="3185310" y="2657466"/>
                </a:moveTo>
                <a:lnTo>
                  <a:pt x="3214913" y="2657466"/>
                </a:lnTo>
                <a:lnTo>
                  <a:pt x="3214913" y="2687068"/>
                </a:lnTo>
                <a:lnTo>
                  <a:pt x="3185310" y="2687068"/>
                </a:lnTo>
                <a:close/>
                <a:moveTo>
                  <a:pt x="2919113" y="2657462"/>
                </a:moveTo>
                <a:lnTo>
                  <a:pt x="2948715" y="2657462"/>
                </a:lnTo>
                <a:lnTo>
                  <a:pt x="2948715" y="2687064"/>
                </a:lnTo>
                <a:lnTo>
                  <a:pt x="2919113" y="2687064"/>
                </a:lnTo>
                <a:close/>
                <a:moveTo>
                  <a:pt x="2653024" y="2657459"/>
                </a:moveTo>
                <a:lnTo>
                  <a:pt x="2682627" y="2657459"/>
                </a:lnTo>
                <a:lnTo>
                  <a:pt x="2682627" y="2687061"/>
                </a:lnTo>
                <a:lnTo>
                  <a:pt x="2653024" y="2687061"/>
                </a:lnTo>
                <a:close/>
                <a:moveTo>
                  <a:pt x="2386827" y="2657456"/>
                </a:moveTo>
                <a:lnTo>
                  <a:pt x="2416430" y="2657456"/>
                </a:lnTo>
                <a:lnTo>
                  <a:pt x="2416430" y="2687058"/>
                </a:lnTo>
                <a:lnTo>
                  <a:pt x="2386827" y="2687058"/>
                </a:lnTo>
                <a:close/>
                <a:moveTo>
                  <a:pt x="2120630" y="2657453"/>
                </a:moveTo>
                <a:lnTo>
                  <a:pt x="2150233" y="2657453"/>
                </a:lnTo>
                <a:lnTo>
                  <a:pt x="2150233" y="2687055"/>
                </a:lnTo>
                <a:lnTo>
                  <a:pt x="2120630" y="2687055"/>
                </a:lnTo>
                <a:close/>
                <a:moveTo>
                  <a:pt x="1854540" y="2657450"/>
                </a:moveTo>
                <a:lnTo>
                  <a:pt x="1884143" y="2657450"/>
                </a:lnTo>
                <a:lnTo>
                  <a:pt x="1884143" y="2687052"/>
                </a:lnTo>
                <a:lnTo>
                  <a:pt x="1854540" y="2687052"/>
                </a:lnTo>
                <a:close/>
                <a:moveTo>
                  <a:pt x="1588343" y="2657447"/>
                </a:moveTo>
                <a:lnTo>
                  <a:pt x="1617945" y="2657447"/>
                </a:lnTo>
                <a:lnTo>
                  <a:pt x="1617945" y="2687049"/>
                </a:lnTo>
                <a:lnTo>
                  <a:pt x="1588343" y="2687049"/>
                </a:lnTo>
                <a:close/>
                <a:moveTo>
                  <a:pt x="1322254" y="2657443"/>
                </a:moveTo>
                <a:lnTo>
                  <a:pt x="1351857" y="2657443"/>
                </a:lnTo>
                <a:lnTo>
                  <a:pt x="1351857" y="2687045"/>
                </a:lnTo>
                <a:lnTo>
                  <a:pt x="1322254" y="2687045"/>
                </a:lnTo>
                <a:close/>
                <a:moveTo>
                  <a:pt x="1056057" y="2657440"/>
                </a:moveTo>
                <a:lnTo>
                  <a:pt x="1085660" y="2657440"/>
                </a:lnTo>
                <a:lnTo>
                  <a:pt x="1085660" y="2687042"/>
                </a:lnTo>
                <a:lnTo>
                  <a:pt x="1056057" y="2687042"/>
                </a:lnTo>
                <a:close/>
                <a:moveTo>
                  <a:pt x="789968" y="2657437"/>
                </a:moveTo>
                <a:lnTo>
                  <a:pt x="819570" y="2657437"/>
                </a:lnTo>
                <a:lnTo>
                  <a:pt x="819570" y="2687039"/>
                </a:lnTo>
                <a:lnTo>
                  <a:pt x="789968" y="2687039"/>
                </a:lnTo>
                <a:close/>
                <a:moveTo>
                  <a:pt x="523771" y="2657434"/>
                </a:moveTo>
                <a:lnTo>
                  <a:pt x="553373" y="2657434"/>
                </a:lnTo>
                <a:lnTo>
                  <a:pt x="553373" y="2687036"/>
                </a:lnTo>
                <a:lnTo>
                  <a:pt x="523771" y="2687036"/>
                </a:lnTo>
                <a:close/>
                <a:moveTo>
                  <a:pt x="6113045" y="2391735"/>
                </a:moveTo>
                <a:lnTo>
                  <a:pt x="6142647" y="2391735"/>
                </a:lnTo>
                <a:lnTo>
                  <a:pt x="6142647" y="2421368"/>
                </a:lnTo>
                <a:lnTo>
                  <a:pt x="6113045" y="2421368"/>
                </a:lnTo>
                <a:close/>
                <a:moveTo>
                  <a:pt x="266197" y="2391735"/>
                </a:moveTo>
                <a:lnTo>
                  <a:pt x="295800" y="2391735"/>
                </a:lnTo>
                <a:lnTo>
                  <a:pt x="295800" y="2421368"/>
                </a:lnTo>
                <a:lnTo>
                  <a:pt x="266197" y="2421368"/>
                </a:lnTo>
                <a:close/>
                <a:moveTo>
                  <a:pt x="5846848" y="2391732"/>
                </a:moveTo>
                <a:lnTo>
                  <a:pt x="5876450" y="2391732"/>
                </a:lnTo>
                <a:lnTo>
                  <a:pt x="5876450" y="2421368"/>
                </a:lnTo>
                <a:lnTo>
                  <a:pt x="5846848" y="2421368"/>
                </a:lnTo>
                <a:close/>
                <a:moveTo>
                  <a:pt x="0" y="2391732"/>
                </a:moveTo>
                <a:lnTo>
                  <a:pt x="29602" y="2391732"/>
                </a:lnTo>
                <a:lnTo>
                  <a:pt x="29602" y="2421368"/>
                </a:lnTo>
                <a:lnTo>
                  <a:pt x="0" y="2421368"/>
                </a:lnTo>
                <a:close/>
                <a:moveTo>
                  <a:pt x="5580759" y="2391729"/>
                </a:moveTo>
                <a:lnTo>
                  <a:pt x="5610361" y="2391729"/>
                </a:lnTo>
                <a:lnTo>
                  <a:pt x="5610361" y="2421364"/>
                </a:lnTo>
                <a:lnTo>
                  <a:pt x="5580759" y="2421364"/>
                </a:lnTo>
                <a:close/>
                <a:moveTo>
                  <a:pt x="5314562" y="2391726"/>
                </a:moveTo>
                <a:lnTo>
                  <a:pt x="5344164" y="2391726"/>
                </a:lnTo>
                <a:lnTo>
                  <a:pt x="5344164" y="2421359"/>
                </a:lnTo>
                <a:lnTo>
                  <a:pt x="5314562" y="2421359"/>
                </a:lnTo>
                <a:close/>
                <a:moveTo>
                  <a:pt x="5048365" y="2391725"/>
                </a:moveTo>
                <a:lnTo>
                  <a:pt x="5078075" y="2391725"/>
                </a:lnTo>
                <a:lnTo>
                  <a:pt x="5078075" y="2421354"/>
                </a:lnTo>
                <a:lnTo>
                  <a:pt x="5048365" y="2421354"/>
                </a:lnTo>
                <a:close/>
                <a:moveTo>
                  <a:pt x="4782276" y="2391720"/>
                </a:moveTo>
                <a:lnTo>
                  <a:pt x="4811879" y="2391720"/>
                </a:lnTo>
                <a:lnTo>
                  <a:pt x="4811879" y="2421349"/>
                </a:lnTo>
                <a:lnTo>
                  <a:pt x="4782276" y="2421349"/>
                </a:lnTo>
                <a:close/>
                <a:moveTo>
                  <a:pt x="4516079" y="2391716"/>
                </a:moveTo>
                <a:lnTo>
                  <a:pt x="4545681" y="2391716"/>
                </a:lnTo>
                <a:lnTo>
                  <a:pt x="4545681" y="2421345"/>
                </a:lnTo>
                <a:lnTo>
                  <a:pt x="4516079" y="2421345"/>
                </a:lnTo>
                <a:close/>
                <a:moveTo>
                  <a:pt x="4249990" y="2391713"/>
                </a:moveTo>
                <a:lnTo>
                  <a:pt x="4279592" y="2391713"/>
                </a:lnTo>
                <a:lnTo>
                  <a:pt x="4279592" y="2421340"/>
                </a:lnTo>
                <a:lnTo>
                  <a:pt x="4249990" y="2421340"/>
                </a:lnTo>
                <a:close/>
                <a:moveTo>
                  <a:pt x="3983793" y="2391710"/>
                </a:moveTo>
                <a:lnTo>
                  <a:pt x="4013396" y="2391710"/>
                </a:lnTo>
                <a:lnTo>
                  <a:pt x="4013396" y="2421336"/>
                </a:lnTo>
                <a:lnTo>
                  <a:pt x="3983793" y="2421336"/>
                </a:lnTo>
                <a:close/>
                <a:moveTo>
                  <a:pt x="3717704" y="2391707"/>
                </a:moveTo>
                <a:lnTo>
                  <a:pt x="3747307" y="2391707"/>
                </a:lnTo>
                <a:lnTo>
                  <a:pt x="3747307" y="2421331"/>
                </a:lnTo>
                <a:lnTo>
                  <a:pt x="3717704" y="2421331"/>
                </a:lnTo>
                <a:close/>
                <a:moveTo>
                  <a:pt x="3451507" y="2391706"/>
                </a:moveTo>
                <a:lnTo>
                  <a:pt x="3481109" y="2391706"/>
                </a:lnTo>
                <a:lnTo>
                  <a:pt x="3481109" y="2421326"/>
                </a:lnTo>
                <a:lnTo>
                  <a:pt x="3451507" y="2421326"/>
                </a:lnTo>
                <a:close/>
                <a:moveTo>
                  <a:pt x="3185310" y="2391701"/>
                </a:moveTo>
                <a:lnTo>
                  <a:pt x="3214913" y="2391701"/>
                </a:lnTo>
                <a:lnTo>
                  <a:pt x="3214913" y="2421321"/>
                </a:lnTo>
                <a:lnTo>
                  <a:pt x="3185310" y="2421321"/>
                </a:lnTo>
                <a:close/>
                <a:moveTo>
                  <a:pt x="2919113" y="2391697"/>
                </a:moveTo>
                <a:lnTo>
                  <a:pt x="2948715" y="2391697"/>
                </a:lnTo>
                <a:lnTo>
                  <a:pt x="2948715" y="2421317"/>
                </a:lnTo>
                <a:lnTo>
                  <a:pt x="2919113" y="2421317"/>
                </a:lnTo>
                <a:close/>
                <a:moveTo>
                  <a:pt x="2653024" y="2391694"/>
                </a:moveTo>
                <a:lnTo>
                  <a:pt x="2682627" y="2391694"/>
                </a:lnTo>
                <a:lnTo>
                  <a:pt x="2682627" y="2421312"/>
                </a:lnTo>
                <a:lnTo>
                  <a:pt x="2653024" y="2421312"/>
                </a:lnTo>
                <a:close/>
                <a:moveTo>
                  <a:pt x="2386827" y="2391691"/>
                </a:moveTo>
                <a:lnTo>
                  <a:pt x="2416430" y="2391691"/>
                </a:lnTo>
                <a:lnTo>
                  <a:pt x="2416430" y="2421307"/>
                </a:lnTo>
                <a:lnTo>
                  <a:pt x="2386827" y="2421307"/>
                </a:lnTo>
                <a:close/>
                <a:moveTo>
                  <a:pt x="2120630" y="2391688"/>
                </a:moveTo>
                <a:lnTo>
                  <a:pt x="2150233" y="2391688"/>
                </a:lnTo>
                <a:lnTo>
                  <a:pt x="2150233" y="2421302"/>
                </a:lnTo>
                <a:lnTo>
                  <a:pt x="2120630" y="2421302"/>
                </a:lnTo>
                <a:close/>
                <a:moveTo>
                  <a:pt x="1854540" y="2391687"/>
                </a:moveTo>
                <a:lnTo>
                  <a:pt x="1884143" y="2391687"/>
                </a:lnTo>
                <a:lnTo>
                  <a:pt x="1884143" y="2421298"/>
                </a:lnTo>
                <a:lnTo>
                  <a:pt x="1854540" y="2421298"/>
                </a:lnTo>
                <a:close/>
                <a:moveTo>
                  <a:pt x="1588343" y="2391682"/>
                </a:moveTo>
                <a:lnTo>
                  <a:pt x="1617945" y="2391682"/>
                </a:lnTo>
                <a:lnTo>
                  <a:pt x="1617945" y="2421293"/>
                </a:lnTo>
                <a:lnTo>
                  <a:pt x="1588343" y="2421293"/>
                </a:lnTo>
                <a:close/>
                <a:moveTo>
                  <a:pt x="1322254" y="2391678"/>
                </a:moveTo>
                <a:lnTo>
                  <a:pt x="1351857" y="2391678"/>
                </a:lnTo>
                <a:lnTo>
                  <a:pt x="1351857" y="2421288"/>
                </a:lnTo>
                <a:lnTo>
                  <a:pt x="1322254" y="2421288"/>
                </a:lnTo>
                <a:close/>
                <a:moveTo>
                  <a:pt x="1056057" y="2391675"/>
                </a:moveTo>
                <a:lnTo>
                  <a:pt x="1085660" y="2391675"/>
                </a:lnTo>
                <a:lnTo>
                  <a:pt x="1085660" y="2421283"/>
                </a:lnTo>
                <a:lnTo>
                  <a:pt x="1056057" y="2421283"/>
                </a:lnTo>
                <a:close/>
                <a:moveTo>
                  <a:pt x="789968" y="2391672"/>
                </a:moveTo>
                <a:lnTo>
                  <a:pt x="819570" y="2391672"/>
                </a:lnTo>
                <a:lnTo>
                  <a:pt x="819570" y="2421278"/>
                </a:lnTo>
                <a:lnTo>
                  <a:pt x="789968" y="2421278"/>
                </a:lnTo>
                <a:close/>
                <a:moveTo>
                  <a:pt x="523771" y="2391669"/>
                </a:moveTo>
                <a:lnTo>
                  <a:pt x="553373" y="2391669"/>
                </a:lnTo>
                <a:lnTo>
                  <a:pt x="553373" y="2421272"/>
                </a:lnTo>
                <a:lnTo>
                  <a:pt x="523771" y="2421272"/>
                </a:lnTo>
                <a:close/>
                <a:moveTo>
                  <a:pt x="6113045" y="2126064"/>
                </a:moveTo>
                <a:lnTo>
                  <a:pt x="6142647" y="2126064"/>
                </a:lnTo>
                <a:lnTo>
                  <a:pt x="6142647" y="2155577"/>
                </a:lnTo>
                <a:lnTo>
                  <a:pt x="6113045" y="2155577"/>
                </a:lnTo>
                <a:close/>
                <a:moveTo>
                  <a:pt x="266197" y="2126064"/>
                </a:moveTo>
                <a:lnTo>
                  <a:pt x="295800" y="2126064"/>
                </a:lnTo>
                <a:lnTo>
                  <a:pt x="295800" y="2155577"/>
                </a:lnTo>
                <a:lnTo>
                  <a:pt x="266197" y="2155577"/>
                </a:lnTo>
                <a:close/>
                <a:moveTo>
                  <a:pt x="5846848" y="2126062"/>
                </a:moveTo>
                <a:lnTo>
                  <a:pt x="5876450" y="2126062"/>
                </a:lnTo>
                <a:lnTo>
                  <a:pt x="5876450" y="2155575"/>
                </a:lnTo>
                <a:lnTo>
                  <a:pt x="5846848" y="2155575"/>
                </a:lnTo>
                <a:close/>
                <a:moveTo>
                  <a:pt x="0" y="2126062"/>
                </a:moveTo>
                <a:lnTo>
                  <a:pt x="29602" y="2126062"/>
                </a:lnTo>
                <a:lnTo>
                  <a:pt x="29602" y="2155575"/>
                </a:lnTo>
                <a:lnTo>
                  <a:pt x="0" y="2155575"/>
                </a:lnTo>
                <a:close/>
                <a:moveTo>
                  <a:pt x="5580759" y="2126061"/>
                </a:moveTo>
                <a:lnTo>
                  <a:pt x="5610361" y="2126061"/>
                </a:lnTo>
                <a:lnTo>
                  <a:pt x="5610361" y="2155572"/>
                </a:lnTo>
                <a:lnTo>
                  <a:pt x="5580759" y="2155572"/>
                </a:lnTo>
                <a:close/>
                <a:moveTo>
                  <a:pt x="5314562" y="2126058"/>
                </a:moveTo>
                <a:lnTo>
                  <a:pt x="5344164" y="2126058"/>
                </a:lnTo>
                <a:lnTo>
                  <a:pt x="5344164" y="2155569"/>
                </a:lnTo>
                <a:lnTo>
                  <a:pt x="5314562" y="2155569"/>
                </a:lnTo>
                <a:close/>
                <a:moveTo>
                  <a:pt x="5048365" y="2126055"/>
                </a:moveTo>
                <a:lnTo>
                  <a:pt x="5078075" y="2126055"/>
                </a:lnTo>
                <a:lnTo>
                  <a:pt x="5078075" y="2155565"/>
                </a:lnTo>
                <a:lnTo>
                  <a:pt x="5048365" y="2155565"/>
                </a:lnTo>
                <a:close/>
                <a:moveTo>
                  <a:pt x="4782276" y="2126052"/>
                </a:moveTo>
                <a:lnTo>
                  <a:pt x="4811879" y="2126052"/>
                </a:lnTo>
                <a:lnTo>
                  <a:pt x="4811879" y="2155561"/>
                </a:lnTo>
                <a:lnTo>
                  <a:pt x="4782276" y="2155561"/>
                </a:lnTo>
                <a:close/>
                <a:moveTo>
                  <a:pt x="4516079" y="2126049"/>
                </a:moveTo>
                <a:lnTo>
                  <a:pt x="4545681" y="2126049"/>
                </a:lnTo>
                <a:lnTo>
                  <a:pt x="4545681" y="2155558"/>
                </a:lnTo>
                <a:lnTo>
                  <a:pt x="4516079" y="2155558"/>
                </a:lnTo>
                <a:close/>
                <a:moveTo>
                  <a:pt x="4249990" y="2126047"/>
                </a:moveTo>
                <a:lnTo>
                  <a:pt x="4279592" y="2126047"/>
                </a:lnTo>
                <a:lnTo>
                  <a:pt x="4279592" y="2155554"/>
                </a:lnTo>
                <a:lnTo>
                  <a:pt x="4249990" y="2155554"/>
                </a:lnTo>
                <a:close/>
                <a:moveTo>
                  <a:pt x="3983793" y="2126044"/>
                </a:moveTo>
                <a:lnTo>
                  <a:pt x="4013396" y="2126044"/>
                </a:lnTo>
                <a:lnTo>
                  <a:pt x="4013396" y="2155551"/>
                </a:lnTo>
                <a:lnTo>
                  <a:pt x="3983793" y="2155551"/>
                </a:lnTo>
                <a:close/>
                <a:moveTo>
                  <a:pt x="3717704" y="2126042"/>
                </a:moveTo>
                <a:lnTo>
                  <a:pt x="3747307" y="2126042"/>
                </a:lnTo>
                <a:lnTo>
                  <a:pt x="3747307" y="2155548"/>
                </a:lnTo>
                <a:lnTo>
                  <a:pt x="3717704" y="2155548"/>
                </a:lnTo>
                <a:close/>
                <a:moveTo>
                  <a:pt x="3451507" y="2126039"/>
                </a:moveTo>
                <a:lnTo>
                  <a:pt x="3481109" y="2126039"/>
                </a:lnTo>
                <a:lnTo>
                  <a:pt x="3481109" y="2155544"/>
                </a:lnTo>
                <a:lnTo>
                  <a:pt x="3451507" y="2155544"/>
                </a:lnTo>
                <a:close/>
                <a:moveTo>
                  <a:pt x="3185310" y="2126036"/>
                </a:moveTo>
                <a:lnTo>
                  <a:pt x="3214913" y="2126036"/>
                </a:lnTo>
                <a:lnTo>
                  <a:pt x="3214913" y="2155541"/>
                </a:lnTo>
                <a:lnTo>
                  <a:pt x="3185310" y="2155541"/>
                </a:lnTo>
                <a:close/>
                <a:moveTo>
                  <a:pt x="2919113" y="2126033"/>
                </a:moveTo>
                <a:lnTo>
                  <a:pt x="2948715" y="2126033"/>
                </a:lnTo>
                <a:lnTo>
                  <a:pt x="2948715" y="2155537"/>
                </a:lnTo>
                <a:lnTo>
                  <a:pt x="2919113" y="2155537"/>
                </a:lnTo>
                <a:close/>
                <a:moveTo>
                  <a:pt x="2653024" y="2126031"/>
                </a:moveTo>
                <a:lnTo>
                  <a:pt x="2682627" y="2126031"/>
                </a:lnTo>
                <a:lnTo>
                  <a:pt x="2682627" y="2155534"/>
                </a:lnTo>
                <a:lnTo>
                  <a:pt x="2653024" y="2155534"/>
                </a:lnTo>
                <a:close/>
                <a:moveTo>
                  <a:pt x="2386827" y="2126030"/>
                </a:moveTo>
                <a:lnTo>
                  <a:pt x="2416430" y="2126030"/>
                </a:lnTo>
                <a:lnTo>
                  <a:pt x="2416430" y="2155531"/>
                </a:lnTo>
                <a:lnTo>
                  <a:pt x="2386827" y="2155531"/>
                </a:lnTo>
                <a:close/>
                <a:moveTo>
                  <a:pt x="2120630" y="2126028"/>
                </a:moveTo>
                <a:lnTo>
                  <a:pt x="2150233" y="2126028"/>
                </a:lnTo>
                <a:lnTo>
                  <a:pt x="2150233" y="2155527"/>
                </a:lnTo>
                <a:lnTo>
                  <a:pt x="2120630" y="2155527"/>
                </a:lnTo>
                <a:close/>
                <a:moveTo>
                  <a:pt x="1854540" y="2126025"/>
                </a:moveTo>
                <a:lnTo>
                  <a:pt x="1884143" y="2126025"/>
                </a:lnTo>
                <a:lnTo>
                  <a:pt x="1884143" y="2155523"/>
                </a:lnTo>
                <a:lnTo>
                  <a:pt x="1854540" y="2155523"/>
                </a:lnTo>
                <a:close/>
                <a:moveTo>
                  <a:pt x="1588343" y="2126023"/>
                </a:moveTo>
                <a:lnTo>
                  <a:pt x="1617945" y="2126023"/>
                </a:lnTo>
                <a:lnTo>
                  <a:pt x="1617945" y="2155520"/>
                </a:lnTo>
                <a:lnTo>
                  <a:pt x="1588343" y="2155520"/>
                </a:lnTo>
                <a:close/>
                <a:moveTo>
                  <a:pt x="1322254" y="2126020"/>
                </a:moveTo>
                <a:lnTo>
                  <a:pt x="1351857" y="2126020"/>
                </a:lnTo>
                <a:lnTo>
                  <a:pt x="1351857" y="2155517"/>
                </a:lnTo>
                <a:lnTo>
                  <a:pt x="1322254" y="2155517"/>
                </a:lnTo>
                <a:close/>
                <a:moveTo>
                  <a:pt x="1056057" y="2126017"/>
                </a:moveTo>
                <a:lnTo>
                  <a:pt x="1085660" y="2126017"/>
                </a:lnTo>
                <a:lnTo>
                  <a:pt x="1085660" y="2155513"/>
                </a:lnTo>
                <a:lnTo>
                  <a:pt x="1056057" y="2155513"/>
                </a:lnTo>
                <a:close/>
                <a:moveTo>
                  <a:pt x="789968" y="2126014"/>
                </a:moveTo>
                <a:lnTo>
                  <a:pt x="819570" y="2126014"/>
                </a:lnTo>
                <a:lnTo>
                  <a:pt x="819570" y="2155510"/>
                </a:lnTo>
                <a:lnTo>
                  <a:pt x="789968" y="2155510"/>
                </a:lnTo>
                <a:close/>
                <a:moveTo>
                  <a:pt x="523771" y="2126012"/>
                </a:moveTo>
                <a:lnTo>
                  <a:pt x="553373" y="2126012"/>
                </a:lnTo>
                <a:lnTo>
                  <a:pt x="553373" y="2155506"/>
                </a:lnTo>
                <a:lnTo>
                  <a:pt x="523771" y="2155506"/>
                </a:lnTo>
                <a:close/>
                <a:moveTo>
                  <a:pt x="6113045" y="1860298"/>
                </a:moveTo>
                <a:lnTo>
                  <a:pt x="6142647" y="1860298"/>
                </a:lnTo>
                <a:lnTo>
                  <a:pt x="6142647" y="1889774"/>
                </a:lnTo>
                <a:lnTo>
                  <a:pt x="6113045" y="1889774"/>
                </a:lnTo>
                <a:close/>
                <a:moveTo>
                  <a:pt x="266197" y="1860298"/>
                </a:moveTo>
                <a:lnTo>
                  <a:pt x="295800" y="1860298"/>
                </a:lnTo>
                <a:lnTo>
                  <a:pt x="295800" y="1889774"/>
                </a:lnTo>
                <a:lnTo>
                  <a:pt x="266197" y="1889774"/>
                </a:lnTo>
                <a:close/>
                <a:moveTo>
                  <a:pt x="5846848" y="1860296"/>
                </a:moveTo>
                <a:lnTo>
                  <a:pt x="5876450" y="1860296"/>
                </a:lnTo>
                <a:lnTo>
                  <a:pt x="5876450" y="1889774"/>
                </a:lnTo>
                <a:lnTo>
                  <a:pt x="5846848" y="1889774"/>
                </a:lnTo>
                <a:close/>
                <a:moveTo>
                  <a:pt x="0" y="1860296"/>
                </a:moveTo>
                <a:lnTo>
                  <a:pt x="29602" y="1860296"/>
                </a:lnTo>
                <a:lnTo>
                  <a:pt x="29602" y="1889774"/>
                </a:lnTo>
                <a:lnTo>
                  <a:pt x="0" y="1889774"/>
                </a:lnTo>
                <a:close/>
                <a:moveTo>
                  <a:pt x="5580759" y="1860293"/>
                </a:moveTo>
                <a:lnTo>
                  <a:pt x="5610361" y="1860293"/>
                </a:lnTo>
                <a:lnTo>
                  <a:pt x="5610361" y="1889772"/>
                </a:lnTo>
                <a:lnTo>
                  <a:pt x="5580759" y="1889772"/>
                </a:lnTo>
                <a:close/>
                <a:moveTo>
                  <a:pt x="5314562" y="1860291"/>
                </a:moveTo>
                <a:lnTo>
                  <a:pt x="5344164" y="1860291"/>
                </a:lnTo>
                <a:lnTo>
                  <a:pt x="5344164" y="1889770"/>
                </a:lnTo>
                <a:lnTo>
                  <a:pt x="5314562" y="1889770"/>
                </a:lnTo>
                <a:close/>
                <a:moveTo>
                  <a:pt x="5048365" y="1860288"/>
                </a:moveTo>
                <a:lnTo>
                  <a:pt x="5078075" y="1860288"/>
                </a:lnTo>
                <a:lnTo>
                  <a:pt x="5078075" y="1889769"/>
                </a:lnTo>
                <a:lnTo>
                  <a:pt x="5048365" y="1889769"/>
                </a:lnTo>
                <a:close/>
                <a:moveTo>
                  <a:pt x="4782276" y="1860286"/>
                </a:moveTo>
                <a:lnTo>
                  <a:pt x="4811879" y="1860286"/>
                </a:lnTo>
                <a:lnTo>
                  <a:pt x="4811879" y="1889767"/>
                </a:lnTo>
                <a:lnTo>
                  <a:pt x="4782276" y="1889767"/>
                </a:lnTo>
                <a:close/>
                <a:moveTo>
                  <a:pt x="4516079" y="1860283"/>
                </a:moveTo>
                <a:lnTo>
                  <a:pt x="4545681" y="1860283"/>
                </a:lnTo>
                <a:lnTo>
                  <a:pt x="4545681" y="1889766"/>
                </a:lnTo>
                <a:lnTo>
                  <a:pt x="4516079" y="1889766"/>
                </a:lnTo>
                <a:close/>
                <a:moveTo>
                  <a:pt x="4249990" y="1860281"/>
                </a:moveTo>
                <a:lnTo>
                  <a:pt x="4279592" y="1860281"/>
                </a:lnTo>
                <a:lnTo>
                  <a:pt x="4279592" y="1889764"/>
                </a:lnTo>
                <a:lnTo>
                  <a:pt x="4249990" y="1889764"/>
                </a:lnTo>
                <a:close/>
                <a:moveTo>
                  <a:pt x="3983793" y="1860278"/>
                </a:moveTo>
                <a:lnTo>
                  <a:pt x="4013396" y="1860278"/>
                </a:lnTo>
                <a:lnTo>
                  <a:pt x="4013396" y="1889763"/>
                </a:lnTo>
                <a:lnTo>
                  <a:pt x="3983793" y="1889763"/>
                </a:lnTo>
                <a:close/>
                <a:moveTo>
                  <a:pt x="3717704" y="1860276"/>
                </a:moveTo>
                <a:lnTo>
                  <a:pt x="3747307" y="1860276"/>
                </a:lnTo>
                <a:lnTo>
                  <a:pt x="3747307" y="1889762"/>
                </a:lnTo>
                <a:lnTo>
                  <a:pt x="3717704" y="1889762"/>
                </a:lnTo>
                <a:close/>
                <a:moveTo>
                  <a:pt x="3451507" y="1860273"/>
                </a:moveTo>
                <a:lnTo>
                  <a:pt x="3481109" y="1860273"/>
                </a:lnTo>
                <a:lnTo>
                  <a:pt x="3481109" y="1889761"/>
                </a:lnTo>
                <a:lnTo>
                  <a:pt x="3451507" y="1889761"/>
                </a:lnTo>
                <a:close/>
                <a:moveTo>
                  <a:pt x="3185310" y="1860271"/>
                </a:moveTo>
                <a:lnTo>
                  <a:pt x="3214913" y="1860271"/>
                </a:lnTo>
                <a:lnTo>
                  <a:pt x="3214913" y="1889759"/>
                </a:lnTo>
                <a:lnTo>
                  <a:pt x="3185310" y="1889759"/>
                </a:lnTo>
                <a:close/>
                <a:moveTo>
                  <a:pt x="2919113" y="1860268"/>
                </a:moveTo>
                <a:lnTo>
                  <a:pt x="2948715" y="1860268"/>
                </a:lnTo>
                <a:lnTo>
                  <a:pt x="2948715" y="1889757"/>
                </a:lnTo>
                <a:lnTo>
                  <a:pt x="2919113" y="1889757"/>
                </a:lnTo>
                <a:close/>
                <a:moveTo>
                  <a:pt x="2653024" y="1860266"/>
                </a:moveTo>
                <a:lnTo>
                  <a:pt x="2682627" y="1860266"/>
                </a:lnTo>
                <a:lnTo>
                  <a:pt x="2682627" y="1889755"/>
                </a:lnTo>
                <a:lnTo>
                  <a:pt x="2653024" y="1889755"/>
                </a:lnTo>
                <a:close/>
                <a:moveTo>
                  <a:pt x="2386827" y="1860264"/>
                </a:moveTo>
                <a:lnTo>
                  <a:pt x="2416430" y="1860264"/>
                </a:lnTo>
                <a:lnTo>
                  <a:pt x="2416430" y="1889753"/>
                </a:lnTo>
                <a:lnTo>
                  <a:pt x="2386827" y="1889753"/>
                </a:lnTo>
                <a:close/>
                <a:moveTo>
                  <a:pt x="2120630" y="1860261"/>
                </a:moveTo>
                <a:lnTo>
                  <a:pt x="2150233" y="1860261"/>
                </a:lnTo>
                <a:lnTo>
                  <a:pt x="2150233" y="1889751"/>
                </a:lnTo>
                <a:lnTo>
                  <a:pt x="2120630" y="1889751"/>
                </a:lnTo>
                <a:close/>
                <a:moveTo>
                  <a:pt x="1854540" y="1860259"/>
                </a:moveTo>
                <a:lnTo>
                  <a:pt x="1884143" y="1860259"/>
                </a:lnTo>
                <a:lnTo>
                  <a:pt x="1884143" y="1889750"/>
                </a:lnTo>
                <a:lnTo>
                  <a:pt x="1854540" y="1889750"/>
                </a:lnTo>
                <a:close/>
                <a:moveTo>
                  <a:pt x="1588343" y="1860256"/>
                </a:moveTo>
                <a:lnTo>
                  <a:pt x="1617945" y="1860256"/>
                </a:lnTo>
                <a:lnTo>
                  <a:pt x="1617945" y="1889748"/>
                </a:lnTo>
                <a:lnTo>
                  <a:pt x="1588343" y="1889748"/>
                </a:lnTo>
                <a:close/>
                <a:moveTo>
                  <a:pt x="1322254" y="1860254"/>
                </a:moveTo>
                <a:lnTo>
                  <a:pt x="1351857" y="1860254"/>
                </a:lnTo>
                <a:lnTo>
                  <a:pt x="1351857" y="1889747"/>
                </a:lnTo>
                <a:lnTo>
                  <a:pt x="1322254" y="1889747"/>
                </a:lnTo>
                <a:close/>
                <a:moveTo>
                  <a:pt x="1056057" y="1860252"/>
                </a:moveTo>
                <a:lnTo>
                  <a:pt x="1085660" y="1860252"/>
                </a:lnTo>
                <a:lnTo>
                  <a:pt x="1085660" y="1889745"/>
                </a:lnTo>
                <a:lnTo>
                  <a:pt x="1056057" y="1889745"/>
                </a:lnTo>
                <a:close/>
                <a:moveTo>
                  <a:pt x="789968" y="1860249"/>
                </a:moveTo>
                <a:lnTo>
                  <a:pt x="819570" y="1860249"/>
                </a:lnTo>
                <a:lnTo>
                  <a:pt x="819570" y="1889744"/>
                </a:lnTo>
                <a:lnTo>
                  <a:pt x="789968" y="1889744"/>
                </a:lnTo>
                <a:close/>
                <a:moveTo>
                  <a:pt x="523771" y="1860247"/>
                </a:moveTo>
                <a:lnTo>
                  <a:pt x="553373" y="1860247"/>
                </a:lnTo>
                <a:lnTo>
                  <a:pt x="553373" y="1889742"/>
                </a:lnTo>
                <a:lnTo>
                  <a:pt x="523771" y="1889742"/>
                </a:lnTo>
                <a:close/>
                <a:moveTo>
                  <a:pt x="6113045" y="1594533"/>
                </a:moveTo>
                <a:lnTo>
                  <a:pt x="6142647" y="1594533"/>
                </a:lnTo>
                <a:lnTo>
                  <a:pt x="6142647" y="1624136"/>
                </a:lnTo>
                <a:lnTo>
                  <a:pt x="6113045" y="1624136"/>
                </a:lnTo>
                <a:close/>
                <a:moveTo>
                  <a:pt x="266197" y="1594533"/>
                </a:moveTo>
                <a:lnTo>
                  <a:pt x="295800" y="1594533"/>
                </a:lnTo>
                <a:lnTo>
                  <a:pt x="295800" y="1624136"/>
                </a:lnTo>
                <a:lnTo>
                  <a:pt x="266197" y="1624136"/>
                </a:lnTo>
                <a:close/>
                <a:moveTo>
                  <a:pt x="5846848" y="1594531"/>
                </a:moveTo>
                <a:lnTo>
                  <a:pt x="5876450" y="1594531"/>
                </a:lnTo>
                <a:lnTo>
                  <a:pt x="5876450" y="1624134"/>
                </a:lnTo>
                <a:lnTo>
                  <a:pt x="5846848" y="1624134"/>
                </a:lnTo>
                <a:close/>
                <a:moveTo>
                  <a:pt x="0" y="1594531"/>
                </a:moveTo>
                <a:lnTo>
                  <a:pt x="29602" y="1594531"/>
                </a:lnTo>
                <a:lnTo>
                  <a:pt x="29602" y="1624134"/>
                </a:lnTo>
                <a:lnTo>
                  <a:pt x="0" y="1624134"/>
                </a:lnTo>
                <a:close/>
                <a:moveTo>
                  <a:pt x="5580759" y="1594528"/>
                </a:moveTo>
                <a:lnTo>
                  <a:pt x="5610361" y="1594528"/>
                </a:lnTo>
                <a:lnTo>
                  <a:pt x="5610361" y="1624131"/>
                </a:lnTo>
                <a:lnTo>
                  <a:pt x="5580759" y="1624131"/>
                </a:lnTo>
                <a:close/>
                <a:moveTo>
                  <a:pt x="5314562" y="1594526"/>
                </a:moveTo>
                <a:lnTo>
                  <a:pt x="5344164" y="1594526"/>
                </a:lnTo>
                <a:lnTo>
                  <a:pt x="5344164" y="1624129"/>
                </a:lnTo>
                <a:lnTo>
                  <a:pt x="5314562" y="1624129"/>
                </a:lnTo>
                <a:close/>
                <a:moveTo>
                  <a:pt x="5048365" y="1594523"/>
                </a:moveTo>
                <a:lnTo>
                  <a:pt x="5078075" y="1594523"/>
                </a:lnTo>
                <a:lnTo>
                  <a:pt x="5078075" y="1624127"/>
                </a:lnTo>
                <a:lnTo>
                  <a:pt x="5048365" y="1624127"/>
                </a:lnTo>
                <a:close/>
                <a:moveTo>
                  <a:pt x="4782276" y="1594521"/>
                </a:moveTo>
                <a:lnTo>
                  <a:pt x="4811879" y="1594521"/>
                </a:lnTo>
                <a:lnTo>
                  <a:pt x="4811879" y="1624124"/>
                </a:lnTo>
                <a:lnTo>
                  <a:pt x="4782276" y="1624124"/>
                </a:lnTo>
                <a:close/>
                <a:moveTo>
                  <a:pt x="4516079" y="1594518"/>
                </a:moveTo>
                <a:lnTo>
                  <a:pt x="4545681" y="1594518"/>
                </a:lnTo>
                <a:lnTo>
                  <a:pt x="4545681" y="1624122"/>
                </a:lnTo>
                <a:lnTo>
                  <a:pt x="4516079" y="1624122"/>
                </a:lnTo>
                <a:close/>
                <a:moveTo>
                  <a:pt x="4249990" y="1594516"/>
                </a:moveTo>
                <a:lnTo>
                  <a:pt x="4279592" y="1594516"/>
                </a:lnTo>
                <a:lnTo>
                  <a:pt x="4279592" y="1624120"/>
                </a:lnTo>
                <a:lnTo>
                  <a:pt x="4249990" y="1624120"/>
                </a:lnTo>
                <a:close/>
                <a:moveTo>
                  <a:pt x="3983793" y="1594514"/>
                </a:moveTo>
                <a:lnTo>
                  <a:pt x="4013396" y="1594514"/>
                </a:lnTo>
                <a:lnTo>
                  <a:pt x="4013396" y="1624117"/>
                </a:lnTo>
                <a:lnTo>
                  <a:pt x="3983793" y="1624117"/>
                </a:lnTo>
                <a:close/>
                <a:moveTo>
                  <a:pt x="3717704" y="1594511"/>
                </a:moveTo>
                <a:lnTo>
                  <a:pt x="3747307" y="1594511"/>
                </a:lnTo>
                <a:lnTo>
                  <a:pt x="3747307" y="1624114"/>
                </a:lnTo>
                <a:lnTo>
                  <a:pt x="3717704" y="1624114"/>
                </a:lnTo>
                <a:close/>
                <a:moveTo>
                  <a:pt x="3451507" y="1594509"/>
                </a:moveTo>
                <a:lnTo>
                  <a:pt x="3481109" y="1594509"/>
                </a:lnTo>
                <a:lnTo>
                  <a:pt x="3481109" y="1624112"/>
                </a:lnTo>
                <a:lnTo>
                  <a:pt x="3451507" y="1624112"/>
                </a:lnTo>
                <a:close/>
                <a:moveTo>
                  <a:pt x="3185310" y="1594506"/>
                </a:moveTo>
                <a:lnTo>
                  <a:pt x="3214913" y="1594506"/>
                </a:lnTo>
                <a:lnTo>
                  <a:pt x="3214913" y="1624110"/>
                </a:lnTo>
                <a:lnTo>
                  <a:pt x="3185310" y="1624110"/>
                </a:lnTo>
                <a:close/>
                <a:moveTo>
                  <a:pt x="2919113" y="1594504"/>
                </a:moveTo>
                <a:lnTo>
                  <a:pt x="2948715" y="1594504"/>
                </a:lnTo>
                <a:lnTo>
                  <a:pt x="2948715" y="1624107"/>
                </a:lnTo>
                <a:lnTo>
                  <a:pt x="2919113" y="1624107"/>
                </a:lnTo>
                <a:close/>
                <a:moveTo>
                  <a:pt x="2653024" y="1594502"/>
                </a:moveTo>
                <a:lnTo>
                  <a:pt x="2682627" y="1594502"/>
                </a:lnTo>
                <a:lnTo>
                  <a:pt x="2682627" y="1624105"/>
                </a:lnTo>
                <a:lnTo>
                  <a:pt x="2653024" y="1624105"/>
                </a:lnTo>
                <a:close/>
                <a:moveTo>
                  <a:pt x="2386827" y="1594499"/>
                </a:moveTo>
                <a:lnTo>
                  <a:pt x="2416430" y="1594499"/>
                </a:lnTo>
                <a:lnTo>
                  <a:pt x="2416430" y="1624102"/>
                </a:lnTo>
                <a:lnTo>
                  <a:pt x="2386827" y="1624102"/>
                </a:lnTo>
                <a:close/>
                <a:moveTo>
                  <a:pt x="2120630" y="1594496"/>
                </a:moveTo>
                <a:lnTo>
                  <a:pt x="2150233" y="1594496"/>
                </a:lnTo>
                <a:lnTo>
                  <a:pt x="2150233" y="1624100"/>
                </a:lnTo>
                <a:lnTo>
                  <a:pt x="2120630" y="1624100"/>
                </a:lnTo>
                <a:close/>
                <a:moveTo>
                  <a:pt x="1854540" y="1594494"/>
                </a:moveTo>
                <a:lnTo>
                  <a:pt x="1884143" y="1594494"/>
                </a:lnTo>
                <a:lnTo>
                  <a:pt x="1884143" y="1624097"/>
                </a:lnTo>
                <a:lnTo>
                  <a:pt x="1854540" y="1624097"/>
                </a:lnTo>
                <a:close/>
                <a:moveTo>
                  <a:pt x="1588343" y="1594491"/>
                </a:moveTo>
                <a:lnTo>
                  <a:pt x="1617945" y="1594491"/>
                </a:lnTo>
                <a:lnTo>
                  <a:pt x="1617945" y="1624095"/>
                </a:lnTo>
                <a:lnTo>
                  <a:pt x="1588343" y="1624095"/>
                </a:lnTo>
                <a:close/>
                <a:moveTo>
                  <a:pt x="1322254" y="1594489"/>
                </a:moveTo>
                <a:lnTo>
                  <a:pt x="1351857" y="1594489"/>
                </a:lnTo>
                <a:lnTo>
                  <a:pt x="1351857" y="1624092"/>
                </a:lnTo>
                <a:lnTo>
                  <a:pt x="1322254" y="1624092"/>
                </a:lnTo>
                <a:close/>
                <a:moveTo>
                  <a:pt x="1056057" y="1594486"/>
                </a:moveTo>
                <a:lnTo>
                  <a:pt x="1085660" y="1594486"/>
                </a:lnTo>
                <a:lnTo>
                  <a:pt x="1085660" y="1624090"/>
                </a:lnTo>
                <a:lnTo>
                  <a:pt x="1056057" y="1624090"/>
                </a:lnTo>
                <a:close/>
                <a:moveTo>
                  <a:pt x="789968" y="1594484"/>
                </a:moveTo>
                <a:lnTo>
                  <a:pt x="819570" y="1594484"/>
                </a:lnTo>
                <a:lnTo>
                  <a:pt x="819570" y="1624087"/>
                </a:lnTo>
                <a:lnTo>
                  <a:pt x="789968" y="1624087"/>
                </a:lnTo>
                <a:close/>
                <a:moveTo>
                  <a:pt x="523771" y="1594482"/>
                </a:moveTo>
                <a:lnTo>
                  <a:pt x="553373" y="1594482"/>
                </a:lnTo>
                <a:lnTo>
                  <a:pt x="553373" y="1624085"/>
                </a:lnTo>
                <a:lnTo>
                  <a:pt x="523771" y="1624085"/>
                </a:lnTo>
                <a:close/>
                <a:moveTo>
                  <a:pt x="6113045" y="1328772"/>
                </a:moveTo>
                <a:lnTo>
                  <a:pt x="6142647" y="1328772"/>
                </a:lnTo>
                <a:lnTo>
                  <a:pt x="6142647" y="1358375"/>
                </a:lnTo>
                <a:lnTo>
                  <a:pt x="6113045" y="1358375"/>
                </a:lnTo>
                <a:close/>
                <a:moveTo>
                  <a:pt x="266197" y="1328772"/>
                </a:moveTo>
                <a:lnTo>
                  <a:pt x="295800" y="1328772"/>
                </a:lnTo>
                <a:lnTo>
                  <a:pt x="295800" y="1358375"/>
                </a:lnTo>
                <a:lnTo>
                  <a:pt x="266197" y="1358375"/>
                </a:lnTo>
                <a:close/>
                <a:moveTo>
                  <a:pt x="5846848" y="1328769"/>
                </a:moveTo>
                <a:lnTo>
                  <a:pt x="5876450" y="1328769"/>
                </a:lnTo>
                <a:lnTo>
                  <a:pt x="5876450" y="1358372"/>
                </a:lnTo>
                <a:lnTo>
                  <a:pt x="5846848" y="1358372"/>
                </a:lnTo>
                <a:close/>
                <a:moveTo>
                  <a:pt x="0" y="1328769"/>
                </a:moveTo>
                <a:lnTo>
                  <a:pt x="29602" y="1328769"/>
                </a:lnTo>
                <a:lnTo>
                  <a:pt x="29602" y="1358372"/>
                </a:lnTo>
                <a:lnTo>
                  <a:pt x="0" y="1358372"/>
                </a:lnTo>
                <a:close/>
                <a:moveTo>
                  <a:pt x="5580759" y="1328766"/>
                </a:moveTo>
                <a:lnTo>
                  <a:pt x="5610361" y="1328766"/>
                </a:lnTo>
                <a:lnTo>
                  <a:pt x="5610361" y="1358370"/>
                </a:lnTo>
                <a:lnTo>
                  <a:pt x="5580759" y="1358370"/>
                </a:lnTo>
                <a:close/>
                <a:moveTo>
                  <a:pt x="5314562" y="1328764"/>
                </a:moveTo>
                <a:lnTo>
                  <a:pt x="5344164" y="1328764"/>
                </a:lnTo>
                <a:lnTo>
                  <a:pt x="5344164" y="1358367"/>
                </a:lnTo>
                <a:lnTo>
                  <a:pt x="5314562" y="1358367"/>
                </a:lnTo>
                <a:close/>
                <a:moveTo>
                  <a:pt x="5048365" y="1328761"/>
                </a:moveTo>
                <a:lnTo>
                  <a:pt x="5078075" y="1328761"/>
                </a:lnTo>
                <a:lnTo>
                  <a:pt x="5078075" y="1358365"/>
                </a:lnTo>
                <a:lnTo>
                  <a:pt x="5048365" y="1358365"/>
                </a:lnTo>
                <a:close/>
                <a:moveTo>
                  <a:pt x="4782276" y="1328759"/>
                </a:moveTo>
                <a:lnTo>
                  <a:pt x="4811879" y="1328759"/>
                </a:lnTo>
                <a:lnTo>
                  <a:pt x="4811879" y="1358362"/>
                </a:lnTo>
                <a:lnTo>
                  <a:pt x="4782276" y="1358362"/>
                </a:lnTo>
                <a:close/>
                <a:moveTo>
                  <a:pt x="4516079" y="1328756"/>
                </a:moveTo>
                <a:lnTo>
                  <a:pt x="4545681" y="1328756"/>
                </a:lnTo>
                <a:lnTo>
                  <a:pt x="4545681" y="1358359"/>
                </a:lnTo>
                <a:lnTo>
                  <a:pt x="4516079" y="1358359"/>
                </a:lnTo>
                <a:close/>
                <a:moveTo>
                  <a:pt x="4249990" y="1328753"/>
                </a:moveTo>
                <a:lnTo>
                  <a:pt x="4279592" y="1328753"/>
                </a:lnTo>
                <a:lnTo>
                  <a:pt x="4279592" y="1358357"/>
                </a:lnTo>
                <a:lnTo>
                  <a:pt x="4249990" y="1358357"/>
                </a:lnTo>
                <a:close/>
                <a:moveTo>
                  <a:pt x="3983793" y="1328751"/>
                </a:moveTo>
                <a:lnTo>
                  <a:pt x="4013396" y="1328751"/>
                </a:lnTo>
                <a:lnTo>
                  <a:pt x="4013396" y="1358354"/>
                </a:lnTo>
                <a:lnTo>
                  <a:pt x="3983793" y="1358354"/>
                </a:lnTo>
                <a:close/>
                <a:moveTo>
                  <a:pt x="3717704" y="1328748"/>
                </a:moveTo>
                <a:lnTo>
                  <a:pt x="3747307" y="1328748"/>
                </a:lnTo>
                <a:lnTo>
                  <a:pt x="3747307" y="1358351"/>
                </a:lnTo>
                <a:lnTo>
                  <a:pt x="3717704" y="1358351"/>
                </a:lnTo>
                <a:close/>
                <a:moveTo>
                  <a:pt x="3451507" y="1328745"/>
                </a:moveTo>
                <a:lnTo>
                  <a:pt x="3481109" y="1328745"/>
                </a:lnTo>
                <a:lnTo>
                  <a:pt x="3481109" y="1358349"/>
                </a:lnTo>
                <a:lnTo>
                  <a:pt x="3451507" y="1358349"/>
                </a:lnTo>
                <a:close/>
                <a:moveTo>
                  <a:pt x="3185310" y="1328743"/>
                </a:moveTo>
                <a:lnTo>
                  <a:pt x="3214913" y="1328743"/>
                </a:lnTo>
                <a:lnTo>
                  <a:pt x="3214913" y="1358346"/>
                </a:lnTo>
                <a:lnTo>
                  <a:pt x="3185310" y="1358346"/>
                </a:lnTo>
                <a:close/>
                <a:moveTo>
                  <a:pt x="2919113" y="1328740"/>
                </a:moveTo>
                <a:lnTo>
                  <a:pt x="2948715" y="1328740"/>
                </a:lnTo>
                <a:lnTo>
                  <a:pt x="2948715" y="1358344"/>
                </a:lnTo>
                <a:lnTo>
                  <a:pt x="2919113" y="1358344"/>
                </a:lnTo>
                <a:close/>
                <a:moveTo>
                  <a:pt x="2653024" y="1328738"/>
                </a:moveTo>
                <a:lnTo>
                  <a:pt x="2682627" y="1328738"/>
                </a:lnTo>
                <a:lnTo>
                  <a:pt x="2682627" y="1358341"/>
                </a:lnTo>
                <a:lnTo>
                  <a:pt x="2653024" y="1358341"/>
                </a:lnTo>
                <a:close/>
                <a:moveTo>
                  <a:pt x="2386827" y="1328735"/>
                </a:moveTo>
                <a:lnTo>
                  <a:pt x="2416430" y="1328735"/>
                </a:lnTo>
                <a:lnTo>
                  <a:pt x="2416430" y="1358338"/>
                </a:lnTo>
                <a:lnTo>
                  <a:pt x="2386827" y="1358338"/>
                </a:lnTo>
                <a:close/>
                <a:moveTo>
                  <a:pt x="2120630" y="1328732"/>
                </a:moveTo>
                <a:lnTo>
                  <a:pt x="2150233" y="1328732"/>
                </a:lnTo>
                <a:lnTo>
                  <a:pt x="2150233" y="1358336"/>
                </a:lnTo>
                <a:lnTo>
                  <a:pt x="2120630" y="1358336"/>
                </a:lnTo>
                <a:close/>
                <a:moveTo>
                  <a:pt x="1854540" y="1328730"/>
                </a:moveTo>
                <a:lnTo>
                  <a:pt x="1884143" y="1328730"/>
                </a:lnTo>
                <a:lnTo>
                  <a:pt x="1884143" y="1358333"/>
                </a:lnTo>
                <a:lnTo>
                  <a:pt x="1854540" y="1358333"/>
                </a:lnTo>
                <a:close/>
                <a:moveTo>
                  <a:pt x="1588343" y="1328727"/>
                </a:moveTo>
                <a:lnTo>
                  <a:pt x="1617945" y="1328727"/>
                </a:lnTo>
                <a:lnTo>
                  <a:pt x="1617945" y="1358330"/>
                </a:lnTo>
                <a:lnTo>
                  <a:pt x="1588343" y="1358330"/>
                </a:lnTo>
                <a:close/>
                <a:moveTo>
                  <a:pt x="1322254" y="1328724"/>
                </a:moveTo>
                <a:lnTo>
                  <a:pt x="1351857" y="1328724"/>
                </a:lnTo>
                <a:lnTo>
                  <a:pt x="1351857" y="1358328"/>
                </a:lnTo>
                <a:lnTo>
                  <a:pt x="1322254" y="1358328"/>
                </a:lnTo>
                <a:close/>
                <a:moveTo>
                  <a:pt x="1056057" y="1328722"/>
                </a:moveTo>
                <a:lnTo>
                  <a:pt x="1085660" y="1328722"/>
                </a:lnTo>
                <a:lnTo>
                  <a:pt x="1085660" y="1358325"/>
                </a:lnTo>
                <a:lnTo>
                  <a:pt x="1056057" y="1358325"/>
                </a:lnTo>
                <a:close/>
                <a:moveTo>
                  <a:pt x="789968" y="1328719"/>
                </a:moveTo>
                <a:lnTo>
                  <a:pt x="819570" y="1328719"/>
                </a:lnTo>
                <a:lnTo>
                  <a:pt x="819570" y="1358323"/>
                </a:lnTo>
                <a:lnTo>
                  <a:pt x="789968" y="1358323"/>
                </a:lnTo>
                <a:close/>
                <a:moveTo>
                  <a:pt x="523771" y="1328717"/>
                </a:moveTo>
                <a:lnTo>
                  <a:pt x="553373" y="1328717"/>
                </a:lnTo>
                <a:lnTo>
                  <a:pt x="553373" y="1358320"/>
                </a:lnTo>
                <a:lnTo>
                  <a:pt x="523771" y="1358320"/>
                </a:lnTo>
                <a:close/>
                <a:moveTo>
                  <a:pt x="6113045" y="1063123"/>
                </a:moveTo>
                <a:lnTo>
                  <a:pt x="6142647" y="1063123"/>
                </a:lnTo>
                <a:lnTo>
                  <a:pt x="6142647" y="1092617"/>
                </a:lnTo>
                <a:lnTo>
                  <a:pt x="6113045" y="1092617"/>
                </a:lnTo>
                <a:close/>
                <a:moveTo>
                  <a:pt x="266197" y="1063123"/>
                </a:moveTo>
                <a:lnTo>
                  <a:pt x="295800" y="1063123"/>
                </a:lnTo>
                <a:lnTo>
                  <a:pt x="295800" y="1092617"/>
                </a:lnTo>
                <a:lnTo>
                  <a:pt x="266197" y="1092617"/>
                </a:lnTo>
                <a:close/>
                <a:moveTo>
                  <a:pt x="5846848" y="1063120"/>
                </a:moveTo>
                <a:lnTo>
                  <a:pt x="5876450" y="1063120"/>
                </a:lnTo>
                <a:lnTo>
                  <a:pt x="5876450" y="1092615"/>
                </a:lnTo>
                <a:lnTo>
                  <a:pt x="5846848" y="1092615"/>
                </a:lnTo>
                <a:close/>
                <a:moveTo>
                  <a:pt x="0" y="1063120"/>
                </a:moveTo>
                <a:lnTo>
                  <a:pt x="29602" y="1063120"/>
                </a:lnTo>
                <a:lnTo>
                  <a:pt x="29602" y="1092615"/>
                </a:lnTo>
                <a:lnTo>
                  <a:pt x="0" y="1092615"/>
                </a:lnTo>
                <a:close/>
                <a:moveTo>
                  <a:pt x="5580759" y="1063117"/>
                </a:moveTo>
                <a:lnTo>
                  <a:pt x="5610361" y="1063117"/>
                </a:lnTo>
                <a:lnTo>
                  <a:pt x="5610361" y="1092612"/>
                </a:lnTo>
                <a:lnTo>
                  <a:pt x="5580759" y="1092612"/>
                </a:lnTo>
                <a:close/>
                <a:moveTo>
                  <a:pt x="5314562" y="1063114"/>
                </a:moveTo>
                <a:lnTo>
                  <a:pt x="5344164" y="1063114"/>
                </a:lnTo>
                <a:lnTo>
                  <a:pt x="5344164" y="1092608"/>
                </a:lnTo>
                <a:lnTo>
                  <a:pt x="5314562" y="1092608"/>
                </a:lnTo>
                <a:close/>
                <a:moveTo>
                  <a:pt x="5048365" y="1063111"/>
                </a:moveTo>
                <a:lnTo>
                  <a:pt x="5078075" y="1063111"/>
                </a:lnTo>
                <a:lnTo>
                  <a:pt x="5078075" y="1092605"/>
                </a:lnTo>
                <a:lnTo>
                  <a:pt x="5048365" y="1092605"/>
                </a:lnTo>
                <a:close/>
                <a:moveTo>
                  <a:pt x="4782276" y="1063108"/>
                </a:moveTo>
                <a:lnTo>
                  <a:pt x="4811879" y="1063108"/>
                </a:lnTo>
                <a:lnTo>
                  <a:pt x="4811879" y="1092602"/>
                </a:lnTo>
                <a:lnTo>
                  <a:pt x="4782276" y="1092602"/>
                </a:lnTo>
                <a:close/>
                <a:moveTo>
                  <a:pt x="4516079" y="1063105"/>
                </a:moveTo>
                <a:lnTo>
                  <a:pt x="4545681" y="1063105"/>
                </a:lnTo>
                <a:lnTo>
                  <a:pt x="4545681" y="1092599"/>
                </a:lnTo>
                <a:lnTo>
                  <a:pt x="4516079" y="1092599"/>
                </a:lnTo>
                <a:close/>
                <a:moveTo>
                  <a:pt x="4249990" y="1063102"/>
                </a:moveTo>
                <a:lnTo>
                  <a:pt x="4279592" y="1063102"/>
                </a:lnTo>
                <a:lnTo>
                  <a:pt x="4279592" y="1092596"/>
                </a:lnTo>
                <a:lnTo>
                  <a:pt x="4249990" y="1092596"/>
                </a:lnTo>
                <a:close/>
                <a:moveTo>
                  <a:pt x="3983793" y="1063099"/>
                </a:moveTo>
                <a:lnTo>
                  <a:pt x="4013396" y="1063099"/>
                </a:lnTo>
                <a:lnTo>
                  <a:pt x="4013396" y="1092593"/>
                </a:lnTo>
                <a:lnTo>
                  <a:pt x="3983793" y="1092593"/>
                </a:lnTo>
                <a:close/>
                <a:moveTo>
                  <a:pt x="3717704" y="1063096"/>
                </a:moveTo>
                <a:lnTo>
                  <a:pt x="3747307" y="1063096"/>
                </a:lnTo>
                <a:lnTo>
                  <a:pt x="3747307" y="1092590"/>
                </a:lnTo>
                <a:lnTo>
                  <a:pt x="3717704" y="1092590"/>
                </a:lnTo>
                <a:close/>
                <a:moveTo>
                  <a:pt x="3451507" y="1063093"/>
                </a:moveTo>
                <a:lnTo>
                  <a:pt x="3481109" y="1063093"/>
                </a:lnTo>
                <a:lnTo>
                  <a:pt x="3481109" y="1092587"/>
                </a:lnTo>
                <a:lnTo>
                  <a:pt x="3451507" y="1092587"/>
                </a:lnTo>
                <a:close/>
                <a:moveTo>
                  <a:pt x="3185310" y="1063090"/>
                </a:moveTo>
                <a:lnTo>
                  <a:pt x="3214913" y="1063090"/>
                </a:lnTo>
                <a:lnTo>
                  <a:pt x="3214913" y="1092584"/>
                </a:lnTo>
                <a:lnTo>
                  <a:pt x="3185310" y="1092584"/>
                </a:lnTo>
                <a:close/>
                <a:moveTo>
                  <a:pt x="2919113" y="1063087"/>
                </a:moveTo>
                <a:lnTo>
                  <a:pt x="2948715" y="1063087"/>
                </a:lnTo>
                <a:lnTo>
                  <a:pt x="2948715" y="1092581"/>
                </a:lnTo>
                <a:lnTo>
                  <a:pt x="2919113" y="1092581"/>
                </a:lnTo>
                <a:close/>
                <a:moveTo>
                  <a:pt x="2653024" y="1063084"/>
                </a:moveTo>
                <a:lnTo>
                  <a:pt x="2682627" y="1063084"/>
                </a:lnTo>
                <a:lnTo>
                  <a:pt x="2682627" y="1092578"/>
                </a:lnTo>
                <a:lnTo>
                  <a:pt x="2653024" y="1092578"/>
                </a:lnTo>
                <a:close/>
                <a:moveTo>
                  <a:pt x="2386827" y="1063081"/>
                </a:moveTo>
                <a:lnTo>
                  <a:pt x="2416430" y="1063081"/>
                </a:lnTo>
                <a:lnTo>
                  <a:pt x="2416430" y="1092575"/>
                </a:lnTo>
                <a:lnTo>
                  <a:pt x="2386827" y="1092575"/>
                </a:lnTo>
                <a:close/>
                <a:moveTo>
                  <a:pt x="2120630" y="1063078"/>
                </a:moveTo>
                <a:lnTo>
                  <a:pt x="2150233" y="1063078"/>
                </a:lnTo>
                <a:lnTo>
                  <a:pt x="2150233" y="1092572"/>
                </a:lnTo>
                <a:lnTo>
                  <a:pt x="2120630" y="1092572"/>
                </a:lnTo>
                <a:close/>
                <a:moveTo>
                  <a:pt x="1854540" y="1063075"/>
                </a:moveTo>
                <a:lnTo>
                  <a:pt x="1884143" y="1063075"/>
                </a:lnTo>
                <a:lnTo>
                  <a:pt x="1884143" y="1092569"/>
                </a:lnTo>
                <a:lnTo>
                  <a:pt x="1854540" y="1092569"/>
                </a:lnTo>
                <a:close/>
                <a:moveTo>
                  <a:pt x="1588343" y="1063072"/>
                </a:moveTo>
                <a:lnTo>
                  <a:pt x="1617945" y="1063072"/>
                </a:lnTo>
                <a:lnTo>
                  <a:pt x="1617945" y="1092566"/>
                </a:lnTo>
                <a:lnTo>
                  <a:pt x="1588343" y="1092566"/>
                </a:lnTo>
                <a:close/>
                <a:moveTo>
                  <a:pt x="1322254" y="1063069"/>
                </a:moveTo>
                <a:lnTo>
                  <a:pt x="1351857" y="1063069"/>
                </a:lnTo>
                <a:lnTo>
                  <a:pt x="1351857" y="1092563"/>
                </a:lnTo>
                <a:lnTo>
                  <a:pt x="1322254" y="1092563"/>
                </a:lnTo>
                <a:close/>
                <a:moveTo>
                  <a:pt x="1056057" y="1063066"/>
                </a:moveTo>
                <a:lnTo>
                  <a:pt x="1085660" y="1063066"/>
                </a:lnTo>
                <a:lnTo>
                  <a:pt x="1085660" y="1092560"/>
                </a:lnTo>
                <a:lnTo>
                  <a:pt x="1056057" y="1092560"/>
                </a:lnTo>
                <a:close/>
                <a:moveTo>
                  <a:pt x="789968" y="1063063"/>
                </a:moveTo>
                <a:lnTo>
                  <a:pt x="819570" y="1063063"/>
                </a:lnTo>
                <a:lnTo>
                  <a:pt x="819570" y="1092557"/>
                </a:lnTo>
                <a:lnTo>
                  <a:pt x="789968" y="1092557"/>
                </a:lnTo>
                <a:close/>
                <a:moveTo>
                  <a:pt x="523771" y="1063059"/>
                </a:moveTo>
                <a:lnTo>
                  <a:pt x="553373" y="1063059"/>
                </a:lnTo>
                <a:lnTo>
                  <a:pt x="553373" y="1092554"/>
                </a:lnTo>
                <a:lnTo>
                  <a:pt x="523771" y="1092554"/>
                </a:lnTo>
                <a:close/>
                <a:moveTo>
                  <a:pt x="6113045" y="797337"/>
                </a:moveTo>
                <a:lnTo>
                  <a:pt x="6142647" y="797337"/>
                </a:lnTo>
                <a:lnTo>
                  <a:pt x="6142647" y="826844"/>
                </a:lnTo>
                <a:lnTo>
                  <a:pt x="6113045" y="826844"/>
                </a:lnTo>
                <a:close/>
                <a:moveTo>
                  <a:pt x="266197" y="797337"/>
                </a:moveTo>
                <a:lnTo>
                  <a:pt x="295800" y="797337"/>
                </a:lnTo>
                <a:lnTo>
                  <a:pt x="295800" y="826844"/>
                </a:lnTo>
                <a:lnTo>
                  <a:pt x="266197" y="826844"/>
                </a:lnTo>
                <a:close/>
                <a:moveTo>
                  <a:pt x="5846848" y="797335"/>
                </a:moveTo>
                <a:lnTo>
                  <a:pt x="5876450" y="797335"/>
                </a:lnTo>
                <a:lnTo>
                  <a:pt x="5876450" y="826841"/>
                </a:lnTo>
                <a:lnTo>
                  <a:pt x="5846848" y="826841"/>
                </a:lnTo>
                <a:close/>
                <a:moveTo>
                  <a:pt x="0" y="797335"/>
                </a:moveTo>
                <a:lnTo>
                  <a:pt x="29602" y="797335"/>
                </a:lnTo>
                <a:lnTo>
                  <a:pt x="29602" y="826841"/>
                </a:lnTo>
                <a:lnTo>
                  <a:pt x="0" y="826841"/>
                </a:lnTo>
                <a:close/>
                <a:moveTo>
                  <a:pt x="5580759" y="797333"/>
                </a:moveTo>
                <a:lnTo>
                  <a:pt x="5610361" y="797333"/>
                </a:lnTo>
                <a:lnTo>
                  <a:pt x="5610361" y="826839"/>
                </a:lnTo>
                <a:lnTo>
                  <a:pt x="5580759" y="826839"/>
                </a:lnTo>
                <a:close/>
                <a:moveTo>
                  <a:pt x="5314562" y="797331"/>
                </a:moveTo>
                <a:lnTo>
                  <a:pt x="5344164" y="797331"/>
                </a:lnTo>
                <a:lnTo>
                  <a:pt x="5344164" y="826836"/>
                </a:lnTo>
                <a:lnTo>
                  <a:pt x="5314562" y="826836"/>
                </a:lnTo>
                <a:close/>
                <a:moveTo>
                  <a:pt x="5048365" y="797329"/>
                </a:moveTo>
                <a:lnTo>
                  <a:pt x="5078075" y="797329"/>
                </a:lnTo>
                <a:lnTo>
                  <a:pt x="5078075" y="826833"/>
                </a:lnTo>
                <a:lnTo>
                  <a:pt x="5048365" y="826833"/>
                </a:lnTo>
                <a:close/>
                <a:moveTo>
                  <a:pt x="4782276" y="797327"/>
                </a:moveTo>
                <a:lnTo>
                  <a:pt x="4811879" y="797327"/>
                </a:lnTo>
                <a:lnTo>
                  <a:pt x="4811879" y="826831"/>
                </a:lnTo>
                <a:lnTo>
                  <a:pt x="4782276" y="826831"/>
                </a:lnTo>
                <a:close/>
                <a:moveTo>
                  <a:pt x="4516079" y="797325"/>
                </a:moveTo>
                <a:lnTo>
                  <a:pt x="4545681" y="797325"/>
                </a:lnTo>
                <a:lnTo>
                  <a:pt x="4545681" y="826828"/>
                </a:lnTo>
                <a:lnTo>
                  <a:pt x="4516079" y="826828"/>
                </a:lnTo>
                <a:close/>
                <a:moveTo>
                  <a:pt x="4249990" y="797323"/>
                </a:moveTo>
                <a:lnTo>
                  <a:pt x="4279592" y="797323"/>
                </a:lnTo>
                <a:lnTo>
                  <a:pt x="4279592" y="826826"/>
                </a:lnTo>
                <a:lnTo>
                  <a:pt x="4249990" y="826826"/>
                </a:lnTo>
                <a:close/>
                <a:moveTo>
                  <a:pt x="3983793" y="797321"/>
                </a:moveTo>
                <a:lnTo>
                  <a:pt x="4013396" y="797321"/>
                </a:lnTo>
                <a:lnTo>
                  <a:pt x="4013396" y="826823"/>
                </a:lnTo>
                <a:lnTo>
                  <a:pt x="3983793" y="826823"/>
                </a:lnTo>
                <a:close/>
                <a:moveTo>
                  <a:pt x="3717704" y="797319"/>
                </a:moveTo>
                <a:lnTo>
                  <a:pt x="3747307" y="797319"/>
                </a:lnTo>
                <a:lnTo>
                  <a:pt x="3747307" y="826820"/>
                </a:lnTo>
                <a:lnTo>
                  <a:pt x="3717704" y="826820"/>
                </a:lnTo>
                <a:close/>
                <a:moveTo>
                  <a:pt x="3451507" y="797317"/>
                </a:moveTo>
                <a:lnTo>
                  <a:pt x="3481109" y="797317"/>
                </a:lnTo>
                <a:lnTo>
                  <a:pt x="3481109" y="826818"/>
                </a:lnTo>
                <a:lnTo>
                  <a:pt x="3451507" y="826818"/>
                </a:lnTo>
                <a:close/>
                <a:moveTo>
                  <a:pt x="3185310" y="797315"/>
                </a:moveTo>
                <a:lnTo>
                  <a:pt x="3214913" y="797315"/>
                </a:lnTo>
                <a:lnTo>
                  <a:pt x="3214913" y="826815"/>
                </a:lnTo>
                <a:lnTo>
                  <a:pt x="3185310" y="826815"/>
                </a:lnTo>
                <a:close/>
                <a:moveTo>
                  <a:pt x="2919113" y="797312"/>
                </a:moveTo>
                <a:lnTo>
                  <a:pt x="2948715" y="797312"/>
                </a:lnTo>
                <a:lnTo>
                  <a:pt x="2948715" y="826812"/>
                </a:lnTo>
                <a:lnTo>
                  <a:pt x="2919113" y="826812"/>
                </a:lnTo>
                <a:close/>
                <a:moveTo>
                  <a:pt x="2653024" y="797310"/>
                </a:moveTo>
                <a:lnTo>
                  <a:pt x="2682627" y="797310"/>
                </a:lnTo>
                <a:lnTo>
                  <a:pt x="2682627" y="826810"/>
                </a:lnTo>
                <a:lnTo>
                  <a:pt x="2653024" y="826810"/>
                </a:lnTo>
                <a:close/>
                <a:moveTo>
                  <a:pt x="2386827" y="797308"/>
                </a:moveTo>
                <a:lnTo>
                  <a:pt x="2416430" y="797308"/>
                </a:lnTo>
                <a:lnTo>
                  <a:pt x="2416430" y="826807"/>
                </a:lnTo>
                <a:lnTo>
                  <a:pt x="2386827" y="826807"/>
                </a:lnTo>
                <a:close/>
                <a:moveTo>
                  <a:pt x="2120630" y="797306"/>
                </a:moveTo>
                <a:lnTo>
                  <a:pt x="2150233" y="797306"/>
                </a:lnTo>
                <a:lnTo>
                  <a:pt x="2150233" y="826805"/>
                </a:lnTo>
                <a:lnTo>
                  <a:pt x="2120630" y="826805"/>
                </a:lnTo>
                <a:close/>
                <a:moveTo>
                  <a:pt x="1854540" y="797304"/>
                </a:moveTo>
                <a:lnTo>
                  <a:pt x="1884143" y="797304"/>
                </a:lnTo>
                <a:lnTo>
                  <a:pt x="1884143" y="826802"/>
                </a:lnTo>
                <a:lnTo>
                  <a:pt x="1854540" y="826802"/>
                </a:lnTo>
                <a:close/>
                <a:moveTo>
                  <a:pt x="1588343" y="797302"/>
                </a:moveTo>
                <a:lnTo>
                  <a:pt x="1617945" y="797302"/>
                </a:lnTo>
                <a:lnTo>
                  <a:pt x="1617945" y="826799"/>
                </a:lnTo>
                <a:lnTo>
                  <a:pt x="1588343" y="826799"/>
                </a:lnTo>
                <a:close/>
                <a:moveTo>
                  <a:pt x="1322254" y="797300"/>
                </a:moveTo>
                <a:lnTo>
                  <a:pt x="1351857" y="797300"/>
                </a:lnTo>
                <a:lnTo>
                  <a:pt x="1351857" y="826797"/>
                </a:lnTo>
                <a:lnTo>
                  <a:pt x="1322254" y="826797"/>
                </a:lnTo>
                <a:close/>
                <a:moveTo>
                  <a:pt x="1056057" y="797298"/>
                </a:moveTo>
                <a:lnTo>
                  <a:pt x="1085660" y="797298"/>
                </a:lnTo>
                <a:lnTo>
                  <a:pt x="1085660" y="826794"/>
                </a:lnTo>
                <a:lnTo>
                  <a:pt x="1056057" y="826794"/>
                </a:lnTo>
                <a:close/>
                <a:moveTo>
                  <a:pt x="789968" y="797296"/>
                </a:moveTo>
                <a:lnTo>
                  <a:pt x="819570" y="797296"/>
                </a:lnTo>
                <a:lnTo>
                  <a:pt x="819570" y="826792"/>
                </a:lnTo>
                <a:lnTo>
                  <a:pt x="789968" y="826792"/>
                </a:lnTo>
                <a:close/>
                <a:moveTo>
                  <a:pt x="523771" y="797294"/>
                </a:moveTo>
                <a:lnTo>
                  <a:pt x="553373" y="797294"/>
                </a:lnTo>
                <a:lnTo>
                  <a:pt x="553373" y="826789"/>
                </a:lnTo>
                <a:lnTo>
                  <a:pt x="523771" y="826789"/>
                </a:lnTo>
                <a:close/>
                <a:moveTo>
                  <a:pt x="6113045" y="531575"/>
                </a:moveTo>
                <a:lnTo>
                  <a:pt x="6142647" y="531575"/>
                </a:lnTo>
                <a:lnTo>
                  <a:pt x="6142647" y="561177"/>
                </a:lnTo>
                <a:lnTo>
                  <a:pt x="6113045" y="561177"/>
                </a:lnTo>
                <a:close/>
                <a:moveTo>
                  <a:pt x="266197" y="531575"/>
                </a:moveTo>
                <a:lnTo>
                  <a:pt x="295800" y="531575"/>
                </a:lnTo>
                <a:lnTo>
                  <a:pt x="295800" y="561177"/>
                </a:lnTo>
                <a:lnTo>
                  <a:pt x="266197" y="561177"/>
                </a:lnTo>
                <a:close/>
                <a:moveTo>
                  <a:pt x="5846848" y="531573"/>
                </a:moveTo>
                <a:lnTo>
                  <a:pt x="5876450" y="531573"/>
                </a:lnTo>
                <a:lnTo>
                  <a:pt x="5876450" y="561175"/>
                </a:lnTo>
                <a:lnTo>
                  <a:pt x="5846848" y="561175"/>
                </a:lnTo>
                <a:close/>
                <a:moveTo>
                  <a:pt x="0" y="531573"/>
                </a:moveTo>
                <a:lnTo>
                  <a:pt x="29602" y="531573"/>
                </a:lnTo>
                <a:lnTo>
                  <a:pt x="29602" y="561175"/>
                </a:lnTo>
                <a:lnTo>
                  <a:pt x="0" y="561175"/>
                </a:lnTo>
                <a:close/>
                <a:moveTo>
                  <a:pt x="5580759" y="531571"/>
                </a:moveTo>
                <a:lnTo>
                  <a:pt x="5610361" y="531571"/>
                </a:lnTo>
                <a:lnTo>
                  <a:pt x="5610361" y="561173"/>
                </a:lnTo>
                <a:lnTo>
                  <a:pt x="5580759" y="561173"/>
                </a:lnTo>
                <a:close/>
                <a:moveTo>
                  <a:pt x="5314562" y="531568"/>
                </a:moveTo>
                <a:lnTo>
                  <a:pt x="5344164" y="531568"/>
                </a:lnTo>
                <a:lnTo>
                  <a:pt x="5344164" y="561170"/>
                </a:lnTo>
                <a:lnTo>
                  <a:pt x="5314562" y="561170"/>
                </a:lnTo>
                <a:close/>
                <a:moveTo>
                  <a:pt x="5048365" y="531566"/>
                </a:moveTo>
                <a:lnTo>
                  <a:pt x="5078075" y="531566"/>
                </a:lnTo>
                <a:lnTo>
                  <a:pt x="5078075" y="561168"/>
                </a:lnTo>
                <a:lnTo>
                  <a:pt x="5048365" y="561168"/>
                </a:lnTo>
                <a:close/>
                <a:moveTo>
                  <a:pt x="4782276" y="531564"/>
                </a:moveTo>
                <a:lnTo>
                  <a:pt x="4811879" y="531564"/>
                </a:lnTo>
                <a:lnTo>
                  <a:pt x="4811879" y="561166"/>
                </a:lnTo>
                <a:lnTo>
                  <a:pt x="4782276" y="561166"/>
                </a:lnTo>
                <a:close/>
                <a:moveTo>
                  <a:pt x="4516079" y="531562"/>
                </a:moveTo>
                <a:lnTo>
                  <a:pt x="4545681" y="531562"/>
                </a:lnTo>
                <a:lnTo>
                  <a:pt x="4545681" y="561164"/>
                </a:lnTo>
                <a:lnTo>
                  <a:pt x="4516079" y="561164"/>
                </a:lnTo>
                <a:close/>
                <a:moveTo>
                  <a:pt x="4249990" y="531560"/>
                </a:moveTo>
                <a:lnTo>
                  <a:pt x="4279592" y="531560"/>
                </a:lnTo>
                <a:lnTo>
                  <a:pt x="4279592" y="561162"/>
                </a:lnTo>
                <a:lnTo>
                  <a:pt x="4249990" y="561162"/>
                </a:lnTo>
                <a:close/>
                <a:moveTo>
                  <a:pt x="3983793" y="531558"/>
                </a:moveTo>
                <a:lnTo>
                  <a:pt x="4013396" y="531558"/>
                </a:lnTo>
                <a:lnTo>
                  <a:pt x="4013396" y="561160"/>
                </a:lnTo>
                <a:lnTo>
                  <a:pt x="3983793" y="561160"/>
                </a:lnTo>
                <a:close/>
                <a:moveTo>
                  <a:pt x="3717704" y="531556"/>
                </a:moveTo>
                <a:lnTo>
                  <a:pt x="3747307" y="531556"/>
                </a:lnTo>
                <a:lnTo>
                  <a:pt x="3747307" y="561158"/>
                </a:lnTo>
                <a:lnTo>
                  <a:pt x="3717704" y="561158"/>
                </a:lnTo>
                <a:close/>
                <a:moveTo>
                  <a:pt x="3451507" y="531554"/>
                </a:moveTo>
                <a:lnTo>
                  <a:pt x="3481109" y="531554"/>
                </a:lnTo>
                <a:lnTo>
                  <a:pt x="3481109" y="561156"/>
                </a:lnTo>
                <a:lnTo>
                  <a:pt x="3451507" y="561156"/>
                </a:lnTo>
                <a:close/>
                <a:moveTo>
                  <a:pt x="3185310" y="531551"/>
                </a:moveTo>
                <a:lnTo>
                  <a:pt x="3214913" y="531551"/>
                </a:lnTo>
                <a:lnTo>
                  <a:pt x="3214913" y="561154"/>
                </a:lnTo>
                <a:lnTo>
                  <a:pt x="3185310" y="561154"/>
                </a:lnTo>
                <a:close/>
                <a:moveTo>
                  <a:pt x="2919113" y="531549"/>
                </a:moveTo>
                <a:lnTo>
                  <a:pt x="2948715" y="531549"/>
                </a:lnTo>
                <a:lnTo>
                  <a:pt x="2948715" y="561152"/>
                </a:lnTo>
                <a:lnTo>
                  <a:pt x="2919113" y="561152"/>
                </a:lnTo>
                <a:close/>
                <a:moveTo>
                  <a:pt x="2653024" y="531547"/>
                </a:moveTo>
                <a:lnTo>
                  <a:pt x="2682627" y="531547"/>
                </a:lnTo>
                <a:lnTo>
                  <a:pt x="2682627" y="561149"/>
                </a:lnTo>
                <a:lnTo>
                  <a:pt x="2653024" y="561149"/>
                </a:lnTo>
                <a:close/>
                <a:moveTo>
                  <a:pt x="2386827" y="531545"/>
                </a:moveTo>
                <a:lnTo>
                  <a:pt x="2416430" y="531545"/>
                </a:lnTo>
                <a:lnTo>
                  <a:pt x="2416430" y="561147"/>
                </a:lnTo>
                <a:lnTo>
                  <a:pt x="2386827" y="561147"/>
                </a:lnTo>
                <a:close/>
                <a:moveTo>
                  <a:pt x="2120630" y="531543"/>
                </a:moveTo>
                <a:lnTo>
                  <a:pt x="2150233" y="531543"/>
                </a:lnTo>
                <a:lnTo>
                  <a:pt x="2150233" y="561145"/>
                </a:lnTo>
                <a:lnTo>
                  <a:pt x="2120630" y="561145"/>
                </a:lnTo>
                <a:close/>
                <a:moveTo>
                  <a:pt x="1854540" y="531541"/>
                </a:moveTo>
                <a:lnTo>
                  <a:pt x="1884143" y="531541"/>
                </a:lnTo>
                <a:lnTo>
                  <a:pt x="1884143" y="561143"/>
                </a:lnTo>
                <a:lnTo>
                  <a:pt x="1854540" y="561143"/>
                </a:lnTo>
                <a:close/>
                <a:moveTo>
                  <a:pt x="1588343" y="531539"/>
                </a:moveTo>
                <a:lnTo>
                  <a:pt x="1617945" y="531539"/>
                </a:lnTo>
                <a:lnTo>
                  <a:pt x="1617945" y="561141"/>
                </a:lnTo>
                <a:lnTo>
                  <a:pt x="1588343" y="561141"/>
                </a:lnTo>
                <a:close/>
                <a:moveTo>
                  <a:pt x="1322254" y="531537"/>
                </a:moveTo>
                <a:lnTo>
                  <a:pt x="1351857" y="531537"/>
                </a:lnTo>
                <a:lnTo>
                  <a:pt x="1351857" y="561139"/>
                </a:lnTo>
                <a:lnTo>
                  <a:pt x="1322254" y="561139"/>
                </a:lnTo>
                <a:close/>
                <a:moveTo>
                  <a:pt x="1056057" y="531534"/>
                </a:moveTo>
                <a:lnTo>
                  <a:pt x="1085660" y="531534"/>
                </a:lnTo>
                <a:lnTo>
                  <a:pt x="1085660" y="561137"/>
                </a:lnTo>
                <a:lnTo>
                  <a:pt x="1056057" y="561137"/>
                </a:lnTo>
                <a:close/>
                <a:moveTo>
                  <a:pt x="789968" y="531532"/>
                </a:moveTo>
                <a:lnTo>
                  <a:pt x="819570" y="531532"/>
                </a:lnTo>
                <a:lnTo>
                  <a:pt x="819570" y="561135"/>
                </a:lnTo>
                <a:lnTo>
                  <a:pt x="789968" y="561135"/>
                </a:lnTo>
                <a:close/>
                <a:moveTo>
                  <a:pt x="523771" y="531530"/>
                </a:moveTo>
                <a:lnTo>
                  <a:pt x="553373" y="531530"/>
                </a:lnTo>
                <a:lnTo>
                  <a:pt x="553373" y="561133"/>
                </a:lnTo>
                <a:lnTo>
                  <a:pt x="523771" y="561133"/>
                </a:lnTo>
                <a:close/>
                <a:moveTo>
                  <a:pt x="6113045" y="265811"/>
                </a:moveTo>
                <a:lnTo>
                  <a:pt x="6142647" y="265811"/>
                </a:lnTo>
                <a:lnTo>
                  <a:pt x="6142647" y="295414"/>
                </a:lnTo>
                <a:lnTo>
                  <a:pt x="6113045" y="295414"/>
                </a:lnTo>
                <a:close/>
                <a:moveTo>
                  <a:pt x="266197" y="265811"/>
                </a:moveTo>
                <a:lnTo>
                  <a:pt x="295800" y="265811"/>
                </a:lnTo>
                <a:lnTo>
                  <a:pt x="295800" y="295414"/>
                </a:lnTo>
                <a:lnTo>
                  <a:pt x="266197" y="295414"/>
                </a:lnTo>
                <a:close/>
                <a:moveTo>
                  <a:pt x="5846848" y="265809"/>
                </a:moveTo>
                <a:lnTo>
                  <a:pt x="5876450" y="265809"/>
                </a:lnTo>
                <a:lnTo>
                  <a:pt x="5876450" y="295412"/>
                </a:lnTo>
                <a:lnTo>
                  <a:pt x="5846848" y="295412"/>
                </a:lnTo>
                <a:close/>
                <a:moveTo>
                  <a:pt x="0" y="265809"/>
                </a:moveTo>
                <a:lnTo>
                  <a:pt x="29602" y="265809"/>
                </a:lnTo>
                <a:lnTo>
                  <a:pt x="29602" y="295412"/>
                </a:lnTo>
                <a:lnTo>
                  <a:pt x="0" y="295412"/>
                </a:lnTo>
                <a:close/>
                <a:moveTo>
                  <a:pt x="5580759" y="265807"/>
                </a:moveTo>
                <a:lnTo>
                  <a:pt x="5610361" y="265807"/>
                </a:lnTo>
                <a:lnTo>
                  <a:pt x="5610361" y="295409"/>
                </a:lnTo>
                <a:lnTo>
                  <a:pt x="5580759" y="295409"/>
                </a:lnTo>
                <a:close/>
                <a:moveTo>
                  <a:pt x="5314562" y="265805"/>
                </a:moveTo>
                <a:lnTo>
                  <a:pt x="5344164" y="265805"/>
                </a:lnTo>
                <a:lnTo>
                  <a:pt x="5344164" y="295407"/>
                </a:lnTo>
                <a:lnTo>
                  <a:pt x="5314562" y="295407"/>
                </a:lnTo>
                <a:close/>
                <a:moveTo>
                  <a:pt x="5048365" y="265803"/>
                </a:moveTo>
                <a:lnTo>
                  <a:pt x="5078075" y="265803"/>
                </a:lnTo>
                <a:lnTo>
                  <a:pt x="5078075" y="295405"/>
                </a:lnTo>
                <a:lnTo>
                  <a:pt x="5048365" y="295405"/>
                </a:lnTo>
                <a:close/>
                <a:moveTo>
                  <a:pt x="4782276" y="265800"/>
                </a:moveTo>
                <a:lnTo>
                  <a:pt x="4811879" y="265800"/>
                </a:lnTo>
                <a:lnTo>
                  <a:pt x="4811879" y="295403"/>
                </a:lnTo>
                <a:lnTo>
                  <a:pt x="4782276" y="295403"/>
                </a:lnTo>
                <a:close/>
                <a:moveTo>
                  <a:pt x="4516079" y="265798"/>
                </a:moveTo>
                <a:lnTo>
                  <a:pt x="4545681" y="265798"/>
                </a:lnTo>
                <a:lnTo>
                  <a:pt x="4545681" y="295401"/>
                </a:lnTo>
                <a:lnTo>
                  <a:pt x="4516079" y="295401"/>
                </a:lnTo>
                <a:close/>
                <a:moveTo>
                  <a:pt x="4249990" y="265796"/>
                </a:moveTo>
                <a:lnTo>
                  <a:pt x="4279592" y="265796"/>
                </a:lnTo>
                <a:lnTo>
                  <a:pt x="4279592" y="295398"/>
                </a:lnTo>
                <a:lnTo>
                  <a:pt x="4249990" y="295398"/>
                </a:lnTo>
                <a:close/>
                <a:moveTo>
                  <a:pt x="3983793" y="265794"/>
                </a:moveTo>
                <a:lnTo>
                  <a:pt x="4013396" y="265794"/>
                </a:lnTo>
                <a:lnTo>
                  <a:pt x="4013396" y="295396"/>
                </a:lnTo>
                <a:lnTo>
                  <a:pt x="3983793" y="295396"/>
                </a:lnTo>
                <a:close/>
                <a:moveTo>
                  <a:pt x="3717704" y="265792"/>
                </a:moveTo>
                <a:lnTo>
                  <a:pt x="3747307" y="265792"/>
                </a:lnTo>
                <a:lnTo>
                  <a:pt x="3747307" y="295394"/>
                </a:lnTo>
                <a:lnTo>
                  <a:pt x="3717704" y="295394"/>
                </a:lnTo>
                <a:close/>
                <a:moveTo>
                  <a:pt x="3451507" y="265789"/>
                </a:moveTo>
                <a:lnTo>
                  <a:pt x="3481109" y="265789"/>
                </a:lnTo>
                <a:lnTo>
                  <a:pt x="3481109" y="295392"/>
                </a:lnTo>
                <a:lnTo>
                  <a:pt x="3451507" y="295392"/>
                </a:lnTo>
                <a:close/>
                <a:moveTo>
                  <a:pt x="3185310" y="265787"/>
                </a:moveTo>
                <a:lnTo>
                  <a:pt x="3214913" y="265787"/>
                </a:lnTo>
                <a:lnTo>
                  <a:pt x="3214913" y="295390"/>
                </a:lnTo>
                <a:lnTo>
                  <a:pt x="3185310" y="295390"/>
                </a:lnTo>
                <a:close/>
                <a:moveTo>
                  <a:pt x="2919113" y="265785"/>
                </a:moveTo>
                <a:lnTo>
                  <a:pt x="2948715" y="265785"/>
                </a:lnTo>
                <a:lnTo>
                  <a:pt x="2948715" y="295387"/>
                </a:lnTo>
                <a:lnTo>
                  <a:pt x="2919113" y="295387"/>
                </a:lnTo>
                <a:close/>
                <a:moveTo>
                  <a:pt x="2653024" y="265783"/>
                </a:moveTo>
                <a:lnTo>
                  <a:pt x="2682627" y="265783"/>
                </a:lnTo>
                <a:lnTo>
                  <a:pt x="2682627" y="295385"/>
                </a:lnTo>
                <a:lnTo>
                  <a:pt x="2653024" y="295385"/>
                </a:lnTo>
                <a:close/>
                <a:moveTo>
                  <a:pt x="2386827" y="265781"/>
                </a:moveTo>
                <a:lnTo>
                  <a:pt x="2416430" y="265781"/>
                </a:lnTo>
                <a:lnTo>
                  <a:pt x="2416430" y="295383"/>
                </a:lnTo>
                <a:lnTo>
                  <a:pt x="2386827" y="295383"/>
                </a:lnTo>
                <a:close/>
                <a:moveTo>
                  <a:pt x="2120630" y="265778"/>
                </a:moveTo>
                <a:lnTo>
                  <a:pt x="2150233" y="265778"/>
                </a:lnTo>
                <a:lnTo>
                  <a:pt x="2150233" y="295381"/>
                </a:lnTo>
                <a:lnTo>
                  <a:pt x="2120630" y="295381"/>
                </a:lnTo>
                <a:close/>
                <a:moveTo>
                  <a:pt x="1854540" y="265776"/>
                </a:moveTo>
                <a:lnTo>
                  <a:pt x="1884143" y="265776"/>
                </a:lnTo>
                <a:lnTo>
                  <a:pt x="1884143" y="295379"/>
                </a:lnTo>
                <a:lnTo>
                  <a:pt x="1854540" y="295379"/>
                </a:lnTo>
                <a:close/>
                <a:moveTo>
                  <a:pt x="1588343" y="265774"/>
                </a:moveTo>
                <a:lnTo>
                  <a:pt x="1617945" y="265774"/>
                </a:lnTo>
                <a:lnTo>
                  <a:pt x="1617945" y="295376"/>
                </a:lnTo>
                <a:lnTo>
                  <a:pt x="1588343" y="295376"/>
                </a:lnTo>
                <a:close/>
                <a:moveTo>
                  <a:pt x="1322254" y="265772"/>
                </a:moveTo>
                <a:lnTo>
                  <a:pt x="1351857" y="265772"/>
                </a:lnTo>
                <a:lnTo>
                  <a:pt x="1351857" y="295374"/>
                </a:lnTo>
                <a:lnTo>
                  <a:pt x="1322254" y="295374"/>
                </a:lnTo>
                <a:close/>
                <a:moveTo>
                  <a:pt x="1056057" y="265770"/>
                </a:moveTo>
                <a:lnTo>
                  <a:pt x="1085660" y="265770"/>
                </a:lnTo>
                <a:lnTo>
                  <a:pt x="1085660" y="295372"/>
                </a:lnTo>
                <a:lnTo>
                  <a:pt x="1056057" y="295372"/>
                </a:lnTo>
                <a:close/>
                <a:moveTo>
                  <a:pt x="789968" y="265767"/>
                </a:moveTo>
                <a:lnTo>
                  <a:pt x="819570" y="265767"/>
                </a:lnTo>
                <a:lnTo>
                  <a:pt x="819570" y="295370"/>
                </a:lnTo>
                <a:lnTo>
                  <a:pt x="789968" y="295370"/>
                </a:lnTo>
                <a:close/>
                <a:moveTo>
                  <a:pt x="523771" y="265765"/>
                </a:moveTo>
                <a:lnTo>
                  <a:pt x="553373" y="265765"/>
                </a:lnTo>
                <a:lnTo>
                  <a:pt x="553373" y="295368"/>
                </a:lnTo>
                <a:lnTo>
                  <a:pt x="523771" y="295368"/>
                </a:lnTo>
                <a:close/>
                <a:moveTo>
                  <a:pt x="6113045" y="48"/>
                </a:moveTo>
                <a:lnTo>
                  <a:pt x="6142647" y="48"/>
                </a:lnTo>
                <a:lnTo>
                  <a:pt x="6142647" y="29651"/>
                </a:lnTo>
                <a:lnTo>
                  <a:pt x="6113045" y="29651"/>
                </a:lnTo>
                <a:close/>
                <a:moveTo>
                  <a:pt x="266197" y="48"/>
                </a:moveTo>
                <a:lnTo>
                  <a:pt x="295800" y="48"/>
                </a:lnTo>
                <a:lnTo>
                  <a:pt x="295800" y="29651"/>
                </a:lnTo>
                <a:lnTo>
                  <a:pt x="266197" y="29651"/>
                </a:lnTo>
                <a:close/>
                <a:moveTo>
                  <a:pt x="5846848" y="46"/>
                </a:moveTo>
                <a:lnTo>
                  <a:pt x="5876450" y="46"/>
                </a:lnTo>
                <a:lnTo>
                  <a:pt x="5876450" y="29648"/>
                </a:lnTo>
                <a:lnTo>
                  <a:pt x="5846848" y="29648"/>
                </a:lnTo>
                <a:close/>
                <a:moveTo>
                  <a:pt x="0" y="46"/>
                </a:moveTo>
                <a:lnTo>
                  <a:pt x="29602" y="46"/>
                </a:lnTo>
                <a:lnTo>
                  <a:pt x="29602" y="29648"/>
                </a:lnTo>
                <a:lnTo>
                  <a:pt x="0" y="29648"/>
                </a:lnTo>
                <a:close/>
                <a:moveTo>
                  <a:pt x="5580759" y="44"/>
                </a:moveTo>
                <a:lnTo>
                  <a:pt x="5610361" y="44"/>
                </a:lnTo>
                <a:lnTo>
                  <a:pt x="5610361" y="29646"/>
                </a:lnTo>
                <a:lnTo>
                  <a:pt x="5580759" y="29646"/>
                </a:lnTo>
                <a:close/>
                <a:moveTo>
                  <a:pt x="5314562" y="41"/>
                </a:moveTo>
                <a:lnTo>
                  <a:pt x="5344164" y="41"/>
                </a:lnTo>
                <a:lnTo>
                  <a:pt x="5344164" y="29644"/>
                </a:lnTo>
                <a:lnTo>
                  <a:pt x="5314562" y="29644"/>
                </a:lnTo>
                <a:close/>
                <a:moveTo>
                  <a:pt x="5048365" y="39"/>
                </a:moveTo>
                <a:lnTo>
                  <a:pt x="5078075" y="39"/>
                </a:lnTo>
                <a:lnTo>
                  <a:pt x="5078075" y="29641"/>
                </a:lnTo>
                <a:lnTo>
                  <a:pt x="5048365" y="29641"/>
                </a:lnTo>
                <a:close/>
                <a:moveTo>
                  <a:pt x="4782276" y="37"/>
                </a:moveTo>
                <a:lnTo>
                  <a:pt x="4811879" y="37"/>
                </a:lnTo>
                <a:lnTo>
                  <a:pt x="4811879" y="29639"/>
                </a:lnTo>
                <a:lnTo>
                  <a:pt x="4782276" y="29639"/>
                </a:lnTo>
                <a:close/>
                <a:moveTo>
                  <a:pt x="4516079" y="34"/>
                </a:moveTo>
                <a:lnTo>
                  <a:pt x="4545681" y="34"/>
                </a:lnTo>
                <a:lnTo>
                  <a:pt x="4545681" y="29637"/>
                </a:lnTo>
                <a:lnTo>
                  <a:pt x="4516079" y="29637"/>
                </a:lnTo>
                <a:close/>
                <a:moveTo>
                  <a:pt x="4249990" y="32"/>
                </a:moveTo>
                <a:lnTo>
                  <a:pt x="4279592" y="32"/>
                </a:lnTo>
                <a:lnTo>
                  <a:pt x="4279592" y="29635"/>
                </a:lnTo>
                <a:lnTo>
                  <a:pt x="4249990" y="29635"/>
                </a:lnTo>
                <a:close/>
                <a:moveTo>
                  <a:pt x="3983793" y="30"/>
                </a:moveTo>
                <a:lnTo>
                  <a:pt x="4013396" y="30"/>
                </a:lnTo>
                <a:lnTo>
                  <a:pt x="4013396" y="29632"/>
                </a:lnTo>
                <a:lnTo>
                  <a:pt x="3983793" y="29632"/>
                </a:lnTo>
                <a:close/>
                <a:moveTo>
                  <a:pt x="3717704" y="28"/>
                </a:moveTo>
                <a:lnTo>
                  <a:pt x="3747307" y="28"/>
                </a:lnTo>
                <a:lnTo>
                  <a:pt x="3747307" y="29630"/>
                </a:lnTo>
                <a:lnTo>
                  <a:pt x="3717704" y="29630"/>
                </a:lnTo>
                <a:close/>
                <a:moveTo>
                  <a:pt x="3451507" y="25"/>
                </a:moveTo>
                <a:lnTo>
                  <a:pt x="3481109" y="25"/>
                </a:lnTo>
                <a:lnTo>
                  <a:pt x="3481109" y="29628"/>
                </a:lnTo>
                <a:lnTo>
                  <a:pt x="3451507" y="29628"/>
                </a:lnTo>
                <a:close/>
                <a:moveTo>
                  <a:pt x="3185310" y="23"/>
                </a:moveTo>
                <a:lnTo>
                  <a:pt x="3214913" y="23"/>
                </a:lnTo>
                <a:lnTo>
                  <a:pt x="3214913" y="29625"/>
                </a:lnTo>
                <a:lnTo>
                  <a:pt x="3185310" y="29625"/>
                </a:lnTo>
                <a:close/>
                <a:moveTo>
                  <a:pt x="2919113" y="21"/>
                </a:moveTo>
                <a:lnTo>
                  <a:pt x="2948715" y="21"/>
                </a:lnTo>
                <a:lnTo>
                  <a:pt x="2948715" y="29623"/>
                </a:lnTo>
                <a:lnTo>
                  <a:pt x="2919113" y="29623"/>
                </a:lnTo>
                <a:close/>
                <a:moveTo>
                  <a:pt x="2653024" y="18"/>
                </a:moveTo>
                <a:lnTo>
                  <a:pt x="2682627" y="18"/>
                </a:lnTo>
                <a:lnTo>
                  <a:pt x="2682627" y="29621"/>
                </a:lnTo>
                <a:lnTo>
                  <a:pt x="2653024" y="29621"/>
                </a:lnTo>
                <a:close/>
                <a:moveTo>
                  <a:pt x="2386827" y="16"/>
                </a:moveTo>
                <a:lnTo>
                  <a:pt x="2416430" y="16"/>
                </a:lnTo>
                <a:lnTo>
                  <a:pt x="2416430" y="29618"/>
                </a:lnTo>
                <a:lnTo>
                  <a:pt x="2386827" y="29618"/>
                </a:lnTo>
                <a:close/>
                <a:moveTo>
                  <a:pt x="2120630" y="14"/>
                </a:moveTo>
                <a:lnTo>
                  <a:pt x="2150233" y="14"/>
                </a:lnTo>
                <a:lnTo>
                  <a:pt x="2150233" y="29616"/>
                </a:lnTo>
                <a:lnTo>
                  <a:pt x="2120630" y="29616"/>
                </a:lnTo>
                <a:close/>
                <a:moveTo>
                  <a:pt x="1854540" y="12"/>
                </a:moveTo>
                <a:lnTo>
                  <a:pt x="1884143" y="12"/>
                </a:lnTo>
                <a:lnTo>
                  <a:pt x="1884143" y="29614"/>
                </a:lnTo>
                <a:lnTo>
                  <a:pt x="1854540" y="29614"/>
                </a:lnTo>
                <a:close/>
                <a:moveTo>
                  <a:pt x="1588343" y="9"/>
                </a:moveTo>
                <a:lnTo>
                  <a:pt x="1617945" y="9"/>
                </a:lnTo>
                <a:lnTo>
                  <a:pt x="1617945" y="29612"/>
                </a:lnTo>
                <a:lnTo>
                  <a:pt x="1588343" y="29612"/>
                </a:lnTo>
                <a:close/>
                <a:moveTo>
                  <a:pt x="1322254" y="7"/>
                </a:moveTo>
                <a:lnTo>
                  <a:pt x="1351857" y="7"/>
                </a:lnTo>
                <a:lnTo>
                  <a:pt x="1351857" y="29609"/>
                </a:lnTo>
                <a:lnTo>
                  <a:pt x="1322254" y="29609"/>
                </a:lnTo>
                <a:close/>
                <a:moveTo>
                  <a:pt x="1056057" y="5"/>
                </a:moveTo>
                <a:lnTo>
                  <a:pt x="1085660" y="5"/>
                </a:lnTo>
                <a:lnTo>
                  <a:pt x="1085660" y="29607"/>
                </a:lnTo>
                <a:lnTo>
                  <a:pt x="1056057" y="29607"/>
                </a:lnTo>
                <a:close/>
                <a:moveTo>
                  <a:pt x="789968" y="2"/>
                </a:moveTo>
                <a:lnTo>
                  <a:pt x="819570" y="2"/>
                </a:lnTo>
                <a:lnTo>
                  <a:pt x="819570" y="29605"/>
                </a:lnTo>
                <a:lnTo>
                  <a:pt x="789968" y="29605"/>
                </a:lnTo>
                <a:close/>
                <a:moveTo>
                  <a:pt x="523771" y="0"/>
                </a:moveTo>
                <a:lnTo>
                  <a:pt x="553373" y="0"/>
                </a:lnTo>
                <a:lnTo>
                  <a:pt x="553373" y="29602"/>
                </a:lnTo>
                <a:lnTo>
                  <a:pt x="523771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83CD6C5-714F-4AD2-90CA-BD5210E11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58" name="Text Placeholder 46">
            <a:extLst>
              <a:ext uri="{FF2B5EF4-FFF2-40B4-BE49-F238E27FC236}">
                <a16:creationId xmlns:a16="http://schemas.microsoft.com/office/drawing/2014/main" id="{5B520CC2-6460-4C8A-95B1-C5C840CCB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5" name="Text Placeholder 49">
            <a:extLst>
              <a:ext uri="{FF2B5EF4-FFF2-40B4-BE49-F238E27FC236}">
                <a16:creationId xmlns:a16="http://schemas.microsoft.com/office/drawing/2014/main" id="{18A4A4F2-9AB2-4B24-87E6-2B75F59E8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53E22C6-525F-48C3-ACB4-BD69B0068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F401092-D1B1-4CFB-BAD9-1234F07E61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59ED8ACD-8533-448B-B246-0F6A58967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Text Placeholder 70">
            <a:extLst>
              <a:ext uri="{FF2B5EF4-FFF2-40B4-BE49-F238E27FC236}">
                <a16:creationId xmlns:a16="http://schemas.microsoft.com/office/drawing/2014/main" id="{BAB10714-F92D-4CE4-BB84-8506611E1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Text Placeholder 73">
            <a:extLst>
              <a:ext uri="{FF2B5EF4-FFF2-40B4-BE49-F238E27FC236}">
                <a16:creationId xmlns:a16="http://schemas.microsoft.com/office/drawing/2014/main" id="{D12020BB-0003-49B8-9C22-8096654708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1" name="Text Placeholder 76">
            <a:extLst>
              <a:ext uri="{FF2B5EF4-FFF2-40B4-BE49-F238E27FC236}">
                <a16:creationId xmlns:a16="http://schemas.microsoft.com/office/drawing/2014/main" id="{5BEBB785-31E6-4440-A534-AEC645C037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2" name="Text Placeholder 79">
            <a:extLst>
              <a:ext uri="{FF2B5EF4-FFF2-40B4-BE49-F238E27FC236}">
                <a16:creationId xmlns:a16="http://schemas.microsoft.com/office/drawing/2014/main" id="{1A1D1E58-0DE9-4EE5-B5EC-6C82636F4F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81">
            <a:extLst>
              <a:ext uri="{FF2B5EF4-FFF2-40B4-BE49-F238E27FC236}">
                <a16:creationId xmlns:a16="http://schemas.microsoft.com/office/drawing/2014/main" id="{8352BB4E-72B9-4533-AC84-F0F0A13FD9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83">
            <a:extLst>
              <a:ext uri="{FF2B5EF4-FFF2-40B4-BE49-F238E27FC236}">
                <a16:creationId xmlns:a16="http://schemas.microsoft.com/office/drawing/2014/main" id="{FE8E9B26-27FE-4528-8BC8-FB193CDF02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84">
            <a:extLst>
              <a:ext uri="{FF2B5EF4-FFF2-40B4-BE49-F238E27FC236}">
                <a16:creationId xmlns:a16="http://schemas.microsoft.com/office/drawing/2014/main" id="{2B3C2FEF-BDEE-4109-A0B5-416B3FF9AD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857D3EC-EAC5-4C05-A4E0-B9096C43A2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7" name="Text Placeholder 83">
            <a:extLst>
              <a:ext uri="{FF2B5EF4-FFF2-40B4-BE49-F238E27FC236}">
                <a16:creationId xmlns:a16="http://schemas.microsoft.com/office/drawing/2014/main" id="{FBF1EEBF-F0AD-4018-BBC5-7901E07D4F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13EE43E-5E67-4595-9EC2-CFCC9E1011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89">
            <a:extLst>
              <a:ext uri="{FF2B5EF4-FFF2-40B4-BE49-F238E27FC236}">
                <a16:creationId xmlns:a16="http://schemas.microsoft.com/office/drawing/2014/main" id="{F24BB985-EF5E-4873-BD53-45E89A2843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87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C32A2-735E-4F61-B7C3-7EDF7AB8B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76064" y="369645"/>
            <a:ext cx="7135296" cy="6001934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61704" y="744721"/>
            <a:ext cx="6564016" cy="3689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D1263-C35A-4BDC-8A54-036B083FB63E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4FE60-065C-4257-B2C7-550BF632BC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9D155-EE25-4544-9305-C396B87D138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295FE130-F6EF-42DA-86EC-517DBF4701D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D3CD3C93-E3E2-4931-AFD8-F266020491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81">
              <a:extLst>
                <a:ext uri="{FF2B5EF4-FFF2-40B4-BE49-F238E27FC236}">
                  <a16:creationId xmlns:a16="http://schemas.microsoft.com/office/drawing/2014/main" id="{1A501290-2DE8-466C-8D25-D288FA76144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7032E997-8728-46EB-BE87-C4ABFFD8873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id="{B0CFB3D0-F722-4B6D-9485-50599304701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111FF8D-C363-4FBE-BD70-EAB0DD906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AA178-7695-486F-AE3D-C1BB3F583729}"/>
              </a:ext>
            </a:extLst>
          </p:cNvPr>
          <p:cNvSpPr/>
          <p:nvPr userDrawn="1"/>
        </p:nvSpPr>
        <p:spPr>
          <a:xfrm>
            <a:off x="3289300" y="903593"/>
            <a:ext cx="7277100" cy="47171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9E8F-DE34-408C-8ECF-DE7BEEA6A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88457" y="387003"/>
            <a:ext cx="9942286" cy="5998288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47569" y="1095945"/>
            <a:ext cx="6995487" cy="437593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45077-0E94-460B-AEC2-6AA169A59062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1A43A-7296-4C92-A17C-6631164EFAF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D8F1A-DF55-4373-A1AF-0BB681AB979F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BF704692-7ED8-4734-8CC3-6EE81F8C655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DC73A71E-57FB-4CCE-9BA4-0C7150E061E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81">
              <a:extLst>
                <a:ext uri="{FF2B5EF4-FFF2-40B4-BE49-F238E27FC236}">
                  <a16:creationId xmlns:a16="http://schemas.microsoft.com/office/drawing/2014/main" id="{08BB9E74-EFA9-4C0C-AC35-AEB701E345AB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9EFF1AB5-4303-4404-9E20-E5E5A6E0DE4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" name="Freeform: Shape 81">
              <a:extLst>
                <a:ext uri="{FF2B5EF4-FFF2-40B4-BE49-F238E27FC236}">
                  <a16:creationId xmlns:a16="http://schemas.microsoft.com/office/drawing/2014/main" id="{7A0B1BA6-2386-4BBD-9C5A-2334DD333E2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04770-5DA0-4F07-A5A5-29D0F9451E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CA78F-5F80-4B38-954B-2CFBFFFDE882}"/>
              </a:ext>
            </a:extLst>
          </p:cNvPr>
          <p:cNvSpPr/>
          <p:nvPr userDrawn="1"/>
        </p:nvSpPr>
        <p:spPr>
          <a:xfrm>
            <a:off x="11552221" y="0"/>
            <a:ext cx="6366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41517" y="1828800"/>
            <a:ext cx="6935784" cy="4343400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7" y="912309"/>
            <a:ext cx="6936109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B7D808-B18A-40C2-A394-71CFF8345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79B13F-2545-4CBA-AB8D-7DE27099664D}"/>
              </a:ext>
            </a:extLst>
          </p:cNvPr>
          <p:cNvSpPr/>
          <p:nvPr userDrawn="1"/>
        </p:nvSpPr>
        <p:spPr>
          <a:xfrm>
            <a:off x="9267728" y="217489"/>
            <a:ext cx="2689189" cy="6412736"/>
          </a:xfrm>
          <a:custGeom>
            <a:avLst/>
            <a:gdLst>
              <a:gd name="connsiteX0" fmla="*/ 2659604 w 2689189"/>
              <a:gd name="connsiteY0" fmla="*/ 6383150 h 6412736"/>
              <a:gd name="connsiteX1" fmla="*/ 2689189 w 2689189"/>
              <a:gd name="connsiteY1" fmla="*/ 6383150 h 6412736"/>
              <a:gd name="connsiteX2" fmla="*/ 2689189 w 2689189"/>
              <a:gd name="connsiteY2" fmla="*/ 6412736 h 6412736"/>
              <a:gd name="connsiteX3" fmla="*/ 2659604 w 2689189"/>
              <a:gd name="connsiteY3" fmla="*/ 6412736 h 6412736"/>
              <a:gd name="connsiteX4" fmla="*/ 2393644 w 2689189"/>
              <a:gd name="connsiteY4" fmla="*/ 6383150 h 6412736"/>
              <a:gd name="connsiteX5" fmla="*/ 2423230 w 2689189"/>
              <a:gd name="connsiteY5" fmla="*/ 6383150 h 6412736"/>
              <a:gd name="connsiteX6" fmla="*/ 2423230 w 2689189"/>
              <a:gd name="connsiteY6" fmla="*/ 6412736 h 6412736"/>
              <a:gd name="connsiteX7" fmla="*/ 2393644 w 2689189"/>
              <a:gd name="connsiteY7" fmla="*/ 6412736 h 6412736"/>
              <a:gd name="connsiteX8" fmla="*/ 2127683 w 2689189"/>
              <a:gd name="connsiteY8" fmla="*/ 6383150 h 6412736"/>
              <a:gd name="connsiteX9" fmla="*/ 2157268 w 2689189"/>
              <a:gd name="connsiteY9" fmla="*/ 6383150 h 6412736"/>
              <a:gd name="connsiteX10" fmla="*/ 2157268 w 2689189"/>
              <a:gd name="connsiteY10" fmla="*/ 6412736 h 6412736"/>
              <a:gd name="connsiteX11" fmla="*/ 2127683 w 2689189"/>
              <a:gd name="connsiteY11" fmla="*/ 6412736 h 6412736"/>
              <a:gd name="connsiteX12" fmla="*/ 1861723 w 2689189"/>
              <a:gd name="connsiteY12" fmla="*/ 6383150 h 6412736"/>
              <a:gd name="connsiteX13" fmla="*/ 1891309 w 2689189"/>
              <a:gd name="connsiteY13" fmla="*/ 6383150 h 6412736"/>
              <a:gd name="connsiteX14" fmla="*/ 1891309 w 2689189"/>
              <a:gd name="connsiteY14" fmla="*/ 6412736 h 6412736"/>
              <a:gd name="connsiteX15" fmla="*/ 1861723 w 2689189"/>
              <a:gd name="connsiteY15" fmla="*/ 6412736 h 6412736"/>
              <a:gd name="connsiteX16" fmla="*/ 1595763 w 2689189"/>
              <a:gd name="connsiteY16" fmla="*/ 6383150 h 6412736"/>
              <a:gd name="connsiteX17" fmla="*/ 1625348 w 2689189"/>
              <a:gd name="connsiteY17" fmla="*/ 6383150 h 6412736"/>
              <a:gd name="connsiteX18" fmla="*/ 1625348 w 2689189"/>
              <a:gd name="connsiteY18" fmla="*/ 6412736 h 6412736"/>
              <a:gd name="connsiteX19" fmla="*/ 1595763 w 2689189"/>
              <a:gd name="connsiteY19" fmla="*/ 6412736 h 6412736"/>
              <a:gd name="connsiteX20" fmla="*/ 1329802 w 2689189"/>
              <a:gd name="connsiteY20" fmla="*/ 6383150 h 6412736"/>
              <a:gd name="connsiteX21" fmla="*/ 1359387 w 2689189"/>
              <a:gd name="connsiteY21" fmla="*/ 6383150 h 6412736"/>
              <a:gd name="connsiteX22" fmla="*/ 1359387 w 2689189"/>
              <a:gd name="connsiteY22" fmla="*/ 6412736 h 6412736"/>
              <a:gd name="connsiteX23" fmla="*/ 1329802 w 2689189"/>
              <a:gd name="connsiteY23" fmla="*/ 6412736 h 6412736"/>
              <a:gd name="connsiteX24" fmla="*/ 1063842 w 2689189"/>
              <a:gd name="connsiteY24" fmla="*/ 6383150 h 6412736"/>
              <a:gd name="connsiteX25" fmla="*/ 1093428 w 2689189"/>
              <a:gd name="connsiteY25" fmla="*/ 6383150 h 6412736"/>
              <a:gd name="connsiteX26" fmla="*/ 1093428 w 2689189"/>
              <a:gd name="connsiteY26" fmla="*/ 6412736 h 6412736"/>
              <a:gd name="connsiteX27" fmla="*/ 1063842 w 2689189"/>
              <a:gd name="connsiteY27" fmla="*/ 6412736 h 6412736"/>
              <a:gd name="connsiteX28" fmla="*/ 797881 w 2689189"/>
              <a:gd name="connsiteY28" fmla="*/ 6383150 h 6412736"/>
              <a:gd name="connsiteX29" fmla="*/ 827466 w 2689189"/>
              <a:gd name="connsiteY29" fmla="*/ 6383150 h 6412736"/>
              <a:gd name="connsiteX30" fmla="*/ 827466 w 2689189"/>
              <a:gd name="connsiteY30" fmla="*/ 6412736 h 6412736"/>
              <a:gd name="connsiteX31" fmla="*/ 797881 w 2689189"/>
              <a:gd name="connsiteY31" fmla="*/ 6412736 h 6412736"/>
              <a:gd name="connsiteX32" fmla="*/ 531921 w 2689189"/>
              <a:gd name="connsiteY32" fmla="*/ 6383150 h 6412736"/>
              <a:gd name="connsiteX33" fmla="*/ 561507 w 2689189"/>
              <a:gd name="connsiteY33" fmla="*/ 6383150 h 6412736"/>
              <a:gd name="connsiteX34" fmla="*/ 561507 w 2689189"/>
              <a:gd name="connsiteY34" fmla="*/ 6412736 h 6412736"/>
              <a:gd name="connsiteX35" fmla="*/ 531921 w 2689189"/>
              <a:gd name="connsiteY35" fmla="*/ 6412736 h 6412736"/>
              <a:gd name="connsiteX36" fmla="*/ 265961 w 2689189"/>
              <a:gd name="connsiteY36" fmla="*/ 6383150 h 6412736"/>
              <a:gd name="connsiteX37" fmla="*/ 295546 w 2689189"/>
              <a:gd name="connsiteY37" fmla="*/ 6383150 h 6412736"/>
              <a:gd name="connsiteX38" fmla="*/ 295546 w 2689189"/>
              <a:gd name="connsiteY38" fmla="*/ 6412736 h 6412736"/>
              <a:gd name="connsiteX39" fmla="*/ 265961 w 2689189"/>
              <a:gd name="connsiteY39" fmla="*/ 6412736 h 6412736"/>
              <a:gd name="connsiteX40" fmla="*/ 0 w 2689189"/>
              <a:gd name="connsiteY40" fmla="*/ 6383150 h 6412736"/>
              <a:gd name="connsiteX41" fmla="*/ 29585 w 2689189"/>
              <a:gd name="connsiteY41" fmla="*/ 6383150 h 6412736"/>
              <a:gd name="connsiteX42" fmla="*/ 29585 w 2689189"/>
              <a:gd name="connsiteY42" fmla="*/ 6412736 h 6412736"/>
              <a:gd name="connsiteX43" fmla="*/ 0 w 2689189"/>
              <a:gd name="connsiteY43" fmla="*/ 6412736 h 6412736"/>
              <a:gd name="connsiteX44" fmla="*/ 2659604 w 2689189"/>
              <a:gd name="connsiteY44" fmla="*/ 6117190 h 6412736"/>
              <a:gd name="connsiteX45" fmla="*/ 2689189 w 2689189"/>
              <a:gd name="connsiteY45" fmla="*/ 6117190 h 6412736"/>
              <a:gd name="connsiteX46" fmla="*/ 2689189 w 2689189"/>
              <a:gd name="connsiteY46" fmla="*/ 6146775 h 6412736"/>
              <a:gd name="connsiteX47" fmla="*/ 2659604 w 2689189"/>
              <a:gd name="connsiteY47" fmla="*/ 6146775 h 6412736"/>
              <a:gd name="connsiteX48" fmla="*/ 2393644 w 2689189"/>
              <a:gd name="connsiteY48" fmla="*/ 6117190 h 6412736"/>
              <a:gd name="connsiteX49" fmla="*/ 2423230 w 2689189"/>
              <a:gd name="connsiteY49" fmla="*/ 6117190 h 6412736"/>
              <a:gd name="connsiteX50" fmla="*/ 2423230 w 2689189"/>
              <a:gd name="connsiteY50" fmla="*/ 6146775 h 6412736"/>
              <a:gd name="connsiteX51" fmla="*/ 2393644 w 2689189"/>
              <a:gd name="connsiteY51" fmla="*/ 6146775 h 6412736"/>
              <a:gd name="connsiteX52" fmla="*/ 2127683 w 2689189"/>
              <a:gd name="connsiteY52" fmla="*/ 6117190 h 6412736"/>
              <a:gd name="connsiteX53" fmla="*/ 2157268 w 2689189"/>
              <a:gd name="connsiteY53" fmla="*/ 6117190 h 6412736"/>
              <a:gd name="connsiteX54" fmla="*/ 2157268 w 2689189"/>
              <a:gd name="connsiteY54" fmla="*/ 6146775 h 6412736"/>
              <a:gd name="connsiteX55" fmla="*/ 2127683 w 2689189"/>
              <a:gd name="connsiteY55" fmla="*/ 6146775 h 6412736"/>
              <a:gd name="connsiteX56" fmla="*/ 1861723 w 2689189"/>
              <a:gd name="connsiteY56" fmla="*/ 6117190 h 6412736"/>
              <a:gd name="connsiteX57" fmla="*/ 1891309 w 2689189"/>
              <a:gd name="connsiteY57" fmla="*/ 6117190 h 6412736"/>
              <a:gd name="connsiteX58" fmla="*/ 1891309 w 2689189"/>
              <a:gd name="connsiteY58" fmla="*/ 6146775 h 6412736"/>
              <a:gd name="connsiteX59" fmla="*/ 1861723 w 2689189"/>
              <a:gd name="connsiteY59" fmla="*/ 6146775 h 6412736"/>
              <a:gd name="connsiteX60" fmla="*/ 1595763 w 2689189"/>
              <a:gd name="connsiteY60" fmla="*/ 6117190 h 6412736"/>
              <a:gd name="connsiteX61" fmla="*/ 1625348 w 2689189"/>
              <a:gd name="connsiteY61" fmla="*/ 6117190 h 6412736"/>
              <a:gd name="connsiteX62" fmla="*/ 1625348 w 2689189"/>
              <a:gd name="connsiteY62" fmla="*/ 6146775 h 6412736"/>
              <a:gd name="connsiteX63" fmla="*/ 1595763 w 2689189"/>
              <a:gd name="connsiteY63" fmla="*/ 6146775 h 6412736"/>
              <a:gd name="connsiteX64" fmla="*/ 1329802 w 2689189"/>
              <a:gd name="connsiteY64" fmla="*/ 6117190 h 6412736"/>
              <a:gd name="connsiteX65" fmla="*/ 1359387 w 2689189"/>
              <a:gd name="connsiteY65" fmla="*/ 6117190 h 6412736"/>
              <a:gd name="connsiteX66" fmla="*/ 1359387 w 2689189"/>
              <a:gd name="connsiteY66" fmla="*/ 6146775 h 6412736"/>
              <a:gd name="connsiteX67" fmla="*/ 1329802 w 2689189"/>
              <a:gd name="connsiteY67" fmla="*/ 6146775 h 6412736"/>
              <a:gd name="connsiteX68" fmla="*/ 1063842 w 2689189"/>
              <a:gd name="connsiteY68" fmla="*/ 6117190 h 6412736"/>
              <a:gd name="connsiteX69" fmla="*/ 1093428 w 2689189"/>
              <a:gd name="connsiteY69" fmla="*/ 6117190 h 6412736"/>
              <a:gd name="connsiteX70" fmla="*/ 1093428 w 2689189"/>
              <a:gd name="connsiteY70" fmla="*/ 6146775 h 6412736"/>
              <a:gd name="connsiteX71" fmla="*/ 1063842 w 2689189"/>
              <a:gd name="connsiteY71" fmla="*/ 6146775 h 6412736"/>
              <a:gd name="connsiteX72" fmla="*/ 797881 w 2689189"/>
              <a:gd name="connsiteY72" fmla="*/ 6117190 h 6412736"/>
              <a:gd name="connsiteX73" fmla="*/ 827466 w 2689189"/>
              <a:gd name="connsiteY73" fmla="*/ 6117190 h 6412736"/>
              <a:gd name="connsiteX74" fmla="*/ 827466 w 2689189"/>
              <a:gd name="connsiteY74" fmla="*/ 6146775 h 6412736"/>
              <a:gd name="connsiteX75" fmla="*/ 797881 w 2689189"/>
              <a:gd name="connsiteY75" fmla="*/ 6146775 h 6412736"/>
              <a:gd name="connsiteX76" fmla="*/ 531921 w 2689189"/>
              <a:gd name="connsiteY76" fmla="*/ 6117190 h 6412736"/>
              <a:gd name="connsiteX77" fmla="*/ 561507 w 2689189"/>
              <a:gd name="connsiteY77" fmla="*/ 6117190 h 6412736"/>
              <a:gd name="connsiteX78" fmla="*/ 561507 w 2689189"/>
              <a:gd name="connsiteY78" fmla="*/ 6146775 h 6412736"/>
              <a:gd name="connsiteX79" fmla="*/ 531921 w 2689189"/>
              <a:gd name="connsiteY79" fmla="*/ 6146775 h 6412736"/>
              <a:gd name="connsiteX80" fmla="*/ 265961 w 2689189"/>
              <a:gd name="connsiteY80" fmla="*/ 6117190 h 6412736"/>
              <a:gd name="connsiteX81" fmla="*/ 295546 w 2689189"/>
              <a:gd name="connsiteY81" fmla="*/ 6117190 h 6412736"/>
              <a:gd name="connsiteX82" fmla="*/ 295546 w 2689189"/>
              <a:gd name="connsiteY82" fmla="*/ 6146775 h 6412736"/>
              <a:gd name="connsiteX83" fmla="*/ 265961 w 2689189"/>
              <a:gd name="connsiteY83" fmla="*/ 6146775 h 6412736"/>
              <a:gd name="connsiteX84" fmla="*/ 0 w 2689189"/>
              <a:gd name="connsiteY84" fmla="*/ 6117190 h 6412736"/>
              <a:gd name="connsiteX85" fmla="*/ 29585 w 2689189"/>
              <a:gd name="connsiteY85" fmla="*/ 6117190 h 6412736"/>
              <a:gd name="connsiteX86" fmla="*/ 29585 w 2689189"/>
              <a:gd name="connsiteY86" fmla="*/ 6146775 h 6412736"/>
              <a:gd name="connsiteX87" fmla="*/ 0 w 2689189"/>
              <a:gd name="connsiteY87" fmla="*/ 6146775 h 6412736"/>
              <a:gd name="connsiteX88" fmla="*/ 2659604 w 2689189"/>
              <a:gd name="connsiteY88" fmla="*/ 5851229 h 6412736"/>
              <a:gd name="connsiteX89" fmla="*/ 2689189 w 2689189"/>
              <a:gd name="connsiteY89" fmla="*/ 5851229 h 6412736"/>
              <a:gd name="connsiteX90" fmla="*/ 2689189 w 2689189"/>
              <a:gd name="connsiteY90" fmla="*/ 5880814 h 6412736"/>
              <a:gd name="connsiteX91" fmla="*/ 2659604 w 2689189"/>
              <a:gd name="connsiteY91" fmla="*/ 5880814 h 6412736"/>
              <a:gd name="connsiteX92" fmla="*/ 2393644 w 2689189"/>
              <a:gd name="connsiteY92" fmla="*/ 5851229 h 6412736"/>
              <a:gd name="connsiteX93" fmla="*/ 2423230 w 2689189"/>
              <a:gd name="connsiteY93" fmla="*/ 5851229 h 6412736"/>
              <a:gd name="connsiteX94" fmla="*/ 2423230 w 2689189"/>
              <a:gd name="connsiteY94" fmla="*/ 5880814 h 6412736"/>
              <a:gd name="connsiteX95" fmla="*/ 2393644 w 2689189"/>
              <a:gd name="connsiteY95" fmla="*/ 5880814 h 6412736"/>
              <a:gd name="connsiteX96" fmla="*/ 2127683 w 2689189"/>
              <a:gd name="connsiteY96" fmla="*/ 5851229 h 6412736"/>
              <a:gd name="connsiteX97" fmla="*/ 2157268 w 2689189"/>
              <a:gd name="connsiteY97" fmla="*/ 5851229 h 6412736"/>
              <a:gd name="connsiteX98" fmla="*/ 2157268 w 2689189"/>
              <a:gd name="connsiteY98" fmla="*/ 5880814 h 6412736"/>
              <a:gd name="connsiteX99" fmla="*/ 2127683 w 2689189"/>
              <a:gd name="connsiteY99" fmla="*/ 5880814 h 6412736"/>
              <a:gd name="connsiteX100" fmla="*/ 1861723 w 2689189"/>
              <a:gd name="connsiteY100" fmla="*/ 5851229 h 6412736"/>
              <a:gd name="connsiteX101" fmla="*/ 1891309 w 2689189"/>
              <a:gd name="connsiteY101" fmla="*/ 5851229 h 6412736"/>
              <a:gd name="connsiteX102" fmla="*/ 1891309 w 2689189"/>
              <a:gd name="connsiteY102" fmla="*/ 5880814 h 6412736"/>
              <a:gd name="connsiteX103" fmla="*/ 1861723 w 2689189"/>
              <a:gd name="connsiteY103" fmla="*/ 5880814 h 6412736"/>
              <a:gd name="connsiteX104" fmla="*/ 1595763 w 2689189"/>
              <a:gd name="connsiteY104" fmla="*/ 5851229 h 6412736"/>
              <a:gd name="connsiteX105" fmla="*/ 1625348 w 2689189"/>
              <a:gd name="connsiteY105" fmla="*/ 5851229 h 6412736"/>
              <a:gd name="connsiteX106" fmla="*/ 1625348 w 2689189"/>
              <a:gd name="connsiteY106" fmla="*/ 5880814 h 6412736"/>
              <a:gd name="connsiteX107" fmla="*/ 1595763 w 2689189"/>
              <a:gd name="connsiteY107" fmla="*/ 5880814 h 6412736"/>
              <a:gd name="connsiteX108" fmla="*/ 1329802 w 2689189"/>
              <a:gd name="connsiteY108" fmla="*/ 5851229 h 6412736"/>
              <a:gd name="connsiteX109" fmla="*/ 1359387 w 2689189"/>
              <a:gd name="connsiteY109" fmla="*/ 5851229 h 6412736"/>
              <a:gd name="connsiteX110" fmla="*/ 1359387 w 2689189"/>
              <a:gd name="connsiteY110" fmla="*/ 5880814 h 6412736"/>
              <a:gd name="connsiteX111" fmla="*/ 1329802 w 2689189"/>
              <a:gd name="connsiteY111" fmla="*/ 5880814 h 6412736"/>
              <a:gd name="connsiteX112" fmla="*/ 1063842 w 2689189"/>
              <a:gd name="connsiteY112" fmla="*/ 5851229 h 6412736"/>
              <a:gd name="connsiteX113" fmla="*/ 1093428 w 2689189"/>
              <a:gd name="connsiteY113" fmla="*/ 5851229 h 6412736"/>
              <a:gd name="connsiteX114" fmla="*/ 1093428 w 2689189"/>
              <a:gd name="connsiteY114" fmla="*/ 5880814 h 6412736"/>
              <a:gd name="connsiteX115" fmla="*/ 1063842 w 2689189"/>
              <a:gd name="connsiteY115" fmla="*/ 5880814 h 6412736"/>
              <a:gd name="connsiteX116" fmla="*/ 797881 w 2689189"/>
              <a:gd name="connsiteY116" fmla="*/ 5851229 h 6412736"/>
              <a:gd name="connsiteX117" fmla="*/ 827466 w 2689189"/>
              <a:gd name="connsiteY117" fmla="*/ 5851229 h 6412736"/>
              <a:gd name="connsiteX118" fmla="*/ 827466 w 2689189"/>
              <a:gd name="connsiteY118" fmla="*/ 5880814 h 6412736"/>
              <a:gd name="connsiteX119" fmla="*/ 797881 w 2689189"/>
              <a:gd name="connsiteY119" fmla="*/ 5880814 h 6412736"/>
              <a:gd name="connsiteX120" fmla="*/ 531921 w 2689189"/>
              <a:gd name="connsiteY120" fmla="*/ 5851229 h 6412736"/>
              <a:gd name="connsiteX121" fmla="*/ 561507 w 2689189"/>
              <a:gd name="connsiteY121" fmla="*/ 5851229 h 6412736"/>
              <a:gd name="connsiteX122" fmla="*/ 561507 w 2689189"/>
              <a:gd name="connsiteY122" fmla="*/ 5880814 h 6412736"/>
              <a:gd name="connsiteX123" fmla="*/ 531921 w 2689189"/>
              <a:gd name="connsiteY123" fmla="*/ 5880814 h 6412736"/>
              <a:gd name="connsiteX124" fmla="*/ 265961 w 2689189"/>
              <a:gd name="connsiteY124" fmla="*/ 5851229 h 6412736"/>
              <a:gd name="connsiteX125" fmla="*/ 295546 w 2689189"/>
              <a:gd name="connsiteY125" fmla="*/ 5851229 h 6412736"/>
              <a:gd name="connsiteX126" fmla="*/ 295546 w 2689189"/>
              <a:gd name="connsiteY126" fmla="*/ 5880814 h 6412736"/>
              <a:gd name="connsiteX127" fmla="*/ 265961 w 2689189"/>
              <a:gd name="connsiteY127" fmla="*/ 5880814 h 6412736"/>
              <a:gd name="connsiteX128" fmla="*/ 0 w 2689189"/>
              <a:gd name="connsiteY128" fmla="*/ 5851229 h 6412736"/>
              <a:gd name="connsiteX129" fmla="*/ 29585 w 2689189"/>
              <a:gd name="connsiteY129" fmla="*/ 5851229 h 6412736"/>
              <a:gd name="connsiteX130" fmla="*/ 29585 w 2689189"/>
              <a:gd name="connsiteY130" fmla="*/ 5880814 h 6412736"/>
              <a:gd name="connsiteX131" fmla="*/ 0 w 2689189"/>
              <a:gd name="connsiteY131" fmla="*/ 5880814 h 6412736"/>
              <a:gd name="connsiteX132" fmla="*/ 2659604 w 2689189"/>
              <a:gd name="connsiteY132" fmla="*/ 5585269 h 6412736"/>
              <a:gd name="connsiteX133" fmla="*/ 2689189 w 2689189"/>
              <a:gd name="connsiteY133" fmla="*/ 5585269 h 6412736"/>
              <a:gd name="connsiteX134" fmla="*/ 2689189 w 2689189"/>
              <a:gd name="connsiteY134" fmla="*/ 5614854 h 6412736"/>
              <a:gd name="connsiteX135" fmla="*/ 2659604 w 2689189"/>
              <a:gd name="connsiteY135" fmla="*/ 5614854 h 6412736"/>
              <a:gd name="connsiteX136" fmla="*/ 2393644 w 2689189"/>
              <a:gd name="connsiteY136" fmla="*/ 5585269 h 6412736"/>
              <a:gd name="connsiteX137" fmla="*/ 2423230 w 2689189"/>
              <a:gd name="connsiteY137" fmla="*/ 5585269 h 6412736"/>
              <a:gd name="connsiteX138" fmla="*/ 2423230 w 2689189"/>
              <a:gd name="connsiteY138" fmla="*/ 5614854 h 6412736"/>
              <a:gd name="connsiteX139" fmla="*/ 2393644 w 2689189"/>
              <a:gd name="connsiteY139" fmla="*/ 5614854 h 6412736"/>
              <a:gd name="connsiteX140" fmla="*/ 2127683 w 2689189"/>
              <a:gd name="connsiteY140" fmla="*/ 5585269 h 6412736"/>
              <a:gd name="connsiteX141" fmla="*/ 2157268 w 2689189"/>
              <a:gd name="connsiteY141" fmla="*/ 5585269 h 6412736"/>
              <a:gd name="connsiteX142" fmla="*/ 2157268 w 2689189"/>
              <a:gd name="connsiteY142" fmla="*/ 5614854 h 6412736"/>
              <a:gd name="connsiteX143" fmla="*/ 2127683 w 2689189"/>
              <a:gd name="connsiteY143" fmla="*/ 5614854 h 6412736"/>
              <a:gd name="connsiteX144" fmla="*/ 1861723 w 2689189"/>
              <a:gd name="connsiteY144" fmla="*/ 5585269 h 6412736"/>
              <a:gd name="connsiteX145" fmla="*/ 1891309 w 2689189"/>
              <a:gd name="connsiteY145" fmla="*/ 5585269 h 6412736"/>
              <a:gd name="connsiteX146" fmla="*/ 1891309 w 2689189"/>
              <a:gd name="connsiteY146" fmla="*/ 5614854 h 6412736"/>
              <a:gd name="connsiteX147" fmla="*/ 1861723 w 2689189"/>
              <a:gd name="connsiteY147" fmla="*/ 5614854 h 6412736"/>
              <a:gd name="connsiteX148" fmla="*/ 1595763 w 2689189"/>
              <a:gd name="connsiteY148" fmla="*/ 5585269 h 6412736"/>
              <a:gd name="connsiteX149" fmla="*/ 1625348 w 2689189"/>
              <a:gd name="connsiteY149" fmla="*/ 5585269 h 6412736"/>
              <a:gd name="connsiteX150" fmla="*/ 1625348 w 2689189"/>
              <a:gd name="connsiteY150" fmla="*/ 5614854 h 6412736"/>
              <a:gd name="connsiteX151" fmla="*/ 1595763 w 2689189"/>
              <a:gd name="connsiteY151" fmla="*/ 5614854 h 6412736"/>
              <a:gd name="connsiteX152" fmla="*/ 1329802 w 2689189"/>
              <a:gd name="connsiteY152" fmla="*/ 5585269 h 6412736"/>
              <a:gd name="connsiteX153" fmla="*/ 1359387 w 2689189"/>
              <a:gd name="connsiteY153" fmla="*/ 5585269 h 6412736"/>
              <a:gd name="connsiteX154" fmla="*/ 1359387 w 2689189"/>
              <a:gd name="connsiteY154" fmla="*/ 5614854 h 6412736"/>
              <a:gd name="connsiteX155" fmla="*/ 1329802 w 2689189"/>
              <a:gd name="connsiteY155" fmla="*/ 5614854 h 6412736"/>
              <a:gd name="connsiteX156" fmla="*/ 1063842 w 2689189"/>
              <a:gd name="connsiteY156" fmla="*/ 5585269 h 6412736"/>
              <a:gd name="connsiteX157" fmla="*/ 1093428 w 2689189"/>
              <a:gd name="connsiteY157" fmla="*/ 5585269 h 6412736"/>
              <a:gd name="connsiteX158" fmla="*/ 1093428 w 2689189"/>
              <a:gd name="connsiteY158" fmla="*/ 5614854 h 6412736"/>
              <a:gd name="connsiteX159" fmla="*/ 1063842 w 2689189"/>
              <a:gd name="connsiteY159" fmla="*/ 5614854 h 6412736"/>
              <a:gd name="connsiteX160" fmla="*/ 797881 w 2689189"/>
              <a:gd name="connsiteY160" fmla="*/ 5585269 h 6412736"/>
              <a:gd name="connsiteX161" fmla="*/ 827466 w 2689189"/>
              <a:gd name="connsiteY161" fmla="*/ 5585269 h 6412736"/>
              <a:gd name="connsiteX162" fmla="*/ 827466 w 2689189"/>
              <a:gd name="connsiteY162" fmla="*/ 5614854 h 6412736"/>
              <a:gd name="connsiteX163" fmla="*/ 797881 w 2689189"/>
              <a:gd name="connsiteY163" fmla="*/ 5614854 h 6412736"/>
              <a:gd name="connsiteX164" fmla="*/ 531921 w 2689189"/>
              <a:gd name="connsiteY164" fmla="*/ 5585269 h 6412736"/>
              <a:gd name="connsiteX165" fmla="*/ 561507 w 2689189"/>
              <a:gd name="connsiteY165" fmla="*/ 5585269 h 6412736"/>
              <a:gd name="connsiteX166" fmla="*/ 561507 w 2689189"/>
              <a:gd name="connsiteY166" fmla="*/ 5614854 h 6412736"/>
              <a:gd name="connsiteX167" fmla="*/ 531921 w 2689189"/>
              <a:gd name="connsiteY167" fmla="*/ 5614854 h 6412736"/>
              <a:gd name="connsiteX168" fmla="*/ 265961 w 2689189"/>
              <a:gd name="connsiteY168" fmla="*/ 5585269 h 6412736"/>
              <a:gd name="connsiteX169" fmla="*/ 295546 w 2689189"/>
              <a:gd name="connsiteY169" fmla="*/ 5585269 h 6412736"/>
              <a:gd name="connsiteX170" fmla="*/ 295546 w 2689189"/>
              <a:gd name="connsiteY170" fmla="*/ 5614854 h 6412736"/>
              <a:gd name="connsiteX171" fmla="*/ 265961 w 2689189"/>
              <a:gd name="connsiteY171" fmla="*/ 5614854 h 6412736"/>
              <a:gd name="connsiteX172" fmla="*/ 0 w 2689189"/>
              <a:gd name="connsiteY172" fmla="*/ 5585269 h 6412736"/>
              <a:gd name="connsiteX173" fmla="*/ 29585 w 2689189"/>
              <a:gd name="connsiteY173" fmla="*/ 5585269 h 6412736"/>
              <a:gd name="connsiteX174" fmla="*/ 29585 w 2689189"/>
              <a:gd name="connsiteY174" fmla="*/ 5614854 h 6412736"/>
              <a:gd name="connsiteX175" fmla="*/ 0 w 2689189"/>
              <a:gd name="connsiteY175" fmla="*/ 5614854 h 6412736"/>
              <a:gd name="connsiteX176" fmla="*/ 2659604 w 2689189"/>
              <a:gd name="connsiteY176" fmla="*/ 5319309 h 6412736"/>
              <a:gd name="connsiteX177" fmla="*/ 2689189 w 2689189"/>
              <a:gd name="connsiteY177" fmla="*/ 5319309 h 6412736"/>
              <a:gd name="connsiteX178" fmla="*/ 2689189 w 2689189"/>
              <a:gd name="connsiteY178" fmla="*/ 5348895 h 6412736"/>
              <a:gd name="connsiteX179" fmla="*/ 2659604 w 2689189"/>
              <a:gd name="connsiteY179" fmla="*/ 5348895 h 6412736"/>
              <a:gd name="connsiteX180" fmla="*/ 2393644 w 2689189"/>
              <a:gd name="connsiteY180" fmla="*/ 5319309 h 6412736"/>
              <a:gd name="connsiteX181" fmla="*/ 2423230 w 2689189"/>
              <a:gd name="connsiteY181" fmla="*/ 5319309 h 6412736"/>
              <a:gd name="connsiteX182" fmla="*/ 2423230 w 2689189"/>
              <a:gd name="connsiteY182" fmla="*/ 5348895 h 6412736"/>
              <a:gd name="connsiteX183" fmla="*/ 2393644 w 2689189"/>
              <a:gd name="connsiteY183" fmla="*/ 5348895 h 6412736"/>
              <a:gd name="connsiteX184" fmla="*/ 2127683 w 2689189"/>
              <a:gd name="connsiteY184" fmla="*/ 5319309 h 6412736"/>
              <a:gd name="connsiteX185" fmla="*/ 2157268 w 2689189"/>
              <a:gd name="connsiteY185" fmla="*/ 5319309 h 6412736"/>
              <a:gd name="connsiteX186" fmla="*/ 2157268 w 2689189"/>
              <a:gd name="connsiteY186" fmla="*/ 5348895 h 6412736"/>
              <a:gd name="connsiteX187" fmla="*/ 2127683 w 2689189"/>
              <a:gd name="connsiteY187" fmla="*/ 5348895 h 6412736"/>
              <a:gd name="connsiteX188" fmla="*/ 1861723 w 2689189"/>
              <a:gd name="connsiteY188" fmla="*/ 5319309 h 6412736"/>
              <a:gd name="connsiteX189" fmla="*/ 1891309 w 2689189"/>
              <a:gd name="connsiteY189" fmla="*/ 5319309 h 6412736"/>
              <a:gd name="connsiteX190" fmla="*/ 1891309 w 2689189"/>
              <a:gd name="connsiteY190" fmla="*/ 5348895 h 6412736"/>
              <a:gd name="connsiteX191" fmla="*/ 1861723 w 2689189"/>
              <a:gd name="connsiteY191" fmla="*/ 5348895 h 6412736"/>
              <a:gd name="connsiteX192" fmla="*/ 1595763 w 2689189"/>
              <a:gd name="connsiteY192" fmla="*/ 5319309 h 6412736"/>
              <a:gd name="connsiteX193" fmla="*/ 1625348 w 2689189"/>
              <a:gd name="connsiteY193" fmla="*/ 5319309 h 6412736"/>
              <a:gd name="connsiteX194" fmla="*/ 1625348 w 2689189"/>
              <a:gd name="connsiteY194" fmla="*/ 5348895 h 6412736"/>
              <a:gd name="connsiteX195" fmla="*/ 1595763 w 2689189"/>
              <a:gd name="connsiteY195" fmla="*/ 5348895 h 6412736"/>
              <a:gd name="connsiteX196" fmla="*/ 1329802 w 2689189"/>
              <a:gd name="connsiteY196" fmla="*/ 5319309 h 6412736"/>
              <a:gd name="connsiteX197" fmla="*/ 1359387 w 2689189"/>
              <a:gd name="connsiteY197" fmla="*/ 5319309 h 6412736"/>
              <a:gd name="connsiteX198" fmla="*/ 1359387 w 2689189"/>
              <a:gd name="connsiteY198" fmla="*/ 5348895 h 6412736"/>
              <a:gd name="connsiteX199" fmla="*/ 1329802 w 2689189"/>
              <a:gd name="connsiteY199" fmla="*/ 5348895 h 6412736"/>
              <a:gd name="connsiteX200" fmla="*/ 1063842 w 2689189"/>
              <a:gd name="connsiteY200" fmla="*/ 5319309 h 6412736"/>
              <a:gd name="connsiteX201" fmla="*/ 1093428 w 2689189"/>
              <a:gd name="connsiteY201" fmla="*/ 5319309 h 6412736"/>
              <a:gd name="connsiteX202" fmla="*/ 1093428 w 2689189"/>
              <a:gd name="connsiteY202" fmla="*/ 5348895 h 6412736"/>
              <a:gd name="connsiteX203" fmla="*/ 1063842 w 2689189"/>
              <a:gd name="connsiteY203" fmla="*/ 5348895 h 6412736"/>
              <a:gd name="connsiteX204" fmla="*/ 797881 w 2689189"/>
              <a:gd name="connsiteY204" fmla="*/ 5319309 h 6412736"/>
              <a:gd name="connsiteX205" fmla="*/ 827466 w 2689189"/>
              <a:gd name="connsiteY205" fmla="*/ 5319309 h 6412736"/>
              <a:gd name="connsiteX206" fmla="*/ 827466 w 2689189"/>
              <a:gd name="connsiteY206" fmla="*/ 5348895 h 6412736"/>
              <a:gd name="connsiteX207" fmla="*/ 797881 w 2689189"/>
              <a:gd name="connsiteY207" fmla="*/ 5348895 h 6412736"/>
              <a:gd name="connsiteX208" fmla="*/ 531921 w 2689189"/>
              <a:gd name="connsiteY208" fmla="*/ 5319309 h 6412736"/>
              <a:gd name="connsiteX209" fmla="*/ 561507 w 2689189"/>
              <a:gd name="connsiteY209" fmla="*/ 5319309 h 6412736"/>
              <a:gd name="connsiteX210" fmla="*/ 561507 w 2689189"/>
              <a:gd name="connsiteY210" fmla="*/ 5348895 h 6412736"/>
              <a:gd name="connsiteX211" fmla="*/ 531921 w 2689189"/>
              <a:gd name="connsiteY211" fmla="*/ 5348895 h 6412736"/>
              <a:gd name="connsiteX212" fmla="*/ 265961 w 2689189"/>
              <a:gd name="connsiteY212" fmla="*/ 5319309 h 6412736"/>
              <a:gd name="connsiteX213" fmla="*/ 295546 w 2689189"/>
              <a:gd name="connsiteY213" fmla="*/ 5319309 h 6412736"/>
              <a:gd name="connsiteX214" fmla="*/ 295546 w 2689189"/>
              <a:gd name="connsiteY214" fmla="*/ 5348895 h 6412736"/>
              <a:gd name="connsiteX215" fmla="*/ 265961 w 2689189"/>
              <a:gd name="connsiteY215" fmla="*/ 5348895 h 6412736"/>
              <a:gd name="connsiteX216" fmla="*/ 0 w 2689189"/>
              <a:gd name="connsiteY216" fmla="*/ 5319309 h 6412736"/>
              <a:gd name="connsiteX217" fmla="*/ 29585 w 2689189"/>
              <a:gd name="connsiteY217" fmla="*/ 5319309 h 6412736"/>
              <a:gd name="connsiteX218" fmla="*/ 29585 w 2689189"/>
              <a:gd name="connsiteY218" fmla="*/ 5348895 h 6412736"/>
              <a:gd name="connsiteX219" fmla="*/ 0 w 2689189"/>
              <a:gd name="connsiteY219" fmla="*/ 5348895 h 6412736"/>
              <a:gd name="connsiteX220" fmla="*/ 2659604 w 2689189"/>
              <a:gd name="connsiteY220" fmla="*/ 5053348 h 6412736"/>
              <a:gd name="connsiteX221" fmla="*/ 2689189 w 2689189"/>
              <a:gd name="connsiteY221" fmla="*/ 5053348 h 6412736"/>
              <a:gd name="connsiteX222" fmla="*/ 2689189 w 2689189"/>
              <a:gd name="connsiteY222" fmla="*/ 5082933 h 6412736"/>
              <a:gd name="connsiteX223" fmla="*/ 2659604 w 2689189"/>
              <a:gd name="connsiteY223" fmla="*/ 5082933 h 6412736"/>
              <a:gd name="connsiteX224" fmla="*/ 2393644 w 2689189"/>
              <a:gd name="connsiteY224" fmla="*/ 5053348 h 6412736"/>
              <a:gd name="connsiteX225" fmla="*/ 2423230 w 2689189"/>
              <a:gd name="connsiteY225" fmla="*/ 5053348 h 6412736"/>
              <a:gd name="connsiteX226" fmla="*/ 2423230 w 2689189"/>
              <a:gd name="connsiteY226" fmla="*/ 5082933 h 6412736"/>
              <a:gd name="connsiteX227" fmla="*/ 2393644 w 2689189"/>
              <a:gd name="connsiteY227" fmla="*/ 5082933 h 6412736"/>
              <a:gd name="connsiteX228" fmla="*/ 2127683 w 2689189"/>
              <a:gd name="connsiteY228" fmla="*/ 5053348 h 6412736"/>
              <a:gd name="connsiteX229" fmla="*/ 2157268 w 2689189"/>
              <a:gd name="connsiteY229" fmla="*/ 5053348 h 6412736"/>
              <a:gd name="connsiteX230" fmla="*/ 2157268 w 2689189"/>
              <a:gd name="connsiteY230" fmla="*/ 5082933 h 6412736"/>
              <a:gd name="connsiteX231" fmla="*/ 2127683 w 2689189"/>
              <a:gd name="connsiteY231" fmla="*/ 5082933 h 6412736"/>
              <a:gd name="connsiteX232" fmla="*/ 1861723 w 2689189"/>
              <a:gd name="connsiteY232" fmla="*/ 5053348 h 6412736"/>
              <a:gd name="connsiteX233" fmla="*/ 1891309 w 2689189"/>
              <a:gd name="connsiteY233" fmla="*/ 5053348 h 6412736"/>
              <a:gd name="connsiteX234" fmla="*/ 1891309 w 2689189"/>
              <a:gd name="connsiteY234" fmla="*/ 5082933 h 6412736"/>
              <a:gd name="connsiteX235" fmla="*/ 1861723 w 2689189"/>
              <a:gd name="connsiteY235" fmla="*/ 5082933 h 6412736"/>
              <a:gd name="connsiteX236" fmla="*/ 1595763 w 2689189"/>
              <a:gd name="connsiteY236" fmla="*/ 5053348 h 6412736"/>
              <a:gd name="connsiteX237" fmla="*/ 1625348 w 2689189"/>
              <a:gd name="connsiteY237" fmla="*/ 5053348 h 6412736"/>
              <a:gd name="connsiteX238" fmla="*/ 1625348 w 2689189"/>
              <a:gd name="connsiteY238" fmla="*/ 5082933 h 6412736"/>
              <a:gd name="connsiteX239" fmla="*/ 1595763 w 2689189"/>
              <a:gd name="connsiteY239" fmla="*/ 5082933 h 6412736"/>
              <a:gd name="connsiteX240" fmla="*/ 1329802 w 2689189"/>
              <a:gd name="connsiteY240" fmla="*/ 5053348 h 6412736"/>
              <a:gd name="connsiteX241" fmla="*/ 1359387 w 2689189"/>
              <a:gd name="connsiteY241" fmla="*/ 5053348 h 6412736"/>
              <a:gd name="connsiteX242" fmla="*/ 1359387 w 2689189"/>
              <a:gd name="connsiteY242" fmla="*/ 5082933 h 6412736"/>
              <a:gd name="connsiteX243" fmla="*/ 1329802 w 2689189"/>
              <a:gd name="connsiteY243" fmla="*/ 5082933 h 6412736"/>
              <a:gd name="connsiteX244" fmla="*/ 1063842 w 2689189"/>
              <a:gd name="connsiteY244" fmla="*/ 5053348 h 6412736"/>
              <a:gd name="connsiteX245" fmla="*/ 1093428 w 2689189"/>
              <a:gd name="connsiteY245" fmla="*/ 5053348 h 6412736"/>
              <a:gd name="connsiteX246" fmla="*/ 1093428 w 2689189"/>
              <a:gd name="connsiteY246" fmla="*/ 5082933 h 6412736"/>
              <a:gd name="connsiteX247" fmla="*/ 1063842 w 2689189"/>
              <a:gd name="connsiteY247" fmla="*/ 5082933 h 6412736"/>
              <a:gd name="connsiteX248" fmla="*/ 797881 w 2689189"/>
              <a:gd name="connsiteY248" fmla="*/ 5053348 h 6412736"/>
              <a:gd name="connsiteX249" fmla="*/ 827466 w 2689189"/>
              <a:gd name="connsiteY249" fmla="*/ 5053348 h 6412736"/>
              <a:gd name="connsiteX250" fmla="*/ 827466 w 2689189"/>
              <a:gd name="connsiteY250" fmla="*/ 5082933 h 6412736"/>
              <a:gd name="connsiteX251" fmla="*/ 797881 w 2689189"/>
              <a:gd name="connsiteY251" fmla="*/ 5082933 h 6412736"/>
              <a:gd name="connsiteX252" fmla="*/ 531921 w 2689189"/>
              <a:gd name="connsiteY252" fmla="*/ 5053348 h 6412736"/>
              <a:gd name="connsiteX253" fmla="*/ 561507 w 2689189"/>
              <a:gd name="connsiteY253" fmla="*/ 5053348 h 6412736"/>
              <a:gd name="connsiteX254" fmla="*/ 561507 w 2689189"/>
              <a:gd name="connsiteY254" fmla="*/ 5082933 h 6412736"/>
              <a:gd name="connsiteX255" fmla="*/ 531921 w 2689189"/>
              <a:gd name="connsiteY255" fmla="*/ 5082933 h 6412736"/>
              <a:gd name="connsiteX256" fmla="*/ 265961 w 2689189"/>
              <a:gd name="connsiteY256" fmla="*/ 5053348 h 6412736"/>
              <a:gd name="connsiteX257" fmla="*/ 295546 w 2689189"/>
              <a:gd name="connsiteY257" fmla="*/ 5053348 h 6412736"/>
              <a:gd name="connsiteX258" fmla="*/ 295546 w 2689189"/>
              <a:gd name="connsiteY258" fmla="*/ 5082933 h 6412736"/>
              <a:gd name="connsiteX259" fmla="*/ 265961 w 2689189"/>
              <a:gd name="connsiteY259" fmla="*/ 5082933 h 6412736"/>
              <a:gd name="connsiteX260" fmla="*/ 0 w 2689189"/>
              <a:gd name="connsiteY260" fmla="*/ 5053348 h 6412736"/>
              <a:gd name="connsiteX261" fmla="*/ 29585 w 2689189"/>
              <a:gd name="connsiteY261" fmla="*/ 5053348 h 6412736"/>
              <a:gd name="connsiteX262" fmla="*/ 29585 w 2689189"/>
              <a:gd name="connsiteY262" fmla="*/ 5082933 h 6412736"/>
              <a:gd name="connsiteX263" fmla="*/ 0 w 2689189"/>
              <a:gd name="connsiteY263" fmla="*/ 5082933 h 6412736"/>
              <a:gd name="connsiteX264" fmla="*/ 2659604 w 2689189"/>
              <a:gd name="connsiteY264" fmla="*/ 4787388 h 6412736"/>
              <a:gd name="connsiteX265" fmla="*/ 2689189 w 2689189"/>
              <a:gd name="connsiteY265" fmla="*/ 4787388 h 6412736"/>
              <a:gd name="connsiteX266" fmla="*/ 2689189 w 2689189"/>
              <a:gd name="connsiteY266" fmla="*/ 4816974 h 6412736"/>
              <a:gd name="connsiteX267" fmla="*/ 2659604 w 2689189"/>
              <a:gd name="connsiteY267" fmla="*/ 4816974 h 6412736"/>
              <a:gd name="connsiteX268" fmla="*/ 2393644 w 2689189"/>
              <a:gd name="connsiteY268" fmla="*/ 4787388 h 6412736"/>
              <a:gd name="connsiteX269" fmla="*/ 2423230 w 2689189"/>
              <a:gd name="connsiteY269" fmla="*/ 4787388 h 6412736"/>
              <a:gd name="connsiteX270" fmla="*/ 2423230 w 2689189"/>
              <a:gd name="connsiteY270" fmla="*/ 4816974 h 6412736"/>
              <a:gd name="connsiteX271" fmla="*/ 2393644 w 2689189"/>
              <a:gd name="connsiteY271" fmla="*/ 4816974 h 6412736"/>
              <a:gd name="connsiteX272" fmla="*/ 2127683 w 2689189"/>
              <a:gd name="connsiteY272" fmla="*/ 4787388 h 6412736"/>
              <a:gd name="connsiteX273" fmla="*/ 2157268 w 2689189"/>
              <a:gd name="connsiteY273" fmla="*/ 4787388 h 6412736"/>
              <a:gd name="connsiteX274" fmla="*/ 2157268 w 2689189"/>
              <a:gd name="connsiteY274" fmla="*/ 4816974 h 6412736"/>
              <a:gd name="connsiteX275" fmla="*/ 2127683 w 2689189"/>
              <a:gd name="connsiteY275" fmla="*/ 4816974 h 6412736"/>
              <a:gd name="connsiteX276" fmla="*/ 1861723 w 2689189"/>
              <a:gd name="connsiteY276" fmla="*/ 4787388 h 6412736"/>
              <a:gd name="connsiteX277" fmla="*/ 1891309 w 2689189"/>
              <a:gd name="connsiteY277" fmla="*/ 4787388 h 6412736"/>
              <a:gd name="connsiteX278" fmla="*/ 1891309 w 2689189"/>
              <a:gd name="connsiteY278" fmla="*/ 4816974 h 6412736"/>
              <a:gd name="connsiteX279" fmla="*/ 1861723 w 2689189"/>
              <a:gd name="connsiteY279" fmla="*/ 4816974 h 6412736"/>
              <a:gd name="connsiteX280" fmla="*/ 1595763 w 2689189"/>
              <a:gd name="connsiteY280" fmla="*/ 4787388 h 6412736"/>
              <a:gd name="connsiteX281" fmla="*/ 1625348 w 2689189"/>
              <a:gd name="connsiteY281" fmla="*/ 4787388 h 6412736"/>
              <a:gd name="connsiteX282" fmla="*/ 1625348 w 2689189"/>
              <a:gd name="connsiteY282" fmla="*/ 4816974 h 6412736"/>
              <a:gd name="connsiteX283" fmla="*/ 1595763 w 2689189"/>
              <a:gd name="connsiteY283" fmla="*/ 4816974 h 6412736"/>
              <a:gd name="connsiteX284" fmla="*/ 1329802 w 2689189"/>
              <a:gd name="connsiteY284" fmla="*/ 4787388 h 6412736"/>
              <a:gd name="connsiteX285" fmla="*/ 1359387 w 2689189"/>
              <a:gd name="connsiteY285" fmla="*/ 4787388 h 6412736"/>
              <a:gd name="connsiteX286" fmla="*/ 1359387 w 2689189"/>
              <a:gd name="connsiteY286" fmla="*/ 4816974 h 6412736"/>
              <a:gd name="connsiteX287" fmla="*/ 1329802 w 2689189"/>
              <a:gd name="connsiteY287" fmla="*/ 4816974 h 6412736"/>
              <a:gd name="connsiteX288" fmla="*/ 1063842 w 2689189"/>
              <a:gd name="connsiteY288" fmla="*/ 4787388 h 6412736"/>
              <a:gd name="connsiteX289" fmla="*/ 1093428 w 2689189"/>
              <a:gd name="connsiteY289" fmla="*/ 4787388 h 6412736"/>
              <a:gd name="connsiteX290" fmla="*/ 1093428 w 2689189"/>
              <a:gd name="connsiteY290" fmla="*/ 4816974 h 6412736"/>
              <a:gd name="connsiteX291" fmla="*/ 1063842 w 2689189"/>
              <a:gd name="connsiteY291" fmla="*/ 4816974 h 6412736"/>
              <a:gd name="connsiteX292" fmla="*/ 797881 w 2689189"/>
              <a:gd name="connsiteY292" fmla="*/ 4787388 h 6412736"/>
              <a:gd name="connsiteX293" fmla="*/ 827466 w 2689189"/>
              <a:gd name="connsiteY293" fmla="*/ 4787388 h 6412736"/>
              <a:gd name="connsiteX294" fmla="*/ 827466 w 2689189"/>
              <a:gd name="connsiteY294" fmla="*/ 4816974 h 6412736"/>
              <a:gd name="connsiteX295" fmla="*/ 797881 w 2689189"/>
              <a:gd name="connsiteY295" fmla="*/ 4816974 h 6412736"/>
              <a:gd name="connsiteX296" fmla="*/ 531921 w 2689189"/>
              <a:gd name="connsiteY296" fmla="*/ 4787388 h 6412736"/>
              <a:gd name="connsiteX297" fmla="*/ 561507 w 2689189"/>
              <a:gd name="connsiteY297" fmla="*/ 4787388 h 6412736"/>
              <a:gd name="connsiteX298" fmla="*/ 561507 w 2689189"/>
              <a:gd name="connsiteY298" fmla="*/ 4816974 h 6412736"/>
              <a:gd name="connsiteX299" fmla="*/ 531921 w 2689189"/>
              <a:gd name="connsiteY299" fmla="*/ 4816974 h 6412736"/>
              <a:gd name="connsiteX300" fmla="*/ 265961 w 2689189"/>
              <a:gd name="connsiteY300" fmla="*/ 4787388 h 6412736"/>
              <a:gd name="connsiteX301" fmla="*/ 295546 w 2689189"/>
              <a:gd name="connsiteY301" fmla="*/ 4787388 h 6412736"/>
              <a:gd name="connsiteX302" fmla="*/ 295546 w 2689189"/>
              <a:gd name="connsiteY302" fmla="*/ 4816974 h 6412736"/>
              <a:gd name="connsiteX303" fmla="*/ 265961 w 2689189"/>
              <a:gd name="connsiteY303" fmla="*/ 4816974 h 6412736"/>
              <a:gd name="connsiteX304" fmla="*/ 0 w 2689189"/>
              <a:gd name="connsiteY304" fmla="*/ 4787388 h 6412736"/>
              <a:gd name="connsiteX305" fmla="*/ 29585 w 2689189"/>
              <a:gd name="connsiteY305" fmla="*/ 4787388 h 6412736"/>
              <a:gd name="connsiteX306" fmla="*/ 29585 w 2689189"/>
              <a:gd name="connsiteY306" fmla="*/ 4816974 h 6412736"/>
              <a:gd name="connsiteX307" fmla="*/ 0 w 2689189"/>
              <a:gd name="connsiteY307" fmla="*/ 4816974 h 6412736"/>
              <a:gd name="connsiteX308" fmla="*/ 2659604 w 2689189"/>
              <a:gd name="connsiteY308" fmla="*/ 4521428 h 6412736"/>
              <a:gd name="connsiteX309" fmla="*/ 2689189 w 2689189"/>
              <a:gd name="connsiteY309" fmla="*/ 4521428 h 6412736"/>
              <a:gd name="connsiteX310" fmla="*/ 2689189 w 2689189"/>
              <a:gd name="connsiteY310" fmla="*/ 4551013 h 6412736"/>
              <a:gd name="connsiteX311" fmla="*/ 2659604 w 2689189"/>
              <a:gd name="connsiteY311" fmla="*/ 4551013 h 6412736"/>
              <a:gd name="connsiteX312" fmla="*/ 2393644 w 2689189"/>
              <a:gd name="connsiteY312" fmla="*/ 4521428 h 6412736"/>
              <a:gd name="connsiteX313" fmla="*/ 2423230 w 2689189"/>
              <a:gd name="connsiteY313" fmla="*/ 4521428 h 6412736"/>
              <a:gd name="connsiteX314" fmla="*/ 2423230 w 2689189"/>
              <a:gd name="connsiteY314" fmla="*/ 4551013 h 6412736"/>
              <a:gd name="connsiteX315" fmla="*/ 2393644 w 2689189"/>
              <a:gd name="connsiteY315" fmla="*/ 4551013 h 6412736"/>
              <a:gd name="connsiteX316" fmla="*/ 2127683 w 2689189"/>
              <a:gd name="connsiteY316" fmla="*/ 4521428 h 6412736"/>
              <a:gd name="connsiteX317" fmla="*/ 2157268 w 2689189"/>
              <a:gd name="connsiteY317" fmla="*/ 4521428 h 6412736"/>
              <a:gd name="connsiteX318" fmla="*/ 2157268 w 2689189"/>
              <a:gd name="connsiteY318" fmla="*/ 4551013 h 6412736"/>
              <a:gd name="connsiteX319" fmla="*/ 2127683 w 2689189"/>
              <a:gd name="connsiteY319" fmla="*/ 4551013 h 6412736"/>
              <a:gd name="connsiteX320" fmla="*/ 1861723 w 2689189"/>
              <a:gd name="connsiteY320" fmla="*/ 4521428 h 6412736"/>
              <a:gd name="connsiteX321" fmla="*/ 1891309 w 2689189"/>
              <a:gd name="connsiteY321" fmla="*/ 4521428 h 6412736"/>
              <a:gd name="connsiteX322" fmla="*/ 1891309 w 2689189"/>
              <a:gd name="connsiteY322" fmla="*/ 4551013 h 6412736"/>
              <a:gd name="connsiteX323" fmla="*/ 1861723 w 2689189"/>
              <a:gd name="connsiteY323" fmla="*/ 4551013 h 6412736"/>
              <a:gd name="connsiteX324" fmla="*/ 1595763 w 2689189"/>
              <a:gd name="connsiteY324" fmla="*/ 4521428 h 6412736"/>
              <a:gd name="connsiteX325" fmla="*/ 1625348 w 2689189"/>
              <a:gd name="connsiteY325" fmla="*/ 4521428 h 6412736"/>
              <a:gd name="connsiteX326" fmla="*/ 1625348 w 2689189"/>
              <a:gd name="connsiteY326" fmla="*/ 4551013 h 6412736"/>
              <a:gd name="connsiteX327" fmla="*/ 1595763 w 2689189"/>
              <a:gd name="connsiteY327" fmla="*/ 4551013 h 6412736"/>
              <a:gd name="connsiteX328" fmla="*/ 1329802 w 2689189"/>
              <a:gd name="connsiteY328" fmla="*/ 4521428 h 6412736"/>
              <a:gd name="connsiteX329" fmla="*/ 1359387 w 2689189"/>
              <a:gd name="connsiteY329" fmla="*/ 4521428 h 6412736"/>
              <a:gd name="connsiteX330" fmla="*/ 1359387 w 2689189"/>
              <a:gd name="connsiteY330" fmla="*/ 4551013 h 6412736"/>
              <a:gd name="connsiteX331" fmla="*/ 1329802 w 2689189"/>
              <a:gd name="connsiteY331" fmla="*/ 4551013 h 6412736"/>
              <a:gd name="connsiteX332" fmla="*/ 1063842 w 2689189"/>
              <a:gd name="connsiteY332" fmla="*/ 4521428 h 6412736"/>
              <a:gd name="connsiteX333" fmla="*/ 1093428 w 2689189"/>
              <a:gd name="connsiteY333" fmla="*/ 4521428 h 6412736"/>
              <a:gd name="connsiteX334" fmla="*/ 1093428 w 2689189"/>
              <a:gd name="connsiteY334" fmla="*/ 4551013 h 6412736"/>
              <a:gd name="connsiteX335" fmla="*/ 1063842 w 2689189"/>
              <a:gd name="connsiteY335" fmla="*/ 4551013 h 6412736"/>
              <a:gd name="connsiteX336" fmla="*/ 797881 w 2689189"/>
              <a:gd name="connsiteY336" fmla="*/ 4521428 h 6412736"/>
              <a:gd name="connsiteX337" fmla="*/ 827466 w 2689189"/>
              <a:gd name="connsiteY337" fmla="*/ 4521428 h 6412736"/>
              <a:gd name="connsiteX338" fmla="*/ 827466 w 2689189"/>
              <a:gd name="connsiteY338" fmla="*/ 4551013 h 6412736"/>
              <a:gd name="connsiteX339" fmla="*/ 797881 w 2689189"/>
              <a:gd name="connsiteY339" fmla="*/ 4551013 h 6412736"/>
              <a:gd name="connsiteX340" fmla="*/ 531921 w 2689189"/>
              <a:gd name="connsiteY340" fmla="*/ 4521428 h 6412736"/>
              <a:gd name="connsiteX341" fmla="*/ 561507 w 2689189"/>
              <a:gd name="connsiteY341" fmla="*/ 4521428 h 6412736"/>
              <a:gd name="connsiteX342" fmla="*/ 561507 w 2689189"/>
              <a:gd name="connsiteY342" fmla="*/ 4551013 h 6412736"/>
              <a:gd name="connsiteX343" fmla="*/ 531921 w 2689189"/>
              <a:gd name="connsiteY343" fmla="*/ 4551013 h 6412736"/>
              <a:gd name="connsiteX344" fmla="*/ 265961 w 2689189"/>
              <a:gd name="connsiteY344" fmla="*/ 4521428 h 6412736"/>
              <a:gd name="connsiteX345" fmla="*/ 295546 w 2689189"/>
              <a:gd name="connsiteY345" fmla="*/ 4521428 h 6412736"/>
              <a:gd name="connsiteX346" fmla="*/ 295546 w 2689189"/>
              <a:gd name="connsiteY346" fmla="*/ 4551013 h 6412736"/>
              <a:gd name="connsiteX347" fmla="*/ 265961 w 2689189"/>
              <a:gd name="connsiteY347" fmla="*/ 4551013 h 6412736"/>
              <a:gd name="connsiteX348" fmla="*/ 0 w 2689189"/>
              <a:gd name="connsiteY348" fmla="*/ 4521428 h 6412736"/>
              <a:gd name="connsiteX349" fmla="*/ 29585 w 2689189"/>
              <a:gd name="connsiteY349" fmla="*/ 4521428 h 6412736"/>
              <a:gd name="connsiteX350" fmla="*/ 29585 w 2689189"/>
              <a:gd name="connsiteY350" fmla="*/ 4551013 h 6412736"/>
              <a:gd name="connsiteX351" fmla="*/ 0 w 2689189"/>
              <a:gd name="connsiteY351" fmla="*/ 4551013 h 6412736"/>
              <a:gd name="connsiteX352" fmla="*/ 2659604 w 2689189"/>
              <a:gd name="connsiteY352" fmla="*/ 4255467 h 6412736"/>
              <a:gd name="connsiteX353" fmla="*/ 2689189 w 2689189"/>
              <a:gd name="connsiteY353" fmla="*/ 4255467 h 6412736"/>
              <a:gd name="connsiteX354" fmla="*/ 2689189 w 2689189"/>
              <a:gd name="connsiteY354" fmla="*/ 4285052 h 6412736"/>
              <a:gd name="connsiteX355" fmla="*/ 2659604 w 2689189"/>
              <a:gd name="connsiteY355" fmla="*/ 4285052 h 6412736"/>
              <a:gd name="connsiteX356" fmla="*/ 2393644 w 2689189"/>
              <a:gd name="connsiteY356" fmla="*/ 4255467 h 6412736"/>
              <a:gd name="connsiteX357" fmla="*/ 2423230 w 2689189"/>
              <a:gd name="connsiteY357" fmla="*/ 4255467 h 6412736"/>
              <a:gd name="connsiteX358" fmla="*/ 2423230 w 2689189"/>
              <a:gd name="connsiteY358" fmla="*/ 4285052 h 6412736"/>
              <a:gd name="connsiteX359" fmla="*/ 2393644 w 2689189"/>
              <a:gd name="connsiteY359" fmla="*/ 4285052 h 6412736"/>
              <a:gd name="connsiteX360" fmla="*/ 2127683 w 2689189"/>
              <a:gd name="connsiteY360" fmla="*/ 4255467 h 6412736"/>
              <a:gd name="connsiteX361" fmla="*/ 2157268 w 2689189"/>
              <a:gd name="connsiteY361" fmla="*/ 4255467 h 6412736"/>
              <a:gd name="connsiteX362" fmla="*/ 2157268 w 2689189"/>
              <a:gd name="connsiteY362" fmla="*/ 4285052 h 6412736"/>
              <a:gd name="connsiteX363" fmla="*/ 2127683 w 2689189"/>
              <a:gd name="connsiteY363" fmla="*/ 4285052 h 6412736"/>
              <a:gd name="connsiteX364" fmla="*/ 1861723 w 2689189"/>
              <a:gd name="connsiteY364" fmla="*/ 4255467 h 6412736"/>
              <a:gd name="connsiteX365" fmla="*/ 1891309 w 2689189"/>
              <a:gd name="connsiteY365" fmla="*/ 4255467 h 6412736"/>
              <a:gd name="connsiteX366" fmla="*/ 1891309 w 2689189"/>
              <a:gd name="connsiteY366" fmla="*/ 4285052 h 6412736"/>
              <a:gd name="connsiteX367" fmla="*/ 1861723 w 2689189"/>
              <a:gd name="connsiteY367" fmla="*/ 4285052 h 6412736"/>
              <a:gd name="connsiteX368" fmla="*/ 1595763 w 2689189"/>
              <a:gd name="connsiteY368" fmla="*/ 4255467 h 6412736"/>
              <a:gd name="connsiteX369" fmla="*/ 1625348 w 2689189"/>
              <a:gd name="connsiteY369" fmla="*/ 4255467 h 6412736"/>
              <a:gd name="connsiteX370" fmla="*/ 1625348 w 2689189"/>
              <a:gd name="connsiteY370" fmla="*/ 4285052 h 6412736"/>
              <a:gd name="connsiteX371" fmla="*/ 1595763 w 2689189"/>
              <a:gd name="connsiteY371" fmla="*/ 4285052 h 6412736"/>
              <a:gd name="connsiteX372" fmla="*/ 1329802 w 2689189"/>
              <a:gd name="connsiteY372" fmla="*/ 4255467 h 6412736"/>
              <a:gd name="connsiteX373" fmla="*/ 1359387 w 2689189"/>
              <a:gd name="connsiteY373" fmla="*/ 4255467 h 6412736"/>
              <a:gd name="connsiteX374" fmla="*/ 1359387 w 2689189"/>
              <a:gd name="connsiteY374" fmla="*/ 4285052 h 6412736"/>
              <a:gd name="connsiteX375" fmla="*/ 1329802 w 2689189"/>
              <a:gd name="connsiteY375" fmla="*/ 4285052 h 6412736"/>
              <a:gd name="connsiteX376" fmla="*/ 1063842 w 2689189"/>
              <a:gd name="connsiteY376" fmla="*/ 4255467 h 6412736"/>
              <a:gd name="connsiteX377" fmla="*/ 1093428 w 2689189"/>
              <a:gd name="connsiteY377" fmla="*/ 4255467 h 6412736"/>
              <a:gd name="connsiteX378" fmla="*/ 1093428 w 2689189"/>
              <a:gd name="connsiteY378" fmla="*/ 4285052 h 6412736"/>
              <a:gd name="connsiteX379" fmla="*/ 1063842 w 2689189"/>
              <a:gd name="connsiteY379" fmla="*/ 4285052 h 6412736"/>
              <a:gd name="connsiteX380" fmla="*/ 797881 w 2689189"/>
              <a:gd name="connsiteY380" fmla="*/ 4255467 h 6412736"/>
              <a:gd name="connsiteX381" fmla="*/ 827466 w 2689189"/>
              <a:gd name="connsiteY381" fmla="*/ 4255467 h 6412736"/>
              <a:gd name="connsiteX382" fmla="*/ 827466 w 2689189"/>
              <a:gd name="connsiteY382" fmla="*/ 4285052 h 6412736"/>
              <a:gd name="connsiteX383" fmla="*/ 797881 w 2689189"/>
              <a:gd name="connsiteY383" fmla="*/ 4285052 h 6412736"/>
              <a:gd name="connsiteX384" fmla="*/ 531921 w 2689189"/>
              <a:gd name="connsiteY384" fmla="*/ 4255467 h 6412736"/>
              <a:gd name="connsiteX385" fmla="*/ 561507 w 2689189"/>
              <a:gd name="connsiteY385" fmla="*/ 4255467 h 6412736"/>
              <a:gd name="connsiteX386" fmla="*/ 561507 w 2689189"/>
              <a:gd name="connsiteY386" fmla="*/ 4285052 h 6412736"/>
              <a:gd name="connsiteX387" fmla="*/ 531921 w 2689189"/>
              <a:gd name="connsiteY387" fmla="*/ 4285052 h 6412736"/>
              <a:gd name="connsiteX388" fmla="*/ 265961 w 2689189"/>
              <a:gd name="connsiteY388" fmla="*/ 4255467 h 6412736"/>
              <a:gd name="connsiteX389" fmla="*/ 295546 w 2689189"/>
              <a:gd name="connsiteY389" fmla="*/ 4255467 h 6412736"/>
              <a:gd name="connsiteX390" fmla="*/ 295546 w 2689189"/>
              <a:gd name="connsiteY390" fmla="*/ 4285052 h 6412736"/>
              <a:gd name="connsiteX391" fmla="*/ 265961 w 2689189"/>
              <a:gd name="connsiteY391" fmla="*/ 4285052 h 6412736"/>
              <a:gd name="connsiteX392" fmla="*/ 0 w 2689189"/>
              <a:gd name="connsiteY392" fmla="*/ 4255467 h 6412736"/>
              <a:gd name="connsiteX393" fmla="*/ 29585 w 2689189"/>
              <a:gd name="connsiteY393" fmla="*/ 4255467 h 6412736"/>
              <a:gd name="connsiteX394" fmla="*/ 29585 w 2689189"/>
              <a:gd name="connsiteY394" fmla="*/ 4285052 h 6412736"/>
              <a:gd name="connsiteX395" fmla="*/ 0 w 2689189"/>
              <a:gd name="connsiteY395" fmla="*/ 4285052 h 6412736"/>
              <a:gd name="connsiteX396" fmla="*/ 2659604 w 2689189"/>
              <a:gd name="connsiteY396" fmla="*/ 3989507 h 6412736"/>
              <a:gd name="connsiteX397" fmla="*/ 2689189 w 2689189"/>
              <a:gd name="connsiteY397" fmla="*/ 3989507 h 6412736"/>
              <a:gd name="connsiteX398" fmla="*/ 2689189 w 2689189"/>
              <a:gd name="connsiteY398" fmla="*/ 4019093 h 6412736"/>
              <a:gd name="connsiteX399" fmla="*/ 2659604 w 2689189"/>
              <a:gd name="connsiteY399" fmla="*/ 4019093 h 6412736"/>
              <a:gd name="connsiteX400" fmla="*/ 2393644 w 2689189"/>
              <a:gd name="connsiteY400" fmla="*/ 3989507 h 6412736"/>
              <a:gd name="connsiteX401" fmla="*/ 2423230 w 2689189"/>
              <a:gd name="connsiteY401" fmla="*/ 3989507 h 6412736"/>
              <a:gd name="connsiteX402" fmla="*/ 2423230 w 2689189"/>
              <a:gd name="connsiteY402" fmla="*/ 4019093 h 6412736"/>
              <a:gd name="connsiteX403" fmla="*/ 2393644 w 2689189"/>
              <a:gd name="connsiteY403" fmla="*/ 4019093 h 6412736"/>
              <a:gd name="connsiteX404" fmla="*/ 2127683 w 2689189"/>
              <a:gd name="connsiteY404" fmla="*/ 3989507 h 6412736"/>
              <a:gd name="connsiteX405" fmla="*/ 2157268 w 2689189"/>
              <a:gd name="connsiteY405" fmla="*/ 3989507 h 6412736"/>
              <a:gd name="connsiteX406" fmla="*/ 2157268 w 2689189"/>
              <a:gd name="connsiteY406" fmla="*/ 4019093 h 6412736"/>
              <a:gd name="connsiteX407" fmla="*/ 2127683 w 2689189"/>
              <a:gd name="connsiteY407" fmla="*/ 4019093 h 6412736"/>
              <a:gd name="connsiteX408" fmla="*/ 1861723 w 2689189"/>
              <a:gd name="connsiteY408" fmla="*/ 3989507 h 6412736"/>
              <a:gd name="connsiteX409" fmla="*/ 1891309 w 2689189"/>
              <a:gd name="connsiteY409" fmla="*/ 3989507 h 6412736"/>
              <a:gd name="connsiteX410" fmla="*/ 1891309 w 2689189"/>
              <a:gd name="connsiteY410" fmla="*/ 4019093 h 6412736"/>
              <a:gd name="connsiteX411" fmla="*/ 1861723 w 2689189"/>
              <a:gd name="connsiteY411" fmla="*/ 4019093 h 6412736"/>
              <a:gd name="connsiteX412" fmla="*/ 1595763 w 2689189"/>
              <a:gd name="connsiteY412" fmla="*/ 3989507 h 6412736"/>
              <a:gd name="connsiteX413" fmla="*/ 1625348 w 2689189"/>
              <a:gd name="connsiteY413" fmla="*/ 3989507 h 6412736"/>
              <a:gd name="connsiteX414" fmla="*/ 1625348 w 2689189"/>
              <a:gd name="connsiteY414" fmla="*/ 4019093 h 6412736"/>
              <a:gd name="connsiteX415" fmla="*/ 1595763 w 2689189"/>
              <a:gd name="connsiteY415" fmla="*/ 4019093 h 6412736"/>
              <a:gd name="connsiteX416" fmla="*/ 1329802 w 2689189"/>
              <a:gd name="connsiteY416" fmla="*/ 3989507 h 6412736"/>
              <a:gd name="connsiteX417" fmla="*/ 1359387 w 2689189"/>
              <a:gd name="connsiteY417" fmla="*/ 3989507 h 6412736"/>
              <a:gd name="connsiteX418" fmla="*/ 1359387 w 2689189"/>
              <a:gd name="connsiteY418" fmla="*/ 4019093 h 6412736"/>
              <a:gd name="connsiteX419" fmla="*/ 1329802 w 2689189"/>
              <a:gd name="connsiteY419" fmla="*/ 4019093 h 6412736"/>
              <a:gd name="connsiteX420" fmla="*/ 1063842 w 2689189"/>
              <a:gd name="connsiteY420" fmla="*/ 3989507 h 6412736"/>
              <a:gd name="connsiteX421" fmla="*/ 1093428 w 2689189"/>
              <a:gd name="connsiteY421" fmla="*/ 3989507 h 6412736"/>
              <a:gd name="connsiteX422" fmla="*/ 1093428 w 2689189"/>
              <a:gd name="connsiteY422" fmla="*/ 4019093 h 6412736"/>
              <a:gd name="connsiteX423" fmla="*/ 1063842 w 2689189"/>
              <a:gd name="connsiteY423" fmla="*/ 4019093 h 6412736"/>
              <a:gd name="connsiteX424" fmla="*/ 797881 w 2689189"/>
              <a:gd name="connsiteY424" fmla="*/ 3989507 h 6412736"/>
              <a:gd name="connsiteX425" fmla="*/ 827466 w 2689189"/>
              <a:gd name="connsiteY425" fmla="*/ 3989507 h 6412736"/>
              <a:gd name="connsiteX426" fmla="*/ 827466 w 2689189"/>
              <a:gd name="connsiteY426" fmla="*/ 4019093 h 6412736"/>
              <a:gd name="connsiteX427" fmla="*/ 797881 w 2689189"/>
              <a:gd name="connsiteY427" fmla="*/ 4019093 h 6412736"/>
              <a:gd name="connsiteX428" fmla="*/ 531921 w 2689189"/>
              <a:gd name="connsiteY428" fmla="*/ 3989507 h 6412736"/>
              <a:gd name="connsiteX429" fmla="*/ 561507 w 2689189"/>
              <a:gd name="connsiteY429" fmla="*/ 3989507 h 6412736"/>
              <a:gd name="connsiteX430" fmla="*/ 561507 w 2689189"/>
              <a:gd name="connsiteY430" fmla="*/ 4019093 h 6412736"/>
              <a:gd name="connsiteX431" fmla="*/ 531921 w 2689189"/>
              <a:gd name="connsiteY431" fmla="*/ 4019093 h 6412736"/>
              <a:gd name="connsiteX432" fmla="*/ 265961 w 2689189"/>
              <a:gd name="connsiteY432" fmla="*/ 3989507 h 6412736"/>
              <a:gd name="connsiteX433" fmla="*/ 295546 w 2689189"/>
              <a:gd name="connsiteY433" fmla="*/ 3989507 h 6412736"/>
              <a:gd name="connsiteX434" fmla="*/ 295546 w 2689189"/>
              <a:gd name="connsiteY434" fmla="*/ 4019093 h 6412736"/>
              <a:gd name="connsiteX435" fmla="*/ 265961 w 2689189"/>
              <a:gd name="connsiteY435" fmla="*/ 4019093 h 6412736"/>
              <a:gd name="connsiteX436" fmla="*/ 0 w 2689189"/>
              <a:gd name="connsiteY436" fmla="*/ 3989507 h 6412736"/>
              <a:gd name="connsiteX437" fmla="*/ 29585 w 2689189"/>
              <a:gd name="connsiteY437" fmla="*/ 3989507 h 6412736"/>
              <a:gd name="connsiteX438" fmla="*/ 29585 w 2689189"/>
              <a:gd name="connsiteY438" fmla="*/ 4019093 h 6412736"/>
              <a:gd name="connsiteX439" fmla="*/ 0 w 2689189"/>
              <a:gd name="connsiteY439" fmla="*/ 4019093 h 6412736"/>
              <a:gd name="connsiteX440" fmla="*/ 2659604 w 2689189"/>
              <a:gd name="connsiteY440" fmla="*/ 3723546 h 6412736"/>
              <a:gd name="connsiteX441" fmla="*/ 2689189 w 2689189"/>
              <a:gd name="connsiteY441" fmla="*/ 3723546 h 6412736"/>
              <a:gd name="connsiteX442" fmla="*/ 2689189 w 2689189"/>
              <a:gd name="connsiteY442" fmla="*/ 3753131 h 6412736"/>
              <a:gd name="connsiteX443" fmla="*/ 2659604 w 2689189"/>
              <a:gd name="connsiteY443" fmla="*/ 3753131 h 6412736"/>
              <a:gd name="connsiteX444" fmla="*/ 2393644 w 2689189"/>
              <a:gd name="connsiteY444" fmla="*/ 3723546 h 6412736"/>
              <a:gd name="connsiteX445" fmla="*/ 2423230 w 2689189"/>
              <a:gd name="connsiteY445" fmla="*/ 3723546 h 6412736"/>
              <a:gd name="connsiteX446" fmla="*/ 2423230 w 2689189"/>
              <a:gd name="connsiteY446" fmla="*/ 3753131 h 6412736"/>
              <a:gd name="connsiteX447" fmla="*/ 2393644 w 2689189"/>
              <a:gd name="connsiteY447" fmla="*/ 3753131 h 6412736"/>
              <a:gd name="connsiteX448" fmla="*/ 2127683 w 2689189"/>
              <a:gd name="connsiteY448" fmla="*/ 3723546 h 6412736"/>
              <a:gd name="connsiteX449" fmla="*/ 2157268 w 2689189"/>
              <a:gd name="connsiteY449" fmla="*/ 3723546 h 6412736"/>
              <a:gd name="connsiteX450" fmla="*/ 2157268 w 2689189"/>
              <a:gd name="connsiteY450" fmla="*/ 3753131 h 6412736"/>
              <a:gd name="connsiteX451" fmla="*/ 2127683 w 2689189"/>
              <a:gd name="connsiteY451" fmla="*/ 3753131 h 6412736"/>
              <a:gd name="connsiteX452" fmla="*/ 1861723 w 2689189"/>
              <a:gd name="connsiteY452" fmla="*/ 3723546 h 6412736"/>
              <a:gd name="connsiteX453" fmla="*/ 1891309 w 2689189"/>
              <a:gd name="connsiteY453" fmla="*/ 3723546 h 6412736"/>
              <a:gd name="connsiteX454" fmla="*/ 1891309 w 2689189"/>
              <a:gd name="connsiteY454" fmla="*/ 3753131 h 6412736"/>
              <a:gd name="connsiteX455" fmla="*/ 1861723 w 2689189"/>
              <a:gd name="connsiteY455" fmla="*/ 3753131 h 6412736"/>
              <a:gd name="connsiteX456" fmla="*/ 1595763 w 2689189"/>
              <a:gd name="connsiteY456" fmla="*/ 3723546 h 6412736"/>
              <a:gd name="connsiteX457" fmla="*/ 1625348 w 2689189"/>
              <a:gd name="connsiteY457" fmla="*/ 3723546 h 6412736"/>
              <a:gd name="connsiteX458" fmla="*/ 1625348 w 2689189"/>
              <a:gd name="connsiteY458" fmla="*/ 3753131 h 6412736"/>
              <a:gd name="connsiteX459" fmla="*/ 1595763 w 2689189"/>
              <a:gd name="connsiteY459" fmla="*/ 3753131 h 6412736"/>
              <a:gd name="connsiteX460" fmla="*/ 1329802 w 2689189"/>
              <a:gd name="connsiteY460" fmla="*/ 3723546 h 6412736"/>
              <a:gd name="connsiteX461" fmla="*/ 1359387 w 2689189"/>
              <a:gd name="connsiteY461" fmla="*/ 3723546 h 6412736"/>
              <a:gd name="connsiteX462" fmla="*/ 1359387 w 2689189"/>
              <a:gd name="connsiteY462" fmla="*/ 3753131 h 6412736"/>
              <a:gd name="connsiteX463" fmla="*/ 1329802 w 2689189"/>
              <a:gd name="connsiteY463" fmla="*/ 3753131 h 6412736"/>
              <a:gd name="connsiteX464" fmla="*/ 1063842 w 2689189"/>
              <a:gd name="connsiteY464" fmla="*/ 3723546 h 6412736"/>
              <a:gd name="connsiteX465" fmla="*/ 1093428 w 2689189"/>
              <a:gd name="connsiteY465" fmla="*/ 3723546 h 6412736"/>
              <a:gd name="connsiteX466" fmla="*/ 1093428 w 2689189"/>
              <a:gd name="connsiteY466" fmla="*/ 3753131 h 6412736"/>
              <a:gd name="connsiteX467" fmla="*/ 1063842 w 2689189"/>
              <a:gd name="connsiteY467" fmla="*/ 3753131 h 6412736"/>
              <a:gd name="connsiteX468" fmla="*/ 797881 w 2689189"/>
              <a:gd name="connsiteY468" fmla="*/ 3723546 h 6412736"/>
              <a:gd name="connsiteX469" fmla="*/ 827466 w 2689189"/>
              <a:gd name="connsiteY469" fmla="*/ 3723546 h 6412736"/>
              <a:gd name="connsiteX470" fmla="*/ 827466 w 2689189"/>
              <a:gd name="connsiteY470" fmla="*/ 3753131 h 6412736"/>
              <a:gd name="connsiteX471" fmla="*/ 797881 w 2689189"/>
              <a:gd name="connsiteY471" fmla="*/ 3753131 h 6412736"/>
              <a:gd name="connsiteX472" fmla="*/ 531921 w 2689189"/>
              <a:gd name="connsiteY472" fmla="*/ 3723546 h 6412736"/>
              <a:gd name="connsiteX473" fmla="*/ 561507 w 2689189"/>
              <a:gd name="connsiteY473" fmla="*/ 3723546 h 6412736"/>
              <a:gd name="connsiteX474" fmla="*/ 561507 w 2689189"/>
              <a:gd name="connsiteY474" fmla="*/ 3753131 h 6412736"/>
              <a:gd name="connsiteX475" fmla="*/ 531921 w 2689189"/>
              <a:gd name="connsiteY475" fmla="*/ 3753131 h 6412736"/>
              <a:gd name="connsiteX476" fmla="*/ 265961 w 2689189"/>
              <a:gd name="connsiteY476" fmla="*/ 3723546 h 6412736"/>
              <a:gd name="connsiteX477" fmla="*/ 295546 w 2689189"/>
              <a:gd name="connsiteY477" fmla="*/ 3723546 h 6412736"/>
              <a:gd name="connsiteX478" fmla="*/ 295546 w 2689189"/>
              <a:gd name="connsiteY478" fmla="*/ 3753131 h 6412736"/>
              <a:gd name="connsiteX479" fmla="*/ 265961 w 2689189"/>
              <a:gd name="connsiteY479" fmla="*/ 3753131 h 6412736"/>
              <a:gd name="connsiteX480" fmla="*/ 0 w 2689189"/>
              <a:gd name="connsiteY480" fmla="*/ 3723546 h 6412736"/>
              <a:gd name="connsiteX481" fmla="*/ 29585 w 2689189"/>
              <a:gd name="connsiteY481" fmla="*/ 3723546 h 6412736"/>
              <a:gd name="connsiteX482" fmla="*/ 29585 w 2689189"/>
              <a:gd name="connsiteY482" fmla="*/ 3753131 h 6412736"/>
              <a:gd name="connsiteX483" fmla="*/ 0 w 2689189"/>
              <a:gd name="connsiteY483" fmla="*/ 3753131 h 6412736"/>
              <a:gd name="connsiteX484" fmla="*/ 2659604 w 2689189"/>
              <a:gd name="connsiteY484" fmla="*/ 3457586 h 6412736"/>
              <a:gd name="connsiteX485" fmla="*/ 2689189 w 2689189"/>
              <a:gd name="connsiteY485" fmla="*/ 3457586 h 6412736"/>
              <a:gd name="connsiteX486" fmla="*/ 2689189 w 2689189"/>
              <a:gd name="connsiteY486" fmla="*/ 3487172 h 6412736"/>
              <a:gd name="connsiteX487" fmla="*/ 2659604 w 2689189"/>
              <a:gd name="connsiteY487" fmla="*/ 3487172 h 6412736"/>
              <a:gd name="connsiteX488" fmla="*/ 2393644 w 2689189"/>
              <a:gd name="connsiteY488" fmla="*/ 3457586 h 6412736"/>
              <a:gd name="connsiteX489" fmla="*/ 2423230 w 2689189"/>
              <a:gd name="connsiteY489" fmla="*/ 3457586 h 6412736"/>
              <a:gd name="connsiteX490" fmla="*/ 2423230 w 2689189"/>
              <a:gd name="connsiteY490" fmla="*/ 3487172 h 6412736"/>
              <a:gd name="connsiteX491" fmla="*/ 2393644 w 2689189"/>
              <a:gd name="connsiteY491" fmla="*/ 3487172 h 6412736"/>
              <a:gd name="connsiteX492" fmla="*/ 2127683 w 2689189"/>
              <a:gd name="connsiteY492" fmla="*/ 3457586 h 6412736"/>
              <a:gd name="connsiteX493" fmla="*/ 2157268 w 2689189"/>
              <a:gd name="connsiteY493" fmla="*/ 3457586 h 6412736"/>
              <a:gd name="connsiteX494" fmla="*/ 2157268 w 2689189"/>
              <a:gd name="connsiteY494" fmla="*/ 3487172 h 6412736"/>
              <a:gd name="connsiteX495" fmla="*/ 2127683 w 2689189"/>
              <a:gd name="connsiteY495" fmla="*/ 3487172 h 6412736"/>
              <a:gd name="connsiteX496" fmla="*/ 1861723 w 2689189"/>
              <a:gd name="connsiteY496" fmla="*/ 3457586 h 6412736"/>
              <a:gd name="connsiteX497" fmla="*/ 1891309 w 2689189"/>
              <a:gd name="connsiteY497" fmla="*/ 3457586 h 6412736"/>
              <a:gd name="connsiteX498" fmla="*/ 1891309 w 2689189"/>
              <a:gd name="connsiteY498" fmla="*/ 3487172 h 6412736"/>
              <a:gd name="connsiteX499" fmla="*/ 1861723 w 2689189"/>
              <a:gd name="connsiteY499" fmla="*/ 3487172 h 6412736"/>
              <a:gd name="connsiteX500" fmla="*/ 1595763 w 2689189"/>
              <a:gd name="connsiteY500" fmla="*/ 3457586 h 6412736"/>
              <a:gd name="connsiteX501" fmla="*/ 1625348 w 2689189"/>
              <a:gd name="connsiteY501" fmla="*/ 3457586 h 6412736"/>
              <a:gd name="connsiteX502" fmla="*/ 1625348 w 2689189"/>
              <a:gd name="connsiteY502" fmla="*/ 3487172 h 6412736"/>
              <a:gd name="connsiteX503" fmla="*/ 1595763 w 2689189"/>
              <a:gd name="connsiteY503" fmla="*/ 3487172 h 6412736"/>
              <a:gd name="connsiteX504" fmla="*/ 1329802 w 2689189"/>
              <a:gd name="connsiteY504" fmla="*/ 3457586 h 6412736"/>
              <a:gd name="connsiteX505" fmla="*/ 1359387 w 2689189"/>
              <a:gd name="connsiteY505" fmla="*/ 3457586 h 6412736"/>
              <a:gd name="connsiteX506" fmla="*/ 1359387 w 2689189"/>
              <a:gd name="connsiteY506" fmla="*/ 3487172 h 6412736"/>
              <a:gd name="connsiteX507" fmla="*/ 1329802 w 2689189"/>
              <a:gd name="connsiteY507" fmla="*/ 3487172 h 6412736"/>
              <a:gd name="connsiteX508" fmla="*/ 1063842 w 2689189"/>
              <a:gd name="connsiteY508" fmla="*/ 3457586 h 6412736"/>
              <a:gd name="connsiteX509" fmla="*/ 1093428 w 2689189"/>
              <a:gd name="connsiteY509" fmla="*/ 3457586 h 6412736"/>
              <a:gd name="connsiteX510" fmla="*/ 1093428 w 2689189"/>
              <a:gd name="connsiteY510" fmla="*/ 3487172 h 6412736"/>
              <a:gd name="connsiteX511" fmla="*/ 1063842 w 2689189"/>
              <a:gd name="connsiteY511" fmla="*/ 3487172 h 6412736"/>
              <a:gd name="connsiteX512" fmla="*/ 797881 w 2689189"/>
              <a:gd name="connsiteY512" fmla="*/ 3457586 h 6412736"/>
              <a:gd name="connsiteX513" fmla="*/ 827466 w 2689189"/>
              <a:gd name="connsiteY513" fmla="*/ 3457586 h 6412736"/>
              <a:gd name="connsiteX514" fmla="*/ 827466 w 2689189"/>
              <a:gd name="connsiteY514" fmla="*/ 3487172 h 6412736"/>
              <a:gd name="connsiteX515" fmla="*/ 797881 w 2689189"/>
              <a:gd name="connsiteY515" fmla="*/ 3487172 h 6412736"/>
              <a:gd name="connsiteX516" fmla="*/ 531921 w 2689189"/>
              <a:gd name="connsiteY516" fmla="*/ 3457586 h 6412736"/>
              <a:gd name="connsiteX517" fmla="*/ 561507 w 2689189"/>
              <a:gd name="connsiteY517" fmla="*/ 3457586 h 6412736"/>
              <a:gd name="connsiteX518" fmla="*/ 561507 w 2689189"/>
              <a:gd name="connsiteY518" fmla="*/ 3487172 h 6412736"/>
              <a:gd name="connsiteX519" fmla="*/ 531921 w 2689189"/>
              <a:gd name="connsiteY519" fmla="*/ 3487172 h 6412736"/>
              <a:gd name="connsiteX520" fmla="*/ 265961 w 2689189"/>
              <a:gd name="connsiteY520" fmla="*/ 3457586 h 6412736"/>
              <a:gd name="connsiteX521" fmla="*/ 295546 w 2689189"/>
              <a:gd name="connsiteY521" fmla="*/ 3457586 h 6412736"/>
              <a:gd name="connsiteX522" fmla="*/ 295546 w 2689189"/>
              <a:gd name="connsiteY522" fmla="*/ 3487172 h 6412736"/>
              <a:gd name="connsiteX523" fmla="*/ 265961 w 2689189"/>
              <a:gd name="connsiteY523" fmla="*/ 3487172 h 6412736"/>
              <a:gd name="connsiteX524" fmla="*/ 0 w 2689189"/>
              <a:gd name="connsiteY524" fmla="*/ 3457586 h 6412736"/>
              <a:gd name="connsiteX525" fmla="*/ 29585 w 2689189"/>
              <a:gd name="connsiteY525" fmla="*/ 3457586 h 6412736"/>
              <a:gd name="connsiteX526" fmla="*/ 29585 w 2689189"/>
              <a:gd name="connsiteY526" fmla="*/ 3487172 h 6412736"/>
              <a:gd name="connsiteX527" fmla="*/ 0 w 2689189"/>
              <a:gd name="connsiteY527" fmla="*/ 3487172 h 6412736"/>
              <a:gd name="connsiteX528" fmla="*/ 2659604 w 2689189"/>
              <a:gd name="connsiteY528" fmla="*/ 3191634 h 6412736"/>
              <a:gd name="connsiteX529" fmla="*/ 2689189 w 2689189"/>
              <a:gd name="connsiteY529" fmla="*/ 3191634 h 6412736"/>
              <a:gd name="connsiteX530" fmla="*/ 2689189 w 2689189"/>
              <a:gd name="connsiteY530" fmla="*/ 3221211 h 6412736"/>
              <a:gd name="connsiteX531" fmla="*/ 2659604 w 2689189"/>
              <a:gd name="connsiteY531" fmla="*/ 3221211 h 6412736"/>
              <a:gd name="connsiteX532" fmla="*/ 2393644 w 2689189"/>
              <a:gd name="connsiteY532" fmla="*/ 3191634 h 6412736"/>
              <a:gd name="connsiteX533" fmla="*/ 2423230 w 2689189"/>
              <a:gd name="connsiteY533" fmla="*/ 3191634 h 6412736"/>
              <a:gd name="connsiteX534" fmla="*/ 2423230 w 2689189"/>
              <a:gd name="connsiteY534" fmla="*/ 3221211 h 6412736"/>
              <a:gd name="connsiteX535" fmla="*/ 2393644 w 2689189"/>
              <a:gd name="connsiteY535" fmla="*/ 3221211 h 6412736"/>
              <a:gd name="connsiteX536" fmla="*/ 2127683 w 2689189"/>
              <a:gd name="connsiteY536" fmla="*/ 3191633 h 6412736"/>
              <a:gd name="connsiteX537" fmla="*/ 2157268 w 2689189"/>
              <a:gd name="connsiteY537" fmla="*/ 3191633 h 6412736"/>
              <a:gd name="connsiteX538" fmla="*/ 2157268 w 2689189"/>
              <a:gd name="connsiteY538" fmla="*/ 3221211 h 6412736"/>
              <a:gd name="connsiteX539" fmla="*/ 2127683 w 2689189"/>
              <a:gd name="connsiteY539" fmla="*/ 3221211 h 6412736"/>
              <a:gd name="connsiteX540" fmla="*/ 1861723 w 2689189"/>
              <a:gd name="connsiteY540" fmla="*/ 3191632 h 6412736"/>
              <a:gd name="connsiteX541" fmla="*/ 1891309 w 2689189"/>
              <a:gd name="connsiteY541" fmla="*/ 3191632 h 6412736"/>
              <a:gd name="connsiteX542" fmla="*/ 1891309 w 2689189"/>
              <a:gd name="connsiteY542" fmla="*/ 3221211 h 6412736"/>
              <a:gd name="connsiteX543" fmla="*/ 1861723 w 2689189"/>
              <a:gd name="connsiteY543" fmla="*/ 3221211 h 6412736"/>
              <a:gd name="connsiteX544" fmla="*/ 1595763 w 2689189"/>
              <a:gd name="connsiteY544" fmla="*/ 3191631 h 6412736"/>
              <a:gd name="connsiteX545" fmla="*/ 1625348 w 2689189"/>
              <a:gd name="connsiteY545" fmla="*/ 3191631 h 6412736"/>
              <a:gd name="connsiteX546" fmla="*/ 1625348 w 2689189"/>
              <a:gd name="connsiteY546" fmla="*/ 3221211 h 6412736"/>
              <a:gd name="connsiteX547" fmla="*/ 1595763 w 2689189"/>
              <a:gd name="connsiteY547" fmla="*/ 3221211 h 6412736"/>
              <a:gd name="connsiteX548" fmla="*/ 1329802 w 2689189"/>
              <a:gd name="connsiteY548" fmla="*/ 3191630 h 6412736"/>
              <a:gd name="connsiteX549" fmla="*/ 1359387 w 2689189"/>
              <a:gd name="connsiteY549" fmla="*/ 3191630 h 6412736"/>
              <a:gd name="connsiteX550" fmla="*/ 1359387 w 2689189"/>
              <a:gd name="connsiteY550" fmla="*/ 3221211 h 6412736"/>
              <a:gd name="connsiteX551" fmla="*/ 1329802 w 2689189"/>
              <a:gd name="connsiteY551" fmla="*/ 3221211 h 6412736"/>
              <a:gd name="connsiteX552" fmla="*/ 1063842 w 2689189"/>
              <a:gd name="connsiteY552" fmla="*/ 3191629 h 6412736"/>
              <a:gd name="connsiteX553" fmla="*/ 1093428 w 2689189"/>
              <a:gd name="connsiteY553" fmla="*/ 3191629 h 6412736"/>
              <a:gd name="connsiteX554" fmla="*/ 1093428 w 2689189"/>
              <a:gd name="connsiteY554" fmla="*/ 3221211 h 6412736"/>
              <a:gd name="connsiteX555" fmla="*/ 1063842 w 2689189"/>
              <a:gd name="connsiteY555" fmla="*/ 3221211 h 6412736"/>
              <a:gd name="connsiteX556" fmla="*/ 797881 w 2689189"/>
              <a:gd name="connsiteY556" fmla="*/ 3191628 h 6412736"/>
              <a:gd name="connsiteX557" fmla="*/ 827466 w 2689189"/>
              <a:gd name="connsiteY557" fmla="*/ 3191628 h 6412736"/>
              <a:gd name="connsiteX558" fmla="*/ 827466 w 2689189"/>
              <a:gd name="connsiteY558" fmla="*/ 3221211 h 6412736"/>
              <a:gd name="connsiteX559" fmla="*/ 797881 w 2689189"/>
              <a:gd name="connsiteY559" fmla="*/ 3221211 h 6412736"/>
              <a:gd name="connsiteX560" fmla="*/ 531921 w 2689189"/>
              <a:gd name="connsiteY560" fmla="*/ 3191628 h 6412736"/>
              <a:gd name="connsiteX561" fmla="*/ 561507 w 2689189"/>
              <a:gd name="connsiteY561" fmla="*/ 3191628 h 6412736"/>
              <a:gd name="connsiteX562" fmla="*/ 561507 w 2689189"/>
              <a:gd name="connsiteY562" fmla="*/ 3221211 h 6412736"/>
              <a:gd name="connsiteX563" fmla="*/ 531921 w 2689189"/>
              <a:gd name="connsiteY563" fmla="*/ 3221211 h 6412736"/>
              <a:gd name="connsiteX564" fmla="*/ 265961 w 2689189"/>
              <a:gd name="connsiteY564" fmla="*/ 3191627 h 6412736"/>
              <a:gd name="connsiteX565" fmla="*/ 295546 w 2689189"/>
              <a:gd name="connsiteY565" fmla="*/ 3191627 h 6412736"/>
              <a:gd name="connsiteX566" fmla="*/ 295546 w 2689189"/>
              <a:gd name="connsiteY566" fmla="*/ 3221211 h 6412736"/>
              <a:gd name="connsiteX567" fmla="*/ 265961 w 2689189"/>
              <a:gd name="connsiteY567" fmla="*/ 3221211 h 6412736"/>
              <a:gd name="connsiteX568" fmla="*/ 0 w 2689189"/>
              <a:gd name="connsiteY568" fmla="*/ 3191626 h 6412736"/>
              <a:gd name="connsiteX569" fmla="*/ 29585 w 2689189"/>
              <a:gd name="connsiteY569" fmla="*/ 3191626 h 6412736"/>
              <a:gd name="connsiteX570" fmla="*/ 29585 w 2689189"/>
              <a:gd name="connsiteY570" fmla="*/ 3221211 h 6412736"/>
              <a:gd name="connsiteX571" fmla="*/ 0 w 2689189"/>
              <a:gd name="connsiteY571" fmla="*/ 3221211 h 6412736"/>
              <a:gd name="connsiteX572" fmla="*/ 2659604 w 2689189"/>
              <a:gd name="connsiteY572" fmla="*/ 2925676 h 6412736"/>
              <a:gd name="connsiteX573" fmla="*/ 2689189 w 2689189"/>
              <a:gd name="connsiteY573" fmla="*/ 2925676 h 6412736"/>
              <a:gd name="connsiteX574" fmla="*/ 2689189 w 2689189"/>
              <a:gd name="connsiteY574" fmla="*/ 2955262 h 6412736"/>
              <a:gd name="connsiteX575" fmla="*/ 2659604 w 2689189"/>
              <a:gd name="connsiteY575" fmla="*/ 2955262 h 6412736"/>
              <a:gd name="connsiteX576" fmla="*/ 2393644 w 2689189"/>
              <a:gd name="connsiteY576" fmla="*/ 2925675 h 6412736"/>
              <a:gd name="connsiteX577" fmla="*/ 2423230 w 2689189"/>
              <a:gd name="connsiteY577" fmla="*/ 2925675 h 6412736"/>
              <a:gd name="connsiteX578" fmla="*/ 2423230 w 2689189"/>
              <a:gd name="connsiteY578" fmla="*/ 2955261 h 6412736"/>
              <a:gd name="connsiteX579" fmla="*/ 2393644 w 2689189"/>
              <a:gd name="connsiteY579" fmla="*/ 2955261 h 6412736"/>
              <a:gd name="connsiteX580" fmla="*/ 2127683 w 2689189"/>
              <a:gd name="connsiteY580" fmla="*/ 2925674 h 6412736"/>
              <a:gd name="connsiteX581" fmla="*/ 2157268 w 2689189"/>
              <a:gd name="connsiteY581" fmla="*/ 2925674 h 6412736"/>
              <a:gd name="connsiteX582" fmla="*/ 2157268 w 2689189"/>
              <a:gd name="connsiteY582" fmla="*/ 2955260 h 6412736"/>
              <a:gd name="connsiteX583" fmla="*/ 2127683 w 2689189"/>
              <a:gd name="connsiteY583" fmla="*/ 2955260 h 6412736"/>
              <a:gd name="connsiteX584" fmla="*/ 1861723 w 2689189"/>
              <a:gd name="connsiteY584" fmla="*/ 2925673 h 6412736"/>
              <a:gd name="connsiteX585" fmla="*/ 1891309 w 2689189"/>
              <a:gd name="connsiteY585" fmla="*/ 2925673 h 6412736"/>
              <a:gd name="connsiteX586" fmla="*/ 1891309 w 2689189"/>
              <a:gd name="connsiteY586" fmla="*/ 2955259 h 6412736"/>
              <a:gd name="connsiteX587" fmla="*/ 1861723 w 2689189"/>
              <a:gd name="connsiteY587" fmla="*/ 2955259 h 6412736"/>
              <a:gd name="connsiteX588" fmla="*/ 1595763 w 2689189"/>
              <a:gd name="connsiteY588" fmla="*/ 2925672 h 6412736"/>
              <a:gd name="connsiteX589" fmla="*/ 1625348 w 2689189"/>
              <a:gd name="connsiteY589" fmla="*/ 2925672 h 6412736"/>
              <a:gd name="connsiteX590" fmla="*/ 1625348 w 2689189"/>
              <a:gd name="connsiteY590" fmla="*/ 2955258 h 6412736"/>
              <a:gd name="connsiteX591" fmla="*/ 1595763 w 2689189"/>
              <a:gd name="connsiteY591" fmla="*/ 2955258 h 6412736"/>
              <a:gd name="connsiteX592" fmla="*/ 1329802 w 2689189"/>
              <a:gd name="connsiteY592" fmla="*/ 2925671 h 6412736"/>
              <a:gd name="connsiteX593" fmla="*/ 1359387 w 2689189"/>
              <a:gd name="connsiteY593" fmla="*/ 2925671 h 6412736"/>
              <a:gd name="connsiteX594" fmla="*/ 1359387 w 2689189"/>
              <a:gd name="connsiteY594" fmla="*/ 2955256 h 6412736"/>
              <a:gd name="connsiteX595" fmla="*/ 1329802 w 2689189"/>
              <a:gd name="connsiteY595" fmla="*/ 2955256 h 6412736"/>
              <a:gd name="connsiteX596" fmla="*/ 1063842 w 2689189"/>
              <a:gd name="connsiteY596" fmla="*/ 2925670 h 6412736"/>
              <a:gd name="connsiteX597" fmla="*/ 1093428 w 2689189"/>
              <a:gd name="connsiteY597" fmla="*/ 2925670 h 6412736"/>
              <a:gd name="connsiteX598" fmla="*/ 1093428 w 2689189"/>
              <a:gd name="connsiteY598" fmla="*/ 2955255 h 6412736"/>
              <a:gd name="connsiteX599" fmla="*/ 1063842 w 2689189"/>
              <a:gd name="connsiteY599" fmla="*/ 2955255 h 6412736"/>
              <a:gd name="connsiteX600" fmla="*/ 797881 w 2689189"/>
              <a:gd name="connsiteY600" fmla="*/ 2925668 h 6412736"/>
              <a:gd name="connsiteX601" fmla="*/ 827466 w 2689189"/>
              <a:gd name="connsiteY601" fmla="*/ 2925668 h 6412736"/>
              <a:gd name="connsiteX602" fmla="*/ 827466 w 2689189"/>
              <a:gd name="connsiteY602" fmla="*/ 2955254 h 6412736"/>
              <a:gd name="connsiteX603" fmla="*/ 797881 w 2689189"/>
              <a:gd name="connsiteY603" fmla="*/ 2955254 h 6412736"/>
              <a:gd name="connsiteX604" fmla="*/ 531921 w 2689189"/>
              <a:gd name="connsiteY604" fmla="*/ 2925667 h 6412736"/>
              <a:gd name="connsiteX605" fmla="*/ 561507 w 2689189"/>
              <a:gd name="connsiteY605" fmla="*/ 2925667 h 6412736"/>
              <a:gd name="connsiteX606" fmla="*/ 561507 w 2689189"/>
              <a:gd name="connsiteY606" fmla="*/ 2955253 h 6412736"/>
              <a:gd name="connsiteX607" fmla="*/ 531921 w 2689189"/>
              <a:gd name="connsiteY607" fmla="*/ 2955253 h 6412736"/>
              <a:gd name="connsiteX608" fmla="*/ 265961 w 2689189"/>
              <a:gd name="connsiteY608" fmla="*/ 2925666 h 6412736"/>
              <a:gd name="connsiteX609" fmla="*/ 295546 w 2689189"/>
              <a:gd name="connsiteY609" fmla="*/ 2925666 h 6412736"/>
              <a:gd name="connsiteX610" fmla="*/ 295546 w 2689189"/>
              <a:gd name="connsiteY610" fmla="*/ 2955252 h 6412736"/>
              <a:gd name="connsiteX611" fmla="*/ 265961 w 2689189"/>
              <a:gd name="connsiteY611" fmla="*/ 2955252 h 6412736"/>
              <a:gd name="connsiteX612" fmla="*/ 0 w 2689189"/>
              <a:gd name="connsiteY612" fmla="*/ 2925665 h 6412736"/>
              <a:gd name="connsiteX613" fmla="*/ 29585 w 2689189"/>
              <a:gd name="connsiteY613" fmla="*/ 2925665 h 6412736"/>
              <a:gd name="connsiteX614" fmla="*/ 29585 w 2689189"/>
              <a:gd name="connsiteY614" fmla="*/ 2955251 h 6412736"/>
              <a:gd name="connsiteX615" fmla="*/ 0 w 2689189"/>
              <a:gd name="connsiteY615" fmla="*/ 2955251 h 6412736"/>
              <a:gd name="connsiteX616" fmla="*/ 2659604 w 2689189"/>
              <a:gd name="connsiteY616" fmla="*/ 2659636 h 6412736"/>
              <a:gd name="connsiteX617" fmla="*/ 2689189 w 2689189"/>
              <a:gd name="connsiteY617" fmla="*/ 2659636 h 6412736"/>
              <a:gd name="connsiteX618" fmla="*/ 2689189 w 2689189"/>
              <a:gd name="connsiteY618" fmla="*/ 2689220 h 6412736"/>
              <a:gd name="connsiteX619" fmla="*/ 2659604 w 2689189"/>
              <a:gd name="connsiteY619" fmla="*/ 2689220 h 6412736"/>
              <a:gd name="connsiteX620" fmla="*/ 2393644 w 2689189"/>
              <a:gd name="connsiteY620" fmla="*/ 2659632 h 6412736"/>
              <a:gd name="connsiteX621" fmla="*/ 2423230 w 2689189"/>
              <a:gd name="connsiteY621" fmla="*/ 2659632 h 6412736"/>
              <a:gd name="connsiteX622" fmla="*/ 2423230 w 2689189"/>
              <a:gd name="connsiteY622" fmla="*/ 2689217 h 6412736"/>
              <a:gd name="connsiteX623" fmla="*/ 2393644 w 2689189"/>
              <a:gd name="connsiteY623" fmla="*/ 2689217 h 6412736"/>
              <a:gd name="connsiteX624" fmla="*/ 2127683 w 2689189"/>
              <a:gd name="connsiteY624" fmla="*/ 2659629 h 6412736"/>
              <a:gd name="connsiteX625" fmla="*/ 2157268 w 2689189"/>
              <a:gd name="connsiteY625" fmla="*/ 2659629 h 6412736"/>
              <a:gd name="connsiteX626" fmla="*/ 2157268 w 2689189"/>
              <a:gd name="connsiteY626" fmla="*/ 2689214 h 6412736"/>
              <a:gd name="connsiteX627" fmla="*/ 2127683 w 2689189"/>
              <a:gd name="connsiteY627" fmla="*/ 2689214 h 6412736"/>
              <a:gd name="connsiteX628" fmla="*/ 1861723 w 2689189"/>
              <a:gd name="connsiteY628" fmla="*/ 2659626 h 6412736"/>
              <a:gd name="connsiteX629" fmla="*/ 1891309 w 2689189"/>
              <a:gd name="connsiteY629" fmla="*/ 2659626 h 6412736"/>
              <a:gd name="connsiteX630" fmla="*/ 1891309 w 2689189"/>
              <a:gd name="connsiteY630" fmla="*/ 2689211 h 6412736"/>
              <a:gd name="connsiteX631" fmla="*/ 1861723 w 2689189"/>
              <a:gd name="connsiteY631" fmla="*/ 2689211 h 6412736"/>
              <a:gd name="connsiteX632" fmla="*/ 1595763 w 2689189"/>
              <a:gd name="connsiteY632" fmla="*/ 2659623 h 6412736"/>
              <a:gd name="connsiteX633" fmla="*/ 1625348 w 2689189"/>
              <a:gd name="connsiteY633" fmla="*/ 2659623 h 6412736"/>
              <a:gd name="connsiteX634" fmla="*/ 1625348 w 2689189"/>
              <a:gd name="connsiteY634" fmla="*/ 2689207 h 6412736"/>
              <a:gd name="connsiteX635" fmla="*/ 1595763 w 2689189"/>
              <a:gd name="connsiteY635" fmla="*/ 2689207 h 6412736"/>
              <a:gd name="connsiteX636" fmla="*/ 1329802 w 2689189"/>
              <a:gd name="connsiteY636" fmla="*/ 2659620 h 6412736"/>
              <a:gd name="connsiteX637" fmla="*/ 1359387 w 2689189"/>
              <a:gd name="connsiteY637" fmla="*/ 2659620 h 6412736"/>
              <a:gd name="connsiteX638" fmla="*/ 1359387 w 2689189"/>
              <a:gd name="connsiteY638" fmla="*/ 2689204 h 6412736"/>
              <a:gd name="connsiteX639" fmla="*/ 1329802 w 2689189"/>
              <a:gd name="connsiteY639" fmla="*/ 2689204 h 6412736"/>
              <a:gd name="connsiteX640" fmla="*/ 1063842 w 2689189"/>
              <a:gd name="connsiteY640" fmla="*/ 2659616 h 6412736"/>
              <a:gd name="connsiteX641" fmla="*/ 1093428 w 2689189"/>
              <a:gd name="connsiteY641" fmla="*/ 2659616 h 6412736"/>
              <a:gd name="connsiteX642" fmla="*/ 1093428 w 2689189"/>
              <a:gd name="connsiteY642" fmla="*/ 2689201 h 6412736"/>
              <a:gd name="connsiteX643" fmla="*/ 1063842 w 2689189"/>
              <a:gd name="connsiteY643" fmla="*/ 2689201 h 6412736"/>
              <a:gd name="connsiteX644" fmla="*/ 797881 w 2689189"/>
              <a:gd name="connsiteY644" fmla="*/ 2659613 h 6412736"/>
              <a:gd name="connsiteX645" fmla="*/ 827466 w 2689189"/>
              <a:gd name="connsiteY645" fmla="*/ 2659613 h 6412736"/>
              <a:gd name="connsiteX646" fmla="*/ 827466 w 2689189"/>
              <a:gd name="connsiteY646" fmla="*/ 2689198 h 6412736"/>
              <a:gd name="connsiteX647" fmla="*/ 797881 w 2689189"/>
              <a:gd name="connsiteY647" fmla="*/ 2689198 h 6412736"/>
              <a:gd name="connsiteX648" fmla="*/ 531921 w 2689189"/>
              <a:gd name="connsiteY648" fmla="*/ 2659610 h 6412736"/>
              <a:gd name="connsiteX649" fmla="*/ 561507 w 2689189"/>
              <a:gd name="connsiteY649" fmla="*/ 2659610 h 6412736"/>
              <a:gd name="connsiteX650" fmla="*/ 561507 w 2689189"/>
              <a:gd name="connsiteY650" fmla="*/ 2689194 h 6412736"/>
              <a:gd name="connsiteX651" fmla="*/ 531921 w 2689189"/>
              <a:gd name="connsiteY651" fmla="*/ 2689194 h 6412736"/>
              <a:gd name="connsiteX652" fmla="*/ 265961 w 2689189"/>
              <a:gd name="connsiteY652" fmla="*/ 2659607 h 6412736"/>
              <a:gd name="connsiteX653" fmla="*/ 295546 w 2689189"/>
              <a:gd name="connsiteY653" fmla="*/ 2659607 h 6412736"/>
              <a:gd name="connsiteX654" fmla="*/ 295546 w 2689189"/>
              <a:gd name="connsiteY654" fmla="*/ 2689191 h 6412736"/>
              <a:gd name="connsiteX655" fmla="*/ 265961 w 2689189"/>
              <a:gd name="connsiteY655" fmla="*/ 2689191 h 6412736"/>
              <a:gd name="connsiteX656" fmla="*/ 0 w 2689189"/>
              <a:gd name="connsiteY656" fmla="*/ 2659603 h 6412736"/>
              <a:gd name="connsiteX657" fmla="*/ 29585 w 2689189"/>
              <a:gd name="connsiteY657" fmla="*/ 2659603 h 6412736"/>
              <a:gd name="connsiteX658" fmla="*/ 29585 w 2689189"/>
              <a:gd name="connsiteY658" fmla="*/ 2689188 h 6412736"/>
              <a:gd name="connsiteX659" fmla="*/ 0 w 2689189"/>
              <a:gd name="connsiteY659" fmla="*/ 2689188 h 6412736"/>
              <a:gd name="connsiteX660" fmla="*/ 2659604 w 2689189"/>
              <a:gd name="connsiteY660" fmla="*/ 2393677 h 6412736"/>
              <a:gd name="connsiteX661" fmla="*/ 2689189 w 2689189"/>
              <a:gd name="connsiteY661" fmla="*/ 2393677 h 6412736"/>
              <a:gd name="connsiteX662" fmla="*/ 2689189 w 2689189"/>
              <a:gd name="connsiteY662" fmla="*/ 2423276 h 6412736"/>
              <a:gd name="connsiteX663" fmla="*/ 2659604 w 2689189"/>
              <a:gd name="connsiteY663" fmla="*/ 2423276 h 6412736"/>
              <a:gd name="connsiteX664" fmla="*/ 2393644 w 2689189"/>
              <a:gd name="connsiteY664" fmla="*/ 2393674 h 6412736"/>
              <a:gd name="connsiteX665" fmla="*/ 2423230 w 2689189"/>
              <a:gd name="connsiteY665" fmla="*/ 2393674 h 6412736"/>
              <a:gd name="connsiteX666" fmla="*/ 2423230 w 2689189"/>
              <a:gd name="connsiteY666" fmla="*/ 2423273 h 6412736"/>
              <a:gd name="connsiteX667" fmla="*/ 2393644 w 2689189"/>
              <a:gd name="connsiteY667" fmla="*/ 2423273 h 6412736"/>
              <a:gd name="connsiteX668" fmla="*/ 2127683 w 2689189"/>
              <a:gd name="connsiteY668" fmla="*/ 2393671 h 6412736"/>
              <a:gd name="connsiteX669" fmla="*/ 2157268 w 2689189"/>
              <a:gd name="connsiteY669" fmla="*/ 2393671 h 6412736"/>
              <a:gd name="connsiteX670" fmla="*/ 2157268 w 2689189"/>
              <a:gd name="connsiteY670" fmla="*/ 2423267 h 6412736"/>
              <a:gd name="connsiteX671" fmla="*/ 2127683 w 2689189"/>
              <a:gd name="connsiteY671" fmla="*/ 2423267 h 6412736"/>
              <a:gd name="connsiteX672" fmla="*/ 1861723 w 2689189"/>
              <a:gd name="connsiteY672" fmla="*/ 2393668 h 6412736"/>
              <a:gd name="connsiteX673" fmla="*/ 1891309 w 2689189"/>
              <a:gd name="connsiteY673" fmla="*/ 2393668 h 6412736"/>
              <a:gd name="connsiteX674" fmla="*/ 1891309 w 2689189"/>
              <a:gd name="connsiteY674" fmla="*/ 2423263 h 6412736"/>
              <a:gd name="connsiteX675" fmla="*/ 1861723 w 2689189"/>
              <a:gd name="connsiteY675" fmla="*/ 2423263 h 6412736"/>
              <a:gd name="connsiteX676" fmla="*/ 1595763 w 2689189"/>
              <a:gd name="connsiteY676" fmla="*/ 2393665 h 6412736"/>
              <a:gd name="connsiteX677" fmla="*/ 1625348 w 2689189"/>
              <a:gd name="connsiteY677" fmla="*/ 2393665 h 6412736"/>
              <a:gd name="connsiteX678" fmla="*/ 1625348 w 2689189"/>
              <a:gd name="connsiteY678" fmla="*/ 2423258 h 6412736"/>
              <a:gd name="connsiteX679" fmla="*/ 1595763 w 2689189"/>
              <a:gd name="connsiteY679" fmla="*/ 2423258 h 6412736"/>
              <a:gd name="connsiteX680" fmla="*/ 1329802 w 2689189"/>
              <a:gd name="connsiteY680" fmla="*/ 2393662 h 6412736"/>
              <a:gd name="connsiteX681" fmla="*/ 1359387 w 2689189"/>
              <a:gd name="connsiteY681" fmla="*/ 2393662 h 6412736"/>
              <a:gd name="connsiteX682" fmla="*/ 1359387 w 2689189"/>
              <a:gd name="connsiteY682" fmla="*/ 2423252 h 6412736"/>
              <a:gd name="connsiteX683" fmla="*/ 1329802 w 2689189"/>
              <a:gd name="connsiteY683" fmla="*/ 2423252 h 6412736"/>
              <a:gd name="connsiteX684" fmla="*/ 1063842 w 2689189"/>
              <a:gd name="connsiteY684" fmla="*/ 2393659 h 6412736"/>
              <a:gd name="connsiteX685" fmla="*/ 1093428 w 2689189"/>
              <a:gd name="connsiteY685" fmla="*/ 2393659 h 6412736"/>
              <a:gd name="connsiteX686" fmla="*/ 1093428 w 2689189"/>
              <a:gd name="connsiteY686" fmla="*/ 2423248 h 6412736"/>
              <a:gd name="connsiteX687" fmla="*/ 1063842 w 2689189"/>
              <a:gd name="connsiteY687" fmla="*/ 2423248 h 6412736"/>
              <a:gd name="connsiteX688" fmla="*/ 797881 w 2689189"/>
              <a:gd name="connsiteY688" fmla="*/ 2393654 h 6412736"/>
              <a:gd name="connsiteX689" fmla="*/ 827466 w 2689189"/>
              <a:gd name="connsiteY689" fmla="*/ 2393654 h 6412736"/>
              <a:gd name="connsiteX690" fmla="*/ 827466 w 2689189"/>
              <a:gd name="connsiteY690" fmla="*/ 2423242 h 6412736"/>
              <a:gd name="connsiteX691" fmla="*/ 797881 w 2689189"/>
              <a:gd name="connsiteY691" fmla="*/ 2423242 h 6412736"/>
              <a:gd name="connsiteX692" fmla="*/ 531921 w 2689189"/>
              <a:gd name="connsiteY692" fmla="*/ 2393649 h 6412736"/>
              <a:gd name="connsiteX693" fmla="*/ 561507 w 2689189"/>
              <a:gd name="connsiteY693" fmla="*/ 2393649 h 6412736"/>
              <a:gd name="connsiteX694" fmla="*/ 561507 w 2689189"/>
              <a:gd name="connsiteY694" fmla="*/ 2423238 h 6412736"/>
              <a:gd name="connsiteX695" fmla="*/ 531921 w 2689189"/>
              <a:gd name="connsiteY695" fmla="*/ 2423238 h 6412736"/>
              <a:gd name="connsiteX696" fmla="*/ 265961 w 2689189"/>
              <a:gd name="connsiteY696" fmla="*/ 2393646 h 6412736"/>
              <a:gd name="connsiteX697" fmla="*/ 295546 w 2689189"/>
              <a:gd name="connsiteY697" fmla="*/ 2393646 h 6412736"/>
              <a:gd name="connsiteX698" fmla="*/ 295546 w 2689189"/>
              <a:gd name="connsiteY698" fmla="*/ 2423233 h 6412736"/>
              <a:gd name="connsiteX699" fmla="*/ 265961 w 2689189"/>
              <a:gd name="connsiteY699" fmla="*/ 2423233 h 6412736"/>
              <a:gd name="connsiteX700" fmla="*/ 0 w 2689189"/>
              <a:gd name="connsiteY700" fmla="*/ 2393643 h 6412736"/>
              <a:gd name="connsiteX701" fmla="*/ 29585 w 2689189"/>
              <a:gd name="connsiteY701" fmla="*/ 2393643 h 6412736"/>
              <a:gd name="connsiteX702" fmla="*/ 29585 w 2689189"/>
              <a:gd name="connsiteY702" fmla="*/ 2423227 h 6412736"/>
              <a:gd name="connsiteX703" fmla="*/ 0 w 2689189"/>
              <a:gd name="connsiteY703" fmla="*/ 2423227 h 6412736"/>
              <a:gd name="connsiteX704" fmla="*/ 2659604 w 2689189"/>
              <a:gd name="connsiteY704" fmla="*/ 2127710 h 6412736"/>
              <a:gd name="connsiteX705" fmla="*/ 2689189 w 2689189"/>
              <a:gd name="connsiteY705" fmla="*/ 2127710 h 6412736"/>
              <a:gd name="connsiteX706" fmla="*/ 2689189 w 2689189"/>
              <a:gd name="connsiteY706" fmla="*/ 2157299 h 6412736"/>
              <a:gd name="connsiteX707" fmla="*/ 2659604 w 2689189"/>
              <a:gd name="connsiteY707" fmla="*/ 2157299 h 6412736"/>
              <a:gd name="connsiteX708" fmla="*/ 2393644 w 2689189"/>
              <a:gd name="connsiteY708" fmla="*/ 2127709 h 6412736"/>
              <a:gd name="connsiteX709" fmla="*/ 2423230 w 2689189"/>
              <a:gd name="connsiteY709" fmla="*/ 2127709 h 6412736"/>
              <a:gd name="connsiteX710" fmla="*/ 2423230 w 2689189"/>
              <a:gd name="connsiteY710" fmla="*/ 2157298 h 6412736"/>
              <a:gd name="connsiteX711" fmla="*/ 2393644 w 2689189"/>
              <a:gd name="connsiteY711" fmla="*/ 2157298 h 6412736"/>
              <a:gd name="connsiteX712" fmla="*/ 2127683 w 2689189"/>
              <a:gd name="connsiteY712" fmla="*/ 2127705 h 6412736"/>
              <a:gd name="connsiteX713" fmla="*/ 2157268 w 2689189"/>
              <a:gd name="connsiteY713" fmla="*/ 2127705 h 6412736"/>
              <a:gd name="connsiteX714" fmla="*/ 2157268 w 2689189"/>
              <a:gd name="connsiteY714" fmla="*/ 2157294 h 6412736"/>
              <a:gd name="connsiteX715" fmla="*/ 2127683 w 2689189"/>
              <a:gd name="connsiteY715" fmla="*/ 2157294 h 6412736"/>
              <a:gd name="connsiteX716" fmla="*/ 1861723 w 2689189"/>
              <a:gd name="connsiteY716" fmla="*/ 2127702 h 6412736"/>
              <a:gd name="connsiteX717" fmla="*/ 1891309 w 2689189"/>
              <a:gd name="connsiteY717" fmla="*/ 2127702 h 6412736"/>
              <a:gd name="connsiteX718" fmla="*/ 1891309 w 2689189"/>
              <a:gd name="connsiteY718" fmla="*/ 2157291 h 6412736"/>
              <a:gd name="connsiteX719" fmla="*/ 1861723 w 2689189"/>
              <a:gd name="connsiteY719" fmla="*/ 2157291 h 6412736"/>
              <a:gd name="connsiteX720" fmla="*/ 1595763 w 2689189"/>
              <a:gd name="connsiteY720" fmla="*/ 2127699 h 6412736"/>
              <a:gd name="connsiteX721" fmla="*/ 1625348 w 2689189"/>
              <a:gd name="connsiteY721" fmla="*/ 2127699 h 6412736"/>
              <a:gd name="connsiteX722" fmla="*/ 1625348 w 2689189"/>
              <a:gd name="connsiteY722" fmla="*/ 2157288 h 6412736"/>
              <a:gd name="connsiteX723" fmla="*/ 1595763 w 2689189"/>
              <a:gd name="connsiteY723" fmla="*/ 2157288 h 6412736"/>
              <a:gd name="connsiteX724" fmla="*/ 1329802 w 2689189"/>
              <a:gd name="connsiteY724" fmla="*/ 2127696 h 6412736"/>
              <a:gd name="connsiteX725" fmla="*/ 1359387 w 2689189"/>
              <a:gd name="connsiteY725" fmla="*/ 2127696 h 6412736"/>
              <a:gd name="connsiteX726" fmla="*/ 1359387 w 2689189"/>
              <a:gd name="connsiteY726" fmla="*/ 2157284 h 6412736"/>
              <a:gd name="connsiteX727" fmla="*/ 1329802 w 2689189"/>
              <a:gd name="connsiteY727" fmla="*/ 2157284 h 6412736"/>
              <a:gd name="connsiteX728" fmla="*/ 1063842 w 2689189"/>
              <a:gd name="connsiteY728" fmla="*/ 2127692 h 6412736"/>
              <a:gd name="connsiteX729" fmla="*/ 1093428 w 2689189"/>
              <a:gd name="connsiteY729" fmla="*/ 2127692 h 6412736"/>
              <a:gd name="connsiteX730" fmla="*/ 1093428 w 2689189"/>
              <a:gd name="connsiteY730" fmla="*/ 2157281 h 6412736"/>
              <a:gd name="connsiteX731" fmla="*/ 1063842 w 2689189"/>
              <a:gd name="connsiteY731" fmla="*/ 2157281 h 6412736"/>
              <a:gd name="connsiteX732" fmla="*/ 797881 w 2689189"/>
              <a:gd name="connsiteY732" fmla="*/ 2127689 h 6412736"/>
              <a:gd name="connsiteX733" fmla="*/ 827466 w 2689189"/>
              <a:gd name="connsiteY733" fmla="*/ 2127689 h 6412736"/>
              <a:gd name="connsiteX734" fmla="*/ 827466 w 2689189"/>
              <a:gd name="connsiteY734" fmla="*/ 2157278 h 6412736"/>
              <a:gd name="connsiteX735" fmla="*/ 797881 w 2689189"/>
              <a:gd name="connsiteY735" fmla="*/ 2157278 h 6412736"/>
              <a:gd name="connsiteX736" fmla="*/ 531921 w 2689189"/>
              <a:gd name="connsiteY736" fmla="*/ 2127687 h 6412736"/>
              <a:gd name="connsiteX737" fmla="*/ 561507 w 2689189"/>
              <a:gd name="connsiteY737" fmla="*/ 2127687 h 6412736"/>
              <a:gd name="connsiteX738" fmla="*/ 561507 w 2689189"/>
              <a:gd name="connsiteY738" fmla="*/ 2157274 h 6412736"/>
              <a:gd name="connsiteX739" fmla="*/ 531921 w 2689189"/>
              <a:gd name="connsiteY739" fmla="*/ 2157274 h 6412736"/>
              <a:gd name="connsiteX740" fmla="*/ 265961 w 2689189"/>
              <a:gd name="connsiteY740" fmla="*/ 2127684 h 6412736"/>
              <a:gd name="connsiteX741" fmla="*/ 295546 w 2689189"/>
              <a:gd name="connsiteY741" fmla="*/ 2127684 h 6412736"/>
              <a:gd name="connsiteX742" fmla="*/ 295546 w 2689189"/>
              <a:gd name="connsiteY742" fmla="*/ 2157271 h 6412736"/>
              <a:gd name="connsiteX743" fmla="*/ 265961 w 2689189"/>
              <a:gd name="connsiteY743" fmla="*/ 2157271 h 6412736"/>
              <a:gd name="connsiteX744" fmla="*/ 0 w 2689189"/>
              <a:gd name="connsiteY744" fmla="*/ 2127682 h 6412736"/>
              <a:gd name="connsiteX745" fmla="*/ 29585 w 2689189"/>
              <a:gd name="connsiteY745" fmla="*/ 2127682 h 6412736"/>
              <a:gd name="connsiteX746" fmla="*/ 29585 w 2689189"/>
              <a:gd name="connsiteY746" fmla="*/ 2157268 h 6412736"/>
              <a:gd name="connsiteX747" fmla="*/ 0 w 2689189"/>
              <a:gd name="connsiteY747" fmla="*/ 2157268 h 6412736"/>
              <a:gd name="connsiteX748" fmla="*/ 2659604 w 2689189"/>
              <a:gd name="connsiteY748" fmla="*/ 1861747 h 6412736"/>
              <a:gd name="connsiteX749" fmla="*/ 2689189 w 2689189"/>
              <a:gd name="connsiteY749" fmla="*/ 1861747 h 6412736"/>
              <a:gd name="connsiteX750" fmla="*/ 2689189 w 2689189"/>
              <a:gd name="connsiteY750" fmla="*/ 1891324 h 6412736"/>
              <a:gd name="connsiteX751" fmla="*/ 2659604 w 2689189"/>
              <a:gd name="connsiteY751" fmla="*/ 1891324 h 6412736"/>
              <a:gd name="connsiteX752" fmla="*/ 2393644 w 2689189"/>
              <a:gd name="connsiteY752" fmla="*/ 1861744 h 6412736"/>
              <a:gd name="connsiteX753" fmla="*/ 2423230 w 2689189"/>
              <a:gd name="connsiteY753" fmla="*/ 1861744 h 6412736"/>
              <a:gd name="connsiteX754" fmla="*/ 2423230 w 2689189"/>
              <a:gd name="connsiteY754" fmla="*/ 1891322 h 6412736"/>
              <a:gd name="connsiteX755" fmla="*/ 2393644 w 2689189"/>
              <a:gd name="connsiteY755" fmla="*/ 1891322 h 6412736"/>
              <a:gd name="connsiteX756" fmla="*/ 2127683 w 2689189"/>
              <a:gd name="connsiteY756" fmla="*/ 1861742 h 6412736"/>
              <a:gd name="connsiteX757" fmla="*/ 2157268 w 2689189"/>
              <a:gd name="connsiteY757" fmla="*/ 1861742 h 6412736"/>
              <a:gd name="connsiteX758" fmla="*/ 2157268 w 2689189"/>
              <a:gd name="connsiteY758" fmla="*/ 1891320 h 6412736"/>
              <a:gd name="connsiteX759" fmla="*/ 2127683 w 2689189"/>
              <a:gd name="connsiteY759" fmla="*/ 1891320 h 6412736"/>
              <a:gd name="connsiteX760" fmla="*/ 1861723 w 2689189"/>
              <a:gd name="connsiteY760" fmla="*/ 1861739 h 6412736"/>
              <a:gd name="connsiteX761" fmla="*/ 1891309 w 2689189"/>
              <a:gd name="connsiteY761" fmla="*/ 1861739 h 6412736"/>
              <a:gd name="connsiteX762" fmla="*/ 1891309 w 2689189"/>
              <a:gd name="connsiteY762" fmla="*/ 1891319 h 6412736"/>
              <a:gd name="connsiteX763" fmla="*/ 1861723 w 2689189"/>
              <a:gd name="connsiteY763" fmla="*/ 1891319 h 6412736"/>
              <a:gd name="connsiteX764" fmla="*/ 1595763 w 2689189"/>
              <a:gd name="connsiteY764" fmla="*/ 1861737 h 6412736"/>
              <a:gd name="connsiteX765" fmla="*/ 1625348 w 2689189"/>
              <a:gd name="connsiteY765" fmla="*/ 1861737 h 6412736"/>
              <a:gd name="connsiteX766" fmla="*/ 1625348 w 2689189"/>
              <a:gd name="connsiteY766" fmla="*/ 1891317 h 6412736"/>
              <a:gd name="connsiteX767" fmla="*/ 1595763 w 2689189"/>
              <a:gd name="connsiteY767" fmla="*/ 1891317 h 6412736"/>
              <a:gd name="connsiteX768" fmla="*/ 1329802 w 2689189"/>
              <a:gd name="connsiteY768" fmla="*/ 1861734 h 6412736"/>
              <a:gd name="connsiteX769" fmla="*/ 1359387 w 2689189"/>
              <a:gd name="connsiteY769" fmla="*/ 1861734 h 6412736"/>
              <a:gd name="connsiteX770" fmla="*/ 1359387 w 2689189"/>
              <a:gd name="connsiteY770" fmla="*/ 1891315 h 6412736"/>
              <a:gd name="connsiteX771" fmla="*/ 1329802 w 2689189"/>
              <a:gd name="connsiteY771" fmla="*/ 1891315 h 6412736"/>
              <a:gd name="connsiteX772" fmla="*/ 1063842 w 2689189"/>
              <a:gd name="connsiteY772" fmla="*/ 1861732 h 6412736"/>
              <a:gd name="connsiteX773" fmla="*/ 1093428 w 2689189"/>
              <a:gd name="connsiteY773" fmla="*/ 1861732 h 6412736"/>
              <a:gd name="connsiteX774" fmla="*/ 1093428 w 2689189"/>
              <a:gd name="connsiteY774" fmla="*/ 1891314 h 6412736"/>
              <a:gd name="connsiteX775" fmla="*/ 1063842 w 2689189"/>
              <a:gd name="connsiteY775" fmla="*/ 1891314 h 6412736"/>
              <a:gd name="connsiteX776" fmla="*/ 797881 w 2689189"/>
              <a:gd name="connsiteY776" fmla="*/ 1861729 h 6412736"/>
              <a:gd name="connsiteX777" fmla="*/ 827466 w 2689189"/>
              <a:gd name="connsiteY777" fmla="*/ 1861729 h 6412736"/>
              <a:gd name="connsiteX778" fmla="*/ 827466 w 2689189"/>
              <a:gd name="connsiteY778" fmla="*/ 1891312 h 6412736"/>
              <a:gd name="connsiteX779" fmla="*/ 797881 w 2689189"/>
              <a:gd name="connsiteY779" fmla="*/ 1891312 h 6412736"/>
              <a:gd name="connsiteX780" fmla="*/ 531921 w 2689189"/>
              <a:gd name="connsiteY780" fmla="*/ 1861727 h 6412736"/>
              <a:gd name="connsiteX781" fmla="*/ 561507 w 2689189"/>
              <a:gd name="connsiteY781" fmla="*/ 1861727 h 6412736"/>
              <a:gd name="connsiteX782" fmla="*/ 561507 w 2689189"/>
              <a:gd name="connsiteY782" fmla="*/ 1891310 h 6412736"/>
              <a:gd name="connsiteX783" fmla="*/ 531921 w 2689189"/>
              <a:gd name="connsiteY783" fmla="*/ 1891310 h 6412736"/>
              <a:gd name="connsiteX784" fmla="*/ 265961 w 2689189"/>
              <a:gd name="connsiteY784" fmla="*/ 1861724 h 6412736"/>
              <a:gd name="connsiteX785" fmla="*/ 295546 w 2689189"/>
              <a:gd name="connsiteY785" fmla="*/ 1861724 h 6412736"/>
              <a:gd name="connsiteX786" fmla="*/ 295546 w 2689189"/>
              <a:gd name="connsiteY786" fmla="*/ 1891309 h 6412736"/>
              <a:gd name="connsiteX787" fmla="*/ 265961 w 2689189"/>
              <a:gd name="connsiteY787" fmla="*/ 1891309 h 6412736"/>
              <a:gd name="connsiteX788" fmla="*/ 0 w 2689189"/>
              <a:gd name="connsiteY788" fmla="*/ 1861722 h 6412736"/>
              <a:gd name="connsiteX789" fmla="*/ 29585 w 2689189"/>
              <a:gd name="connsiteY789" fmla="*/ 1861722 h 6412736"/>
              <a:gd name="connsiteX790" fmla="*/ 29585 w 2689189"/>
              <a:gd name="connsiteY790" fmla="*/ 1891307 h 6412736"/>
              <a:gd name="connsiteX791" fmla="*/ 0 w 2689189"/>
              <a:gd name="connsiteY791" fmla="*/ 1891307 h 6412736"/>
              <a:gd name="connsiteX792" fmla="*/ 2659604 w 2689189"/>
              <a:gd name="connsiteY792" fmla="*/ 1595785 h 6412736"/>
              <a:gd name="connsiteX793" fmla="*/ 2689189 w 2689189"/>
              <a:gd name="connsiteY793" fmla="*/ 1595785 h 6412736"/>
              <a:gd name="connsiteX794" fmla="*/ 2689189 w 2689189"/>
              <a:gd name="connsiteY794" fmla="*/ 1625371 h 6412736"/>
              <a:gd name="connsiteX795" fmla="*/ 2659604 w 2689189"/>
              <a:gd name="connsiteY795" fmla="*/ 1625371 h 6412736"/>
              <a:gd name="connsiteX796" fmla="*/ 2393644 w 2689189"/>
              <a:gd name="connsiteY796" fmla="*/ 1595782 h 6412736"/>
              <a:gd name="connsiteX797" fmla="*/ 2423230 w 2689189"/>
              <a:gd name="connsiteY797" fmla="*/ 1595782 h 6412736"/>
              <a:gd name="connsiteX798" fmla="*/ 2423230 w 2689189"/>
              <a:gd name="connsiteY798" fmla="*/ 1625368 h 6412736"/>
              <a:gd name="connsiteX799" fmla="*/ 2393644 w 2689189"/>
              <a:gd name="connsiteY799" fmla="*/ 1625368 h 6412736"/>
              <a:gd name="connsiteX800" fmla="*/ 2127683 w 2689189"/>
              <a:gd name="connsiteY800" fmla="*/ 1595780 h 6412736"/>
              <a:gd name="connsiteX801" fmla="*/ 2157268 w 2689189"/>
              <a:gd name="connsiteY801" fmla="*/ 1595780 h 6412736"/>
              <a:gd name="connsiteX802" fmla="*/ 2157268 w 2689189"/>
              <a:gd name="connsiteY802" fmla="*/ 1625366 h 6412736"/>
              <a:gd name="connsiteX803" fmla="*/ 2127683 w 2689189"/>
              <a:gd name="connsiteY803" fmla="*/ 1625366 h 6412736"/>
              <a:gd name="connsiteX804" fmla="*/ 1861723 w 2689189"/>
              <a:gd name="connsiteY804" fmla="*/ 1595777 h 6412736"/>
              <a:gd name="connsiteX805" fmla="*/ 1891309 w 2689189"/>
              <a:gd name="connsiteY805" fmla="*/ 1595777 h 6412736"/>
              <a:gd name="connsiteX806" fmla="*/ 1891309 w 2689189"/>
              <a:gd name="connsiteY806" fmla="*/ 1625363 h 6412736"/>
              <a:gd name="connsiteX807" fmla="*/ 1861723 w 2689189"/>
              <a:gd name="connsiteY807" fmla="*/ 1625363 h 6412736"/>
              <a:gd name="connsiteX808" fmla="*/ 1595763 w 2689189"/>
              <a:gd name="connsiteY808" fmla="*/ 1595775 h 6412736"/>
              <a:gd name="connsiteX809" fmla="*/ 1625348 w 2689189"/>
              <a:gd name="connsiteY809" fmla="*/ 1595775 h 6412736"/>
              <a:gd name="connsiteX810" fmla="*/ 1625348 w 2689189"/>
              <a:gd name="connsiteY810" fmla="*/ 1625360 h 6412736"/>
              <a:gd name="connsiteX811" fmla="*/ 1595763 w 2689189"/>
              <a:gd name="connsiteY811" fmla="*/ 1625360 h 6412736"/>
              <a:gd name="connsiteX812" fmla="*/ 1329802 w 2689189"/>
              <a:gd name="connsiteY812" fmla="*/ 1595773 h 6412736"/>
              <a:gd name="connsiteX813" fmla="*/ 1359387 w 2689189"/>
              <a:gd name="connsiteY813" fmla="*/ 1595773 h 6412736"/>
              <a:gd name="connsiteX814" fmla="*/ 1359387 w 2689189"/>
              <a:gd name="connsiteY814" fmla="*/ 1625358 h 6412736"/>
              <a:gd name="connsiteX815" fmla="*/ 1329802 w 2689189"/>
              <a:gd name="connsiteY815" fmla="*/ 1625358 h 6412736"/>
              <a:gd name="connsiteX816" fmla="*/ 1063842 w 2689189"/>
              <a:gd name="connsiteY816" fmla="*/ 1595770 h 6412736"/>
              <a:gd name="connsiteX817" fmla="*/ 1093428 w 2689189"/>
              <a:gd name="connsiteY817" fmla="*/ 1595770 h 6412736"/>
              <a:gd name="connsiteX818" fmla="*/ 1093428 w 2689189"/>
              <a:gd name="connsiteY818" fmla="*/ 1625355 h 6412736"/>
              <a:gd name="connsiteX819" fmla="*/ 1063842 w 2689189"/>
              <a:gd name="connsiteY819" fmla="*/ 1625355 h 6412736"/>
              <a:gd name="connsiteX820" fmla="*/ 797881 w 2689189"/>
              <a:gd name="connsiteY820" fmla="*/ 1595768 h 6412736"/>
              <a:gd name="connsiteX821" fmla="*/ 827466 w 2689189"/>
              <a:gd name="connsiteY821" fmla="*/ 1595768 h 6412736"/>
              <a:gd name="connsiteX822" fmla="*/ 827466 w 2689189"/>
              <a:gd name="connsiteY822" fmla="*/ 1625353 h 6412736"/>
              <a:gd name="connsiteX823" fmla="*/ 797881 w 2689189"/>
              <a:gd name="connsiteY823" fmla="*/ 1625353 h 6412736"/>
              <a:gd name="connsiteX824" fmla="*/ 531921 w 2689189"/>
              <a:gd name="connsiteY824" fmla="*/ 1595766 h 6412736"/>
              <a:gd name="connsiteX825" fmla="*/ 561507 w 2689189"/>
              <a:gd name="connsiteY825" fmla="*/ 1595766 h 6412736"/>
              <a:gd name="connsiteX826" fmla="*/ 561507 w 2689189"/>
              <a:gd name="connsiteY826" fmla="*/ 1625351 h 6412736"/>
              <a:gd name="connsiteX827" fmla="*/ 531921 w 2689189"/>
              <a:gd name="connsiteY827" fmla="*/ 1625351 h 6412736"/>
              <a:gd name="connsiteX828" fmla="*/ 265961 w 2689189"/>
              <a:gd name="connsiteY828" fmla="*/ 1595763 h 6412736"/>
              <a:gd name="connsiteX829" fmla="*/ 295546 w 2689189"/>
              <a:gd name="connsiteY829" fmla="*/ 1595763 h 6412736"/>
              <a:gd name="connsiteX830" fmla="*/ 295546 w 2689189"/>
              <a:gd name="connsiteY830" fmla="*/ 1625348 h 6412736"/>
              <a:gd name="connsiteX831" fmla="*/ 265961 w 2689189"/>
              <a:gd name="connsiteY831" fmla="*/ 1625348 h 6412736"/>
              <a:gd name="connsiteX832" fmla="*/ 0 w 2689189"/>
              <a:gd name="connsiteY832" fmla="*/ 1595761 h 6412736"/>
              <a:gd name="connsiteX833" fmla="*/ 29585 w 2689189"/>
              <a:gd name="connsiteY833" fmla="*/ 1595761 h 6412736"/>
              <a:gd name="connsiteX834" fmla="*/ 29585 w 2689189"/>
              <a:gd name="connsiteY834" fmla="*/ 1625346 h 6412736"/>
              <a:gd name="connsiteX835" fmla="*/ 0 w 2689189"/>
              <a:gd name="connsiteY835" fmla="*/ 1625346 h 6412736"/>
              <a:gd name="connsiteX836" fmla="*/ 2659604 w 2689189"/>
              <a:gd name="connsiteY836" fmla="*/ 1329827 h 6412736"/>
              <a:gd name="connsiteX837" fmla="*/ 2689189 w 2689189"/>
              <a:gd name="connsiteY837" fmla="*/ 1329827 h 6412736"/>
              <a:gd name="connsiteX838" fmla="*/ 2689189 w 2689189"/>
              <a:gd name="connsiteY838" fmla="*/ 1359412 h 6412736"/>
              <a:gd name="connsiteX839" fmla="*/ 2659604 w 2689189"/>
              <a:gd name="connsiteY839" fmla="*/ 1359412 h 6412736"/>
              <a:gd name="connsiteX840" fmla="*/ 2393644 w 2689189"/>
              <a:gd name="connsiteY840" fmla="*/ 1329825 h 6412736"/>
              <a:gd name="connsiteX841" fmla="*/ 2423230 w 2689189"/>
              <a:gd name="connsiteY841" fmla="*/ 1329825 h 6412736"/>
              <a:gd name="connsiteX842" fmla="*/ 2423230 w 2689189"/>
              <a:gd name="connsiteY842" fmla="*/ 1359409 h 6412736"/>
              <a:gd name="connsiteX843" fmla="*/ 2393644 w 2689189"/>
              <a:gd name="connsiteY843" fmla="*/ 1359409 h 6412736"/>
              <a:gd name="connsiteX844" fmla="*/ 2127683 w 2689189"/>
              <a:gd name="connsiteY844" fmla="*/ 1329822 h 6412736"/>
              <a:gd name="connsiteX845" fmla="*/ 2157268 w 2689189"/>
              <a:gd name="connsiteY845" fmla="*/ 1329822 h 6412736"/>
              <a:gd name="connsiteX846" fmla="*/ 2157268 w 2689189"/>
              <a:gd name="connsiteY846" fmla="*/ 1359407 h 6412736"/>
              <a:gd name="connsiteX847" fmla="*/ 2127683 w 2689189"/>
              <a:gd name="connsiteY847" fmla="*/ 1359407 h 6412736"/>
              <a:gd name="connsiteX848" fmla="*/ 1861723 w 2689189"/>
              <a:gd name="connsiteY848" fmla="*/ 1329819 h 6412736"/>
              <a:gd name="connsiteX849" fmla="*/ 1891309 w 2689189"/>
              <a:gd name="connsiteY849" fmla="*/ 1329819 h 6412736"/>
              <a:gd name="connsiteX850" fmla="*/ 1891309 w 2689189"/>
              <a:gd name="connsiteY850" fmla="*/ 1359404 h 6412736"/>
              <a:gd name="connsiteX851" fmla="*/ 1861723 w 2689189"/>
              <a:gd name="connsiteY851" fmla="*/ 1359404 h 6412736"/>
              <a:gd name="connsiteX852" fmla="*/ 1595763 w 2689189"/>
              <a:gd name="connsiteY852" fmla="*/ 1329817 h 6412736"/>
              <a:gd name="connsiteX853" fmla="*/ 1625348 w 2689189"/>
              <a:gd name="connsiteY853" fmla="*/ 1329817 h 6412736"/>
              <a:gd name="connsiteX854" fmla="*/ 1625348 w 2689189"/>
              <a:gd name="connsiteY854" fmla="*/ 1359401 h 6412736"/>
              <a:gd name="connsiteX855" fmla="*/ 1595763 w 2689189"/>
              <a:gd name="connsiteY855" fmla="*/ 1359401 h 6412736"/>
              <a:gd name="connsiteX856" fmla="*/ 1329802 w 2689189"/>
              <a:gd name="connsiteY856" fmla="*/ 1329814 h 6412736"/>
              <a:gd name="connsiteX857" fmla="*/ 1359387 w 2689189"/>
              <a:gd name="connsiteY857" fmla="*/ 1329814 h 6412736"/>
              <a:gd name="connsiteX858" fmla="*/ 1359387 w 2689189"/>
              <a:gd name="connsiteY858" fmla="*/ 1359399 h 6412736"/>
              <a:gd name="connsiteX859" fmla="*/ 1329802 w 2689189"/>
              <a:gd name="connsiteY859" fmla="*/ 1359399 h 6412736"/>
              <a:gd name="connsiteX860" fmla="*/ 1063842 w 2689189"/>
              <a:gd name="connsiteY860" fmla="*/ 1329811 h 6412736"/>
              <a:gd name="connsiteX861" fmla="*/ 1093428 w 2689189"/>
              <a:gd name="connsiteY861" fmla="*/ 1329811 h 6412736"/>
              <a:gd name="connsiteX862" fmla="*/ 1093428 w 2689189"/>
              <a:gd name="connsiteY862" fmla="*/ 1359396 h 6412736"/>
              <a:gd name="connsiteX863" fmla="*/ 1063842 w 2689189"/>
              <a:gd name="connsiteY863" fmla="*/ 1359396 h 6412736"/>
              <a:gd name="connsiteX864" fmla="*/ 797881 w 2689189"/>
              <a:gd name="connsiteY864" fmla="*/ 1329809 h 6412736"/>
              <a:gd name="connsiteX865" fmla="*/ 827466 w 2689189"/>
              <a:gd name="connsiteY865" fmla="*/ 1329809 h 6412736"/>
              <a:gd name="connsiteX866" fmla="*/ 827466 w 2689189"/>
              <a:gd name="connsiteY866" fmla="*/ 1359394 h 6412736"/>
              <a:gd name="connsiteX867" fmla="*/ 797881 w 2689189"/>
              <a:gd name="connsiteY867" fmla="*/ 1359394 h 6412736"/>
              <a:gd name="connsiteX868" fmla="*/ 531921 w 2689189"/>
              <a:gd name="connsiteY868" fmla="*/ 1329806 h 6412736"/>
              <a:gd name="connsiteX869" fmla="*/ 561507 w 2689189"/>
              <a:gd name="connsiteY869" fmla="*/ 1329806 h 6412736"/>
              <a:gd name="connsiteX870" fmla="*/ 561507 w 2689189"/>
              <a:gd name="connsiteY870" fmla="*/ 1359391 h 6412736"/>
              <a:gd name="connsiteX871" fmla="*/ 531921 w 2689189"/>
              <a:gd name="connsiteY871" fmla="*/ 1359391 h 6412736"/>
              <a:gd name="connsiteX872" fmla="*/ 265961 w 2689189"/>
              <a:gd name="connsiteY872" fmla="*/ 1329803 h 6412736"/>
              <a:gd name="connsiteX873" fmla="*/ 295546 w 2689189"/>
              <a:gd name="connsiteY873" fmla="*/ 1329803 h 6412736"/>
              <a:gd name="connsiteX874" fmla="*/ 295546 w 2689189"/>
              <a:gd name="connsiteY874" fmla="*/ 1359388 h 6412736"/>
              <a:gd name="connsiteX875" fmla="*/ 265961 w 2689189"/>
              <a:gd name="connsiteY875" fmla="*/ 1359388 h 6412736"/>
              <a:gd name="connsiteX876" fmla="*/ 0 w 2689189"/>
              <a:gd name="connsiteY876" fmla="*/ 1329801 h 6412736"/>
              <a:gd name="connsiteX877" fmla="*/ 29585 w 2689189"/>
              <a:gd name="connsiteY877" fmla="*/ 1329801 h 6412736"/>
              <a:gd name="connsiteX878" fmla="*/ 29585 w 2689189"/>
              <a:gd name="connsiteY878" fmla="*/ 1359386 h 6412736"/>
              <a:gd name="connsiteX879" fmla="*/ 0 w 2689189"/>
              <a:gd name="connsiteY879" fmla="*/ 1359386 h 6412736"/>
              <a:gd name="connsiteX880" fmla="*/ 2659604 w 2689189"/>
              <a:gd name="connsiteY880" fmla="*/ 1063871 h 6412736"/>
              <a:gd name="connsiteX881" fmla="*/ 2689189 w 2689189"/>
              <a:gd name="connsiteY881" fmla="*/ 1063871 h 6412736"/>
              <a:gd name="connsiteX882" fmla="*/ 2689189 w 2689189"/>
              <a:gd name="connsiteY882" fmla="*/ 1093457 h 6412736"/>
              <a:gd name="connsiteX883" fmla="*/ 2659604 w 2689189"/>
              <a:gd name="connsiteY883" fmla="*/ 1093457 h 6412736"/>
              <a:gd name="connsiteX884" fmla="*/ 2393644 w 2689189"/>
              <a:gd name="connsiteY884" fmla="*/ 1063868 h 6412736"/>
              <a:gd name="connsiteX885" fmla="*/ 2423230 w 2689189"/>
              <a:gd name="connsiteY885" fmla="*/ 1063868 h 6412736"/>
              <a:gd name="connsiteX886" fmla="*/ 2423230 w 2689189"/>
              <a:gd name="connsiteY886" fmla="*/ 1093454 h 6412736"/>
              <a:gd name="connsiteX887" fmla="*/ 2393644 w 2689189"/>
              <a:gd name="connsiteY887" fmla="*/ 1093454 h 6412736"/>
              <a:gd name="connsiteX888" fmla="*/ 2127683 w 2689189"/>
              <a:gd name="connsiteY888" fmla="*/ 1063865 h 6412736"/>
              <a:gd name="connsiteX889" fmla="*/ 2157268 w 2689189"/>
              <a:gd name="connsiteY889" fmla="*/ 1063865 h 6412736"/>
              <a:gd name="connsiteX890" fmla="*/ 2157268 w 2689189"/>
              <a:gd name="connsiteY890" fmla="*/ 1093451 h 6412736"/>
              <a:gd name="connsiteX891" fmla="*/ 2127683 w 2689189"/>
              <a:gd name="connsiteY891" fmla="*/ 1093451 h 6412736"/>
              <a:gd name="connsiteX892" fmla="*/ 1861723 w 2689189"/>
              <a:gd name="connsiteY892" fmla="*/ 1063862 h 6412736"/>
              <a:gd name="connsiteX893" fmla="*/ 1891309 w 2689189"/>
              <a:gd name="connsiteY893" fmla="*/ 1063862 h 6412736"/>
              <a:gd name="connsiteX894" fmla="*/ 1891309 w 2689189"/>
              <a:gd name="connsiteY894" fmla="*/ 1093448 h 6412736"/>
              <a:gd name="connsiteX895" fmla="*/ 1861723 w 2689189"/>
              <a:gd name="connsiteY895" fmla="*/ 1093448 h 6412736"/>
              <a:gd name="connsiteX896" fmla="*/ 1595763 w 2689189"/>
              <a:gd name="connsiteY896" fmla="*/ 1063859 h 6412736"/>
              <a:gd name="connsiteX897" fmla="*/ 1625348 w 2689189"/>
              <a:gd name="connsiteY897" fmla="*/ 1063859 h 6412736"/>
              <a:gd name="connsiteX898" fmla="*/ 1625348 w 2689189"/>
              <a:gd name="connsiteY898" fmla="*/ 1093445 h 6412736"/>
              <a:gd name="connsiteX899" fmla="*/ 1595763 w 2689189"/>
              <a:gd name="connsiteY899" fmla="*/ 1093445 h 6412736"/>
              <a:gd name="connsiteX900" fmla="*/ 1329802 w 2689189"/>
              <a:gd name="connsiteY900" fmla="*/ 1063856 h 6412736"/>
              <a:gd name="connsiteX901" fmla="*/ 1359387 w 2689189"/>
              <a:gd name="connsiteY901" fmla="*/ 1063856 h 6412736"/>
              <a:gd name="connsiteX902" fmla="*/ 1359387 w 2689189"/>
              <a:gd name="connsiteY902" fmla="*/ 1093442 h 6412736"/>
              <a:gd name="connsiteX903" fmla="*/ 1329802 w 2689189"/>
              <a:gd name="connsiteY903" fmla="*/ 1093442 h 6412736"/>
              <a:gd name="connsiteX904" fmla="*/ 1063842 w 2689189"/>
              <a:gd name="connsiteY904" fmla="*/ 1063853 h 6412736"/>
              <a:gd name="connsiteX905" fmla="*/ 1093428 w 2689189"/>
              <a:gd name="connsiteY905" fmla="*/ 1063853 h 6412736"/>
              <a:gd name="connsiteX906" fmla="*/ 1093428 w 2689189"/>
              <a:gd name="connsiteY906" fmla="*/ 1093439 h 6412736"/>
              <a:gd name="connsiteX907" fmla="*/ 1063842 w 2689189"/>
              <a:gd name="connsiteY907" fmla="*/ 1093439 h 6412736"/>
              <a:gd name="connsiteX908" fmla="*/ 797881 w 2689189"/>
              <a:gd name="connsiteY908" fmla="*/ 1063850 h 6412736"/>
              <a:gd name="connsiteX909" fmla="*/ 827466 w 2689189"/>
              <a:gd name="connsiteY909" fmla="*/ 1063850 h 6412736"/>
              <a:gd name="connsiteX910" fmla="*/ 827466 w 2689189"/>
              <a:gd name="connsiteY910" fmla="*/ 1093436 h 6412736"/>
              <a:gd name="connsiteX911" fmla="*/ 797881 w 2689189"/>
              <a:gd name="connsiteY911" fmla="*/ 1093436 h 6412736"/>
              <a:gd name="connsiteX912" fmla="*/ 531921 w 2689189"/>
              <a:gd name="connsiteY912" fmla="*/ 1063847 h 6412736"/>
              <a:gd name="connsiteX913" fmla="*/ 561507 w 2689189"/>
              <a:gd name="connsiteY913" fmla="*/ 1063847 h 6412736"/>
              <a:gd name="connsiteX914" fmla="*/ 561507 w 2689189"/>
              <a:gd name="connsiteY914" fmla="*/ 1093433 h 6412736"/>
              <a:gd name="connsiteX915" fmla="*/ 531921 w 2689189"/>
              <a:gd name="connsiteY915" fmla="*/ 1093433 h 6412736"/>
              <a:gd name="connsiteX916" fmla="*/ 265961 w 2689189"/>
              <a:gd name="connsiteY916" fmla="*/ 1063844 h 6412736"/>
              <a:gd name="connsiteX917" fmla="*/ 295546 w 2689189"/>
              <a:gd name="connsiteY917" fmla="*/ 1063844 h 6412736"/>
              <a:gd name="connsiteX918" fmla="*/ 295546 w 2689189"/>
              <a:gd name="connsiteY918" fmla="*/ 1093430 h 6412736"/>
              <a:gd name="connsiteX919" fmla="*/ 265961 w 2689189"/>
              <a:gd name="connsiteY919" fmla="*/ 1093430 h 6412736"/>
              <a:gd name="connsiteX920" fmla="*/ 0 w 2689189"/>
              <a:gd name="connsiteY920" fmla="*/ 1063841 h 6412736"/>
              <a:gd name="connsiteX921" fmla="*/ 29585 w 2689189"/>
              <a:gd name="connsiteY921" fmla="*/ 1063841 h 6412736"/>
              <a:gd name="connsiteX922" fmla="*/ 29585 w 2689189"/>
              <a:gd name="connsiteY922" fmla="*/ 1093427 h 6412736"/>
              <a:gd name="connsiteX923" fmla="*/ 0 w 2689189"/>
              <a:gd name="connsiteY923" fmla="*/ 1093427 h 6412736"/>
              <a:gd name="connsiteX924" fmla="*/ 2659604 w 2689189"/>
              <a:gd name="connsiteY924" fmla="*/ 797900 h 6412736"/>
              <a:gd name="connsiteX925" fmla="*/ 2689189 w 2689189"/>
              <a:gd name="connsiteY925" fmla="*/ 797900 h 6412736"/>
              <a:gd name="connsiteX926" fmla="*/ 2689189 w 2689189"/>
              <a:gd name="connsiteY926" fmla="*/ 827486 h 6412736"/>
              <a:gd name="connsiteX927" fmla="*/ 2659604 w 2689189"/>
              <a:gd name="connsiteY927" fmla="*/ 827486 h 6412736"/>
              <a:gd name="connsiteX928" fmla="*/ 2393644 w 2689189"/>
              <a:gd name="connsiteY928" fmla="*/ 797898 h 6412736"/>
              <a:gd name="connsiteX929" fmla="*/ 2423230 w 2689189"/>
              <a:gd name="connsiteY929" fmla="*/ 797898 h 6412736"/>
              <a:gd name="connsiteX930" fmla="*/ 2423230 w 2689189"/>
              <a:gd name="connsiteY930" fmla="*/ 827484 h 6412736"/>
              <a:gd name="connsiteX931" fmla="*/ 2393644 w 2689189"/>
              <a:gd name="connsiteY931" fmla="*/ 827484 h 6412736"/>
              <a:gd name="connsiteX932" fmla="*/ 2127683 w 2689189"/>
              <a:gd name="connsiteY932" fmla="*/ 797895 h 6412736"/>
              <a:gd name="connsiteX933" fmla="*/ 2157268 w 2689189"/>
              <a:gd name="connsiteY933" fmla="*/ 797895 h 6412736"/>
              <a:gd name="connsiteX934" fmla="*/ 2157268 w 2689189"/>
              <a:gd name="connsiteY934" fmla="*/ 827481 h 6412736"/>
              <a:gd name="connsiteX935" fmla="*/ 2127683 w 2689189"/>
              <a:gd name="connsiteY935" fmla="*/ 827481 h 6412736"/>
              <a:gd name="connsiteX936" fmla="*/ 1861723 w 2689189"/>
              <a:gd name="connsiteY936" fmla="*/ 797893 h 6412736"/>
              <a:gd name="connsiteX937" fmla="*/ 1891309 w 2689189"/>
              <a:gd name="connsiteY937" fmla="*/ 797893 h 6412736"/>
              <a:gd name="connsiteX938" fmla="*/ 1891309 w 2689189"/>
              <a:gd name="connsiteY938" fmla="*/ 827479 h 6412736"/>
              <a:gd name="connsiteX939" fmla="*/ 1861723 w 2689189"/>
              <a:gd name="connsiteY939" fmla="*/ 827479 h 6412736"/>
              <a:gd name="connsiteX940" fmla="*/ 1595763 w 2689189"/>
              <a:gd name="connsiteY940" fmla="*/ 797891 h 6412736"/>
              <a:gd name="connsiteX941" fmla="*/ 1625348 w 2689189"/>
              <a:gd name="connsiteY941" fmla="*/ 797891 h 6412736"/>
              <a:gd name="connsiteX942" fmla="*/ 1625348 w 2689189"/>
              <a:gd name="connsiteY942" fmla="*/ 827477 h 6412736"/>
              <a:gd name="connsiteX943" fmla="*/ 1595763 w 2689189"/>
              <a:gd name="connsiteY943" fmla="*/ 827477 h 6412736"/>
              <a:gd name="connsiteX944" fmla="*/ 1329802 w 2689189"/>
              <a:gd name="connsiteY944" fmla="*/ 797889 h 6412736"/>
              <a:gd name="connsiteX945" fmla="*/ 1359387 w 2689189"/>
              <a:gd name="connsiteY945" fmla="*/ 797889 h 6412736"/>
              <a:gd name="connsiteX946" fmla="*/ 1359387 w 2689189"/>
              <a:gd name="connsiteY946" fmla="*/ 827475 h 6412736"/>
              <a:gd name="connsiteX947" fmla="*/ 1329802 w 2689189"/>
              <a:gd name="connsiteY947" fmla="*/ 827475 h 6412736"/>
              <a:gd name="connsiteX948" fmla="*/ 1063842 w 2689189"/>
              <a:gd name="connsiteY948" fmla="*/ 797887 h 6412736"/>
              <a:gd name="connsiteX949" fmla="*/ 1093428 w 2689189"/>
              <a:gd name="connsiteY949" fmla="*/ 797887 h 6412736"/>
              <a:gd name="connsiteX950" fmla="*/ 1093428 w 2689189"/>
              <a:gd name="connsiteY950" fmla="*/ 827473 h 6412736"/>
              <a:gd name="connsiteX951" fmla="*/ 1063842 w 2689189"/>
              <a:gd name="connsiteY951" fmla="*/ 827473 h 6412736"/>
              <a:gd name="connsiteX952" fmla="*/ 797881 w 2689189"/>
              <a:gd name="connsiteY952" fmla="*/ 797885 h 6412736"/>
              <a:gd name="connsiteX953" fmla="*/ 827466 w 2689189"/>
              <a:gd name="connsiteY953" fmla="*/ 797885 h 6412736"/>
              <a:gd name="connsiteX954" fmla="*/ 827466 w 2689189"/>
              <a:gd name="connsiteY954" fmla="*/ 827471 h 6412736"/>
              <a:gd name="connsiteX955" fmla="*/ 797881 w 2689189"/>
              <a:gd name="connsiteY955" fmla="*/ 827471 h 6412736"/>
              <a:gd name="connsiteX956" fmla="*/ 531921 w 2689189"/>
              <a:gd name="connsiteY956" fmla="*/ 797883 h 6412736"/>
              <a:gd name="connsiteX957" fmla="*/ 561507 w 2689189"/>
              <a:gd name="connsiteY957" fmla="*/ 797883 h 6412736"/>
              <a:gd name="connsiteX958" fmla="*/ 561507 w 2689189"/>
              <a:gd name="connsiteY958" fmla="*/ 827469 h 6412736"/>
              <a:gd name="connsiteX959" fmla="*/ 531921 w 2689189"/>
              <a:gd name="connsiteY959" fmla="*/ 827469 h 6412736"/>
              <a:gd name="connsiteX960" fmla="*/ 265961 w 2689189"/>
              <a:gd name="connsiteY960" fmla="*/ 797881 h 6412736"/>
              <a:gd name="connsiteX961" fmla="*/ 295546 w 2689189"/>
              <a:gd name="connsiteY961" fmla="*/ 797881 h 6412736"/>
              <a:gd name="connsiteX962" fmla="*/ 295546 w 2689189"/>
              <a:gd name="connsiteY962" fmla="*/ 827467 h 6412736"/>
              <a:gd name="connsiteX963" fmla="*/ 265961 w 2689189"/>
              <a:gd name="connsiteY963" fmla="*/ 827467 h 6412736"/>
              <a:gd name="connsiteX964" fmla="*/ 0 w 2689189"/>
              <a:gd name="connsiteY964" fmla="*/ 797879 h 6412736"/>
              <a:gd name="connsiteX965" fmla="*/ 29585 w 2689189"/>
              <a:gd name="connsiteY965" fmla="*/ 797879 h 6412736"/>
              <a:gd name="connsiteX966" fmla="*/ 29585 w 2689189"/>
              <a:gd name="connsiteY966" fmla="*/ 827465 h 6412736"/>
              <a:gd name="connsiteX967" fmla="*/ 0 w 2689189"/>
              <a:gd name="connsiteY967" fmla="*/ 827465 h 6412736"/>
              <a:gd name="connsiteX968" fmla="*/ 2659604 w 2689189"/>
              <a:gd name="connsiteY968" fmla="*/ 531940 h 6412736"/>
              <a:gd name="connsiteX969" fmla="*/ 2689189 w 2689189"/>
              <a:gd name="connsiteY969" fmla="*/ 531940 h 6412736"/>
              <a:gd name="connsiteX970" fmla="*/ 2689189 w 2689189"/>
              <a:gd name="connsiteY970" fmla="*/ 561525 h 6412736"/>
              <a:gd name="connsiteX971" fmla="*/ 2659604 w 2689189"/>
              <a:gd name="connsiteY971" fmla="*/ 561525 h 6412736"/>
              <a:gd name="connsiteX972" fmla="*/ 2393644 w 2689189"/>
              <a:gd name="connsiteY972" fmla="*/ 531938 h 6412736"/>
              <a:gd name="connsiteX973" fmla="*/ 2423230 w 2689189"/>
              <a:gd name="connsiteY973" fmla="*/ 531938 h 6412736"/>
              <a:gd name="connsiteX974" fmla="*/ 2423230 w 2689189"/>
              <a:gd name="connsiteY974" fmla="*/ 561523 h 6412736"/>
              <a:gd name="connsiteX975" fmla="*/ 2393644 w 2689189"/>
              <a:gd name="connsiteY975" fmla="*/ 561523 h 6412736"/>
              <a:gd name="connsiteX976" fmla="*/ 2127683 w 2689189"/>
              <a:gd name="connsiteY976" fmla="*/ 531936 h 6412736"/>
              <a:gd name="connsiteX977" fmla="*/ 2157268 w 2689189"/>
              <a:gd name="connsiteY977" fmla="*/ 531936 h 6412736"/>
              <a:gd name="connsiteX978" fmla="*/ 2157268 w 2689189"/>
              <a:gd name="connsiteY978" fmla="*/ 561521 h 6412736"/>
              <a:gd name="connsiteX979" fmla="*/ 2127683 w 2689189"/>
              <a:gd name="connsiteY979" fmla="*/ 561521 h 6412736"/>
              <a:gd name="connsiteX980" fmla="*/ 1861723 w 2689189"/>
              <a:gd name="connsiteY980" fmla="*/ 531934 h 6412736"/>
              <a:gd name="connsiteX981" fmla="*/ 1891309 w 2689189"/>
              <a:gd name="connsiteY981" fmla="*/ 531934 h 6412736"/>
              <a:gd name="connsiteX982" fmla="*/ 1891309 w 2689189"/>
              <a:gd name="connsiteY982" fmla="*/ 561519 h 6412736"/>
              <a:gd name="connsiteX983" fmla="*/ 1861723 w 2689189"/>
              <a:gd name="connsiteY983" fmla="*/ 561519 h 6412736"/>
              <a:gd name="connsiteX984" fmla="*/ 1595763 w 2689189"/>
              <a:gd name="connsiteY984" fmla="*/ 531932 h 6412736"/>
              <a:gd name="connsiteX985" fmla="*/ 1625348 w 2689189"/>
              <a:gd name="connsiteY985" fmla="*/ 531932 h 6412736"/>
              <a:gd name="connsiteX986" fmla="*/ 1625348 w 2689189"/>
              <a:gd name="connsiteY986" fmla="*/ 561517 h 6412736"/>
              <a:gd name="connsiteX987" fmla="*/ 1595763 w 2689189"/>
              <a:gd name="connsiteY987" fmla="*/ 561517 h 6412736"/>
              <a:gd name="connsiteX988" fmla="*/ 1329802 w 2689189"/>
              <a:gd name="connsiteY988" fmla="*/ 531930 h 6412736"/>
              <a:gd name="connsiteX989" fmla="*/ 1359387 w 2689189"/>
              <a:gd name="connsiteY989" fmla="*/ 531930 h 6412736"/>
              <a:gd name="connsiteX990" fmla="*/ 1359387 w 2689189"/>
              <a:gd name="connsiteY990" fmla="*/ 561515 h 6412736"/>
              <a:gd name="connsiteX991" fmla="*/ 1329802 w 2689189"/>
              <a:gd name="connsiteY991" fmla="*/ 561515 h 6412736"/>
              <a:gd name="connsiteX992" fmla="*/ 1063842 w 2689189"/>
              <a:gd name="connsiteY992" fmla="*/ 531928 h 6412736"/>
              <a:gd name="connsiteX993" fmla="*/ 1093428 w 2689189"/>
              <a:gd name="connsiteY993" fmla="*/ 531928 h 6412736"/>
              <a:gd name="connsiteX994" fmla="*/ 1093428 w 2689189"/>
              <a:gd name="connsiteY994" fmla="*/ 561513 h 6412736"/>
              <a:gd name="connsiteX995" fmla="*/ 1063842 w 2689189"/>
              <a:gd name="connsiteY995" fmla="*/ 561513 h 6412736"/>
              <a:gd name="connsiteX996" fmla="*/ 797881 w 2689189"/>
              <a:gd name="connsiteY996" fmla="*/ 531925 h 6412736"/>
              <a:gd name="connsiteX997" fmla="*/ 827466 w 2689189"/>
              <a:gd name="connsiteY997" fmla="*/ 531925 h 6412736"/>
              <a:gd name="connsiteX998" fmla="*/ 827466 w 2689189"/>
              <a:gd name="connsiteY998" fmla="*/ 561511 h 6412736"/>
              <a:gd name="connsiteX999" fmla="*/ 797881 w 2689189"/>
              <a:gd name="connsiteY999" fmla="*/ 561511 h 6412736"/>
              <a:gd name="connsiteX1000" fmla="*/ 531921 w 2689189"/>
              <a:gd name="connsiteY1000" fmla="*/ 531923 h 6412736"/>
              <a:gd name="connsiteX1001" fmla="*/ 561507 w 2689189"/>
              <a:gd name="connsiteY1001" fmla="*/ 531923 h 6412736"/>
              <a:gd name="connsiteX1002" fmla="*/ 561507 w 2689189"/>
              <a:gd name="connsiteY1002" fmla="*/ 561508 h 6412736"/>
              <a:gd name="connsiteX1003" fmla="*/ 531921 w 2689189"/>
              <a:gd name="connsiteY1003" fmla="*/ 561508 h 6412736"/>
              <a:gd name="connsiteX1004" fmla="*/ 265961 w 2689189"/>
              <a:gd name="connsiteY1004" fmla="*/ 531921 h 6412736"/>
              <a:gd name="connsiteX1005" fmla="*/ 295546 w 2689189"/>
              <a:gd name="connsiteY1005" fmla="*/ 531921 h 6412736"/>
              <a:gd name="connsiteX1006" fmla="*/ 295546 w 2689189"/>
              <a:gd name="connsiteY1006" fmla="*/ 561506 h 6412736"/>
              <a:gd name="connsiteX1007" fmla="*/ 265961 w 2689189"/>
              <a:gd name="connsiteY1007" fmla="*/ 561506 h 6412736"/>
              <a:gd name="connsiteX1008" fmla="*/ 0 w 2689189"/>
              <a:gd name="connsiteY1008" fmla="*/ 531919 h 6412736"/>
              <a:gd name="connsiteX1009" fmla="*/ 29585 w 2689189"/>
              <a:gd name="connsiteY1009" fmla="*/ 531919 h 6412736"/>
              <a:gd name="connsiteX1010" fmla="*/ 29585 w 2689189"/>
              <a:gd name="connsiteY1010" fmla="*/ 561504 h 6412736"/>
              <a:gd name="connsiteX1011" fmla="*/ 0 w 2689189"/>
              <a:gd name="connsiteY1011" fmla="*/ 561504 h 6412736"/>
              <a:gd name="connsiteX1012" fmla="*/ 2659604 w 2689189"/>
              <a:gd name="connsiteY1012" fmla="*/ 265980 h 6412736"/>
              <a:gd name="connsiteX1013" fmla="*/ 2689189 w 2689189"/>
              <a:gd name="connsiteY1013" fmla="*/ 265980 h 6412736"/>
              <a:gd name="connsiteX1014" fmla="*/ 2689189 w 2689189"/>
              <a:gd name="connsiteY1014" fmla="*/ 295566 h 6412736"/>
              <a:gd name="connsiteX1015" fmla="*/ 2659604 w 2689189"/>
              <a:gd name="connsiteY1015" fmla="*/ 295566 h 6412736"/>
              <a:gd name="connsiteX1016" fmla="*/ 2393644 w 2689189"/>
              <a:gd name="connsiteY1016" fmla="*/ 265978 h 6412736"/>
              <a:gd name="connsiteX1017" fmla="*/ 2423230 w 2689189"/>
              <a:gd name="connsiteY1017" fmla="*/ 265978 h 6412736"/>
              <a:gd name="connsiteX1018" fmla="*/ 2423230 w 2689189"/>
              <a:gd name="connsiteY1018" fmla="*/ 295564 h 6412736"/>
              <a:gd name="connsiteX1019" fmla="*/ 2393644 w 2689189"/>
              <a:gd name="connsiteY1019" fmla="*/ 295564 h 6412736"/>
              <a:gd name="connsiteX1020" fmla="*/ 2127683 w 2689189"/>
              <a:gd name="connsiteY1020" fmla="*/ 265976 h 6412736"/>
              <a:gd name="connsiteX1021" fmla="*/ 2157268 w 2689189"/>
              <a:gd name="connsiteY1021" fmla="*/ 265976 h 6412736"/>
              <a:gd name="connsiteX1022" fmla="*/ 2157268 w 2689189"/>
              <a:gd name="connsiteY1022" fmla="*/ 295562 h 6412736"/>
              <a:gd name="connsiteX1023" fmla="*/ 2127683 w 2689189"/>
              <a:gd name="connsiteY1023" fmla="*/ 295562 h 6412736"/>
              <a:gd name="connsiteX1024" fmla="*/ 1861723 w 2689189"/>
              <a:gd name="connsiteY1024" fmla="*/ 265973 h 6412736"/>
              <a:gd name="connsiteX1025" fmla="*/ 1891309 w 2689189"/>
              <a:gd name="connsiteY1025" fmla="*/ 265973 h 6412736"/>
              <a:gd name="connsiteX1026" fmla="*/ 1891309 w 2689189"/>
              <a:gd name="connsiteY1026" fmla="*/ 295560 h 6412736"/>
              <a:gd name="connsiteX1027" fmla="*/ 1861723 w 2689189"/>
              <a:gd name="connsiteY1027" fmla="*/ 295560 h 6412736"/>
              <a:gd name="connsiteX1028" fmla="*/ 1595763 w 2689189"/>
              <a:gd name="connsiteY1028" fmla="*/ 265971 h 6412736"/>
              <a:gd name="connsiteX1029" fmla="*/ 1625348 w 2689189"/>
              <a:gd name="connsiteY1029" fmla="*/ 265971 h 6412736"/>
              <a:gd name="connsiteX1030" fmla="*/ 1625348 w 2689189"/>
              <a:gd name="connsiteY1030" fmla="*/ 295557 h 6412736"/>
              <a:gd name="connsiteX1031" fmla="*/ 1595763 w 2689189"/>
              <a:gd name="connsiteY1031" fmla="*/ 295557 h 6412736"/>
              <a:gd name="connsiteX1032" fmla="*/ 1329802 w 2689189"/>
              <a:gd name="connsiteY1032" fmla="*/ 265969 h 6412736"/>
              <a:gd name="connsiteX1033" fmla="*/ 1359387 w 2689189"/>
              <a:gd name="connsiteY1033" fmla="*/ 265969 h 6412736"/>
              <a:gd name="connsiteX1034" fmla="*/ 1359387 w 2689189"/>
              <a:gd name="connsiteY1034" fmla="*/ 295555 h 6412736"/>
              <a:gd name="connsiteX1035" fmla="*/ 1329802 w 2689189"/>
              <a:gd name="connsiteY1035" fmla="*/ 295555 h 6412736"/>
              <a:gd name="connsiteX1036" fmla="*/ 1063842 w 2689189"/>
              <a:gd name="connsiteY1036" fmla="*/ 265967 h 6412736"/>
              <a:gd name="connsiteX1037" fmla="*/ 1093428 w 2689189"/>
              <a:gd name="connsiteY1037" fmla="*/ 265967 h 6412736"/>
              <a:gd name="connsiteX1038" fmla="*/ 1093428 w 2689189"/>
              <a:gd name="connsiteY1038" fmla="*/ 295553 h 6412736"/>
              <a:gd name="connsiteX1039" fmla="*/ 1063842 w 2689189"/>
              <a:gd name="connsiteY1039" fmla="*/ 295553 h 6412736"/>
              <a:gd name="connsiteX1040" fmla="*/ 797881 w 2689189"/>
              <a:gd name="connsiteY1040" fmla="*/ 265965 h 6412736"/>
              <a:gd name="connsiteX1041" fmla="*/ 827466 w 2689189"/>
              <a:gd name="connsiteY1041" fmla="*/ 265965 h 6412736"/>
              <a:gd name="connsiteX1042" fmla="*/ 827466 w 2689189"/>
              <a:gd name="connsiteY1042" fmla="*/ 295551 h 6412736"/>
              <a:gd name="connsiteX1043" fmla="*/ 797881 w 2689189"/>
              <a:gd name="connsiteY1043" fmla="*/ 295551 h 6412736"/>
              <a:gd name="connsiteX1044" fmla="*/ 531921 w 2689189"/>
              <a:gd name="connsiteY1044" fmla="*/ 265963 h 6412736"/>
              <a:gd name="connsiteX1045" fmla="*/ 561507 w 2689189"/>
              <a:gd name="connsiteY1045" fmla="*/ 265963 h 6412736"/>
              <a:gd name="connsiteX1046" fmla="*/ 561507 w 2689189"/>
              <a:gd name="connsiteY1046" fmla="*/ 295549 h 6412736"/>
              <a:gd name="connsiteX1047" fmla="*/ 531921 w 2689189"/>
              <a:gd name="connsiteY1047" fmla="*/ 295549 h 6412736"/>
              <a:gd name="connsiteX1048" fmla="*/ 265961 w 2689189"/>
              <a:gd name="connsiteY1048" fmla="*/ 265960 h 6412736"/>
              <a:gd name="connsiteX1049" fmla="*/ 295546 w 2689189"/>
              <a:gd name="connsiteY1049" fmla="*/ 265960 h 6412736"/>
              <a:gd name="connsiteX1050" fmla="*/ 295546 w 2689189"/>
              <a:gd name="connsiteY1050" fmla="*/ 295546 h 6412736"/>
              <a:gd name="connsiteX1051" fmla="*/ 265961 w 2689189"/>
              <a:gd name="connsiteY1051" fmla="*/ 295546 h 6412736"/>
              <a:gd name="connsiteX1052" fmla="*/ 0 w 2689189"/>
              <a:gd name="connsiteY1052" fmla="*/ 265958 h 6412736"/>
              <a:gd name="connsiteX1053" fmla="*/ 29585 w 2689189"/>
              <a:gd name="connsiteY1053" fmla="*/ 265958 h 6412736"/>
              <a:gd name="connsiteX1054" fmla="*/ 29585 w 2689189"/>
              <a:gd name="connsiteY1054" fmla="*/ 295544 h 6412736"/>
              <a:gd name="connsiteX1055" fmla="*/ 0 w 2689189"/>
              <a:gd name="connsiteY1055" fmla="*/ 295544 h 6412736"/>
              <a:gd name="connsiteX1056" fmla="*/ 0 w 2689189"/>
              <a:gd name="connsiteY1056" fmla="*/ 23 h 6412736"/>
              <a:gd name="connsiteX1057" fmla="*/ 29585 w 2689189"/>
              <a:gd name="connsiteY1057" fmla="*/ 23 h 6412736"/>
              <a:gd name="connsiteX1058" fmla="*/ 29585 w 2689189"/>
              <a:gd name="connsiteY1058" fmla="*/ 29609 h 6412736"/>
              <a:gd name="connsiteX1059" fmla="*/ 0 w 2689189"/>
              <a:gd name="connsiteY1059" fmla="*/ 29609 h 6412736"/>
              <a:gd name="connsiteX1060" fmla="*/ 2659604 w 2689189"/>
              <a:gd name="connsiteY1060" fmla="*/ 21 h 6412736"/>
              <a:gd name="connsiteX1061" fmla="*/ 2689189 w 2689189"/>
              <a:gd name="connsiteY1061" fmla="*/ 21 h 6412736"/>
              <a:gd name="connsiteX1062" fmla="*/ 2689189 w 2689189"/>
              <a:gd name="connsiteY1062" fmla="*/ 29607 h 6412736"/>
              <a:gd name="connsiteX1063" fmla="*/ 2659604 w 2689189"/>
              <a:gd name="connsiteY1063" fmla="*/ 29607 h 6412736"/>
              <a:gd name="connsiteX1064" fmla="*/ 2393644 w 2689189"/>
              <a:gd name="connsiteY1064" fmla="*/ 19 h 6412736"/>
              <a:gd name="connsiteX1065" fmla="*/ 2423230 w 2689189"/>
              <a:gd name="connsiteY1065" fmla="*/ 19 h 6412736"/>
              <a:gd name="connsiteX1066" fmla="*/ 2423230 w 2689189"/>
              <a:gd name="connsiteY1066" fmla="*/ 29605 h 6412736"/>
              <a:gd name="connsiteX1067" fmla="*/ 2393644 w 2689189"/>
              <a:gd name="connsiteY1067" fmla="*/ 29605 h 6412736"/>
              <a:gd name="connsiteX1068" fmla="*/ 2127683 w 2689189"/>
              <a:gd name="connsiteY1068" fmla="*/ 16 h 6412736"/>
              <a:gd name="connsiteX1069" fmla="*/ 2157268 w 2689189"/>
              <a:gd name="connsiteY1069" fmla="*/ 16 h 6412736"/>
              <a:gd name="connsiteX1070" fmla="*/ 2157268 w 2689189"/>
              <a:gd name="connsiteY1070" fmla="*/ 29602 h 6412736"/>
              <a:gd name="connsiteX1071" fmla="*/ 2127683 w 2689189"/>
              <a:gd name="connsiteY1071" fmla="*/ 29602 h 6412736"/>
              <a:gd name="connsiteX1072" fmla="*/ 1861723 w 2689189"/>
              <a:gd name="connsiteY1072" fmla="*/ 14 h 6412736"/>
              <a:gd name="connsiteX1073" fmla="*/ 1891309 w 2689189"/>
              <a:gd name="connsiteY1073" fmla="*/ 14 h 6412736"/>
              <a:gd name="connsiteX1074" fmla="*/ 1891309 w 2689189"/>
              <a:gd name="connsiteY1074" fmla="*/ 29600 h 6412736"/>
              <a:gd name="connsiteX1075" fmla="*/ 1861723 w 2689189"/>
              <a:gd name="connsiteY1075" fmla="*/ 29600 h 6412736"/>
              <a:gd name="connsiteX1076" fmla="*/ 1595763 w 2689189"/>
              <a:gd name="connsiteY1076" fmla="*/ 12 h 6412736"/>
              <a:gd name="connsiteX1077" fmla="*/ 1625348 w 2689189"/>
              <a:gd name="connsiteY1077" fmla="*/ 12 h 6412736"/>
              <a:gd name="connsiteX1078" fmla="*/ 1625348 w 2689189"/>
              <a:gd name="connsiteY1078" fmla="*/ 29598 h 6412736"/>
              <a:gd name="connsiteX1079" fmla="*/ 1595763 w 2689189"/>
              <a:gd name="connsiteY1079" fmla="*/ 29598 h 6412736"/>
              <a:gd name="connsiteX1080" fmla="*/ 1329802 w 2689189"/>
              <a:gd name="connsiteY1080" fmla="*/ 9 h 6412736"/>
              <a:gd name="connsiteX1081" fmla="*/ 1359387 w 2689189"/>
              <a:gd name="connsiteY1081" fmla="*/ 9 h 6412736"/>
              <a:gd name="connsiteX1082" fmla="*/ 1359387 w 2689189"/>
              <a:gd name="connsiteY1082" fmla="*/ 29595 h 6412736"/>
              <a:gd name="connsiteX1083" fmla="*/ 1329802 w 2689189"/>
              <a:gd name="connsiteY1083" fmla="*/ 29595 h 6412736"/>
              <a:gd name="connsiteX1084" fmla="*/ 1063842 w 2689189"/>
              <a:gd name="connsiteY1084" fmla="*/ 7 h 6412736"/>
              <a:gd name="connsiteX1085" fmla="*/ 1093428 w 2689189"/>
              <a:gd name="connsiteY1085" fmla="*/ 7 h 6412736"/>
              <a:gd name="connsiteX1086" fmla="*/ 1093428 w 2689189"/>
              <a:gd name="connsiteY1086" fmla="*/ 29593 h 6412736"/>
              <a:gd name="connsiteX1087" fmla="*/ 1063842 w 2689189"/>
              <a:gd name="connsiteY1087" fmla="*/ 29593 h 6412736"/>
              <a:gd name="connsiteX1088" fmla="*/ 797881 w 2689189"/>
              <a:gd name="connsiteY1088" fmla="*/ 5 h 6412736"/>
              <a:gd name="connsiteX1089" fmla="*/ 827466 w 2689189"/>
              <a:gd name="connsiteY1089" fmla="*/ 5 h 6412736"/>
              <a:gd name="connsiteX1090" fmla="*/ 827466 w 2689189"/>
              <a:gd name="connsiteY1090" fmla="*/ 29591 h 6412736"/>
              <a:gd name="connsiteX1091" fmla="*/ 797881 w 2689189"/>
              <a:gd name="connsiteY1091" fmla="*/ 29591 h 6412736"/>
              <a:gd name="connsiteX1092" fmla="*/ 531921 w 2689189"/>
              <a:gd name="connsiteY1092" fmla="*/ 3 h 6412736"/>
              <a:gd name="connsiteX1093" fmla="*/ 561507 w 2689189"/>
              <a:gd name="connsiteY1093" fmla="*/ 3 h 6412736"/>
              <a:gd name="connsiteX1094" fmla="*/ 561507 w 2689189"/>
              <a:gd name="connsiteY1094" fmla="*/ 29589 h 6412736"/>
              <a:gd name="connsiteX1095" fmla="*/ 531921 w 2689189"/>
              <a:gd name="connsiteY1095" fmla="*/ 29589 h 6412736"/>
              <a:gd name="connsiteX1096" fmla="*/ 265961 w 2689189"/>
              <a:gd name="connsiteY1096" fmla="*/ 0 h 6412736"/>
              <a:gd name="connsiteX1097" fmla="*/ 295546 w 2689189"/>
              <a:gd name="connsiteY1097" fmla="*/ 0 h 6412736"/>
              <a:gd name="connsiteX1098" fmla="*/ 295546 w 2689189"/>
              <a:gd name="connsiteY1098" fmla="*/ 29586 h 6412736"/>
              <a:gd name="connsiteX1099" fmla="*/ 265961 w 2689189"/>
              <a:gd name="connsiteY1099" fmla="*/ 29586 h 6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</a:cxnLst>
            <a:rect l="l" t="t" r="r" b="b"/>
            <a:pathLst>
              <a:path w="2689189" h="6412736">
                <a:moveTo>
                  <a:pt x="2659604" y="6383150"/>
                </a:moveTo>
                <a:lnTo>
                  <a:pt x="2689189" y="6383150"/>
                </a:lnTo>
                <a:lnTo>
                  <a:pt x="2689189" y="6412736"/>
                </a:lnTo>
                <a:lnTo>
                  <a:pt x="2659604" y="6412736"/>
                </a:lnTo>
                <a:close/>
                <a:moveTo>
                  <a:pt x="2393644" y="6383150"/>
                </a:moveTo>
                <a:lnTo>
                  <a:pt x="2423230" y="6383150"/>
                </a:lnTo>
                <a:lnTo>
                  <a:pt x="2423230" y="6412736"/>
                </a:lnTo>
                <a:lnTo>
                  <a:pt x="2393644" y="6412736"/>
                </a:lnTo>
                <a:close/>
                <a:moveTo>
                  <a:pt x="2127683" y="6383150"/>
                </a:moveTo>
                <a:lnTo>
                  <a:pt x="2157268" y="6383150"/>
                </a:lnTo>
                <a:lnTo>
                  <a:pt x="2157268" y="6412736"/>
                </a:lnTo>
                <a:lnTo>
                  <a:pt x="2127683" y="6412736"/>
                </a:lnTo>
                <a:close/>
                <a:moveTo>
                  <a:pt x="1861723" y="6383150"/>
                </a:moveTo>
                <a:lnTo>
                  <a:pt x="1891309" y="6383150"/>
                </a:lnTo>
                <a:lnTo>
                  <a:pt x="1891309" y="6412736"/>
                </a:lnTo>
                <a:lnTo>
                  <a:pt x="1861723" y="6412736"/>
                </a:lnTo>
                <a:close/>
                <a:moveTo>
                  <a:pt x="1595763" y="6383150"/>
                </a:moveTo>
                <a:lnTo>
                  <a:pt x="1625348" y="6383150"/>
                </a:lnTo>
                <a:lnTo>
                  <a:pt x="1625348" y="6412736"/>
                </a:lnTo>
                <a:lnTo>
                  <a:pt x="1595763" y="6412736"/>
                </a:lnTo>
                <a:close/>
                <a:moveTo>
                  <a:pt x="1329802" y="6383150"/>
                </a:moveTo>
                <a:lnTo>
                  <a:pt x="1359387" y="6383150"/>
                </a:lnTo>
                <a:lnTo>
                  <a:pt x="1359387" y="6412736"/>
                </a:lnTo>
                <a:lnTo>
                  <a:pt x="1329802" y="6412736"/>
                </a:lnTo>
                <a:close/>
                <a:moveTo>
                  <a:pt x="1063842" y="6383150"/>
                </a:moveTo>
                <a:lnTo>
                  <a:pt x="1093428" y="6383150"/>
                </a:lnTo>
                <a:lnTo>
                  <a:pt x="1093428" y="6412736"/>
                </a:lnTo>
                <a:lnTo>
                  <a:pt x="1063842" y="6412736"/>
                </a:lnTo>
                <a:close/>
                <a:moveTo>
                  <a:pt x="797881" y="6383150"/>
                </a:moveTo>
                <a:lnTo>
                  <a:pt x="827466" y="6383150"/>
                </a:lnTo>
                <a:lnTo>
                  <a:pt x="827466" y="6412736"/>
                </a:lnTo>
                <a:lnTo>
                  <a:pt x="797881" y="6412736"/>
                </a:lnTo>
                <a:close/>
                <a:moveTo>
                  <a:pt x="531921" y="6383150"/>
                </a:moveTo>
                <a:lnTo>
                  <a:pt x="561507" y="6383150"/>
                </a:lnTo>
                <a:lnTo>
                  <a:pt x="561507" y="6412736"/>
                </a:lnTo>
                <a:lnTo>
                  <a:pt x="531921" y="6412736"/>
                </a:lnTo>
                <a:close/>
                <a:moveTo>
                  <a:pt x="265961" y="6383150"/>
                </a:moveTo>
                <a:lnTo>
                  <a:pt x="295546" y="6383150"/>
                </a:lnTo>
                <a:lnTo>
                  <a:pt x="295546" y="6412736"/>
                </a:lnTo>
                <a:lnTo>
                  <a:pt x="265961" y="6412736"/>
                </a:lnTo>
                <a:close/>
                <a:moveTo>
                  <a:pt x="0" y="6383150"/>
                </a:moveTo>
                <a:lnTo>
                  <a:pt x="29585" y="6383150"/>
                </a:lnTo>
                <a:lnTo>
                  <a:pt x="29585" y="6412736"/>
                </a:lnTo>
                <a:lnTo>
                  <a:pt x="0" y="6412736"/>
                </a:lnTo>
                <a:close/>
                <a:moveTo>
                  <a:pt x="2659604" y="6117190"/>
                </a:moveTo>
                <a:lnTo>
                  <a:pt x="2689189" y="6117190"/>
                </a:lnTo>
                <a:lnTo>
                  <a:pt x="2689189" y="6146775"/>
                </a:lnTo>
                <a:lnTo>
                  <a:pt x="2659604" y="6146775"/>
                </a:lnTo>
                <a:close/>
                <a:moveTo>
                  <a:pt x="2393644" y="6117190"/>
                </a:moveTo>
                <a:lnTo>
                  <a:pt x="2423230" y="6117190"/>
                </a:lnTo>
                <a:lnTo>
                  <a:pt x="2423230" y="6146775"/>
                </a:lnTo>
                <a:lnTo>
                  <a:pt x="2393644" y="6146775"/>
                </a:lnTo>
                <a:close/>
                <a:moveTo>
                  <a:pt x="2127683" y="6117190"/>
                </a:moveTo>
                <a:lnTo>
                  <a:pt x="2157268" y="6117190"/>
                </a:lnTo>
                <a:lnTo>
                  <a:pt x="2157268" y="6146775"/>
                </a:lnTo>
                <a:lnTo>
                  <a:pt x="2127683" y="6146775"/>
                </a:lnTo>
                <a:close/>
                <a:moveTo>
                  <a:pt x="1861723" y="6117190"/>
                </a:moveTo>
                <a:lnTo>
                  <a:pt x="1891309" y="6117190"/>
                </a:lnTo>
                <a:lnTo>
                  <a:pt x="1891309" y="6146775"/>
                </a:lnTo>
                <a:lnTo>
                  <a:pt x="1861723" y="6146775"/>
                </a:lnTo>
                <a:close/>
                <a:moveTo>
                  <a:pt x="1595763" y="6117190"/>
                </a:moveTo>
                <a:lnTo>
                  <a:pt x="1625348" y="6117190"/>
                </a:lnTo>
                <a:lnTo>
                  <a:pt x="1625348" y="6146775"/>
                </a:lnTo>
                <a:lnTo>
                  <a:pt x="1595763" y="6146775"/>
                </a:lnTo>
                <a:close/>
                <a:moveTo>
                  <a:pt x="1329802" y="6117190"/>
                </a:moveTo>
                <a:lnTo>
                  <a:pt x="1359387" y="6117190"/>
                </a:lnTo>
                <a:lnTo>
                  <a:pt x="1359387" y="6146775"/>
                </a:lnTo>
                <a:lnTo>
                  <a:pt x="1329802" y="6146775"/>
                </a:lnTo>
                <a:close/>
                <a:moveTo>
                  <a:pt x="1063842" y="6117190"/>
                </a:moveTo>
                <a:lnTo>
                  <a:pt x="1093428" y="6117190"/>
                </a:lnTo>
                <a:lnTo>
                  <a:pt x="1093428" y="6146775"/>
                </a:lnTo>
                <a:lnTo>
                  <a:pt x="1063842" y="6146775"/>
                </a:lnTo>
                <a:close/>
                <a:moveTo>
                  <a:pt x="797881" y="6117190"/>
                </a:moveTo>
                <a:lnTo>
                  <a:pt x="827466" y="6117190"/>
                </a:lnTo>
                <a:lnTo>
                  <a:pt x="827466" y="6146775"/>
                </a:lnTo>
                <a:lnTo>
                  <a:pt x="797881" y="6146775"/>
                </a:lnTo>
                <a:close/>
                <a:moveTo>
                  <a:pt x="531921" y="6117190"/>
                </a:moveTo>
                <a:lnTo>
                  <a:pt x="561507" y="6117190"/>
                </a:lnTo>
                <a:lnTo>
                  <a:pt x="561507" y="6146775"/>
                </a:lnTo>
                <a:lnTo>
                  <a:pt x="531921" y="6146775"/>
                </a:lnTo>
                <a:close/>
                <a:moveTo>
                  <a:pt x="265961" y="6117190"/>
                </a:moveTo>
                <a:lnTo>
                  <a:pt x="295546" y="6117190"/>
                </a:lnTo>
                <a:lnTo>
                  <a:pt x="295546" y="6146775"/>
                </a:lnTo>
                <a:lnTo>
                  <a:pt x="265961" y="6146775"/>
                </a:lnTo>
                <a:close/>
                <a:moveTo>
                  <a:pt x="0" y="6117190"/>
                </a:moveTo>
                <a:lnTo>
                  <a:pt x="29585" y="6117190"/>
                </a:lnTo>
                <a:lnTo>
                  <a:pt x="29585" y="6146775"/>
                </a:lnTo>
                <a:lnTo>
                  <a:pt x="0" y="6146775"/>
                </a:lnTo>
                <a:close/>
                <a:moveTo>
                  <a:pt x="2659604" y="5851229"/>
                </a:moveTo>
                <a:lnTo>
                  <a:pt x="2689189" y="5851229"/>
                </a:lnTo>
                <a:lnTo>
                  <a:pt x="2689189" y="5880814"/>
                </a:lnTo>
                <a:lnTo>
                  <a:pt x="2659604" y="5880814"/>
                </a:lnTo>
                <a:close/>
                <a:moveTo>
                  <a:pt x="2393644" y="5851229"/>
                </a:moveTo>
                <a:lnTo>
                  <a:pt x="2423230" y="5851229"/>
                </a:lnTo>
                <a:lnTo>
                  <a:pt x="2423230" y="5880814"/>
                </a:lnTo>
                <a:lnTo>
                  <a:pt x="2393644" y="5880814"/>
                </a:lnTo>
                <a:close/>
                <a:moveTo>
                  <a:pt x="2127683" y="5851229"/>
                </a:moveTo>
                <a:lnTo>
                  <a:pt x="2157268" y="5851229"/>
                </a:lnTo>
                <a:lnTo>
                  <a:pt x="2157268" y="5880814"/>
                </a:lnTo>
                <a:lnTo>
                  <a:pt x="2127683" y="5880814"/>
                </a:lnTo>
                <a:close/>
                <a:moveTo>
                  <a:pt x="1861723" y="5851229"/>
                </a:moveTo>
                <a:lnTo>
                  <a:pt x="1891309" y="5851229"/>
                </a:lnTo>
                <a:lnTo>
                  <a:pt x="1891309" y="5880814"/>
                </a:lnTo>
                <a:lnTo>
                  <a:pt x="1861723" y="5880814"/>
                </a:lnTo>
                <a:close/>
                <a:moveTo>
                  <a:pt x="1595763" y="5851229"/>
                </a:moveTo>
                <a:lnTo>
                  <a:pt x="1625348" y="5851229"/>
                </a:lnTo>
                <a:lnTo>
                  <a:pt x="1625348" y="5880814"/>
                </a:lnTo>
                <a:lnTo>
                  <a:pt x="1595763" y="5880814"/>
                </a:lnTo>
                <a:close/>
                <a:moveTo>
                  <a:pt x="1329802" y="5851229"/>
                </a:moveTo>
                <a:lnTo>
                  <a:pt x="1359387" y="5851229"/>
                </a:lnTo>
                <a:lnTo>
                  <a:pt x="1359387" y="5880814"/>
                </a:lnTo>
                <a:lnTo>
                  <a:pt x="1329802" y="5880814"/>
                </a:lnTo>
                <a:close/>
                <a:moveTo>
                  <a:pt x="1063842" y="5851229"/>
                </a:moveTo>
                <a:lnTo>
                  <a:pt x="1093428" y="5851229"/>
                </a:lnTo>
                <a:lnTo>
                  <a:pt x="1093428" y="5880814"/>
                </a:lnTo>
                <a:lnTo>
                  <a:pt x="1063842" y="5880814"/>
                </a:lnTo>
                <a:close/>
                <a:moveTo>
                  <a:pt x="797881" y="5851229"/>
                </a:moveTo>
                <a:lnTo>
                  <a:pt x="827466" y="5851229"/>
                </a:lnTo>
                <a:lnTo>
                  <a:pt x="827466" y="5880814"/>
                </a:lnTo>
                <a:lnTo>
                  <a:pt x="797881" y="5880814"/>
                </a:lnTo>
                <a:close/>
                <a:moveTo>
                  <a:pt x="531921" y="5851229"/>
                </a:moveTo>
                <a:lnTo>
                  <a:pt x="561507" y="5851229"/>
                </a:lnTo>
                <a:lnTo>
                  <a:pt x="561507" y="5880814"/>
                </a:lnTo>
                <a:lnTo>
                  <a:pt x="531921" y="5880814"/>
                </a:lnTo>
                <a:close/>
                <a:moveTo>
                  <a:pt x="265961" y="5851229"/>
                </a:moveTo>
                <a:lnTo>
                  <a:pt x="295546" y="5851229"/>
                </a:lnTo>
                <a:lnTo>
                  <a:pt x="295546" y="5880814"/>
                </a:lnTo>
                <a:lnTo>
                  <a:pt x="265961" y="5880814"/>
                </a:lnTo>
                <a:close/>
                <a:moveTo>
                  <a:pt x="0" y="5851229"/>
                </a:moveTo>
                <a:lnTo>
                  <a:pt x="29585" y="5851229"/>
                </a:lnTo>
                <a:lnTo>
                  <a:pt x="29585" y="5880814"/>
                </a:lnTo>
                <a:lnTo>
                  <a:pt x="0" y="5880814"/>
                </a:lnTo>
                <a:close/>
                <a:moveTo>
                  <a:pt x="2659604" y="5585269"/>
                </a:moveTo>
                <a:lnTo>
                  <a:pt x="2689189" y="5585269"/>
                </a:lnTo>
                <a:lnTo>
                  <a:pt x="2689189" y="5614854"/>
                </a:lnTo>
                <a:lnTo>
                  <a:pt x="2659604" y="5614854"/>
                </a:lnTo>
                <a:close/>
                <a:moveTo>
                  <a:pt x="2393644" y="5585269"/>
                </a:moveTo>
                <a:lnTo>
                  <a:pt x="2423230" y="5585269"/>
                </a:lnTo>
                <a:lnTo>
                  <a:pt x="2423230" y="5614854"/>
                </a:lnTo>
                <a:lnTo>
                  <a:pt x="2393644" y="5614854"/>
                </a:lnTo>
                <a:close/>
                <a:moveTo>
                  <a:pt x="2127683" y="5585269"/>
                </a:moveTo>
                <a:lnTo>
                  <a:pt x="2157268" y="5585269"/>
                </a:lnTo>
                <a:lnTo>
                  <a:pt x="2157268" y="5614854"/>
                </a:lnTo>
                <a:lnTo>
                  <a:pt x="2127683" y="5614854"/>
                </a:lnTo>
                <a:close/>
                <a:moveTo>
                  <a:pt x="1861723" y="5585269"/>
                </a:moveTo>
                <a:lnTo>
                  <a:pt x="1891309" y="5585269"/>
                </a:lnTo>
                <a:lnTo>
                  <a:pt x="1891309" y="5614854"/>
                </a:lnTo>
                <a:lnTo>
                  <a:pt x="1861723" y="5614854"/>
                </a:lnTo>
                <a:close/>
                <a:moveTo>
                  <a:pt x="1595763" y="5585269"/>
                </a:moveTo>
                <a:lnTo>
                  <a:pt x="1625348" y="5585269"/>
                </a:lnTo>
                <a:lnTo>
                  <a:pt x="1625348" y="5614854"/>
                </a:lnTo>
                <a:lnTo>
                  <a:pt x="1595763" y="5614854"/>
                </a:lnTo>
                <a:close/>
                <a:moveTo>
                  <a:pt x="1329802" y="5585269"/>
                </a:moveTo>
                <a:lnTo>
                  <a:pt x="1359387" y="5585269"/>
                </a:lnTo>
                <a:lnTo>
                  <a:pt x="1359387" y="5614854"/>
                </a:lnTo>
                <a:lnTo>
                  <a:pt x="1329802" y="5614854"/>
                </a:lnTo>
                <a:close/>
                <a:moveTo>
                  <a:pt x="1063842" y="5585269"/>
                </a:moveTo>
                <a:lnTo>
                  <a:pt x="1093428" y="5585269"/>
                </a:lnTo>
                <a:lnTo>
                  <a:pt x="1093428" y="5614854"/>
                </a:lnTo>
                <a:lnTo>
                  <a:pt x="1063842" y="5614854"/>
                </a:lnTo>
                <a:close/>
                <a:moveTo>
                  <a:pt x="797881" y="5585269"/>
                </a:moveTo>
                <a:lnTo>
                  <a:pt x="827466" y="5585269"/>
                </a:lnTo>
                <a:lnTo>
                  <a:pt x="827466" y="5614854"/>
                </a:lnTo>
                <a:lnTo>
                  <a:pt x="797881" y="5614854"/>
                </a:lnTo>
                <a:close/>
                <a:moveTo>
                  <a:pt x="531921" y="5585269"/>
                </a:moveTo>
                <a:lnTo>
                  <a:pt x="561507" y="5585269"/>
                </a:lnTo>
                <a:lnTo>
                  <a:pt x="561507" y="5614854"/>
                </a:lnTo>
                <a:lnTo>
                  <a:pt x="531921" y="5614854"/>
                </a:lnTo>
                <a:close/>
                <a:moveTo>
                  <a:pt x="265961" y="5585269"/>
                </a:moveTo>
                <a:lnTo>
                  <a:pt x="295546" y="5585269"/>
                </a:lnTo>
                <a:lnTo>
                  <a:pt x="295546" y="5614854"/>
                </a:lnTo>
                <a:lnTo>
                  <a:pt x="265961" y="5614854"/>
                </a:lnTo>
                <a:close/>
                <a:moveTo>
                  <a:pt x="0" y="5585269"/>
                </a:moveTo>
                <a:lnTo>
                  <a:pt x="29585" y="5585269"/>
                </a:lnTo>
                <a:lnTo>
                  <a:pt x="29585" y="5614854"/>
                </a:lnTo>
                <a:lnTo>
                  <a:pt x="0" y="5614854"/>
                </a:lnTo>
                <a:close/>
                <a:moveTo>
                  <a:pt x="2659604" y="5319309"/>
                </a:moveTo>
                <a:lnTo>
                  <a:pt x="2689189" y="5319309"/>
                </a:lnTo>
                <a:lnTo>
                  <a:pt x="2689189" y="5348895"/>
                </a:lnTo>
                <a:lnTo>
                  <a:pt x="2659604" y="5348895"/>
                </a:lnTo>
                <a:close/>
                <a:moveTo>
                  <a:pt x="2393644" y="5319309"/>
                </a:moveTo>
                <a:lnTo>
                  <a:pt x="2423230" y="5319309"/>
                </a:lnTo>
                <a:lnTo>
                  <a:pt x="2423230" y="5348895"/>
                </a:lnTo>
                <a:lnTo>
                  <a:pt x="2393644" y="5348895"/>
                </a:lnTo>
                <a:close/>
                <a:moveTo>
                  <a:pt x="2127683" y="5319309"/>
                </a:moveTo>
                <a:lnTo>
                  <a:pt x="2157268" y="5319309"/>
                </a:lnTo>
                <a:lnTo>
                  <a:pt x="2157268" y="5348895"/>
                </a:lnTo>
                <a:lnTo>
                  <a:pt x="2127683" y="5348895"/>
                </a:lnTo>
                <a:close/>
                <a:moveTo>
                  <a:pt x="1861723" y="5319309"/>
                </a:moveTo>
                <a:lnTo>
                  <a:pt x="1891309" y="5319309"/>
                </a:lnTo>
                <a:lnTo>
                  <a:pt x="1891309" y="5348895"/>
                </a:lnTo>
                <a:lnTo>
                  <a:pt x="1861723" y="5348895"/>
                </a:lnTo>
                <a:close/>
                <a:moveTo>
                  <a:pt x="1595763" y="5319309"/>
                </a:moveTo>
                <a:lnTo>
                  <a:pt x="1625348" y="5319309"/>
                </a:lnTo>
                <a:lnTo>
                  <a:pt x="1625348" y="5348895"/>
                </a:lnTo>
                <a:lnTo>
                  <a:pt x="1595763" y="5348895"/>
                </a:lnTo>
                <a:close/>
                <a:moveTo>
                  <a:pt x="1329802" y="5319309"/>
                </a:moveTo>
                <a:lnTo>
                  <a:pt x="1359387" y="5319309"/>
                </a:lnTo>
                <a:lnTo>
                  <a:pt x="1359387" y="5348895"/>
                </a:lnTo>
                <a:lnTo>
                  <a:pt x="1329802" y="5348895"/>
                </a:lnTo>
                <a:close/>
                <a:moveTo>
                  <a:pt x="1063842" y="5319309"/>
                </a:moveTo>
                <a:lnTo>
                  <a:pt x="1093428" y="5319309"/>
                </a:lnTo>
                <a:lnTo>
                  <a:pt x="1093428" y="5348895"/>
                </a:lnTo>
                <a:lnTo>
                  <a:pt x="1063842" y="5348895"/>
                </a:lnTo>
                <a:close/>
                <a:moveTo>
                  <a:pt x="797881" y="5319309"/>
                </a:moveTo>
                <a:lnTo>
                  <a:pt x="827466" y="5319309"/>
                </a:lnTo>
                <a:lnTo>
                  <a:pt x="827466" y="5348895"/>
                </a:lnTo>
                <a:lnTo>
                  <a:pt x="797881" y="5348895"/>
                </a:lnTo>
                <a:close/>
                <a:moveTo>
                  <a:pt x="531921" y="5319309"/>
                </a:moveTo>
                <a:lnTo>
                  <a:pt x="561507" y="5319309"/>
                </a:lnTo>
                <a:lnTo>
                  <a:pt x="561507" y="5348895"/>
                </a:lnTo>
                <a:lnTo>
                  <a:pt x="531921" y="5348895"/>
                </a:lnTo>
                <a:close/>
                <a:moveTo>
                  <a:pt x="265961" y="5319309"/>
                </a:moveTo>
                <a:lnTo>
                  <a:pt x="295546" y="5319309"/>
                </a:lnTo>
                <a:lnTo>
                  <a:pt x="295546" y="5348895"/>
                </a:lnTo>
                <a:lnTo>
                  <a:pt x="265961" y="5348895"/>
                </a:lnTo>
                <a:close/>
                <a:moveTo>
                  <a:pt x="0" y="5319309"/>
                </a:moveTo>
                <a:lnTo>
                  <a:pt x="29585" y="5319309"/>
                </a:lnTo>
                <a:lnTo>
                  <a:pt x="29585" y="5348895"/>
                </a:lnTo>
                <a:lnTo>
                  <a:pt x="0" y="5348895"/>
                </a:lnTo>
                <a:close/>
                <a:moveTo>
                  <a:pt x="2659604" y="5053348"/>
                </a:moveTo>
                <a:lnTo>
                  <a:pt x="2689189" y="5053348"/>
                </a:lnTo>
                <a:lnTo>
                  <a:pt x="2689189" y="5082933"/>
                </a:lnTo>
                <a:lnTo>
                  <a:pt x="2659604" y="5082933"/>
                </a:lnTo>
                <a:close/>
                <a:moveTo>
                  <a:pt x="2393644" y="5053348"/>
                </a:moveTo>
                <a:lnTo>
                  <a:pt x="2423230" y="5053348"/>
                </a:lnTo>
                <a:lnTo>
                  <a:pt x="2423230" y="5082933"/>
                </a:lnTo>
                <a:lnTo>
                  <a:pt x="2393644" y="5082933"/>
                </a:lnTo>
                <a:close/>
                <a:moveTo>
                  <a:pt x="2127683" y="5053348"/>
                </a:moveTo>
                <a:lnTo>
                  <a:pt x="2157268" y="5053348"/>
                </a:lnTo>
                <a:lnTo>
                  <a:pt x="2157268" y="5082933"/>
                </a:lnTo>
                <a:lnTo>
                  <a:pt x="2127683" y="5082933"/>
                </a:lnTo>
                <a:close/>
                <a:moveTo>
                  <a:pt x="1861723" y="5053348"/>
                </a:moveTo>
                <a:lnTo>
                  <a:pt x="1891309" y="5053348"/>
                </a:lnTo>
                <a:lnTo>
                  <a:pt x="1891309" y="5082933"/>
                </a:lnTo>
                <a:lnTo>
                  <a:pt x="1861723" y="5082933"/>
                </a:lnTo>
                <a:close/>
                <a:moveTo>
                  <a:pt x="1595763" y="5053348"/>
                </a:moveTo>
                <a:lnTo>
                  <a:pt x="1625348" y="5053348"/>
                </a:lnTo>
                <a:lnTo>
                  <a:pt x="1625348" y="5082933"/>
                </a:lnTo>
                <a:lnTo>
                  <a:pt x="1595763" y="5082933"/>
                </a:lnTo>
                <a:close/>
                <a:moveTo>
                  <a:pt x="1329802" y="5053348"/>
                </a:moveTo>
                <a:lnTo>
                  <a:pt x="1359387" y="5053348"/>
                </a:lnTo>
                <a:lnTo>
                  <a:pt x="1359387" y="5082933"/>
                </a:lnTo>
                <a:lnTo>
                  <a:pt x="1329802" y="5082933"/>
                </a:lnTo>
                <a:close/>
                <a:moveTo>
                  <a:pt x="1063842" y="5053348"/>
                </a:moveTo>
                <a:lnTo>
                  <a:pt x="1093428" y="5053348"/>
                </a:lnTo>
                <a:lnTo>
                  <a:pt x="1093428" y="5082933"/>
                </a:lnTo>
                <a:lnTo>
                  <a:pt x="1063842" y="5082933"/>
                </a:lnTo>
                <a:close/>
                <a:moveTo>
                  <a:pt x="797881" y="5053348"/>
                </a:moveTo>
                <a:lnTo>
                  <a:pt x="827466" y="5053348"/>
                </a:lnTo>
                <a:lnTo>
                  <a:pt x="827466" y="5082933"/>
                </a:lnTo>
                <a:lnTo>
                  <a:pt x="797881" y="5082933"/>
                </a:lnTo>
                <a:close/>
                <a:moveTo>
                  <a:pt x="531921" y="5053348"/>
                </a:moveTo>
                <a:lnTo>
                  <a:pt x="561507" y="5053348"/>
                </a:lnTo>
                <a:lnTo>
                  <a:pt x="561507" y="5082933"/>
                </a:lnTo>
                <a:lnTo>
                  <a:pt x="531921" y="5082933"/>
                </a:lnTo>
                <a:close/>
                <a:moveTo>
                  <a:pt x="265961" y="5053348"/>
                </a:moveTo>
                <a:lnTo>
                  <a:pt x="295546" y="5053348"/>
                </a:lnTo>
                <a:lnTo>
                  <a:pt x="295546" y="5082933"/>
                </a:lnTo>
                <a:lnTo>
                  <a:pt x="265961" y="5082933"/>
                </a:lnTo>
                <a:close/>
                <a:moveTo>
                  <a:pt x="0" y="5053348"/>
                </a:moveTo>
                <a:lnTo>
                  <a:pt x="29585" y="5053348"/>
                </a:lnTo>
                <a:lnTo>
                  <a:pt x="29585" y="5082933"/>
                </a:lnTo>
                <a:lnTo>
                  <a:pt x="0" y="5082933"/>
                </a:lnTo>
                <a:close/>
                <a:moveTo>
                  <a:pt x="2659604" y="4787388"/>
                </a:moveTo>
                <a:lnTo>
                  <a:pt x="2689189" y="4787388"/>
                </a:lnTo>
                <a:lnTo>
                  <a:pt x="2689189" y="4816974"/>
                </a:lnTo>
                <a:lnTo>
                  <a:pt x="2659604" y="4816974"/>
                </a:lnTo>
                <a:close/>
                <a:moveTo>
                  <a:pt x="2393644" y="4787388"/>
                </a:moveTo>
                <a:lnTo>
                  <a:pt x="2423230" y="4787388"/>
                </a:lnTo>
                <a:lnTo>
                  <a:pt x="2423230" y="4816974"/>
                </a:lnTo>
                <a:lnTo>
                  <a:pt x="2393644" y="4816974"/>
                </a:lnTo>
                <a:close/>
                <a:moveTo>
                  <a:pt x="2127683" y="4787388"/>
                </a:moveTo>
                <a:lnTo>
                  <a:pt x="2157268" y="4787388"/>
                </a:lnTo>
                <a:lnTo>
                  <a:pt x="2157268" y="4816974"/>
                </a:lnTo>
                <a:lnTo>
                  <a:pt x="2127683" y="4816974"/>
                </a:lnTo>
                <a:close/>
                <a:moveTo>
                  <a:pt x="1861723" y="4787388"/>
                </a:moveTo>
                <a:lnTo>
                  <a:pt x="1891309" y="4787388"/>
                </a:lnTo>
                <a:lnTo>
                  <a:pt x="1891309" y="4816974"/>
                </a:lnTo>
                <a:lnTo>
                  <a:pt x="1861723" y="4816974"/>
                </a:lnTo>
                <a:close/>
                <a:moveTo>
                  <a:pt x="1595763" y="4787388"/>
                </a:moveTo>
                <a:lnTo>
                  <a:pt x="1625348" y="4787388"/>
                </a:lnTo>
                <a:lnTo>
                  <a:pt x="1625348" y="4816974"/>
                </a:lnTo>
                <a:lnTo>
                  <a:pt x="1595763" y="4816974"/>
                </a:lnTo>
                <a:close/>
                <a:moveTo>
                  <a:pt x="1329802" y="4787388"/>
                </a:moveTo>
                <a:lnTo>
                  <a:pt x="1359387" y="4787388"/>
                </a:lnTo>
                <a:lnTo>
                  <a:pt x="1359387" y="4816974"/>
                </a:lnTo>
                <a:lnTo>
                  <a:pt x="1329802" y="4816974"/>
                </a:lnTo>
                <a:close/>
                <a:moveTo>
                  <a:pt x="1063842" y="4787388"/>
                </a:moveTo>
                <a:lnTo>
                  <a:pt x="1093428" y="4787388"/>
                </a:lnTo>
                <a:lnTo>
                  <a:pt x="1093428" y="4816974"/>
                </a:lnTo>
                <a:lnTo>
                  <a:pt x="1063842" y="4816974"/>
                </a:lnTo>
                <a:close/>
                <a:moveTo>
                  <a:pt x="797881" y="4787388"/>
                </a:moveTo>
                <a:lnTo>
                  <a:pt x="827466" y="4787388"/>
                </a:lnTo>
                <a:lnTo>
                  <a:pt x="827466" y="4816974"/>
                </a:lnTo>
                <a:lnTo>
                  <a:pt x="797881" y="4816974"/>
                </a:lnTo>
                <a:close/>
                <a:moveTo>
                  <a:pt x="531921" y="4787388"/>
                </a:moveTo>
                <a:lnTo>
                  <a:pt x="561507" y="4787388"/>
                </a:lnTo>
                <a:lnTo>
                  <a:pt x="561507" y="4816974"/>
                </a:lnTo>
                <a:lnTo>
                  <a:pt x="531921" y="4816974"/>
                </a:lnTo>
                <a:close/>
                <a:moveTo>
                  <a:pt x="265961" y="4787388"/>
                </a:moveTo>
                <a:lnTo>
                  <a:pt x="295546" y="4787388"/>
                </a:lnTo>
                <a:lnTo>
                  <a:pt x="295546" y="4816974"/>
                </a:lnTo>
                <a:lnTo>
                  <a:pt x="265961" y="4816974"/>
                </a:lnTo>
                <a:close/>
                <a:moveTo>
                  <a:pt x="0" y="4787388"/>
                </a:moveTo>
                <a:lnTo>
                  <a:pt x="29585" y="4787388"/>
                </a:lnTo>
                <a:lnTo>
                  <a:pt x="29585" y="4816974"/>
                </a:lnTo>
                <a:lnTo>
                  <a:pt x="0" y="4816974"/>
                </a:lnTo>
                <a:close/>
                <a:moveTo>
                  <a:pt x="2659604" y="4521428"/>
                </a:moveTo>
                <a:lnTo>
                  <a:pt x="2689189" y="4521428"/>
                </a:lnTo>
                <a:lnTo>
                  <a:pt x="2689189" y="4551013"/>
                </a:lnTo>
                <a:lnTo>
                  <a:pt x="2659604" y="4551013"/>
                </a:lnTo>
                <a:close/>
                <a:moveTo>
                  <a:pt x="2393644" y="4521428"/>
                </a:moveTo>
                <a:lnTo>
                  <a:pt x="2423230" y="4521428"/>
                </a:lnTo>
                <a:lnTo>
                  <a:pt x="2423230" y="4551013"/>
                </a:lnTo>
                <a:lnTo>
                  <a:pt x="2393644" y="4551013"/>
                </a:lnTo>
                <a:close/>
                <a:moveTo>
                  <a:pt x="2127683" y="4521428"/>
                </a:moveTo>
                <a:lnTo>
                  <a:pt x="2157268" y="4521428"/>
                </a:lnTo>
                <a:lnTo>
                  <a:pt x="2157268" y="4551013"/>
                </a:lnTo>
                <a:lnTo>
                  <a:pt x="2127683" y="4551013"/>
                </a:lnTo>
                <a:close/>
                <a:moveTo>
                  <a:pt x="1861723" y="4521428"/>
                </a:moveTo>
                <a:lnTo>
                  <a:pt x="1891309" y="4521428"/>
                </a:lnTo>
                <a:lnTo>
                  <a:pt x="1891309" y="4551013"/>
                </a:lnTo>
                <a:lnTo>
                  <a:pt x="1861723" y="4551013"/>
                </a:lnTo>
                <a:close/>
                <a:moveTo>
                  <a:pt x="1595763" y="4521428"/>
                </a:moveTo>
                <a:lnTo>
                  <a:pt x="1625348" y="4521428"/>
                </a:lnTo>
                <a:lnTo>
                  <a:pt x="1625348" y="4551013"/>
                </a:lnTo>
                <a:lnTo>
                  <a:pt x="1595763" y="4551013"/>
                </a:lnTo>
                <a:close/>
                <a:moveTo>
                  <a:pt x="1329802" y="4521428"/>
                </a:moveTo>
                <a:lnTo>
                  <a:pt x="1359387" y="4521428"/>
                </a:lnTo>
                <a:lnTo>
                  <a:pt x="1359387" y="4551013"/>
                </a:lnTo>
                <a:lnTo>
                  <a:pt x="1329802" y="4551013"/>
                </a:lnTo>
                <a:close/>
                <a:moveTo>
                  <a:pt x="1063842" y="4521428"/>
                </a:moveTo>
                <a:lnTo>
                  <a:pt x="1093428" y="4521428"/>
                </a:lnTo>
                <a:lnTo>
                  <a:pt x="1093428" y="4551013"/>
                </a:lnTo>
                <a:lnTo>
                  <a:pt x="1063842" y="4551013"/>
                </a:lnTo>
                <a:close/>
                <a:moveTo>
                  <a:pt x="797881" y="4521428"/>
                </a:moveTo>
                <a:lnTo>
                  <a:pt x="827466" y="4521428"/>
                </a:lnTo>
                <a:lnTo>
                  <a:pt x="827466" y="4551013"/>
                </a:lnTo>
                <a:lnTo>
                  <a:pt x="797881" y="4551013"/>
                </a:lnTo>
                <a:close/>
                <a:moveTo>
                  <a:pt x="531921" y="4521428"/>
                </a:moveTo>
                <a:lnTo>
                  <a:pt x="561507" y="4521428"/>
                </a:lnTo>
                <a:lnTo>
                  <a:pt x="561507" y="4551013"/>
                </a:lnTo>
                <a:lnTo>
                  <a:pt x="531921" y="4551013"/>
                </a:lnTo>
                <a:close/>
                <a:moveTo>
                  <a:pt x="265961" y="4521428"/>
                </a:moveTo>
                <a:lnTo>
                  <a:pt x="295546" y="4521428"/>
                </a:lnTo>
                <a:lnTo>
                  <a:pt x="295546" y="4551013"/>
                </a:lnTo>
                <a:lnTo>
                  <a:pt x="265961" y="4551013"/>
                </a:lnTo>
                <a:close/>
                <a:moveTo>
                  <a:pt x="0" y="4521428"/>
                </a:moveTo>
                <a:lnTo>
                  <a:pt x="29585" y="4521428"/>
                </a:lnTo>
                <a:lnTo>
                  <a:pt x="29585" y="4551013"/>
                </a:lnTo>
                <a:lnTo>
                  <a:pt x="0" y="4551013"/>
                </a:lnTo>
                <a:close/>
                <a:moveTo>
                  <a:pt x="2659604" y="4255467"/>
                </a:moveTo>
                <a:lnTo>
                  <a:pt x="2689189" y="4255467"/>
                </a:lnTo>
                <a:lnTo>
                  <a:pt x="2689189" y="4285052"/>
                </a:lnTo>
                <a:lnTo>
                  <a:pt x="2659604" y="4285052"/>
                </a:lnTo>
                <a:close/>
                <a:moveTo>
                  <a:pt x="2393644" y="4255467"/>
                </a:moveTo>
                <a:lnTo>
                  <a:pt x="2423230" y="4255467"/>
                </a:lnTo>
                <a:lnTo>
                  <a:pt x="2423230" y="4285052"/>
                </a:lnTo>
                <a:lnTo>
                  <a:pt x="2393644" y="4285052"/>
                </a:lnTo>
                <a:close/>
                <a:moveTo>
                  <a:pt x="2127683" y="4255467"/>
                </a:moveTo>
                <a:lnTo>
                  <a:pt x="2157268" y="4255467"/>
                </a:lnTo>
                <a:lnTo>
                  <a:pt x="2157268" y="4285052"/>
                </a:lnTo>
                <a:lnTo>
                  <a:pt x="2127683" y="4285052"/>
                </a:lnTo>
                <a:close/>
                <a:moveTo>
                  <a:pt x="1861723" y="4255467"/>
                </a:moveTo>
                <a:lnTo>
                  <a:pt x="1891309" y="4255467"/>
                </a:lnTo>
                <a:lnTo>
                  <a:pt x="1891309" y="4285052"/>
                </a:lnTo>
                <a:lnTo>
                  <a:pt x="1861723" y="4285052"/>
                </a:lnTo>
                <a:close/>
                <a:moveTo>
                  <a:pt x="1595763" y="4255467"/>
                </a:moveTo>
                <a:lnTo>
                  <a:pt x="1625348" y="4255467"/>
                </a:lnTo>
                <a:lnTo>
                  <a:pt x="1625348" y="4285052"/>
                </a:lnTo>
                <a:lnTo>
                  <a:pt x="1595763" y="4285052"/>
                </a:lnTo>
                <a:close/>
                <a:moveTo>
                  <a:pt x="1329802" y="4255467"/>
                </a:moveTo>
                <a:lnTo>
                  <a:pt x="1359387" y="4255467"/>
                </a:lnTo>
                <a:lnTo>
                  <a:pt x="1359387" y="4285052"/>
                </a:lnTo>
                <a:lnTo>
                  <a:pt x="1329802" y="4285052"/>
                </a:lnTo>
                <a:close/>
                <a:moveTo>
                  <a:pt x="1063842" y="4255467"/>
                </a:moveTo>
                <a:lnTo>
                  <a:pt x="1093428" y="4255467"/>
                </a:lnTo>
                <a:lnTo>
                  <a:pt x="1093428" y="4285052"/>
                </a:lnTo>
                <a:lnTo>
                  <a:pt x="1063842" y="4285052"/>
                </a:lnTo>
                <a:close/>
                <a:moveTo>
                  <a:pt x="797881" y="4255467"/>
                </a:moveTo>
                <a:lnTo>
                  <a:pt x="827466" y="4255467"/>
                </a:lnTo>
                <a:lnTo>
                  <a:pt x="827466" y="4285052"/>
                </a:lnTo>
                <a:lnTo>
                  <a:pt x="797881" y="4285052"/>
                </a:lnTo>
                <a:close/>
                <a:moveTo>
                  <a:pt x="531921" y="4255467"/>
                </a:moveTo>
                <a:lnTo>
                  <a:pt x="561507" y="4255467"/>
                </a:lnTo>
                <a:lnTo>
                  <a:pt x="561507" y="4285052"/>
                </a:lnTo>
                <a:lnTo>
                  <a:pt x="531921" y="4285052"/>
                </a:lnTo>
                <a:close/>
                <a:moveTo>
                  <a:pt x="265961" y="4255467"/>
                </a:moveTo>
                <a:lnTo>
                  <a:pt x="295546" y="4255467"/>
                </a:lnTo>
                <a:lnTo>
                  <a:pt x="295546" y="4285052"/>
                </a:lnTo>
                <a:lnTo>
                  <a:pt x="265961" y="4285052"/>
                </a:lnTo>
                <a:close/>
                <a:moveTo>
                  <a:pt x="0" y="4255467"/>
                </a:moveTo>
                <a:lnTo>
                  <a:pt x="29585" y="4255467"/>
                </a:lnTo>
                <a:lnTo>
                  <a:pt x="29585" y="4285052"/>
                </a:lnTo>
                <a:lnTo>
                  <a:pt x="0" y="4285052"/>
                </a:lnTo>
                <a:close/>
                <a:moveTo>
                  <a:pt x="2659604" y="3989507"/>
                </a:moveTo>
                <a:lnTo>
                  <a:pt x="2689189" y="3989507"/>
                </a:lnTo>
                <a:lnTo>
                  <a:pt x="2689189" y="4019093"/>
                </a:lnTo>
                <a:lnTo>
                  <a:pt x="2659604" y="4019093"/>
                </a:lnTo>
                <a:close/>
                <a:moveTo>
                  <a:pt x="2393644" y="3989507"/>
                </a:moveTo>
                <a:lnTo>
                  <a:pt x="2423230" y="3989507"/>
                </a:lnTo>
                <a:lnTo>
                  <a:pt x="2423230" y="4019093"/>
                </a:lnTo>
                <a:lnTo>
                  <a:pt x="2393644" y="4019093"/>
                </a:lnTo>
                <a:close/>
                <a:moveTo>
                  <a:pt x="2127683" y="3989507"/>
                </a:moveTo>
                <a:lnTo>
                  <a:pt x="2157268" y="3989507"/>
                </a:lnTo>
                <a:lnTo>
                  <a:pt x="2157268" y="4019093"/>
                </a:lnTo>
                <a:lnTo>
                  <a:pt x="2127683" y="4019093"/>
                </a:lnTo>
                <a:close/>
                <a:moveTo>
                  <a:pt x="1861723" y="3989507"/>
                </a:moveTo>
                <a:lnTo>
                  <a:pt x="1891309" y="3989507"/>
                </a:lnTo>
                <a:lnTo>
                  <a:pt x="1891309" y="4019093"/>
                </a:lnTo>
                <a:lnTo>
                  <a:pt x="1861723" y="4019093"/>
                </a:lnTo>
                <a:close/>
                <a:moveTo>
                  <a:pt x="1595763" y="3989507"/>
                </a:moveTo>
                <a:lnTo>
                  <a:pt x="1625348" y="3989507"/>
                </a:lnTo>
                <a:lnTo>
                  <a:pt x="1625348" y="4019093"/>
                </a:lnTo>
                <a:lnTo>
                  <a:pt x="1595763" y="4019093"/>
                </a:lnTo>
                <a:close/>
                <a:moveTo>
                  <a:pt x="1329802" y="3989507"/>
                </a:moveTo>
                <a:lnTo>
                  <a:pt x="1359387" y="3989507"/>
                </a:lnTo>
                <a:lnTo>
                  <a:pt x="1359387" y="4019093"/>
                </a:lnTo>
                <a:lnTo>
                  <a:pt x="1329802" y="4019093"/>
                </a:lnTo>
                <a:close/>
                <a:moveTo>
                  <a:pt x="1063842" y="3989507"/>
                </a:moveTo>
                <a:lnTo>
                  <a:pt x="1093428" y="3989507"/>
                </a:lnTo>
                <a:lnTo>
                  <a:pt x="1093428" y="4019093"/>
                </a:lnTo>
                <a:lnTo>
                  <a:pt x="1063842" y="4019093"/>
                </a:lnTo>
                <a:close/>
                <a:moveTo>
                  <a:pt x="797881" y="3989507"/>
                </a:moveTo>
                <a:lnTo>
                  <a:pt x="827466" y="3989507"/>
                </a:lnTo>
                <a:lnTo>
                  <a:pt x="827466" y="4019093"/>
                </a:lnTo>
                <a:lnTo>
                  <a:pt x="797881" y="4019093"/>
                </a:lnTo>
                <a:close/>
                <a:moveTo>
                  <a:pt x="531921" y="3989507"/>
                </a:moveTo>
                <a:lnTo>
                  <a:pt x="561507" y="3989507"/>
                </a:lnTo>
                <a:lnTo>
                  <a:pt x="561507" y="4019093"/>
                </a:lnTo>
                <a:lnTo>
                  <a:pt x="531921" y="4019093"/>
                </a:lnTo>
                <a:close/>
                <a:moveTo>
                  <a:pt x="265961" y="3989507"/>
                </a:moveTo>
                <a:lnTo>
                  <a:pt x="295546" y="3989507"/>
                </a:lnTo>
                <a:lnTo>
                  <a:pt x="295546" y="4019093"/>
                </a:lnTo>
                <a:lnTo>
                  <a:pt x="265961" y="4019093"/>
                </a:lnTo>
                <a:close/>
                <a:moveTo>
                  <a:pt x="0" y="3989507"/>
                </a:moveTo>
                <a:lnTo>
                  <a:pt x="29585" y="3989507"/>
                </a:lnTo>
                <a:lnTo>
                  <a:pt x="29585" y="4019093"/>
                </a:lnTo>
                <a:lnTo>
                  <a:pt x="0" y="4019093"/>
                </a:lnTo>
                <a:close/>
                <a:moveTo>
                  <a:pt x="2659604" y="3723546"/>
                </a:moveTo>
                <a:lnTo>
                  <a:pt x="2689189" y="3723546"/>
                </a:lnTo>
                <a:lnTo>
                  <a:pt x="2689189" y="3753131"/>
                </a:lnTo>
                <a:lnTo>
                  <a:pt x="2659604" y="3753131"/>
                </a:lnTo>
                <a:close/>
                <a:moveTo>
                  <a:pt x="2393644" y="3723546"/>
                </a:moveTo>
                <a:lnTo>
                  <a:pt x="2423230" y="3723546"/>
                </a:lnTo>
                <a:lnTo>
                  <a:pt x="2423230" y="3753131"/>
                </a:lnTo>
                <a:lnTo>
                  <a:pt x="2393644" y="3753131"/>
                </a:lnTo>
                <a:close/>
                <a:moveTo>
                  <a:pt x="2127683" y="3723546"/>
                </a:moveTo>
                <a:lnTo>
                  <a:pt x="2157268" y="3723546"/>
                </a:lnTo>
                <a:lnTo>
                  <a:pt x="2157268" y="3753131"/>
                </a:lnTo>
                <a:lnTo>
                  <a:pt x="2127683" y="3753131"/>
                </a:lnTo>
                <a:close/>
                <a:moveTo>
                  <a:pt x="1861723" y="3723546"/>
                </a:moveTo>
                <a:lnTo>
                  <a:pt x="1891309" y="3723546"/>
                </a:lnTo>
                <a:lnTo>
                  <a:pt x="1891309" y="3753131"/>
                </a:lnTo>
                <a:lnTo>
                  <a:pt x="1861723" y="3753131"/>
                </a:lnTo>
                <a:close/>
                <a:moveTo>
                  <a:pt x="1595763" y="3723546"/>
                </a:moveTo>
                <a:lnTo>
                  <a:pt x="1625348" y="3723546"/>
                </a:lnTo>
                <a:lnTo>
                  <a:pt x="1625348" y="3753131"/>
                </a:lnTo>
                <a:lnTo>
                  <a:pt x="1595763" y="3753131"/>
                </a:lnTo>
                <a:close/>
                <a:moveTo>
                  <a:pt x="1329802" y="3723546"/>
                </a:moveTo>
                <a:lnTo>
                  <a:pt x="1359387" y="3723546"/>
                </a:lnTo>
                <a:lnTo>
                  <a:pt x="1359387" y="3753131"/>
                </a:lnTo>
                <a:lnTo>
                  <a:pt x="1329802" y="3753131"/>
                </a:lnTo>
                <a:close/>
                <a:moveTo>
                  <a:pt x="1063842" y="3723546"/>
                </a:moveTo>
                <a:lnTo>
                  <a:pt x="1093428" y="3723546"/>
                </a:lnTo>
                <a:lnTo>
                  <a:pt x="1093428" y="3753131"/>
                </a:lnTo>
                <a:lnTo>
                  <a:pt x="1063842" y="3753131"/>
                </a:lnTo>
                <a:close/>
                <a:moveTo>
                  <a:pt x="797881" y="3723546"/>
                </a:moveTo>
                <a:lnTo>
                  <a:pt x="827466" y="3723546"/>
                </a:lnTo>
                <a:lnTo>
                  <a:pt x="827466" y="3753131"/>
                </a:lnTo>
                <a:lnTo>
                  <a:pt x="797881" y="3753131"/>
                </a:lnTo>
                <a:close/>
                <a:moveTo>
                  <a:pt x="531921" y="3723546"/>
                </a:moveTo>
                <a:lnTo>
                  <a:pt x="561507" y="3723546"/>
                </a:lnTo>
                <a:lnTo>
                  <a:pt x="561507" y="3753131"/>
                </a:lnTo>
                <a:lnTo>
                  <a:pt x="531921" y="3753131"/>
                </a:lnTo>
                <a:close/>
                <a:moveTo>
                  <a:pt x="265961" y="3723546"/>
                </a:moveTo>
                <a:lnTo>
                  <a:pt x="295546" y="3723546"/>
                </a:lnTo>
                <a:lnTo>
                  <a:pt x="295546" y="3753131"/>
                </a:lnTo>
                <a:lnTo>
                  <a:pt x="265961" y="3753131"/>
                </a:lnTo>
                <a:close/>
                <a:moveTo>
                  <a:pt x="0" y="3723546"/>
                </a:moveTo>
                <a:lnTo>
                  <a:pt x="29585" y="3723546"/>
                </a:lnTo>
                <a:lnTo>
                  <a:pt x="29585" y="3753131"/>
                </a:lnTo>
                <a:lnTo>
                  <a:pt x="0" y="3753131"/>
                </a:lnTo>
                <a:close/>
                <a:moveTo>
                  <a:pt x="2659604" y="3457586"/>
                </a:moveTo>
                <a:lnTo>
                  <a:pt x="2689189" y="3457586"/>
                </a:lnTo>
                <a:lnTo>
                  <a:pt x="2689189" y="3487172"/>
                </a:lnTo>
                <a:lnTo>
                  <a:pt x="2659604" y="3487172"/>
                </a:lnTo>
                <a:close/>
                <a:moveTo>
                  <a:pt x="2393644" y="3457586"/>
                </a:moveTo>
                <a:lnTo>
                  <a:pt x="2423230" y="3457586"/>
                </a:lnTo>
                <a:lnTo>
                  <a:pt x="2423230" y="3487172"/>
                </a:lnTo>
                <a:lnTo>
                  <a:pt x="2393644" y="3487172"/>
                </a:lnTo>
                <a:close/>
                <a:moveTo>
                  <a:pt x="2127683" y="3457586"/>
                </a:moveTo>
                <a:lnTo>
                  <a:pt x="2157268" y="3457586"/>
                </a:lnTo>
                <a:lnTo>
                  <a:pt x="2157268" y="3487172"/>
                </a:lnTo>
                <a:lnTo>
                  <a:pt x="2127683" y="3487172"/>
                </a:lnTo>
                <a:close/>
                <a:moveTo>
                  <a:pt x="1861723" y="3457586"/>
                </a:moveTo>
                <a:lnTo>
                  <a:pt x="1891309" y="3457586"/>
                </a:lnTo>
                <a:lnTo>
                  <a:pt x="1891309" y="3487172"/>
                </a:lnTo>
                <a:lnTo>
                  <a:pt x="1861723" y="3487172"/>
                </a:lnTo>
                <a:close/>
                <a:moveTo>
                  <a:pt x="1595763" y="3457586"/>
                </a:moveTo>
                <a:lnTo>
                  <a:pt x="1625348" y="3457586"/>
                </a:lnTo>
                <a:lnTo>
                  <a:pt x="1625348" y="3487172"/>
                </a:lnTo>
                <a:lnTo>
                  <a:pt x="1595763" y="3487172"/>
                </a:lnTo>
                <a:close/>
                <a:moveTo>
                  <a:pt x="1329802" y="3457586"/>
                </a:moveTo>
                <a:lnTo>
                  <a:pt x="1359387" y="3457586"/>
                </a:lnTo>
                <a:lnTo>
                  <a:pt x="1359387" y="3487172"/>
                </a:lnTo>
                <a:lnTo>
                  <a:pt x="1329802" y="3487172"/>
                </a:lnTo>
                <a:close/>
                <a:moveTo>
                  <a:pt x="1063842" y="3457586"/>
                </a:moveTo>
                <a:lnTo>
                  <a:pt x="1093428" y="3457586"/>
                </a:lnTo>
                <a:lnTo>
                  <a:pt x="1093428" y="3487172"/>
                </a:lnTo>
                <a:lnTo>
                  <a:pt x="1063842" y="3487172"/>
                </a:lnTo>
                <a:close/>
                <a:moveTo>
                  <a:pt x="797881" y="3457586"/>
                </a:moveTo>
                <a:lnTo>
                  <a:pt x="827466" y="3457586"/>
                </a:lnTo>
                <a:lnTo>
                  <a:pt x="827466" y="3487172"/>
                </a:lnTo>
                <a:lnTo>
                  <a:pt x="797881" y="3487172"/>
                </a:lnTo>
                <a:close/>
                <a:moveTo>
                  <a:pt x="531921" y="3457586"/>
                </a:moveTo>
                <a:lnTo>
                  <a:pt x="561507" y="3457586"/>
                </a:lnTo>
                <a:lnTo>
                  <a:pt x="561507" y="3487172"/>
                </a:lnTo>
                <a:lnTo>
                  <a:pt x="531921" y="3487172"/>
                </a:lnTo>
                <a:close/>
                <a:moveTo>
                  <a:pt x="265961" y="3457586"/>
                </a:moveTo>
                <a:lnTo>
                  <a:pt x="295546" y="3457586"/>
                </a:lnTo>
                <a:lnTo>
                  <a:pt x="295546" y="3487172"/>
                </a:lnTo>
                <a:lnTo>
                  <a:pt x="265961" y="3487172"/>
                </a:lnTo>
                <a:close/>
                <a:moveTo>
                  <a:pt x="0" y="3457586"/>
                </a:moveTo>
                <a:lnTo>
                  <a:pt x="29585" y="3457586"/>
                </a:lnTo>
                <a:lnTo>
                  <a:pt x="29585" y="3487172"/>
                </a:lnTo>
                <a:lnTo>
                  <a:pt x="0" y="3487172"/>
                </a:lnTo>
                <a:close/>
                <a:moveTo>
                  <a:pt x="2659604" y="3191634"/>
                </a:moveTo>
                <a:lnTo>
                  <a:pt x="2689189" y="3191634"/>
                </a:lnTo>
                <a:lnTo>
                  <a:pt x="2689189" y="3221211"/>
                </a:lnTo>
                <a:lnTo>
                  <a:pt x="2659604" y="3221211"/>
                </a:lnTo>
                <a:close/>
                <a:moveTo>
                  <a:pt x="2393644" y="3191634"/>
                </a:moveTo>
                <a:lnTo>
                  <a:pt x="2423230" y="3191634"/>
                </a:lnTo>
                <a:lnTo>
                  <a:pt x="2423230" y="3221211"/>
                </a:lnTo>
                <a:lnTo>
                  <a:pt x="2393644" y="3221211"/>
                </a:lnTo>
                <a:close/>
                <a:moveTo>
                  <a:pt x="2127683" y="3191633"/>
                </a:moveTo>
                <a:lnTo>
                  <a:pt x="2157268" y="3191633"/>
                </a:lnTo>
                <a:lnTo>
                  <a:pt x="2157268" y="3221211"/>
                </a:lnTo>
                <a:lnTo>
                  <a:pt x="2127683" y="3221211"/>
                </a:lnTo>
                <a:close/>
                <a:moveTo>
                  <a:pt x="1861723" y="3191632"/>
                </a:moveTo>
                <a:lnTo>
                  <a:pt x="1891309" y="3191632"/>
                </a:lnTo>
                <a:lnTo>
                  <a:pt x="1891309" y="3221211"/>
                </a:lnTo>
                <a:lnTo>
                  <a:pt x="1861723" y="3221211"/>
                </a:lnTo>
                <a:close/>
                <a:moveTo>
                  <a:pt x="1595763" y="3191631"/>
                </a:moveTo>
                <a:lnTo>
                  <a:pt x="1625348" y="3191631"/>
                </a:lnTo>
                <a:lnTo>
                  <a:pt x="1625348" y="3221211"/>
                </a:lnTo>
                <a:lnTo>
                  <a:pt x="1595763" y="3221211"/>
                </a:lnTo>
                <a:close/>
                <a:moveTo>
                  <a:pt x="1329802" y="3191630"/>
                </a:moveTo>
                <a:lnTo>
                  <a:pt x="1359387" y="3191630"/>
                </a:lnTo>
                <a:lnTo>
                  <a:pt x="1359387" y="3221211"/>
                </a:lnTo>
                <a:lnTo>
                  <a:pt x="1329802" y="3221211"/>
                </a:lnTo>
                <a:close/>
                <a:moveTo>
                  <a:pt x="1063842" y="3191629"/>
                </a:moveTo>
                <a:lnTo>
                  <a:pt x="1093428" y="3191629"/>
                </a:lnTo>
                <a:lnTo>
                  <a:pt x="1093428" y="3221211"/>
                </a:lnTo>
                <a:lnTo>
                  <a:pt x="1063842" y="3221211"/>
                </a:lnTo>
                <a:close/>
                <a:moveTo>
                  <a:pt x="797881" y="3191628"/>
                </a:moveTo>
                <a:lnTo>
                  <a:pt x="827466" y="3191628"/>
                </a:lnTo>
                <a:lnTo>
                  <a:pt x="827466" y="3221211"/>
                </a:lnTo>
                <a:lnTo>
                  <a:pt x="797881" y="3221211"/>
                </a:lnTo>
                <a:close/>
                <a:moveTo>
                  <a:pt x="531921" y="3191628"/>
                </a:moveTo>
                <a:lnTo>
                  <a:pt x="561507" y="3191628"/>
                </a:lnTo>
                <a:lnTo>
                  <a:pt x="561507" y="3221211"/>
                </a:lnTo>
                <a:lnTo>
                  <a:pt x="531921" y="3221211"/>
                </a:lnTo>
                <a:close/>
                <a:moveTo>
                  <a:pt x="265961" y="3191627"/>
                </a:moveTo>
                <a:lnTo>
                  <a:pt x="295546" y="3191627"/>
                </a:lnTo>
                <a:lnTo>
                  <a:pt x="295546" y="3221211"/>
                </a:lnTo>
                <a:lnTo>
                  <a:pt x="265961" y="3221211"/>
                </a:lnTo>
                <a:close/>
                <a:moveTo>
                  <a:pt x="0" y="3191626"/>
                </a:moveTo>
                <a:lnTo>
                  <a:pt x="29585" y="3191626"/>
                </a:lnTo>
                <a:lnTo>
                  <a:pt x="29585" y="3221211"/>
                </a:lnTo>
                <a:lnTo>
                  <a:pt x="0" y="3221211"/>
                </a:lnTo>
                <a:close/>
                <a:moveTo>
                  <a:pt x="2659604" y="2925676"/>
                </a:moveTo>
                <a:lnTo>
                  <a:pt x="2689189" y="2925676"/>
                </a:lnTo>
                <a:lnTo>
                  <a:pt x="2689189" y="2955262"/>
                </a:lnTo>
                <a:lnTo>
                  <a:pt x="2659604" y="2955262"/>
                </a:lnTo>
                <a:close/>
                <a:moveTo>
                  <a:pt x="2393644" y="2925675"/>
                </a:moveTo>
                <a:lnTo>
                  <a:pt x="2423230" y="2925675"/>
                </a:lnTo>
                <a:lnTo>
                  <a:pt x="2423230" y="2955261"/>
                </a:lnTo>
                <a:lnTo>
                  <a:pt x="2393644" y="2955261"/>
                </a:lnTo>
                <a:close/>
                <a:moveTo>
                  <a:pt x="2127683" y="2925674"/>
                </a:moveTo>
                <a:lnTo>
                  <a:pt x="2157268" y="2925674"/>
                </a:lnTo>
                <a:lnTo>
                  <a:pt x="2157268" y="2955260"/>
                </a:lnTo>
                <a:lnTo>
                  <a:pt x="2127683" y="2955260"/>
                </a:lnTo>
                <a:close/>
                <a:moveTo>
                  <a:pt x="1861723" y="2925673"/>
                </a:moveTo>
                <a:lnTo>
                  <a:pt x="1891309" y="2925673"/>
                </a:lnTo>
                <a:lnTo>
                  <a:pt x="1891309" y="2955259"/>
                </a:lnTo>
                <a:lnTo>
                  <a:pt x="1861723" y="2955259"/>
                </a:lnTo>
                <a:close/>
                <a:moveTo>
                  <a:pt x="1595763" y="2925672"/>
                </a:moveTo>
                <a:lnTo>
                  <a:pt x="1625348" y="2925672"/>
                </a:lnTo>
                <a:lnTo>
                  <a:pt x="1625348" y="2955258"/>
                </a:lnTo>
                <a:lnTo>
                  <a:pt x="1595763" y="2955258"/>
                </a:lnTo>
                <a:close/>
                <a:moveTo>
                  <a:pt x="1329802" y="2925671"/>
                </a:moveTo>
                <a:lnTo>
                  <a:pt x="1359387" y="2925671"/>
                </a:lnTo>
                <a:lnTo>
                  <a:pt x="1359387" y="2955256"/>
                </a:lnTo>
                <a:lnTo>
                  <a:pt x="1329802" y="2955256"/>
                </a:lnTo>
                <a:close/>
                <a:moveTo>
                  <a:pt x="1063842" y="2925670"/>
                </a:moveTo>
                <a:lnTo>
                  <a:pt x="1093428" y="2925670"/>
                </a:lnTo>
                <a:lnTo>
                  <a:pt x="1093428" y="2955255"/>
                </a:lnTo>
                <a:lnTo>
                  <a:pt x="1063842" y="2955255"/>
                </a:lnTo>
                <a:close/>
                <a:moveTo>
                  <a:pt x="797881" y="2925668"/>
                </a:moveTo>
                <a:lnTo>
                  <a:pt x="827466" y="2925668"/>
                </a:lnTo>
                <a:lnTo>
                  <a:pt x="827466" y="2955254"/>
                </a:lnTo>
                <a:lnTo>
                  <a:pt x="797881" y="2955254"/>
                </a:lnTo>
                <a:close/>
                <a:moveTo>
                  <a:pt x="531921" y="2925667"/>
                </a:moveTo>
                <a:lnTo>
                  <a:pt x="561507" y="2925667"/>
                </a:lnTo>
                <a:lnTo>
                  <a:pt x="561507" y="2955253"/>
                </a:lnTo>
                <a:lnTo>
                  <a:pt x="531921" y="2955253"/>
                </a:lnTo>
                <a:close/>
                <a:moveTo>
                  <a:pt x="265961" y="2925666"/>
                </a:moveTo>
                <a:lnTo>
                  <a:pt x="295546" y="2925666"/>
                </a:lnTo>
                <a:lnTo>
                  <a:pt x="295546" y="2955252"/>
                </a:lnTo>
                <a:lnTo>
                  <a:pt x="265961" y="2955252"/>
                </a:lnTo>
                <a:close/>
                <a:moveTo>
                  <a:pt x="0" y="2925665"/>
                </a:moveTo>
                <a:lnTo>
                  <a:pt x="29585" y="2925665"/>
                </a:lnTo>
                <a:lnTo>
                  <a:pt x="29585" y="2955251"/>
                </a:lnTo>
                <a:lnTo>
                  <a:pt x="0" y="2955251"/>
                </a:lnTo>
                <a:close/>
                <a:moveTo>
                  <a:pt x="2659604" y="2659636"/>
                </a:moveTo>
                <a:lnTo>
                  <a:pt x="2689189" y="2659636"/>
                </a:lnTo>
                <a:lnTo>
                  <a:pt x="2689189" y="2689220"/>
                </a:lnTo>
                <a:lnTo>
                  <a:pt x="2659604" y="2689220"/>
                </a:lnTo>
                <a:close/>
                <a:moveTo>
                  <a:pt x="2393644" y="2659632"/>
                </a:moveTo>
                <a:lnTo>
                  <a:pt x="2423230" y="2659632"/>
                </a:lnTo>
                <a:lnTo>
                  <a:pt x="2423230" y="2689217"/>
                </a:lnTo>
                <a:lnTo>
                  <a:pt x="2393644" y="2689217"/>
                </a:lnTo>
                <a:close/>
                <a:moveTo>
                  <a:pt x="2127683" y="2659629"/>
                </a:moveTo>
                <a:lnTo>
                  <a:pt x="2157268" y="2659629"/>
                </a:lnTo>
                <a:lnTo>
                  <a:pt x="2157268" y="2689214"/>
                </a:lnTo>
                <a:lnTo>
                  <a:pt x="2127683" y="2689214"/>
                </a:lnTo>
                <a:close/>
                <a:moveTo>
                  <a:pt x="1861723" y="2659626"/>
                </a:moveTo>
                <a:lnTo>
                  <a:pt x="1891309" y="2659626"/>
                </a:lnTo>
                <a:lnTo>
                  <a:pt x="1891309" y="2689211"/>
                </a:lnTo>
                <a:lnTo>
                  <a:pt x="1861723" y="2689211"/>
                </a:lnTo>
                <a:close/>
                <a:moveTo>
                  <a:pt x="1595763" y="2659623"/>
                </a:moveTo>
                <a:lnTo>
                  <a:pt x="1625348" y="2659623"/>
                </a:lnTo>
                <a:lnTo>
                  <a:pt x="1625348" y="2689207"/>
                </a:lnTo>
                <a:lnTo>
                  <a:pt x="1595763" y="2689207"/>
                </a:lnTo>
                <a:close/>
                <a:moveTo>
                  <a:pt x="1329802" y="2659620"/>
                </a:moveTo>
                <a:lnTo>
                  <a:pt x="1359387" y="2659620"/>
                </a:lnTo>
                <a:lnTo>
                  <a:pt x="1359387" y="2689204"/>
                </a:lnTo>
                <a:lnTo>
                  <a:pt x="1329802" y="2689204"/>
                </a:lnTo>
                <a:close/>
                <a:moveTo>
                  <a:pt x="1063842" y="2659616"/>
                </a:moveTo>
                <a:lnTo>
                  <a:pt x="1093428" y="2659616"/>
                </a:lnTo>
                <a:lnTo>
                  <a:pt x="1093428" y="2689201"/>
                </a:lnTo>
                <a:lnTo>
                  <a:pt x="1063842" y="2689201"/>
                </a:lnTo>
                <a:close/>
                <a:moveTo>
                  <a:pt x="797881" y="2659613"/>
                </a:moveTo>
                <a:lnTo>
                  <a:pt x="827466" y="2659613"/>
                </a:lnTo>
                <a:lnTo>
                  <a:pt x="827466" y="2689198"/>
                </a:lnTo>
                <a:lnTo>
                  <a:pt x="797881" y="2689198"/>
                </a:lnTo>
                <a:close/>
                <a:moveTo>
                  <a:pt x="531921" y="2659610"/>
                </a:moveTo>
                <a:lnTo>
                  <a:pt x="561507" y="2659610"/>
                </a:lnTo>
                <a:lnTo>
                  <a:pt x="561507" y="2689194"/>
                </a:lnTo>
                <a:lnTo>
                  <a:pt x="531921" y="2689194"/>
                </a:lnTo>
                <a:close/>
                <a:moveTo>
                  <a:pt x="265961" y="2659607"/>
                </a:moveTo>
                <a:lnTo>
                  <a:pt x="295546" y="2659607"/>
                </a:lnTo>
                <a:lnTo>
                  <a:pt x="295546" y="2689191"/>
                </a:lnTo>
                <a:lnTo>
                  <a:pt x="265961" y="2689191"/>
                </a:lnTo>
                <a:close/>
                <a:moveTo>
                  <a:pt x="0" y="2659603"/>
                </a:moveTo>
                <a:lnTo>
                  <a:pt x="29585" y="2659603"/>
                </a:lnTo>
                <a:lnTo>
                  <a:pt x="29585" y="2689188"/>
                </a:lnTo>
                <a:lnTo>
                  <a:pt x="0" y="2689188"/>
                </a:lnTo>
                <a:close/>
                <a:moveTo>
                  <a:pt x="2659604" y="2393677"/>
                </a:moveTo>
                <a:lnTo>
                  <a:pt x="2689189" y="2393677"/>
                </a:lnTo>
                <a:lnTo>
                  <a:pt x="2689189" y="2423276"/>
                </a:lnTo>
                <a:lnTo>
                  <a:pt x="2659604" y="2423276"/>
                </a:lnTo>
                <a:close/>
                <a:moveTo>
                  <a:pt x="2393644" y="2393674"/>
                </a:moveTo>
                <a:lnTo>
                  <a:pt x="2423230" y="2393674"/>
                </a:lnTo>
                <a:lnTo>
                  <a:pt x="2423230" y="2423273"/>
                </a:lnTo>
                <a:lnTo>
                  <a:pt x="2393644" y="2423273"/>
                </a:lnTo>
                <a:close/>
                <a:moveTo>
                  <a:pt x="2127683" y="2393671"/>
                </a:moveTo>
                <a:lnTo>
                  <a:pt x="2157268" y="2393671"/>
                </a:lnTo>
                <a:lnTo>
                  <a:pt x="2157268" y="2423267"/>
                </a:lnTo>
                <a:lnTo>
                  <a:pt x="2127683" y="2423267"/>
                </a:lnTo>
                <a:close/>
                <a:moveTo>
                  <a:pt x="1861723" y="2393668"/>
                </a:moveTo>
                <a:lnTo>
                  <a:pt x="1891309" y="2393668"/>
                </a:lnTo>
                <a:lnTo>
                  <a:pt x="1891309" y="2423263"/>
                </a:lnTo>
                <a:lnTo>
                  <a:pt x="1861723" y="2423263"/>
                </a:lnTo>
                <a:close/>
                <a:moveTo>
                  <a:pt x="1595763" y="2393665"/>
                </a:moveTo>
                <a:lnTo>
                  <a:pt x="1625348" y="2393665"/>
                </a:lnTo>
                <a:lnTo>
                  <a:pt x="1625348" y="2423258"/>
                </a:lnTo>
                <a:lnTo>
                  <a:pt x="1595763" y="2423258"/>
                </a:lnTo>
                <a:close/>
                <a:moveTo>
                  <a:pt x="1329802" y="2393662"/>
                </a:moveTo>
                <a:lnTo>
                  <a:pt x="1359387" y="2393662"/>
                </a:lnTo>
                <a:lnTo>
                  <a:pt x="1359387" y="2423252"/>
                </a:lnTo>
                <a:lnTo>
                  <a:pt x="1329802" y="2423252"/>
                </a:lnTo>
                <a:close/>
                <a:moveTo>
                  <a:pt x="1063842" y="2393659"/>
                </a:moveTo>
                <a:lnTo>
                  <a:pt x="1093428" y="2393659"/>
                </a:lnTo>
                <a:lnTo>
                  <a:pt x="1093428" y="2423248"/>
                </a:lnTo>
                <a:lnTo>
                  <a:pt x="1063842" y="2423248"/>
                </a:lnTo>
                <a:close/>
                <a:moveTo>
                  <a:pt x="797881" y="2393654"/>
                </a:moveTo>
                <a:lnTo>
                  <a:pt x="827466" y="2393654"/>
                </a:lnTo>
                <a:lnTo>
                  <a:pt x="827466" y="2423242"/>
                </a:lnTo>
                <a:lnTo>
                  <a:pt x="797881" y="2423242"/>
                </a:lnTo>
                <a:close/>
                <a:moveTo>
                  <a:pt x="531921" y="2393649"/>
                </a:moveTo>
                <a:lnTo>
                  <a:pt x="561507" y="2393649"/>
                </a:lnTo>
                <a:lnTo>
                  <a:pt x="561507" y="2423238"/>
                </a:lnTo>
                <a:lnTo>
                  <a:pt x="531921" y="2423238"/>
                </a:lnTo>
                <a:close/>
                <a:moveTo>
                  <a:pt x="265961" y="2393646"/>
                </a:moveTo>
                <a:lnTo>
                  <a:pt x="295546" y="2393646"/>
                </a:lnTo>
                <a:lnTo>
                  <a:pt x="295546" y="2423233"/>
                </a:lnTo>
                <a:lnTo>
                  <a:pt x="265961" y="2423233"/>
                </a:lnTo>
                <a:close/>
                <a:moveTo>
                  <a:pt x="0" y="2393643"/>
                </a:moveTo>
                <a:lnTo>
                  <a:pt x="29585" y="2393643"/>
                </a:lnTo>
                <a:lnTo>
                  <a:pt x="29585" y="2423227"/>
                </a:lnTo>
                <a:lnTo>
                  <a:pt x="0" y="2423227"/>
                </a:lnTo>
                <a:close/>
                <a:moveTo>
                  <a:pt x="2659604" y="2127710"/>
                </a:moveTo>
                <a:lnTo>
                  <a:pt x="2689189" y="2127710"/>
                </a:lnTo>
                <a:lnTo>
                  <a:pt x="2689189" y="2157299"/>
                </a:lnTo>
                <a:lnTo>
                  <a:pt x="2659604" y="2157299"/>
                </a:lnTo>
                <a:close/>
                <a:moveTo>
                  <a:pt x="2393644" y="2127709"/>
                </a:moveTo>
                <a:lnTo>
                  <a:pt x="2423230" y="2127709"/>
                </a:lnTo>
                <a:lnTo>
                  <a:pt x="2423230" y="2157298"/>
                </a:lnTo>
                <a:lnTo>
                  <a:pt x="2393644" y="2157298"/>
                </a:lnTo>
                <a:close/>
                <a:moveTo>
                  <a:pt x="2127683" y="2127705"/>
                </a:moveTo>
                <a:lnTo>
                  <a:pt x="2157268" y="2127705"/>
                </a:lnTo>
                <a:lnTo>
                  <a:pt x="2157268" y="2157294"/>
                </a:lnTo>
                <a:lnTo>
                  <a:pt x="2127683" y="2157294"/>
                </a:lnTo>
                <a:close/>
                <a:moveTo>
                  <a:pt x="1861723" y="2127702"/>
                </a:moveTo>
                <a:lnTo>
                  <a:pt x="1891309" y="2127702"/>
                </a:lnTo>
                <a:lnTo>
                  <a:pt x="1891309" y="2157291"/>
                </a:lnTo>
                <a:lnTo>
                  <a:pt x="1861723" y="2157291"/>
                </a:lnTo>
                <a:close/>
                <a:moveTo>
                  <a:pt x="1595763" y="2127699"/>
                </a:moveTo>
                <a:lnTo>
                  <a:pt x="1625348" y="2127699"/>
                </a:lnTo>
                <a:lnTo>
                  <a:pt x="1625348" y="2157288"/>
                </a:lnTo>
                <a:lnTo>
                  <a:pt x="1595763" y="2157288"/>
                </a:lnTo>
                <a:close/>
                <a:moveTo>
                  <a:pt x="1329802" y="2127696"/>
                </a:moveTo>
                <a:lnTo>
                  <a:pt x="1359387" y="2127696"/>
                </a:lnTo>
                <a:lnTo>
                  <a:pt x="1359387" y="2157284"/>
                </a:lnTo>
                <a:lnTo>
                  <a:pt x="1329802" y="2157284"/>
                </a:lnTo>
                <a:close/>
                <a:moveTo>
                  <a:pt x="1063842" y="2127692"/>
                </a:moveTo>
                <a:lnTo>
                  <a:pt x="1093428" y="2127692"/>
                </a:lnTo>
                <a:lnTo>
                  <a:pt x="1093428" y="2157281"/>
                </a:lnTo>
                <a:lnTo>
                  <a:pt x="1063842" y="2157281"/>
                </a:lnTo>
                <a:close/>
                <a:moveTo>
                  <a:pt x="797881" y="2127689"/>
                </a:moveTo>
                <a:lnTo>
                  <a:pt x="827466" y="2127689"/>
                </a:lnTo>
                <a:lnTo>
                  <a:pt x="827466" y="2157278"/>
                </a:lnTo>
                <a:lnTo>
                  <a:pt x="797881" y="2157278"/>
                </a:lnTo>
                <a:close/>
                <a:moveTo>
                  <a:pt x="531921" y="2127687"/>
                </a:moveTo>
                <a:lnTo>
                  <a:pt x="561507" y="2127687"/>
                </a:lnTo>
                <a:lnTo>
                  <a:pt x="561507" y="2157274"/>
                </a:lnTo>
                <a:lnTo>
                  <a:pt x="531921" y="2157274"/>
                </a:lnTo>
                <a:close/>
                <a:moveTo>
                  <a:pt x="265961" y="2127684"/>
                </a:moveTo>
                <a:lnTo>
                  <a:pt x="295546" y="2127684"/>
                </a:lnTo>
                <a:lnTo>
                  <a:pt x="295546" y="2157271"/>
                </a:lnTo>
                <a:lnTo>
                  <a:pt x="265961" y="2157271"/>
                </a:lnTo>
                <a:close/>
                <a:moveTo>
                  <a:pt x="0" y="2127682"/>
                </a:moveTo>
                <a:lnTo>
                  <a:pt x="29585" y="2127682"/>
                </a:lnTo>
                <a:lnTo>
                  <a:pt x="29585" y="2157268"/>
                </a:lnTo>
                <a:lnTo>
                  <a:pt x="0" y="2157268"/>
                </a:lnTo>
                <a:close/>
                <a:moveTo>
                  <a:pt x="2659604" y="1861747"/>
                </a:moveTo>
                <a:lnTo>
                  <a:pt x="2689189" y="1861747"/>
                </a:lnTo>
                <a:lnTo>
                  <a:pt x="2689189" y="1891324"/>
                </a:lnTo>
                <a:lnTo>
                  <a:pt x="2659604" y="1891324"/>
                </a:lnTo>
                <a:close/>
                <a:moveTo>
                  <a:pt x="2393644" y="1861744"/>
                </a:moveTo>
                <a:lnTo>
                  <a:pt x="2423230" y="1861744"/>
                </a:lnTo>
                <a:lnTo>
                  <a:pt x="2423230" y="1891322"/>
                </a:lnTo>
                <a:lnTo>
                  <a:pt x="2393644" y="1891322"/>
                </a:lnTo>
                <a:close/>
                <a:moveTo>
                  <a:pt x="2127683" y="1861742"/>
                </a:moveTo>
                <a:lnTo>
                  <a:pt x="2157268" y="1861742"/>
                </a:lnTo>
                <a:lnTo>
                  <a:pt x="2157268" y="1891320"/>
                </a:lnTo>
                <a:lnTo>
                  <a:pt x="2127683" y="1891320"/>
                </a:lnTo>
                <a:close/>
                <a:moveTo>
                  <a:pt x="1861723" y="1861739"/>
                </a:moveTo>
                <a:lnTo>
                  <a:pt x="1891309" y="1861739"/>
                </a:lnTo>
                <a:lnTo>
                  <a:pt x="1891309" y="1891319"/>
                </a:lnTo>
                <a:lnTo>
                  <a:pt x="1861723" y="1891319"/>
                </a:lnTo>
                <a:close/>
                <a:moveTo>
                  <a:pt x="1595763" y="1861737"/>
                </a:moveTo>
                <a:lnTo>
                  <a:pt x="1625348" y="1861737"/>
                </a:lnTo>
                <a:lnTo>
                  <a:pt x="1625348" y="1891317"/>
                </a:lnTo>
                <a:lnTo>
                  <a:pt x="1595763" y="1891317"/>
                </a:lnTo>
                <a:close/>
                <a:moveTo>
                  <a:pt x="1329802" y="1861734"/>
                </a:moveTo>
                <a:lnTo>
                  <a:pt x="1359387" y="1861734"/>
                </a:lnTo>
                <a:lnTo>
                  <a:pt x="1359387" y="1891315"/>
                </a:lnTo>
                <a:lnTo>
                  <a:pt x="1329802" y="1891315"/>
                </a:lnTo>
                <a:close/>
                <a:moveTo>
                  <a:pt x="1063842" y="1861732"/>
                </a:moveTo>
                <a:lnTo>
                  <a:pt x="1093428" y="1861732"/>
                </a:lnTo>
                <a:lnTo>
                  <a:pt x="1093428" y="1891314"/>
                </a:lnTo>
                <a:lnTo>
                  <a:pt x="1063842" y="1891314"/>
                </a:lnTo>
                <a:close/>
                <a:moveTo>
                  <a:pt x="797881" y="1861729"/>
                </a:moveTo>
                <a:lnTo>
                  <a:pt x="827466" y="1861729"/>
                </a:lnTo>
                <a:lnTo>
                  <a:pt x="827466" y="1891312"/>
                </a:lnTo>
                <a:lnTo>
                  <a:pt x="797881" y="1891312"/>
                </a:lnTo>
                <a:close/>
                <a:moveTo>
                  <a:pt x="531921" y="1861727"/>
                </a:moveTo>
                <a:lnTo>
                  <a:pt x="561507" y="1861727"/>
                </a:lnTo>
                <a:lnTo>
                  <a:pt x="561507" y="1891310"/>
                </a:lnTo>
                <a:lnTo>
                  <a:pt x="531921" y="1891310"/>
                </a:lnTo>
                <a:close/>
                <a:moveTo>
                  <a:pt x="265961" y="1861724"/>
                </a:moveTo>
                <a:lnTo>
                  <a:pt x="295546" y="1861724"/>
                </a:lnTo>
                <a:lnTo>
                  <a:pt x="295546" y="1891309"/>
                </a:lnTo>
                <a:lnTo>
                  <a:pt x="265961" y="1891309"/>
                </a:lnTo>
                <a:close/>
                <a:moveTo>
                  <a:pt x="0" y="1861722"/>
                </a:moveTo>
                <a:lnTo>
                  <a:pt x="29585" y="1861722"/>
                </a:lnTo>
                <a:lnTo>
                  <a:pt x="29585" y="1891307"/>
                </a:lnTo>
                <a:lnTo>
                  <a:pt x="0" y="1891307"/>
                </a:lnTo>
                <a:close/>
                <a:moveTo>
                  <a:pt x="2659604" y="1595785"/>
                </a:moveTo>
                <a:lnTo>
                  <a:pt x="2689189" y="1595785"/>
                </a:lnTo>
                <a:lnTo>
                  <a:pt x="2689189" y="1625371"/>
                </a:lnTo>
                <a:lnTo>
                  <a:pt x="2659604" y="1625371"/>
                </a:lnTo>
                <a:close/>
                <a:moveTo>
                  <a:pt x="2393644" y="1595782"/>
                </a:moveTo>
                <a:lnTo>
                  <a:pt x="2423230" y="1595782"/>
                </a:lnTo>
                <a:lnTo>
                  <a:pt x="2423230" y="1625368"/>
                </a:lnTo>
                <a:lnTo>
                  <a:pt x="2393644" y="1625368"/>
                </a:lnTo>
                <a:close/>
                <a:moveTo>
                  <a:pt x="2127683" y="1595780"/>
                </a:moveTo>
                <a:lnTo>
                  <a:pt x="2157268" y="1595780"/>
                </a:lnTo>
                <a:lnTo>
                  <a:pt x="2157268" y="1625366"/>
                </a:lnTo>
                <a:lnTo>
                  <a:pt x="2127683" y="1625366"/>
                </a:lnTo>
                <a:close/>
                <a:moveTo>
                  <a:pt x="1861723" y="1595777"/>
                </a:moveTo>
                <a:lnTo>
                  <a:pt x="1891309" y="1595777"/>
                </a:lnTo>
                <a:lnTo>
                  <a:pt x="1891309" y="1625363"/>
                </a:lnTo>
                <a:lnTo>
                  <a:pt x="1861723" y="1625363"/>
                </a:lnTo>
                <a:close/>
                <a:moveTo>
                  <a:pt x="1595763" y="1595775"/>
                </a:moveTo>
                <a:lnTo>
                  <a:pt x="1625348" y="1595775"/>
                </a:lnTo>
                <a:lnTo>
                  <a:pt x="1625348" y="1625360"/>
                </a:lnTo>
                <a:lnTo>
                  <a:pt x="1595763" y="1625360"/>
                </a:lnTo>
                <a:close/>
                <a:moveTo>
                  <a:pt x="1329802" y="1595773"/>
                </a:moveTo>
                <a:lnTo>
                  <a:pt x="1359387" y="1595773"/>
                </a:lnTo>
                <a:lnTo>
                  <a:pt x="1359387" y="1625358"/>
                </a:lnTo>
                <a:lnTo>
                  <a:pt x="1329802" y="1625358"/>
                </a:lnTo>
                <a:close/>
                <a:moveTo>
                  <a:pt x="1063842" y="1595770"/>
                </a:moveTo>
                <a:lnTo>
                  <a:pt x="1093428" y="1595770"/>
                </a:lnTo>
                <a:lnTo>
                  <a:pt x="1093428" y="1625355"/>
                </a:lnTo>
                <a:lnTo>
                  <a:pt x="1063842" y="1625355"/>
                </a:lnTo>
                <a:close/>
                <a:moveTo>
                  <a:pt x="797881" y="1595768"/>
                </a:moveTo>
                <a:lnTo>
                  <a:pt x="827466" y="1595768"/>
                </a:lnTo>
                <a:lnTo>
                  <a:pt x="827466" y="1625353"/>
                </a:lnTo>
                <a:lnTo>
                  <a:pt x="797881" y="1625353"/>
                </a:lnTo>
                <a:close/>
                <a:moveTo>
                  <a:pt x="531921" y="1595766"/>
                </a:moveTo>
                <a:lnTo>
                  <a:pt x="561507" y="1595766"/>
                </a:lnTo>
                <a:lnTo>
                  <a:pt x="561507" y="1625351"/>
                </a:lnTo>
                <a:lnTo>
                  <a:pt x="531921" y="1625351"/>
                </a:lnTo>
                <a:close/>
                <a:moveTo>
                  <a:pt x="265961" y="1595763"/>
                </a:moveTo>
                <a:lnTo>
                  <a:pt x="295546" y="1595763"/>
                </a:lnTo>
                <a:lnTo>
                  <a:pt x="295546" y="1625348"/>
                </a:lnTo>
                <a:lnTo>
                  <a:pt x="265961" y="1625348"/>
                </a:lnTo>
                <a:close/>
                <a:moveTo>
                  <a:pt x="0" y="1595761"/>
                </a:moveTo>
                <a:lnTo>
                  <a:pt x="29585" y="1595761"/>
                </a:lnTo>
                <a:lnTo>
                  <a:pt x="29585" y="1625346"/>
                </a:lnTo>
                <a:lnTo>
                  <a:pt x="0" y="1625346"/>
                </a:lnTo>
                <a:close/>
                <a:moveTo>
                  <a:pt x="2659604" y="1329827"/>
                </a:moveTo>
                <a:lnTo>
                  <a:pt x="2689189" y="1329827"/>
                </a:lnTo>
                <a:lnTo>
                  <a:pt x="2689189" y="1359412"/>
                </a:lnTo>
                <a:lnTo>
                  <a:pt x="2659604" y="1359412"/>
                </a:lnTo>
                <a:close/>
                <a:moveTo>
                  <a:pt x="2393644" y="1329825"/>
                </a:moveTo>
                <a:lnTo>
                  <a:pt x="2423230" y="1329825"/>
                </a:lnTo>
                <a:lnTo>
                  <a:pt x="2423230" y="1359409"/>
                </a:lnTo>
                <a:lnTo>
                  <a:pt x="2393644" y="1359409"/>
                </a:lnTo>
                <a:close/>
                <a:moveTo>
                  <a:pt x="2127683" y="1329822"/>
                </a:moveTo>
                <a:lnTo>
                  <a:pt x="2157268" y="1329822"/>
                </a:lnTo>
                <a:lnTo>
                  <a:pt x="2157268" y="1359407"/>
                </a:lnTo>
                <a:lnTo>
                  <a:pt x="2127683" y="1359407"/>
                </a:lnTo>
                <a:close/>
                <a:moveTo>
                  <a:pt x="1861723" y="1329819"/>
                </a:moveTo>
                <a:lnTo>
                  <a:pt x="1891309" y="1329819"/>
                </a:lnTo>
                <a:lnTo>
                  <a:pt x="1891309" y="1359404"/>
                </a:lnTo>
                <a:lnTo>
                  <a:pt x="1861723" y="1359404"/>
                </a:lnTo>
                <a:close/>
                <a:moveTo>
                  <a:pt x="1595763" y="1329817"/>
                </a:moveTo>
                <a:lnTo>
                  <a:pt x="1625348" y="1329817"/>
                </a:lnTo>
                <a:lnTo>
                  <a:pt x="1625348" y="1359401"/>
                </a:lnTo>
                <a:lnTo>
                  <a:pt x="1595763" y="1359401"/>
                </a:lnTo>
                <a:close/>
                <a:moveTo>
                  <a:pt x="1329802" y="1329814"/>
                </a:moveTo>
                <a:lnTo>
                  <a:pt x="1359387" y="1329814"/>
                </a:lnTo>
                <a:lnTo>
                  <a:pt x="1359387" y="1359399"/>
                </a:lnTo>
                <a:lnTo>
                  <a:pt x="1329802" y="1359399"/>
                </a:lnTo>
                <a:close/>
                <a:moveTo>
                  <a:pt x="1063842" y="1329811"/>
                </a:moveTo>
                <a:lnTo>
                  <a:pt x="1093428" y="1329811"/>
                </a:lnTo>
                <a:lnTo>
                  <a:pt x="1093428" y="1359396"/>
                </a:lnTo>
                <a:lnTo>
                  <a:pt x="1063842" y="1359396"/>
                </a:lnTo>
                <a:close/>
                <a:moveTo>
                  <a:pt x="797881" y="1329809"/>
                </a:moveTo>
                <a:lnTo>
                  <a:pt x="827466" y="1329809"/>
                </a:lnTo>
                <a:lnTo>
                  <a:pt x="827466" y="1359394"/>
                </a:lnTo>
                <a:lnTo>
                  <a:pt x="797881" y="1359394"/>
                </a:lnTo>
                <a:close/>
                <a:moveTo>
                  <a:pt x="531921" y="1329806"/>
                </a:moveTo>
                <a:lnTo>
                  <a:pt x="561507" y="1329806"/>
                </a:lnTo>
                <a:lnTo>
                  <a:pt x="561507" y="1359391"/>
                </a:lnTo>
                <a:lnTo>
                  <a:pt x="531921" y="1359391"/>
                </a:lnTo>
                <a:close/>
                <a:moveTo>
                  <a:pt x="265961" y="1329803"/>
                </a:moveTo>
                <a:lnTo>
                  <a:pt x="295546" y="1329803"/>
                </a:lnTo>
                <a:lnTo>
                  <a:pt x="295546" y="1359388"/>
                </a:lnTo>
                <a:lnTo>
                  <a:pt x="265961" y="1359388"/>
                </a:lnTo>
                <a:close/>
                <a:moveTo>
                  <a:pt x="0" y="1329801"/>
                </a:moveTo>
                <a:lnTo>
                  <a:pt x="29585" y="1329801"/>
                </a:lnTo>
                <a:lnTo>
                  <a:pt x="29585" y="1359386"/>
                </a:lnTo>
                <a:lnTo>
                  <a:pt x="0" y="1359386"/>
                </a:lnTo>
                <a:close/>
                <a:moveTo>
                  <a:pt x="2659604" y="1063871"/>
                </a:moveTo>
                <a:lnTo>
                  <a:pt x="2689189" y="1063871"/>
                </a:lnTo>
                <a:lnTo>
                  <a:pt x="2689189" y="1093457"/>
                </a:lnTo>
                <a:lnTo>
                  <a:pt x="2659604" y="1093457"/>
                </a:lnTo>
                <a:close/>
                <a:moveTo>
                  <a:pt x="2393644" y="1063868"/>
                </a:moveTo>
                <a:lnTo>
                  <a:pt x="2423230" y="1063868"/>
                </a:lnTo>
                <a:lnTo>
                  <a:pt x="2423230" y="1093454"/>
                </a:lnTo>
                <a:lnTo>
                  <a:pt x="2393644" y="1093454"/>
                </a:lnTo>
                <a:close/>
                <a:moveTo>
                  <a:pt x="2127683" y="1063865"/>
                </a:moveTo>
                <a:lnTo>
                  <a:pt x="2157268" y="1063865"/>
                </a:lnTo>
                <a:lnTo>
                  <a:pt x="2157268" y="1093451"/>
                </a:lnTo>
                <a:lnTo>
                  <a:pt x="2127683" y="1093451"/>
                </a:lnTo>
                <a:close/>
                <a:moveTo>
                  <a:pt x="1861723" y="1063862"/>
                </a:moveTo>
                <a:lnTo>
                  <a:pt x="1891309" y="1063862"/>
                </a:lnTo>
                <a:lnTo>
                  <a:pt x="1891309" y="1093448"/>
                </a:lnTo>
                <a:lnTo>
                  <a:pt x="1861723" y="1093448"/>
                </a:lnTo>
                <a:close/>
                <a:moveTo>
                  <a:pt x="1595763" y="1063859"/>
                </a:moveTo>
                <a:lnTo>
                  <a:pt x="1625348" y="1063859"/>
                </a:lnTo>
                <a:lnTo>
                  <a:pt x="1625348" y="1093445"/>
                </a:lnTo>
                <a:lnTo>
                  <a:pt x="1595763" y="1093445"/>
                </a:lnTo>
                <a:close/>
                <a:moveTo>
                  <a:pt x="1329802" y="1063856"/>
                </a:moveTo>
                <a:lnTo>
                  <a:pt x="1359387" y="1063856"/>
                </a:lnTo>
                <a:lnTo>
                  <a:pt x="1359387" y="1093442"/>
                </a:lnTo>
                <a:lnTo>
                  <a:pt x="1329802" y="1093442"/>
                </a:lnTo>
                <a:close/>
                <a:moveTo>
                  <a:pt x="1063842" y="1063853"/>
                </a:moveTo>
                <a:lnTo>
                  <a:pt x="1093428" y="1063853"/>
                </a:lnTo>
                <a:lnTo>
                  <a:pt x="1093428" y="1093439"/>
                </a:lnTo>
                <a:lnTo>
                  <a:pt x="1063842" y="1093439"/>
                </a:lnTo>
                <a:close/>
                <a:moveTo>
                  <a:pt x="797881" y="1063850"/>
                </a:moveTo>
                <a:lnTo>
                  <a:pt x="827466" y="1063850"/>
                </a:lnTo>
                <a:lnTo>
                  <a:pt x="827466" y="1093436"/>
                </a:lnTo>
                <a:lnTo>
                  <a:pt x="797881" y="1093436"/>
                </a:lnTo>
                <a:close/>
                <a:moveTo>
                  <a:pt x="531921" y="1063847"/>
                </a:moveTo>
                <a:lnTo>
                  <a:pt x="561507" y="1063847"/>
                </a:lnTo>
                <a:lnTo>
                  <a:pt x="561507" y="1093433"/>
                </a:lnTo>
                <a:lnTo>
                  <a:pt x="531921" y="1093433"/>
                </a:lnTo>
                <a:close/>
                <a:moveTo>
                  <a:pt x="265961" y="1063844"/>
                </a:moveTo>
                <a:lnTo>
                  <a:pt x="295546" y="1063844"/>
                </a:lnTo>
                <a:lnTo>
                  <a:pt x="295546" y="1093430"/>
                </a:lnTo>
                <a:lnTo>
                  <a:pt x="265961" y="1093430"/>
                </a:lnTo>
                <a:close/>
                <a:moveTo>
                  <a:pt x="0" y="1063841"/>
                </a:moveTo>
                <a:lnTo>
                  <a:pt x="29585" y="1063841"/>
                </a:lnTo>
                <a:lnTo>
                  <a:pt x="29585" y="1093427"/>
                </a:lnTo>
                <a:lnTo>
                  <a:pt x="0" y="1093427"/>
                </a:lnTo>
                <a:close/>
                <a:moveTo>
                  <a:pt x="2659604" y="797900"/>
                </a:moveTo>
                <a:lnTo>
                  <a:pt x="2689189" y="797900"/>
                </a:lnTo>
                <a:lnTo>
                  <a:pt x="2689189" y="827486"/>
                </a:lnTo>
                <a:lnTo>
                  <a:pt x="2659604" y="827486"/>
                </a:lnTo>
                <a:close/>
                <a:moveTo>
                  <a:pt x="2393644" y="797898"/>
                </a:moveTo>
                <a:lnTo>
                  <a:pt x="2423230" y="797898"/>
                </a:lnTo>
                <a:lnTo>
                  <a:pt x="2423230" y="827484"/>
                </a:lnTo>
                <a:lnTo>
                  <a:pt x="2393644" y="827484"/>
                </a:lnTo>
                <a:close/>
                <a:moveTo>
                  <a:pt x="2127683" y="797895"/>
                </a:moveTo>
                <a:lnTo>
                  <a:pt x="2157268" y="797895"/>
                </a:lnTo>
                <a:lnTo>
                  <a:pt x="2157268" y="827481"/>
                </a:lnTo>
                <a:lnTo>
                  <a:pt x="2127683" y="827481"/>
                </a:lnTo>
                <a:close/>
                <a:moveTo>
                  <a:pt x="1861723" y="797893"/>
                </a:moveTo>
                <a:lnTo>
                  <a:pt x="1891309" y="797893"/>
                </a:lnTo>
                <a:lnTo>
                  <a:pt x="1891309" y="827479"/>
                </a:lnTo>
                <a:lnTo>
                  <a:pt x="1861723" y="827479"/>
                </a:lnTo>
                <a:close/>
                <a:moveTo>
                  <a:pt x="1595763" y="797891"/>
                </a:moveTo>
                <a:lnTo>
                  <a:pt x="1625348" y="797891"/>
                </a:lnTo>
                <a:lnTo>
                  <a:pt x="1625348" y="827477"/>
                </a:lnTo>
                <a:lnTo>
                  <a:pt x="1595763" y="827477"/>
                </a:lnTo>
                <a:close/>
                <a:moveTo>
                  <a:pt x="1329802" y="797889"/>
                </a:moveTo>
                <a:lnTo>
                  <a:pt x="1359387" y="797889"/>
                </a:lnTo>
                <a:lnTo>
                  <a:pt x="1359387" y="827475"/>
                </a:lnTo>
                <a:lnTo>
                  <a:pt x="1329802" y="827475"/>
                </a:lnTo>
                <a:close/>
                <a:moveTo>
                  <a:pt x="1063842" y="797887"/>
                </a:moveTo>
                <a:lnTo>
                  <a:pt x="1093428" y="797887"/>
                </a:lnTo>
                <a:lnTo>
                  <a:pt x="1093428" y="827473"/>
                </a:lnTo>
                <a:lnTo>
                  <a:pt x="1063842" y="827473"/>
                </a:lnTo>
                <a:close/>
                <a:moveTo>
                  <a:pt x="797881" y="797885"/>
                </a:moveTo>
                <a:lnTo>
                  <a:pt x="827466" y="797885"/>
                </a:lnTo>
                <a:lnTo>
                  <a:pt x="827466" y="827471"/>
                </a:lnTo>
                <a:lnTo>
                  <a:pt x="797881" y="827471"/>
                </a:lnTo>
                <a:close/>
                <a:moveTo>
                  <a:pt x="531921" y="797883"/>
                </a:moveTo>
                <a:lnTo>
                  <a:pt x="561507" y="797883"/>
                </a:lnTo>
                <a:lnTo>
                  <a:pt x="561507" y="827469"/>
                </a:lnTo>
                <a:lnTo>
                  <a:pt x="531921" y="827469"/>
                </a:lnTo>
                <a:close/>
                <a:moveTo>
                  <a:pt x="265961" y="797881"/>
                </a:moveTo>
                <a:lnTo>
                  <a:pt x="295546" y="797881"/>
                </a:lnTo>
                <a:lnTo>
                  <a:pt x="295546" y="827467"/>
                </a:lnTo>
                <a:lnTo>
                  <a:pt x="265961" y="827467"/>
                </a:lnTo>
                <a:close/>
                <a:moveTo>
                  <a:pt x="0" y="797879"/>
                </a:moveTo>
                <a:lnTo>
                  <a:pt x="29585" y="797879"/>
                </a:lnTo>
                <a:lnTo>
                  <a:pt x="29585" y="827465"/>
                </a:lnTo>
                <a:lnTo>
                  <a:pt x="0" y="827465"/>
                </a:lnTo>
                <a:close/>
                <a:moveTo>
                  <a:pt x="2659604" y="531940"/>
                </a:moveTo>
                <a:lnTo>
                  <a:pt x="2689189" y="531940"/>
                </a:lnTo>
                <a:lnTo>
                  <a:pt x="2689189" y="561525"/>
                </a:lnTo>
                <a:lnTo>
                  <a:pt x="2659604" y="561525"/>
                </a:lnTo>
                <a:close/>
                <a:moveTo>
                  <a:pt x="2393644" y="531938"/>
                </a:moveTo>
                <a:lnTo>
                  <a:pt x="2423230" y="531938"/>
                </a:lnTo>
                <a:lnTo>
                  <a:pt x="2423230" y="561523"/>
                </a:lnTo>
                <a:lnTo>
                  <a:pt x="2393644" y="561523"/>
                </a:lnTo>
                <a:close/>
                <a:moveTo>
                  <a:pt x="2127683" y="531936"/>
                </a:moveTo>
                <a:lnTo>
                  <a:pt x="2157268" y="531936"/>
                </a:lnTo>
                <a:lnTo>
                  <a:pt x="2157268" y="561521"/>
                </a:lnTo>
                <a:lnTo>
                  <a:pt x="2127683" y="561521"/>
                </a:lnTo>
                <a:close/>
                <a:moveTo>
                  <a:pt x="1861723" y="531934"/>
                </a:moveTo>
                <a:lnTo>
                  <a:pt x="1891309" y="531934"/>
                </a:lnTo>
                <a:lnTo>
                  <a:pt x="1891309" y="561519"/>
                </a:lnTo>
                <a:lnTo>
                  <a:pt x="1861723" y="561519"/>
                </a:lnTo>
                <a:close/>
                <a:moveTo>
                  <a:pt x="1595763" y="531932"/>
                </a:moveTo>
                <a:lnTo>
                  <a:pt x="1625348" y="531932"/>
                </a:lnTo>
                <a:lnTo>
                  <a:pt x="1625348" y="561517"/>
                </a:lnTo>
                <a:lnTo>
                  <a:pt x="1595763" y="561517"/>
                </a:lnTo>
                <a:close/>
                <a:moveTo>
                  <a:pt x="1329802" y="531930"/>
                </a:moveTo>
                <a:lnTo>
                  <a:pt x="1359387" y="531930"/>
                </a:lnTo>
                <a:lnTo>
                  <a:pt x="1359387" y="561515"/>
                </a:lnTo>
                <a:lnTo>
                  <a:pt x="1329802" y="561515"/>
                </a:lnTo>
                <a:close/>
                <a:moveTo>
                  <a:pt x="1063842" y="531928"/>
                </a:moveTo>
                <a:lnTo>
                  <a:pt x="1093428" y="531928"/>
                </a:lnTo>
                <a:lnTo>
                  <a:pt x="1093428" y="561513"/>
                </a:lnTo>
                <a:lnTo>
                  <a:pt x="1063842" y="561513"/>
                </a:lnTo>
                <a:close/>
                <a:moveTo>
                  <a:pt x="797881" y="531925"/>
                </a:moveTo>
                <a:lnTo>
                  <a:pt x="827466" y="531925"/>
                </a:lnTo>
                <a:lnTo>
                  <a:pt x="827466" y="561511"/>
                </a:lnTo>
                <a:lnTo>
                  <a:pt x="797881" y="561511"/>
                </a:lnTo>
                <a:close/>
                <a:moveTo>
                  <a:pt x="531921" y="531923"/>
                </a:moveTo>
                <a:lnTo>
                  <a:pt x="561507" y="531923"/>
                </a:lnTo>
                <a:lnTo>
                  <a:pt x="561507" y="561508"/>
                </a:lnTo>
                <a:lnTo>
                  <a:pt x="531921" y="561508"/>
                </a:lnTo>
                <a:close/>
                <a:moveTo>
                  <a:pt x="265961" y="531921"/>
                </a:moveTo>
                <a:lnTo>
                  <a:pt x="295546" y="531921"/>
                </a:lnTo>
                <a:lnTo>
                  <a:pt x="295546" y="561506"/>
                </a:lnTo>
                <a:lnTo>
                  <a:pt x="265961" y="561506"/>
                </a:lnTo>
                <a:close/>
                <a:moveTo>
                  <a:pt x="0" y="531919"/>
                </a:moveTo>
                <a:lnTo>
                  <a:pt x="29585" y="531919"/>
                </a:lnTo>
                <a:lnTo>
                  <a:pt x="29585" y="561504"/>
                </a:lnTo>
                <a:lnTo>
                  <a:pt x="0" y="561504"/>
                </a:lnTo>
                <a:close/>
                <a:moveTo>
                  <a:pt x="2659604" y="265980"/>
                </a:moveTo>
                <a:lnTo>
                  <a:pt x="2689189" y="265980"/>
                </a:lnTo>
                <a:lnTo>
                  <a:pt x="2689189" y="295566"/>
                </a:lnTo>
                <a:lnTo>
                  <a:pt x="2659604" y="295566"/>
                </a:lnTo>
                <a:close/>
                <a:moveTo>
                  <a:pt x="2393644" y="265978"/>
                </a:moveTo>
                <a:lnTo>
                  <a:pt x="2423230" y="265978"/>
                </a:lnTo>
                <a:lnTo>
                  <a:pt x="2423230" y="295564"/>
                </a:lnTo>
                <a:lnTo>
                  <a:pt x="2393644" y="295564"/>
                </a:lnTo>
                <a:close/>
                <a:moveTo>
                  <a:pt x="2127683" y="265976"/>
                </a:moveTo>
                <a:lnTo>
                  <a:pt x="2157268" y="265976"/>
                </a:lnTo>
                <a:lnTo>
                  <a:pt x="2157268" y="295562"/>
                </a:lnTo>
                <a:lnTo>
                  <a:pt x="2127683" y="295562"/>
                </a:lnTo>
                <a:close/>
                <a:moveTo>
                  <a:pt x="1861723" y="265973"/>
                </a:moveTo>
                <a:lnTo>
                  <a:pt x="1891309" y="265973"/>
                </a:lnTo>
                <a:lnTo>
                  <a:pt x="1891309" y="295560"/>
                </a:lnTo>
                <a:lnTo>
                  <a:pt x="1861723" y="295560"/>
                </a:lnTo>
                <a:close/>
                <a:moveTo>
                  <a:pt x="1595763" y="265971"/>
                </a:moveTo>
                <a:lnTo>
                  <a:pt x="1625348" y="265971"/>
                </a:lnTo>
                <a:lnTo>
                  <a:pt x="1625348" y="295557"/>
                </a:lnTo>
                <a:lnTo>
                  <a:pt x="1595763" y="295557"/>
                </a:lnTo>
                <a:close/>
                <a:moveTo>
                  <a:pt x="1329802" y="265969"/>
                </a:moveTo>
                <a:lnTo>
                  <a:pt x="1359387" y="265969"/>
                </a:lnTo>
                <a:lnTo>
                  <a:pt x="1359387" y="295555"/>
                </a:lnTo>
                <a:lnTo>
                  <a:pt x="1329802" y="295555"/>
                </a:lnTo>
                <a:close/>
                <a:moveTo>
                  <a:pt x="1063842" y="265967"/>
                </a:moveTo>
                <a:lnTo>
                  <a:pt x="1093428" y="265967"/>
                </a:lnTo>
                <a:lnTo>
                  <a:pt x="1093428" y="295553"/>
                </a:lnTo>
                <a:lnTo>
                  <a:pt x="1063842" y="295553"/>
                </a:lnTo>
                <a:close/>
                <a:moveTo>
                  <a:pt x="797881" y="265965"/>
                </a:moveTo>
                <a:lnTo>
                  <a:pt x="827466" y="265965"/>
                </a:lnTo>
                <a:lnTo>
                  <a:pt x="827466" y="295551"/>
                </a:lnTo>
                <a:lnTo>
                  <a:pt x="797881" y="295551"/>
                </a:lnTo>
                <a:close/>
                <a:moveTo>
                  <a:pt x="531921" y="265963"/>
                </a:moveTo>
                <a:lnTo>
                  <a:pt x="561507" y="265963"/>
                </a:lnTo>
                <a:lnTo>
                  <a:pt x="561507" y="295549"/>
                </a:lnTo>
                <a:lnTo>
                  <a:pt x="531921" y="295549"/>
                </a:lnTo>
                <a:close/>
                <a:moveTo>
                  <a:pt x="265961" y="265960"/>
                </a:moveTo>
                <a:lnTo>
                  <a:pt x="295546" y="265960"/>
                </a:lnTo>
                <a:lnTo>
                  <a:pt x="295546" y="295546"/>
                </a:lnTo>
                <a:lnTo>
                  <a:pt x="265961" y="295546"/>
                </a:lnTo>
                <a:close/>
                <a:moveTo>
                  <a:pt x="0" y="265958"/>
                </a:moveTo>
                <a:lnTo>
                  <a:pt x="29585" y="265958"/>
                </a:lnTo>
                <a:lnTo>
                  <a:pt x="29585" y="295544"/>
                </a:lnTo>
                <a:lnTo>
                  <a:pt x="0" y="295544"/>
                </a:lnTo>
                <a:close/>
                <a:moveTo>
                  <a:pt x="0" y="23"/>
                </a:moveTo>
                <a:lnTo>
                  <a:pt x="29585" y="23"/>
                </a:lnTo>
                <a:lnTo>
                  <a:pt x="29585" y="29609"/>
                </a:lnTo>
                <a:lnTo>
                  <a:pt x="0" y="29609"/>
                </a:lnTo>
                <a:close/>
                <a:moveTo>
                  <a:pt x="2659604" y="21"/>
                </a:moveTo>
                <a:lnTo>
                  <a:pt x="2689189" y="21"/>
                </a:lnTo>
                <a:lnTo>
                  <a:pt x="2689189" y="29607"/>
                </a:lnTo>
                <a:lnTo>
                  <a:pt x="2659604" y="29607"/>
                </a:lnTo>
                <a:close/>
                <a:moveTo>
                  <a:pt x="2393644" y="19"/>
                </a:moveTo>
                <a:lnTo>
                  <a:pt x="2423230" y="19"/>
                </a:lnTo>
                <a:lnTo>
                  <a:pt x="2423230" y="29605"/>
                </a:lnTo>
                <a:lnTo>
                  <a:pt x="2393644" y="29605"/>
                </a:lnTo>
                <a:close/>
                <a:moveTo>
                  <a:pt x="2127683" y="16"/>
                </a:moveTo>
                <a:lnTo>
                  <a:pt x="2157268" y="16"/>
                </a:lnTo>
                <a:lnTo>
                  <a:pt x="2157268" y="29602"/>
                </a:lnTo>
                <a:lnTo>
                  <a:pt x="2127683" y="29602"/>
                </a:lnTo>
                <a:close/>
                <a:moveTo>
                  <a:pt x="1861723" y="14"/>
                </a:moveTo>
                <a:lnTo>
                  <a:pt x="1891309" y="14"/>
                </a:lnTo>
                <a:lnTo>
                  <a:pt x="1891309" y="29600"/>
                </a:lnTo>
                <a:lnTo>
                  <a:pt x="1861723" y="29600"/>
                </a:lnTo>
                <a:close/>
                <a:moveTo>
                  <a:pt x="1595763" y="12"/>
                </a:moveTo>
                <a:lnTo>
                  <a:pt x="1625348" y="12"/>
                </a:lnTo>
                <a:lnTo>
                  <a:pt x="1625348" y="29598"/>
                </a:lnTo>
                <a:lnTo>
                  <a:pt x="1595763" y="29598"/>
                </a:lnTo>
                <a:close/>
                <a:moveTo>
                  <a:pt x="1329802" y="9"/>
                </a:moveTo>
                <a:lnTo>
                  <a:pt x="1359387" y="9"/>
                </a:lnTo>
                <a:lnTo>
                  <a:pt x="1359387" y="29595"/>
                </a:lnTo>
                <a:lnTo>
                  <a:pt x="1329802" y="29595"/>
                </a:lnTo>
                <a:close/>
                <a:moveTo>
                  <a:pt x="1063842" y="7"/>
                </a:moveTo>
                <a:lnTo>
                  <a:pt x="1093428" y="7"/>
                </a:lnTo>
                <a:lnTo>
                  <a:pt x="1093428" y="29593"/>
                </a:lnTo>
                <a:lnTo>
                  <a:pt x="1063842" y="29593"/>
                </a:lnTo>
                <a:close/>
                <a:moveTo>
                  <a:pt x="797881" y="5"/>
                </a:moveTo>
                <a:lnTo>
                  <a:pt x="827466" y="5"/>
                </a:lnTo>
                <a:lnTo>
                  <a:pt x="827466" y="29591"/>
                </a:lnTo>
                <a:lnTo>
                  <a:pt x="797881" y="29591"/>
                </a:lnTo>
                <a:close/>
                <a:moveTo>
                  <a:pt x="531921" y="3"/>
                </a:moveTo>
                <a:lnTo>
                  <a:pt x="561507" y="3"/>
                </a:lnTo>
                <a:lnTo>
                  <a:pt x="561507" y="29589"/>
                </a:lnTo>
                <a:lnTo>
                  <a:pt x="531921" y="29589"/>
                </a:lnTo>
                <a:close/>
                <a:moveTo>
                  <a:pt x="265961" y="0"/>
                </a:moveTo>
                <a:lnTo>
                  <a:pt x="295546" y="0"/>
                </a:lnTo>
                <a:lnTo>
                  <a:pt x="295546" y="29586"/>
                </a:lnTo>
                <a:lnTo>
                  <a:pt x="265961" y="2958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438400"/>
            <a:ext cx="986790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9866527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0C4B-577E-476F-8514-EB0D3377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7CE1EDB-E666-46C3-BEAA-69A5D79F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00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635" y="1828800"/>
            <a:ext cx="4776748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74BDDF-B18F-449D-8C14-5B8A7E5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790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BBD91-6EF3-4443-88E1-EE3BE74A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C87A2B8-793B-48E0-8B4B-AA0027B572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6206" y="1828800"/>
            <a:ext cx="47857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317CEF-C8D6-4DCB-8D2E-7BF6D9AA87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26228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D998B8-C8C3-4086-95AC-E7EAFC301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1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BEEAA-0C73-4EFB-9081-414B3B7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7890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14960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4145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688408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CE34B49-A630-4F1D-9AB3-38F516C3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16D-EA0F-4243-80FD-A4ACF7B1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3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751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6266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3869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991019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986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15771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CE63E0-E56A-4E0F-994E-4CC07614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499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82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46361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330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951209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178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956057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61026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960905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E99-C6D3-4767-A7F2-8EFFFE8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11FC75B-75F4-4F00-9C75-6A45BC9C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70185A7-0261-4E42-A29C-AE538303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67E70E1-2DA1-4D32-B83F-0B9FE3162B89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>
              <a:alpha val="20000"/>
            </a:schemeClr>
          </a:solidFill>
        </p:grpSpPr>
        <p:sp>
          <p:nvSpPr>
            <p:cNvPr id="47" name="Text Placeholder 46">
              <a:extLst>
                <a:ext uri="{FF2B5EF4-FFF2-40B4-BE49-F238E27FC236}">
                  <a16:creationId xmlns:a16="http://schemas.microsoft.com/office/drawing/2014/main" id="{E6396312-5905-4F5E-8B2D-42A6703AEC6F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8" name="Text Placeholder 49">
              <a:extLst>
                <a:ext uri="{FF2B5EF4-FFF2-40B4-BE49-F238E27FC236}">
                  <a16:creationId xmlns:a16="http://schemas.microsoft.com/office/drawing/2014/main" id="{CAD6A54D-E602-4454-AE9A-6CF53CDAF72C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9" name="Freeform: Shape 71">
              <a:extLst>
                <a:ext uri="{FF2B5EF4-FFF2-40B4-BE49-F238E27FC236}">
                  <a16:creationId xmlns:a16="http://schemas.microsoft.com/office/drawing/2014/main" id="{832F471D-A6D2-4392-AAD7-FCD946DF1BAC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0" name="Freeform: Shape 72">
              <a:extLst>
                <a:ext uri="{FF2B5EF4-FFF2-40B4-BE49-F238E27FC236}">
                  <a16:creationId xmlns:a16="http://schemas.microsoft.com/office/drawing/2014/main" id="{3976A62E-22A8-4A3A-9E40-114522031F38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1" name="Text Placeholder 64">
              <a:extLst>
                <a:ext uri="{FF2B5EF4-FFF2-40B4-BE49-F238E27FC236}">
                  <a16:creationId xmlns:a16="http://schemas.microsoft.com/office/drawing/2014/main" id="{3893B09A-9B13-4D33-9422-917659531D5C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2" name="Text Placeholder 70">
              <a:extLst>
                <a:ext uri="{FF2B5EF4-FFF2-40B4-BE49-F238E27FC236}">
                  <a16:creationId xmlns:a16="http://schemas.microsoft.com/office/drawing/2014/main" id="{02085B05-6DC2-478E-A8EE-C7D755ECFFA4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3" name="Text Placeholder 73">
              <a:extLst>
                <a:ext uri="{FF2B5EF4-FFF2-40B4-BE49-F238E27FC236}">
                  <a16:creationId xmlns:a16="http://schemas.microsoft.com/office/drawing/2014/main" id="{0ADB176D-6ECC-4FC9-B292-6C04713C1A42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4" name="Text Placeholder 76">
              <a:extLst>
                <a:ext uri="{FF2B5EF4-FFF2-40B4-BE49-F238E27FC236}">
                  <a16:creationId xmlns:a16="http://schemas.microsoft.com/office/drawing/2014/main" id="{3FFD54A6-0061-4DC6-9954-DB680581CAB1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Text Placeholder 79">
              <a:extLst>
                <a:ext uri="{FF2B5EF4-FFF2-40B4-BE49-F238E27FC236}">
                  <a16:creationId xmlns:a16="http://schemas.microsoft.com/office/drawing/2014/main" id="{D197CB0A-253B-41E2-9CB4-C45E916B4E1A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6" name="Text Placeholder 81">
              <a:extLst>
                <a:ext uri="{FF2B5EF4-FFF2-40B4-BE49-F238E27FC236}">
                  <a16:creationId xmlns:a16="http://schemas.microsoft.com/office/drawing/2014/main" id="{BFCB141B-E63B-4D21-8483-E6C0A1092D7D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Text Placeholder 83">
              <a:extLst>
                <a:ext uri="{FF2B5EF4-FFF2-40B4-BE49-F238E27FC236}">
                  <a16:creationId xmlns:a16="http://schemas.microsoft.com/office/drawing/2014/main" id="{D434F2C2-0357-49A0-BCB0-73E82D442324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8" name="Text Placeholder 84">
              <a:extLst>
                <a:ext uri="{FF2B5EF4-FFF2-40B4-BE49-F238E27FC236}">
                  <a16:creationId xmlns:a16="http://schemas.microsoft.com/office/drawing/2014/main" id="{770FDC8E-7814-48A6-84BE-80C356DD32CE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Freeform: Shape 81">
              <a:extLst>
                <a:ext uri="{FF2B5EF4-FFF2-40B4-BE49-F238E27FC236}">
                  <a16:creationId xmlns:a16="http://schemas.microsoft.com/office/drawing/2014/main" id="{703BA796-8631-4B0D-B50F-04BBB0D050EA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0" name="Text Placeholder 83">
              <a:extLst>
                <a:ext uri="{FF2B5EF4-FFF2-40B4-BE49-F238E27FC236}">
                  <a16:creationId xmlns:a16="http://schemas.microsoft.com/office/drawing/2014/main" id="{662DAF0C-93B8-4EFB-9D36-FD089D412F0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1" name="Freeform: Shape 83">
              <a:extLst>
                <a:ext uri="{FF2B5EF4-FFF2-40B4-BE49-F238E27FC236}">
                  <a16:creationId xmlns:a16="http://schemas.microsoft.com/office/drawing/2014/main" id="{0DA49548-4D42-41E9-A0A7-1DF15B8493DA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2" name="Text Placeholder 89">
              <a:extLst>
                <a:ext uri="{FF2B5EF4-FFF2-40B4-BE49-F238E27FC236}">
                  <a16:creationId xmlns:a16="http://schemas.microsoft.com/office/drawing/2014/main" id="{2B244BF7-E373-4175-BE63-DE05872C8EE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3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941513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387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31226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9183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69344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1634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941513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2387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31226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99183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69344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2F75B-9EF7-40BF-8EB4-88DAAEB0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C82758C-1AA5-4A67-88D0-56CFC996D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41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4" y="2438400"/>
            <a:ext cx="378063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37801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F5BEF-4C13-45D2-83B0-BC6D1ED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4" y="912309"/>
            <a:ext cx="3780104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DF26B3C-D82A-46F0-BA46-CD0E8ACDC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20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2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13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116595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949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799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687032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2235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2085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57318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52521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2371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827604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0392C-32B7-4B21-A6BC-F192A63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D13BB9C-08C0-460B-9603-5F55EEF9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266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252486-ADF6-4892-A883-03FAB596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62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8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941513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1941513" y="4541515"/>
            <a:ext cx="7419601" cy="938213"/>
          </a:xfrm>
        </p:spPr>
        <p:txBody>
          <a:bodyPr/>
          <a:lstStyle>
            <a:lvl1pPr>
              <a:defRPr sz="75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5pPr>
          </a:lstStyle>
          <a:p>
            <a:pPr lvl="0"/>
            <a:r>
              <a:rPr lang="en-US" dirty="0"/>
              <a:t>Insert Legal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60082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60082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78651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78651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97220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97220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240F33-C742-49C8-8DE8-183098A7D65C}"/>
              </a:ext>
            </a:extLst>
          </p:cNvPr>
          <p:cNvSpPr txBox="1">
            <a:spLocks/>
          </p:cNvSpPr>
          <p:nvPr userDrawn="1"/>
        </p:nvSpPr>
        <p:spPr>
          <a:xfrm>
            <a:off x="3976870" y="6364224"/>
            <a:ext cx="1737360" cy="1206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© 2005–2019 </a:t>
            </a:r>
            <a:r>
              <a:rPr lang="en-US" dirty="0" err="1"/>
              <a:t>UiPath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F48B8C3-FDCD-43C6-850A-AA7EF28A95DF}"/>
              </a:ext>
            </a:extLst>
          </p:cNvPr>
          <p:cNvSpPr/>
          <p:nvPr userDrawn="1"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8FDB939-C306-4FC7-9750-831D971E9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476823E0-2BB6-4EC7-A5A6-07E01E9F97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49">
            <a:extLst>
              <a:ext uri="{FF2B5EF4-FFF2-40B4-BE49-F238E27FC236}">
                <a16:creationId xmlns:a16="http://schemas.microsoft.com/office/drawing/2014/main" id="{58846FF6-2C9C-4879-8AE7-BA19CDDE9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F3C0D1-D180-472D-AF64-DB4A1F1FC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83280F-D219-450E-B1FA-0CC29001AC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4">
            <a:extLst>
              <a:ext uri="{FF2B5EF4-FFF2-40B4-BE49-F238E27FC236}">
                <a16:creationId xmlns:a16="http://schemas.microsoft.com/office/drawing/2014/main" id="{5514BD35-D87F-4E9C-BC33-62920A3F91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70">
            <a:extLst>
              <a:ext uri="{FF2B5EF4-FFF2-40B4-BE49-F238E27FC236}">
                <a16:creationId xmlns:a16="http://schemas.microsoft.com/office/drawing/2014/main" id="{DF1C9C24-2AB4-41E0-BD8C-A941BF511A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73">
            <a:extLst>
              <a:ext uri="{FF2B5EF4-FFF2-40B4-BE49-F238E27FC236}">
                <a16:creationId xmlns:a16="http://schemas.microsoft.com/office/drawing/2014/main" id="{1FE5769B-1024-4108-A0E4-21AECD5DE0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8AF7A61A-00C4-4C8A-9D66-248266249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79">
            <a:extLst>
              <a:ext uri="{FF2B5EF4-FFF2-40B4-BE49-F238E27FC236}">
                <a16:creationId xmlns:a16="http://schemas.microsoft.com/office/drawing/2014/main" id="{B5327995-BCCF-4C0E-8276-742FEBCF64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81">
            <a:extLst>
              <a:ext uri="{FF2B5EF4-FFF2-40B4-BE49-F238E27FC236}">
                <a16:creationId xmlns:a16="http://schemas.microsoft.com/office/drawing/2014/main" id="{80145750-86C5-41F1-9070-4053FC412D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83">
            <a:extLst>
              <a:ext uri="{FF2B5EF4-FFF2-40B4-BE49-F238E27FC236}">
                <a16:creationId xmlns:a16="http://schemas.microsoft.com/office/drawing/2014/main" id="{FCAE0127-1E44-4D81-8161-5624405EFF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84">
            <a:extLst>
              <a:ext uri="{FF2B5EF4-FFF2-40B4-BE49-F238E27FC236}">
                <a16:creationId xmlns:a16="http://schemas.microsoft.com/office/drawing/2014/main" id="{4B32CFB6-F79B-4A97-87E2-7E78891B0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512F71F-5F1E-4F80-9768-EB5AACD89DD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2" name="Text Placeholder 83">
            <a:extLst>
              <a:ext uri="{FF2B5EF4-FFF2-40B4-BE49-F238E27FC236}">
                <a16:creationId xmlns:a16="http://schemas.microsoft.com/office/drawing/2014/main" id="{8D0498E6-5B61-4FDC-827D-50883516D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2D98252-8FB1-4EA1-9872-941A40C56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4" name="Text Placeholder 89">
            <a:extLst>
              <a:ext uri="{FF2B5EF4-FFF2-40B4-BE49-F238E27FC236}">
                <a16:creationId xmlns:a16="http://schemas.microsoft.com/office/drawing/2014/main" id="{3A201156-AEF4-4700-B73B-2CC295F8B5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8" r="440"/>
          <a:stretch/>
        </p:blipFill>
        <p:spPr>
          <a:xfrm>
            <a:off x="6094412" y="986"/>
            <a:ext cx="6094409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2C8D9C2C-10FF-4EA8-8F09-FB68B7B79595}"/>
              </a:ext>
            </a:extLst>
          </p:cNvPr>
          <p:cNvSpPr txBox="1">
            <a:spLocks/>
          </p:cNvSpPr>
          <p:nvPr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1503FAC8-660A-4B09-BBC1-A3DC971FD446}"/>
              </a:ext>
            </a:extLst>
          </p:cNvPr>
          <p:cNvSpPr txBox="1">
            <a:spLocks/>
          </p:cNvSpPr>
          <p:nvPr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BA7E167D-EC14-4B1E-91D2-7F3670804026}"/>
              </a:ext>
            </a:extLst>
          </p:cNvPr>
          <p:cNvSpPr txBox="1">
            <a:spLocks/>
          </p:cNvSpPr>
          <p:nvPr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8C4F75A-8F45-4964-9121-70D4A6151309}"/>
              </a:ext>
            </a:extLst>
          </p:cNvPr>
          <p:cNvSpPr txBox="1">
            <a:spLocks/>
          </p:cNvSpPr>
          <p:nvPr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E4A3B43E-70F9-4676-BFBE-0BAE4CF79E22}"/>
              </a:ext>
            </a:extLst>
          </p:cNvPr>
          <p:cNvSpPr txBox="1">
            <a:spLocks/>
          </p:cNvSpPr>
          <p:nvPr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BDB47D9A-48AD-430C-9273-585A62BBC5D7}"/>
              </a:ext>
            </a:extLst>
          </p:cNvPr>
          <p:cNvSpPr txBox="1">
            <a:spLocks/>
          </p:cNvSpPr>
          <p:nvPr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reeform: Shape 26">
            <a:extLst>
              <a:ext uri="{FF2B5EF4-FFF2-40B4-BE49-F238E27FC236}">
                <a16:creationId xmlns:a16="http://schemas.microsoft.com/office/drawing/2014/main" id="{848BA893-706A-4DC4-BA07-5A1792CE134E}"/>
              </a:ext>
            </a:extLst>
          </p:cNvPr>
          <p:cNvSpPr txBox="1">
            <a:spLocks/>
          </p:cNvSpPr>
          <p:nvPr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A6A6EB0-F592-47B7-BAC3-462186D46040}"/>
              </a:ext>
            </a:extLst>
          </p:cNvPr>
          <p:cNvSpPr txBox="1">
            <a:spLocks/>
          </p:cNvSpPr>
          <p:nvPr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Freeform: Shape 28">
            <a:extLst>
              <a:ext uri="{FF2B5EF4-FFF2-40B4-BE49-F238E27FC236}">
                <a16:creationId xmlns:a16="http://schemas.microsoft.com/office/drawing/2014/main" id="{31F2AEBF-9065-45CD-AD57-7F84B02404A7}"/>
              </a:ext>
            </a:extLst>
          </p:cNvPr>
          <p:cNvSpPr txBox="1">
            <a:spLocks/>
          </p:cNvSpPr>
          <p:nvPr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5A569112-41E0-4212-8FEF-C1AAC76C47A5}"/>
              </a:ext>
            </a:extLst>
          </p:cNvPr>
          <p:cNvSpPr txBox="1">
            <a:spLocks/>
          </p:cNvSpPr>
          <p:nvPr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5457D17-0F15-40B8-AE85-EB13409D2893}"/>
              </a:ext>
            </a:extLst>
          </p:cNvPr>
          <p:cNvSpPr txBox="1">
            <a:spLocks/>
          </p:cNvSpPr>
          <p:nvPr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2607EC59-365F-4CC0-A18B-8257E9403903}"/>
              </a:ext>
            </a:extLst>
          </p:cNvPr>
          <p:cNvSpPr txBox="1">
            <a:spLocks/>
          </p:cNvSpPr>
          <p:nvPr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4AFBA5AA-0E1A-4183-B5BA-1D09FCECE6A9}"/>
              </a:ext>
            </a:extLst>
          </p:cNvPr>
          <p:cNvSpPr txBox="1">
            <a:spLocks/>
          </p:cNvSpPr>
          <p:nvPr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53A3DF0-9B59-4544-AB32-136B8BB71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650" y="986"/>
            <a:ext cx="6147164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6284F828-E354-CE4E-9CB0-211291DA241B}"/>
              </a:ext>
            </a:extLst>
          </p:cNvPr>
          <p:cNvSpPr txBox="1">
            <a:spLocks/>
          </p:cNvSpPr>
          <p:nvPr userDrawn="1"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ED2A114-799D-2247-A965-9C465130ACD3}"/>
              </a:ext>
            </a:extLst>
          </p:cNvPr>
          <p:cNvSpPr txBox="1">
            <a:spLocks/>
          </p:cNvSpPr>
          <p:nvPr userDrawn="1"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E266C99E-2668-6E4E-BB19-A243A95B412B}"/>
              </a:ext>
            </a:extLst>
          </p:cNvPr>
          <p:cNvSpPr txBox="1">
            <a:spLocks/>
          </p:cNvSpPr>
          <p:nvPr userDrawn="1"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9D97337-E9D6-7442-8C5D-33A342B4F026}"/>
              </a:ext>
            </a:extLst>
          </p:cNvPr>
          <p:cNvSpPr txBox="1">
            <a:spLocks/>
          </p:cNvSpPr>
          <p:nvPr userDrawn="1"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461EF73E-9C5A-B844-8405-9A3CADA54541}"/>
              </a:ext>
            </a:extLst>
          </p:cNvPr>
          <p:cNvSpPr txBox="1">
            <a:spLocks/>
          </p:cNvSpPr>
          <p:nvPr userDrawn="1"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6BCC1889-3A6E-4942-A67D-21D9B334192D}"/>
              </a:ext>
            </a:extLst>
          </p:cNvPr>
          <p:cNvSpPr txBox="1">
            <a:spLocks/>
          </p:cNvSpPr>
          <p:nvPr userDrawn="1"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6354278-A8EE-8C4B-88E3-8D853197A73A}"/>
              </a:ext>
            </a:extLst>
          </p:cNvPr>
          <p:cNvSpPr txBox="1">
            <a:spLocks/>
          </p:cNvSpPr>
          <p:nvPr userDrawn="1"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F492A1DC-9903-DF46-8D50-29E677D54D58}"/>
              </a:ext>
            </a:extLst>
          </p:cNvPr>
          <p:cNvSpPr txBox="1">
            <a:spLocks/>
          </p:cNvSpPr>
          <p:nvPr userDrawn="1"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A40C94B-C8CE-2E43-AB70-1D31688C6BDE}"/>
              </a:ext>
            </a:extLst>
          </p:cNvPr>
          <p:cNvSpPr txBox="1">
            <a:spLocks/>
          </p:cNvSpPr>
          <p:nvPr userDrawn="1"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1ACE15E-79D9-9141-AEF0-C4BAB9794B89}"/>
              </a:ext>
            </a:extLst>
          </p:cNvPr>
          <p:cNvSpPr txBox="1">
            <a:spLocks/>
          </p:cNvSpPr>
          <p:nvPr userDrawn="1"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4CA4340C-2952-BD43-AE4F-16EA5BE50AC5}"/>
              </a:ext>
            </a:extLst>
          </p:cNvPr>
          <p:cNvSpPr txBox="1">
            <a:spLocks/>
          </p:cNvSpPr>
          <p:nvPr userDrawn="1"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AB4FD552-2008-4C46-A4BD-4DB61E3A3347}"/>
              </a:ext>
            </a:extLst>
          </p:cNvPr>
          <p:cNvSpPr txBox="1">
            <a:spLocks/>
          </p:cNvSpPr>
          <p:nvPr userDrawn="1"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CFD25107-091C-024B-9FDB-2B2BB5293343}"/>
              </a:ext>
            </a:extLst>
          </p:cNvPr>
          <p:cNvSpPr txBox="1">
            <a:spLocks/>
          </p:cNvSpPr>
          <p:nvPr userDrawn="1"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53ADD2E-2463-49B0-B4BC-038AF184F2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641526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2999078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875887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90839-ABAF-48C2-9DE8-A3B80F22930C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38A1AB8A-62C1-4776-8CE8-513E29B95EC3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EC763731-F544-44A8-A807-475FBAEE9A99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95B76A-ECB4-43E0-B4E8-6E000B9B2B3D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720C6-26A0-47B2-9447-5FAAB8A91A60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B97864D-B1F8-4CD5-8F37-36E883906A66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45DB0B-F5C4-48A8-BD8A-937C28F57D3D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B2E8C2CE-2CA4-4104-A15C-F6F2F11E032C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1034C7D3-D8BA-4036-8007-E3D2CC55A472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552A74B7-D7F8-4400-9BBB-416F7A034DB1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4C76497-DFDC-46E6-9F2B-27D9EEC51829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75E6801B-CDB1-456C-902C-D3F304A0EE36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9366A6-CBD0-44DD-94B6-970D294A3465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CE59840-7619-46C7-A9EE-FD3901684D66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08F330DC-A7F4-4F39-AF2B-13315099CA6A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647E913-2631-4B0F-9769-282AA27D29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8A2446E-B208-4478-A1A0-DBEF75ACF0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CEEEF1-957E-44FF-BA9A-034888D3A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69A570-E0A9-49FC-90C4-03DB6820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50643-E01B-4127-83F5-DBCB7BE2EE71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DE813C-0023-4832-9136-372C718B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346D45FA-D7F4-4DBC-AAC8-073744DDC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F79ED5-D148-4190-BA7E-72B634117FC8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29E596E-9D4A-4927-8059-BF9D92ADF72B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C4A52F9-A29E-4A0D-89A1-276C41BD6FA4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48B656-C6EF-4558-AA84-8E370B3ED97F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DEF12C-1536-44DA-A2EA-16BA57A220EE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D814FC-9F02-4D1D-9970-5CAD0BFF327A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523502-4068-40E8-AAFA-A101BA8FA531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39BB82C8-87BE-48EE-8E19-7CBAAC7321C9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5F67A35-4C46-4673-B923-E4FA6E92471D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4F397503-802B-4939-889C-71192A03ECC8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CBC3BF40-74EE-4C39-846A-558AC3055374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56B70A15-65E6-4AC4-A9ED-D83D11FBAAA5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4E1E84-5201-4D6C-97D7-E2A083A4413C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B3F6BA1E-DA7F-4AFF-A2F8-7EE6BF93270A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A550B339-9D72-4A59-A1EB-8A7D733AD421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D18C085A-0BB1-42CF-8563-D9F50B874E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43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2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23152D-C79D-42F7-9158-34A3AABE6E28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9489A-B735-4651-9E81-0632F754C8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9C7B27-5BF5-440F-9A83-A8DB36E1786D}"/>
              </a:ext>
            </a:extLst>
          </p:cNvPr>
          <p:cNvSpPr/>
          <p:nvPr userDrawn="1"/>
        </p:nvSpPr>
        <p:spPr>
          <a:xfrm flipH="1">
            <a:off x="1566250" y="1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3" y="2438401"/>
            <a:ext cx="9866311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0D3F9-7773-4715-A77B-1AC7A209100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9A138F7C-88E3-48B9-9812-C76047E91D8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A0C5DB22-0FC4-449D-A168-936EDC0D1D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5" name="Freeform: Shape 81">
              <a:extLst>
                <a:ext uri="{FF2B5EF4-FFF2-40B4-BE49-F238E27FC236}">
                  <a16:creationId xmlns:a16="http://schemas.microsoft.com/office/drawing/2014/main" id="{F192D701-EC8B-482F-8389-3325FBFD809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6" name="Freeform: Shape 41">
              <a:extLst>
                <a:ext uri="{FF2B5EF4-FFF2-40B4-BE49-F238E27FC236}">
                  <a16:creationId xmlns:a16="http://schemas.microsoft.com/office/drawing/2014/main" id="{1FA64084-53BB-406B-9AEC-B7EF057CF5A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96C77B25-B318-49E6-BC74-724FBE35F27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6A1DF-E4E1-4657-BB6D-2E14BCB2092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F3E7B-A104-4C21-81B2-113DEFA08FA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69C896DF-941C-41C4-84D3-9D1B4B28EF64}" type="datetime4">
              <a:rPr lang="en-US" smtClean="0"/>
              <a:pPr/>
              <a:t>April 22,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2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Public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d2ab49-b14c-40af-8c3f-b2a27eb69e13" xsi:nil="true"/>
    <lcf76f155ced4ddcb4097134ff3c332f xmlns="328982d7-d2af-46e2-9ab4-9b069b3e82d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7328280439544AB5C41C56297158F8" ma:contentTypeVersion="15" ma:contentTypeDescription="Create a new document." ma:contentTypeScope="" ma:versionID="50e5b6106be706602d4845c0a9b0c3da">
  <xsd:schema xmlns:xsd="http://www.w3.org/2001/XMLSchema" xmlns:xs="http://www.w3.org/2001/XMLSchema" xmlns:p="http://schemas.microsoft.com/office/2006/metadata/properties" xmlns:ns2="825ee06b-ca9e-4fae-a309-081319cc5c11" xmlns:ns3="328982d7-d2af-46e2-9ab4-9b069b3e82d0" xmlns:ns4="34d2ab49-b14c-40af-8c3f-b2a27eb69e13" targetNamespace="http://schemas.microsoft.com/office/2006/metadata/properties" ma:root="true" ma:fieldsID="f931b1fd44a63a33fbd98fb4653837c7" ns2:_="" ns3:_="" ns4:_="">
    <xsd:import namespace="825ee06b-ca9e-4fae-a309-081319cc5c11"/>
    <xsd:import namespace="328982d7-d2af-46e2-9ab4-9b069b3e82d0"/>
    <xsd:import namespace="34d2ab49-b14c-40af-8c3f-b2a27eb69e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ee06b-ca9e-4fae-a309-081319cc5c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982d7-d2af-46e2-9ab4-9b069b3e8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aa64814-f827-41fa-8057-0fb5da9870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2ab49-b14c-40af-8c3f-b2a27eb69e13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5a2421f-af00-4660-b7b5-5d0cf4efa78b}" ma:internalName="TaxCatchAll" ma:showField="CatchAllData" ma:web="34d2ab49-b14c-40af-8c3f-b2a27eb69e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d62b6ecb-acff-4b24-a527-ff2b271ebe7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908C87-1FD4-453D-8F68-0D0FED3C42C7}"/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A154BF-72D8-45B6-A822-7ABCC7C851F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8670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Presentation Layouts</vt:lpstr>
      <vt:lpstr>Publication Layouts</vt:lpstr>
      <vt:lpstr>Presentation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Bianca Dragu</cp:lastModifiedBy>
  <cp:revision>297</cp:revision>
  <dcterms:created xsi:type="dcterms:W3CDTF">2019-04-27T00:55:32Z</dcterms:created>
  <dcterms:modified xsi:type="dcterms:W3CDTF">2020-04-22T14:09:26Z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0x010100B47328280439544AB5C41C56297158F8</vt:lpwstr>
  </property>
  <property fmtid="{D5CDD505-2E9C-101B-9397-08002B2CF9AE}" pid="3" name="_dlc_DocIdItemGuid">
    <vt:lpwstr>44c14c9c-a4e9-4756-8305-b93d5cff90a7</vt:lpwstr>
  </property>
</Properties>
</file>