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5"/>
    <p:sldMasterId id="2147483770" r:id="rId6"/>
  </p:sldMasterIdLst>
  <p:notesMasterIdLst>
    <p:notesMasterId r:id="rId8"/>
  </p:notesMasterIdLst>
  <p:handoutMasterIdLst>
    <p:handoutMasterId r:id="rId9"/>
  </p:handoutMasterIdLst>
  <p:sldIdLst>
    <p:sldId id="309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EAE"/>
    <a:srgbClr val="58595B"/>
    <a:srgbClr val="DFE3E3"/>
    <a:srgbClr val="0067DF"/>
    <a:srgbClr val="9AA4AD"/>
    <a:srgbClr val="8C8D90"/>
    <a:srgbClr val="262626"/>
    <a:srgbClr val="BFC0C4"/>
    <a:srgbClr val="FA461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196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773" y="1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2" d="100"/>
          <a:sy n="142" d="100"/>
        </p:scale>
        <p:origin x="61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C52AC-B35A-CA4E-8A36-41D4C19C8B6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16FA-277E-0C48-86CC-060AC9F2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42A7-8624-5649-A655-6E2B4F25EC14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8B97D-45A5-1E45-A1E0-6392C6E84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id="{E8FEADB5-2655-4BB8-AAE4-1B87200EA56F}"/>
              </a:ext>
            </a:extLst>
          </p:cNvPr>
          <p:cNvSpPr/>
          <p:nvPr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E10246-5221-4B62-8FAF-B31A6B93FAA9}"/>
              </a:ext>
            </a:extLst>
          </p:cNvPr>
          <p:cNvSpPr/>
          <p:nvPr userDrawn="1"/>
        </p:nvSpPr>
        <p:spPr>
          <a:xfrm rot="5400000">
            <a:off x="1301606" y="5034089"/>
            <a:ext cx="703530" cy="2636858"/>
          </a:xfrm>
          <a:prstGeom prst="rect">
            <a:avLst/>
          </a:prstGeom>
          <a:solidFill>
            <a:srgbClr val="DF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F9271E5E-DB33-4CAF-8A70-DD6F64B876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BC9B9D2-2893-4A7D-B069-73C0BF967000}"/>
              </a:ext>
            </a:extLst>
          </p:cNvPr>
          <p:cNvGrpSpPr/>
          <p:nvPr userDrawn="1"/>
        </p:nvGrpSpPr>
        <p:grpSpPr>
          <a:xfrm>
            <a:off x="6085991" y="0"/>
            <a:ext cx="6102834" cy="6860999"/>
            <a:chOff x="7712625" y="0"/>
            <a:chExt cx="6102834" cy="6860999"/>
          </a:xfrm>
          <a:solidFill>
            <a:schemeClr val="bg1"/>
          </a:solidFill>
        </p:grpSpPr>
        <p:sp>
          <p:nvSpPr>
            <p:cNvPr id="147" name="Text Placeholder 46">
              <a:extLst>
                <a:ext uri="{FF2B5EF4-FFF2-40B4-BE49-F238E27FC236}">
                  <a16:creationId xmlns:a16="http://schemas.microsoft.com/office/drawing/2014/main" id="{257E82BD-A0A5-4FB4-B3EA-74D36354E1F3}"/>
                </a:ext>
              </a:extLst>
            </p:cNvPr>
            <p:cNvSpPr txBox="1">
              <a:spLocks/>
            </p:cNvSpPr>
            <p:nvPr/>
          </p:nvSpPr>
          <p:spPr>
            <a:xfrm>
              <a:off x="9043800" y="3"/>
              <a:ext cx="1059710" cy="1030447"/>
            </a:xfrm>
            <a:custGeom>
              <a:avLst/>
              <a:gdLst>
                <a:gd name="connsiteX0" fmla="*/ 0 w 1059710"/>
                <a:gd name="connsiteY0" fmla="*/ 0 h 1030447"/>
                <a:gd name="connsiteX1" fmla="*/ 530730 w 1059710"/>
                <a:gd name="connsiteY1" fmla="*/ 0 h 1030447"/>
                <a:gd name="connsiteX2" fmla="*/ 538263 w 1059710"/>
                <a:gd name="connsiteY2" fmla="*/ 74726 h 1030447"/>
                <a:gd name="connsiteX3" fmla="*/ 1059710 w 1059710"/>
                <a:gd name="connsiteY3" fmla="*/ 499718 h 1030447"/>
                <a:gd name="connsiteX4" fmla="*/ 1059710 w 1059710"/>
                <a:gd name="connsiteY4" fmla="*/ 1030447 h 1030447"/>
                <a:gd name="connsiteX5" fmla="*/ 18316 w 1059710"/>
                <a:gd name="connsiteY5" fmla="*/ 181687 h 103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710" h="1030447">
                  <a:moveTo>
                    <a:pt x="0" y="0"/>
                  </a:moveTo>
                  <a:lnTo>
                    <a:pt x="530730" y="0"/>
                  </a:lnTo>
                  <a:lnTo>
                    <a:pt x="538263" y="74726"/>
                  </a:lnTo>
                  <a:cubicBezTo>
                    <a:pt x="587894" y="317268"/>
                    <a:pt x="802496" y="499718"/>
                    <a:pt x="1059710" y="499718"/>
                  </a:cubicBezTo>
                  <a:lnTo>
                    <a:pt x="1059710" y="1030447"/>
                  </a:lnTo>
                  <a:cubicBezTo>
                    <a:pt x="546021" y="1030447"/>
                    <a:pt x="117435" y="666073"/>
                    <a:pt x="18316" y="181687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8" name="Text Placeholder 49">
              <a:extLst>
                <a:ext uri="{FF2B5EF4-FFF2-40B4-BE49-F238E27FC236}">
                  <a16:creationId xmlns:a16="http://schemas.microsoft.com/office/drawing/2014/main" id="{FB2EAA38-8EDA-4537-AFB7-1837E6B69A63}"/>
                </a:ext>
              </a:extLst>
            </p:cNvPr>
            <p:cNvSpPr txBox="1">
              <a:spLocks/>
            </p:cNvSpPr>
            <p:nvPr/>
          </p:nvSpPr>
          <p:spPr>
            <a:xfrm>
              <a:off x="7721045" y="155100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9" name="Freeform: Shape 71">
              <a:extLst>
                <a:ext uri="{FF2B5EF4-FFF2-40B4-BE49-F238E27FC236}">
                  <a16:creationId xmlns:a16="http://schemas.microsoft.com/office/drawing/2014/main" id="{704DBD7D-F47A-4844-B2D2-A454884ADC66}"/>
                </a:ext>
              </a:extLst>
            </p:cNvPr>
            <p:cNvSpPr txBox="1">
              <a:spLocks/>
            </p:cNvSpPr>
            <p:nvPr/>
          </p:nvSpPr>
          <p:spPr>
            <a:xfrm>
              <a:off x="10906489" y="1"/>
              <a:ext cx="530877" cy="1010939"/>
            </a:xfrm>
            <a:custGeom>
              <a:avLst/>
              <a:gdLst>
                <a:gd name="connsiteX0" fmla="*/ 0 w 530877"/>
                <a:gd name="connsiteY0" fmla="*/ 0 h 1010939"/>
                <a:gd name="connsiteX1" fmla="*/ 530877 w 530877"/>
                <a:gd name="connsiteY1" fmla="*/ 0 h 1010939"/>
                <a:gd name="connsiteX2" fmla="*/ 530877 w 530877"/>
                <a:gd name="connsiteY2" fmla="*/ 1010939 h 1010939"/>
                <a:gd name="connsiteX3" fmla="*/ 0 w 530877"/>
                <a:gd name="connsiteY3" fmla="*/ 1010939 h 101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0939">
                  <a:moveTo>
                    <a:pt x="0" y="0"/>
                  </a:moveTo>
                  <a:lnTo>
                    <a:pt x="530877" y="0"/>
                  </a:lnTo>
                  <a:lnTo>
                    <a:pt x="530877" y="1010939"/>
                  </a:lnTo>
                  <a:lnTo>
                    <a:pt x="0" y="1010939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0" name="Freeform: Shape 72">
              <a:extLst>
                <a:ext uri="{FF2B5EF4-FFF2-40B4-BE49-F238E27FC236}">
                  <a16:creationId xmlns:a16="http://schemas.microsoft.com/office/drawing/2014/main" id="{A1E36768-181C-4287-BCD7-8F7E05988C53}"/>
                </a:ext>
              </a:extLst>
            </p:cNvPr>
            <p:cNvSpPr txBox="1">
              <a:spLocks/>
            </p:cNvSpPr>
            <p:nvPr/>
          </p:nvSpPr>
          <p:spPr>
            <a:xfrm>
              <a:off x="12218834" y="0"/>
              <a:ext cx="1596624" cy="1030511"/>
            </a:xfrm>
            <a:custGeom>
              <a:avLst/>
              <a:gdLst>
                <a:gd name="connsiteX0" fmla="*/ 0 w 1596624"/>
                <a:gd name="connsiteY0" fmla="*/ 0 h 1030511"/>
                <a:gd name="connsiteX1" fmla="*/ 530728 w 1596624"/>
                <a:gd name="connsiteY1" fmla="*/ 0 h 1030511"/>
                <a:gd name="connsiteX2" fmla="*/ 538268 w 1596624"/>
                <a:gd name="connsiteY2" fmla="*/ 74789 h 1030511"/>
                <a:gd name="connsiteX3" fmla="*/ 1059716 w 1596624"/>
                <a:gd name="connsiteY3" fmla="*/ 499781 h 1030511"/>
                <a:gd name="connsiteX4" fmla="*/ 1581162 w 1596624"/>
                <a:gd name="connsiteY4" fmla="*/ 74789 h 1030511"/>
                <a:gd name="connsiteX5" fmla="*/ 1588702 w 1596624"/>
                <a:gd name="connsiteY5" fmla="*/ 0 h 1030511"/>
                <a:gd name="connsiteX6" fmla="*/ 1596624 w 1596624"/>
                <a:gd name="connsiteY6" fmla="*/ 0 h 1030511"/>
                <a:gd name="connsiteX7" fmla="*/ 1596624 w 1596624"/>
                <a:gd name="connsiteY7" fmla="*/ 880135 h 1030511"/>
                <a:gd name="connsiteX8" fmla="*/ 1473479 w 1596624"/>
                <a:gd name="connsiteY8" fmla="*/ 946976 h 1030511"/>
                <a:gd name="connsiteX9" fmla="*/ 1059716 w 1596624"/>
                <a:gd name="connsiteY9" fmla="*/ 1030511 h 1030511"/>
                <a:gd name="connsiteX10" fmla="*/ 18322 w 1596624"/>
                <a:gd name="connsiteY10" fmla="*/ 181750 h 10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6624" h="1030511">
                  <a:moveTo>
                    <a:pt x="0" y="0"/>
                  </a:moveTo>
                  <a:lnTo>
                    <a:pt x="530728" y="0"/>
                  </a:lnTo>
                  <a:lnTo>
                    <a:pt x="538268" y="74789"/>
                  </a:lnTo>
                  <a:cubicBezTo>
                    <a:pt x="587899" y="317331"/>
                    <a:pt x="802501" y="499781"/>
                    <a:pt x="1059716" y="499781"/>
                  </a:cubicBezTo>
                  <a:cubicBezTo>
                    <a:pt x="1316929" y="499781"/>
                    <a:pt x="1531531" y="317331"/>
                    <a:pt x="1581162" y="74789"/>
                  </a:cubicBezTo>
                  <a:lnTo>
                    <a:pt x="1588702" y="0"/>
                  </a:lnTo>
                  <a:lnTo>
                    <a:pt x="1596624" y="0"/>
                  </a:lnTo>
                  <a:lnTo>
                    <a:pt x="1596624" y="880135"/>
                  </a:lnTo>
                  <a:lnTo>
                    <a:pt x="1473479" y="946976"/>
                  </a:lnTo>
                  <a:cubicBezTo>
                    <a:pt x="1346305" y="1000766"/>
                    <a:pt x="1206484" y="1030511"/>
                    <a:pt x="1059716" y="1030511"/>
                  </a:cubicBezTo>
                  <a:cubicBezTo>
                    <a:pt x="546026" y="1030511"/>
                    <a:pt x="117442" y="666137"/>
                    <a:pt x="18322" y="18175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1" name="Text Placeholder 64">
              <a:extLst>
                <a:ext uri="{FF2B5EF4-FFF2-40B4-BE49-F238E27FC236}">
                  <a16:creationId xmlns:a16="http://schemas.microsoft.com/office/drawing/2014/main" id="{214D0A95-ECC1-4E5E-A009-85CA15413A62}"/>
                </a:ext>
              </a:extLst>
            </p:cNvPr>
            <p:cNvSpPr txBox="1">
              <a:spLocks/>
            </p:cNvSpPr>
            <p:nvPr/>
          </p:nvSpPr>
          <p:spPr>
            <a:xfrm>
              <a:off x="9305269" y="1545516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2" name="Text Placeholder 70">
              <a:extLst>
                <a:ext uri="{FF2B5EF4-FFF2-40B4-BE49-F238E27FC236}">
                  <a16:creationId xmlns:a16="http://schemas.microsoft.com/office/drawing/2014/main" id="{3180A081-2B64-482F-9313-6DECE598CB78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1" y="156423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3" name="Text Placeholder 73">
              <a:extLst>
                <a:ext uri="{FF2B5EF4-FFF2-40B4-BE49-F238E27FC236}">
                  <a16:creationId xmlns:a16="http://schemas.microsoft.com/office/drawing/2014/main" id="{81B0186E-019E-45A6-A80C-F7D23CCB6D9B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2" y="422592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4" name="Text Placeholder 76">
              <a:extLst>
                <a:ext uri="{FF2B5EF4-FFF2-40B4-BE49-F238E27FC236}">
                  <a16:creationId xmlns:a16="http://schemas.microsoft.com/office/drawing/2014/main" id="{B21FD8A7-3762-472E-BA9B-8A572D14C2A4}"/>
                </a:ext>
              </a:extLst>
            </p:cNvPr>
            <p:cNvSpPr txBox="1">
              <a:spLocks/>
            </p:cNvSpPr>
            <p:nvPr/>
          </p:nvSpPr>
          <p:spPr>
            <a:xfrm>
              <a:off x="11170855" y="6330122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5" name="Text Placeholder 79">
              <a:extLst>
                <a:ext uri="{FF2B5EF4-FFF2-40B4-BE49-F238E27FC236}">
                  <a16:creationId xmlns:a16="http://schemas.microsoft.com/office/drawing/2014/main" id="{4C3E19FE-E848-48B7-8BFE-53F8683F9C71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5160862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6" name="Text Placeholder 81">
              <a:extLst>
                <a:ext uri="{FF2B5EF4-FFF2-40B4-BE49-F238E27FC236}">
                  <a16:creationId xmlns:a16="http://schemas.microsoft.com/office/drawing/2014/main" id="{48E6F19E-3ABD-480F-B71A-469C4837732B}"/>
                </a:ext>
              </a:extLst>
            </p:cNvPr>
            <p:cNvSpPr txBox="1">
              <a:spLocks/>
            </p:cNvSpPr>
            <p:nvPr/>
          </p:nvSpPr>
          <p:spPr>
            <a:xfrm>
              <a:off x="9587145" y="2890470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7" name="Text Placeholder 83">
              <a:extLst>
                <a:ext uri="{FF2B5EF4-FFF2-40B4-BE49-F238E27FC236}">
                  <a16:creationId xmlns:a16="http://schemas.microsoft.com/office/drawing/2014/main" id="{793B8924-740A-4A64-B68A-BB8B00E5BFAF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10642478" y="3160396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8" name="Text Placeholder 84">
              <a:extLst>
                <a:ext uri="{FF2B5EF4-FFF2-40B4-BE49-F238E27FC236}">
                  <a16:creationId xmlns:a16="http://schemas.microsoft.com/office/drawing/2014/main" id="{DFE189F0-FC48-41CE-A6C5-AB8F80A9CAAA}"/>
                </a:ext>
              </a:extLst>
            </p:cNvPr>
            <p:cNvSpPr txBox="1">
              <a:spLocks/>
            </p:cNvSpPr>
            <p:nvPr/>
          </p:nvSpPr>
          <p:spPr>
            <a:xfrm rot="5400000" flipV="1">
              <a:off x="7198845" y="3427722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9" name="Freeform: Shape 81">
              <a:extLst>
                <a:ext uri="{FF2B5EF4-FFF2-40B4-BE49-F238E27FC236}">
                  <a16:creationId xmlns:a16="http://schemas.microsoft.com/office/drawing/2014/main" id="{672C214A-08DE-4B66-8172-BB3D9DE757F9}"/>
                </a:ext>
              </a:extLst>
            </p:cNvPr>
            <p:cNvSpPr txBox="1">
              <a:spLocks/>
            </p:cNvSpPr>
            <p:nvPr/>
          </p:nvSpPr>
          <p:spPr>
            <a:xfrm>
              <a:off x="7712625" y="5822950"/>
              <a:ext cx="530877" cy="1035050"/>
            </a:xfrm>
            <a:custGeom>
              <a:avLst/>
              <a:gdLst>
                <a:gd name="connsiteX0" fmla="*/ 0 w 530877"/>
                <a:gd name="connsiteY0" fmla="*/ 0 h 1035050"/>
                <a:gd name="connsiteX1" fmla="*/ 530877 w 530877"/>
                <a:gd name="connsiteY1" fmla="*/ 0 h 1035050"/>
                <a:gd name="connsiteX2" fmla="*/ 530877 w 530877"/>
                <a:gd name="connsiteY2" fmla="*/ 1035050 h 1035050"/>
                <a:gd name="connsiteX3" fmla="*/ 0 w 530877"/>
                <a:gd name="connsiteY3" fmla="*/ 1035050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35050">
                  <a:moveTo>
                    <a:pt x="0" y="0"/>
                  </a:moveTo>
                  <a:lnTo>
                    <a:pt x="530877" y="0"/>
                  </a:lnTo>
                  <a:lnTo>
                    <a:pt x="530877" y="1035050"/>
                  </a:lnTo>
                  <a:lnTo>
                    <a:pt x="0" y="1035050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0" name="Text Placeholder 83">
              <a:extLst>
                <a:ext uri="{FF2B5EF4-FFF2-40B4-BE49-F238E27FC236}">
                  <a16:creationId xmlns:a16="http://schemas.microsoft.com/office/drawing/2014/main" id="{3ADD7C25-404E-4118-A90A-7663B9C93662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8793203" y="5277700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1" name="Freeform: Shape 83">
              <a:extLst>
                <a:ext uri="{FF2B5EF4-FFF2-40B4-BE49-F238E27FC236}">
                  <a16:creationId xmlns:a16="http://schemas.microsoft.com/office/drawing/2014/main" id="{6952A224-84AC-44CA-81A2-E9D52FF5CC3F}"/>
                </a:ext>
              </a:extLst>
            </p:cNvPr>
            <p:cNvSpPr txBox="1">
              <a:spLocks/>
            </p:cNvSpPr>
            <p:nvPr/>
          </p:nvSpPr>
          <p:spPr>
            <a:xfrm>
              <a:off x="7716399" y="0"/>
              <a:ext cx="530877" cy="1012276"/>
            </a:xfrm>
            <a:custGeom>
              <a:avLst/>
              <a:gdLst>
                <a:gd name="connsiteX0" fmla="*/ 0 w 530877"/>
                <a:gd name="connsiteY0" fmla="*/ 0 h 1012276"/>
                <a:gd name="connsiteX1" fmla="*/ 530877 w 530877"/>
                <a:gd name="connsiteY1" fmla="*/ 0 h 1012276"/>
                <a:gd name="connsiteX2" fmla="*/ 530877 w 530877"/>
                <a:gd name="connsiteY2" fmla="*/ 1012276 h 1012276"/>
                <a:gd name="connsiteX3" fmla="*/ 0 w 530877"/>
                <a:gd name="connsiteY3" fmla="*/ 1012276 h 101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2276">
                  <a:moveTo>
                    <a:pt x="0" y="0"/>
                  </a:moveTo>
                  <a:lnTo>
                    <a:pt x="530877" y="0"/>
                  </a:lnTo>
                  <a:lnTo>
                    <a:pt x="530877" y="1012276"/>
                  </a:lnTo>
                  <a:lnTo>
                    <a:pt x="0" y="1012276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2" name="Text Placeholder 89">
              <a:extLst>
                <a:ext uri="{FF2B5EF4-FFF2-40B4-BE49-F238E27FC236}">
                  <a16:creationId xmlns:a16="http://schemas.microsoft.com/office/drawing/2014/main" id="{34D268BB-C293-4D15-B231-ECD7BF790CF7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182884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802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Quote Testimon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41513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02B4AF2-3D2F-4674-99A2-58ABCF020A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66004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D1AC86-28F2-46B3-8E9D-1D3BF1F6A8AC}"/>
              </a:ext>
            </a:extLst>
          </p:cNvPr>
          <p:cNvCxnSpPr/>
          <p:nvPr userDrawn="1"/>
        </p:nvCxnSpPr>
        <p:spPr>
          <a:xfrm>
            <a:off x="6875463" y="1828800"/>
            <a:ext cx="0" cy="3932238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796A42C-DE52-45B9-BFE0-FB44316D11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991E79-C023-4B16-9A60-E1C474F3893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35D0ECC-A500-49AA-8E65-794BE8887D81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AC028C-EC3F-435B-9DE8-13BCD26C5165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20" name="Freeform: Shape 41">
              <a:extLst>
                <a:ext uri="{FF2B5EF4-FFF2-40B4-BE49-F238E27FC236}">
                  <a16:creationId xmlns:a16="http://schemas.microsoft.com/office/drawing/2014/main" id="{092BA1EB-2C6C-4E12-AB7D-72F5E1A4BD2A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1" name="Freeform: Shape 42">
              <a:extLst>
                <a:ext uri="{FF2B5EF4-FFF2-40B4-BE49-F238E27FC236}">
                  <a16:creationId xmlns:a16="http://schemas.microsoft.com/office/drawing/2014/main" id="{D4D4DDAE-2EFC-4241-AC8C-8B7DCE39EA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2" name="Freeform: Shape 81">
              <a:extLst>
                <a:ext uri="{FF2B5EF4-FFF2-40B4-BE49-F238E27FC236}">
                  <a16:creationId xmlns:a16="http://schemas.microsoft.com/office/drawing/2014/main" id="{2AC27067-A52C-40F3-BB3C-698744CFAFB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1C0FA829-2C18-4B1F-9649-F2CAC02C699E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4" name="Freeform: Shape 81">
              <a:extLst>
                <a:ext uri="{FF2B5EF4-FFF2-40B4-BE49-F238E27FC236}">
                  <a16:creationId xmlns:a16="http://schemas.microsoft.com/office/drawing/2014/main" id="{CCCD273D-DE19-4933-94D2-E7940BB474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1FE48FD-A268-44E1-A33A-FD3B9E35E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62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stimonial Color - Orange 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779" y="1828800"/>
            <a:ext cx="7973568" cy="3932238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</a:defRPr>
            </a:lvl1pPr>
            <a:lvl2pPr marL="0" indent="0" algn="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2pPr>
            <a:lvl3pPr marL="174625" indent="0" algn="r">
              <a:buNone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22471-3398-4552-96F7-7EA60CADBC26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2DD6031-164E-4831-8E83-587CABB29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bg1"/>
                </a:solidFill>
              </a:defRPr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A0B07-B0BE-486A-881E-FD6D79AB677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3D4285-1DB8-4656-B5D8-8657A77446AA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B16792-2669-44C6-99F0-FBDEC98F5370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5" name="Freeform: Shape 41">
              <a:extLst>
                <a:ext uri="{FF2B5EF4-FFF2-40B4-BE49-F238E27FC236}">
                  <a16:creationId xmlns:a16="http://schemas.microsoft.com/office/drawing/2014/main" id="{E6E49809-E893-468D-98B3-74D8A961DCCF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7" name="Freeform: Shape 42">
              <a:extLst>
                <a:ext uri="{FF2B5EF4-FFF2-40B4-BE49-F238E27FC236}">
                  <a16:creationId xmlns:a16="http://schemas.microsoft.com/office/drawing/2014/main" id="{0710A4BE-62E5-41F4-9444-45003BFA549E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8" name="Freeform: Shape 81">
              <a:extLst>
                <a:ext uri="{FF2B5EF4-FFF2-40B4-BE49-F238E27FC236}">
                  <a16:creationId xmlns:a16="http://schemas.microsoft.com/office/drawing/2014/main" id="{27FC0547-E2A2-4081-B1D7-6BE307AB322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" name="Freeform: Shape 41">
              <a:extLst>
                <a:ext uri="{FF2B5EF4-FFF2-40B4-BE49-F238E27FC236}">
                  <a16:creationId xmlns:a16="http://schemas.microsoft.com/office/drawing/2014/main" id="{8C1F204C-8095-455F-9CD6-D9C61C26F743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" name="Freeform: Shape 81">
              <a:extLst>
                <a:ext uri="{FF2B5EF4-FFF2-40B4-BE49-F238E27FC236}">
                  <a16:creationId xmlns:a16="http://schemas.microsoft.com/office/drawing/2014/main" id="{37826853-5609-472F-B8AA-C0A2F18E503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6C81C-D688-4C16-9F56-79B9AB2E951D}"/>
              </a:ext>
            </a:extLst>
          </p:cNvPr>
          <p:cNvSpPr/>
          <p:nvPr userDrawn="1"/>
        </p:nvSpPr>
        <p:spPr>
          <a:xfrm>
            <a:off x="194629" y="3098800"/>
            <a:ext cx="1154181" cy="657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793954-5228-4020-8119-9B8325C71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97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stimonial Color - Blue 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779" y="1828800"/>
            <a:ext cx="7973568" cy="3932238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</a:defRPr>
            </a:lvl1pPr>
            <a:lvl2pPr marL="0" indent="0" algn="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2pPr>
            <a:lvl3pPr marL="174625" indent="0" algn="r">
              <a:buNone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22471-3398-4552-96F7-7EA60CADBC26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2DD6031-164E-4831-8E83-587CABB29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bg1"/>
                </a:solidFill>
              </a:defRPr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5CF21C-E7B5-4439-B2DB-EEEB59FDED86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1559B3-96D0-4F48-A102-B609D1256790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893849-2BA9-43AD-8843-76F1FB4EA349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7" name="Freeform: Shape 41">
              <a:extLst>
                <a:ext uri="{FF2B5EF4-FFF2-40B4-BE49-F238E27FC236}">
                  <a16:creationId xmlns:a16="http://schemas.microsoft.com/office/drawing/2014/main" id="{89C9DA30-ECE0-4E7D-9E80-D7F47652DBA0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8" name="Freeform: Shape 42">
              <a:extLst>
                <a:ext uri="{FF2B5EF4-FFF2-40B4-BE49-F238E27FC236}">
                  <a16:creationId xmlns:a16="http://schemas.microsoft.com/office/drawing/2014/main" id="{A2AC4714-A49D-4495-92DF-0FBE5D776E59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" name="Freeform: Shape 81">
              <a:extLst>
                <a:ext uri="{FF2B5EF4-FFF2-40B4-BE49-F238E27FC236}">
                  <a16:creationId xmlns:a16="http://schemas.microsoft.com/office/drawing/2014/main" id="{904F65D3-293C-40C5-937E-ED7FF073E456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" name="Freeform: Shape 41">
              <a:extLst>
                <a:ext uri="{FF2B5EF4-FFF2-40B4-BE49-F238E27FC236}">
                  <a16:creationId xmlns:a16="http://schemas.microsoft.com/office/drawing/2014/main" id="{76255072-F33C-470C-8C8E-309BA847CEA5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1" name="Freeform: Shape 81">
              <a:extLst>
                <a:ext uri="{FF2B5EF4-FFF2-40B4-BE49-F238E27FC236}">
                  <a16:creationId xmlns:a16="http://schemas.microsoft.com/office/drawing/2014/main" id="{C277D8B4-B6FF-4DBF-A1D4-5303202F4ECD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7B1673-4D7E-4047-B69B-E40B49C5E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1312" y="3201059"/>
            <a:ext cx="867153" cy="45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61C797-7D3D-45E8-97C9-D7225FB01619}"/>
              </a:ext>
            </a:extLst>
          </p:cNvPr>
          <p:cNvSpPr/>
          <p:nvPr userDrawn="1"/>
        </p:nvSpPr>
        <p:spPr>
          <a:xfrm>
            <a:off x="194629" y="3098800"/>
            <a:ext cx="1154181" cy="6572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F886318-5395-4001-BE44-6AC921EDDA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23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2889" y="2804832"/>
            <a:ext cx="3065377" cy="2048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4299" y="2804832"/>
            <a:ext cx="3063701" cy="204843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44034" y="2804832"/>
            <a:ext cx="3065379" cy="204843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F8321D6-4F17-4250-BD31-B7184F6B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D7A812B9-81CD-4383-A969-F4547092E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7883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2889" y="2804832"/>
            <a:ext cx="2258428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9332" y="2804832"/>
            <a:ext cx="2257193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14540" y="2804832"/>
            <a:ext cx="2258429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89AA023-A46F-450A-80A8-C6F3EBE56B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50985" y="2804832"/>
            <a:ext cx="2258429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D5DF6B6-3F3C-445E-8CC3-BAFA3D7D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38906123-3E6D-4E61-9AB6-6B1A42B7A2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525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7D3642F-C8EF-48BF-929A-740A77E433EC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8038763" y="2187162"/>
            <a:ext cx="3568029" cy="3568029"/>
          </a:xfrm>
          <a:prstGeom prst="ellipse">
            <a:avLst/>
          </a:prstGeom>
          <a:solidFill>
            <a:schemeClr val="accent3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8E06C46-246C-4AC7-8CAA-09BB96286D58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5148598" y="2187162"/>
            <a:ext cx="3568029" cy="3568029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9B353F2-F330-43C5-9393-227A937D64FA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2258433" y="2187162"/>
            <a:ext cx="3568029" cy="3568029"/>
          </a:xfrm>
          <a:prstGeom prst="ellipse">
            <a:avLst/>
          </a:prstGeom>
          <a:solidFill>
            <a:schemeClr val="accent2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A2412B-8E33-42C5-97C0-5A7B086A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8203ACF-B4F4-4A23-B2C8-CB9819B62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97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6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941513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39C5952-9101-40EA-8EFD-F1D60A1A9A0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353911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6493EF8F-CCE9-4B2B-A7E6-77DBCC02838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766309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4D42B27E-18C9-491F-981A-22AFA3A6325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941513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1BCAF74B-6018-4C57-A90E-AB54A58B147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353911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61217ED4-3DF8-4495-9467-ABDA716D4CF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766309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52A6C-6ED1-40F7-B704-C2FFFC32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864D036A-14BC-4EDC-89A2-414E9F1751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84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5CE8878-73D0-49A2-BE7D-7B98477652C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41513" y="1828800"/>
            <a:ext cx="9866311" cy="43434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42F2C-7E82-4877-964A-6674E60D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96159052-C84A-4994-8122-D63877E7E4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5399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6">
            <a:extLst>
              <a:ext uri="{FF2B5EF4-FFF2-40B4-BE49-F238E27FC236}">
                <a16:creationId xmlns:a16="http://schemas.microsoft.com/office/drawing/2014/main" id="{1EC614DD-715F-4FED-8870-8126A5E30C3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88657" y="1747063"/>
            <a:ext cx="6814286" cy="4457602"/>
            <a:chOff x="1757363" y="1860550"/>
            <a:chExt cx="6414459" cy="3873500"/>
          </a:xfrm>
          <a:solidFill>
            <a:schemeClr val="bg2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4D3AFE62-E176-4623-A52A-BE82F84C5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186" y="1860550"/>
              <a:ext cx="474636" cy="717550"/>
            </a:xfrm>
            <a:custGeom>
              <a:avLst/>
              <a:gdLst>
                <a:gd name="T0" fmla="*/ 74 w 230"/>
                <a:gd name="T1" fmla="*/ 12 h 377"/>
                <a:gd name="T2" fmla="*/ 28 w 230"/>
                <a:gd name="T3" fmla="*/ 81 h 377"/>
                <a:gd name="T4" fmla="*/ 49 w 230"/>
                <a:gd name="T5" fmla="*/ 107 h 377"/>
                <a:gd name="T6" fmla="*/ 28 w 230"/>
                <a:gd name="T7" fmla="*/ 139 h 377"/>
                <a:gd name="T8" fmla="*/ 41 w 230"/>
                <a:gd name="T9" fmla="*/ 149 h 377"/>
                <a:gd name="T10" fmla="*/ 31 w 230"/>
                <a:gd name="T11" fmla="*/ 171 h 377"/>
                <a:gd name="T12" fmla="*/ 31 w 230"/>
                <a:gd name="T13" fmla="*/ 206 h 377"/>
                <a:gd name="T14" fmla="*/ 0 w 230"/>
                <a:gd name="T15" fmla="*/ 219 h 377"/>
                <a:gd name="T16" fmla="*/ 13 w 230"/>
                <a:gd name="T17" fmla="*/ 229 h 377"/>
                <a:gd name="T18" fmla="*/ 79 w 230"/>
                <a:gd name="T19" fmla="*/ 361 h 377"/>
                <a:gd name="T20" fmla="*/ 131 w 230"/>
                <a:gd name="T21" fmla="*/ 377 h 377"/>
                <a:gd name="T22" fmla="*/ 128 w 230"/>
                <a:gd name="T23" fmla="*/ 350 h 377"/>
                <a:gd name="T24" fmla="*/ 154 w 230"/>
                <a:gd name="T25" fmla="*/ 329 h 377"/>
                <a:gd name="T26" fmla="*/ 144 w 230"/>
                <a:gd name="T27" fmla="*/ 307 h 377"/>
                <a:gd name="T28" fmla="*/ 210 w 230"/>
                <a:gd name="T29" fmla="*/ 280 h 377"/>
                <a:gd name="T30" fmla="*/ 212 w 230"/>
                <a:gd name="T31" fmla="*/ 243 h 377"/>
                <a:gd name="T32" fmla="*/ 250 w 230"/>
                <a:gd name="T33" fmla="*/ 241 h 377"/>
                <a:gd name="T34" fmla="*/ 280 w 230"/>
                <a:gd name="T35" fmla="*/ 213 h 377"/>
                <a:gd name="T36" fmla="*/ 316 w 230"/>
                <a:gd name="T37" fmla="*/ 194 h 377"/>
                <a:gd name="T38" fmla="*/ 316 w 230"/>
                <a:gd name="T39" fmla="*/ 171 h 377"/>
                <a:gd name="T40" fmla="*/ 266 w 230"/>
                <a:gd name="T41" fmla="*/ 163 h 377"/>
                <a:gd name="T42" fmla="*/ 257 w 230"/>
                <a:gd name="T43" fmla="*/ 138 h 377"/>
                <a:gd name="T44" fmla="*/ 207 w 230"/>
                <a:gd name="T45" fmla="*/ 134 h 377"/>
                <a:gd name="T46" fmla="*/ 168 w 230"/>
                <a:gd name="T47" fmla="*/ 22 h 377"/>
                <a:gd name="T48" fmla="*/ 148 w 230"/>
                <a:gd name="T49" fmla="*/ 0 h 377"/>
                <a:gd name="T50" fmla="*/ 99 w 230"/>
                <a:gd name="T51" fmla="*/ 9 h 377"/>
                <a:gd name="T52" fmla="*/ 90 w 230"/>
                <a:gd name="T53" fmla="*/ 20 h 377"/>
                <a:gd name="T54" fmla="*/ 74 w 230"/>
                <a:gd name="T55" fmla="*/ 12 h 3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30"/>
                <a:gd name="T85" fmla="*/ 0 h 377"/>
                <a:gd name="T86" fmla="*/ 230 w 230"/>
                <a:gd name="T87" fmla="*/ 377 h 3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30" h="377">
                  <a:moveTo>
                    <a:pt x="54" y="12"/>
                  </a:moveTo>
                  <a:lnTo>
                    <a:pt x="20" y="81"/>
                  </a:lnTo>
                  <a:lnTo>
                    <a:pt x="36" y="107"/>
                  </a:lnTo>
                  <a:lnTo>
                    <a:pt x="20" y="139"/>
                  </a:lnTo>
                  <a:lnTo>
                    <a:pt x="30" y="149"/>
                  </a:lnTo>
                  <a:lnTo>
                    <a:pt x="23" y="171"/>
                  </a:lnTo>
                  <a:lnTo>
                    <a:pt x="23" y="206"/>
                  </a:lnTo>
                  <a:lnTo>
                    <a:pt x="0" y="219"/>
                  </a:lnTo>
                  <a:lnTo>
                    <a:pt x="9" y="229"/>
                  </a:lnTo>
                  <a:lnTo>
                    <a:pt x="57" y="361"/>
                  </a:lnTo>
                  <a:lnTo>
                    <a:pt x="95" y="377"/>
                  </a:lnTo>
                  <a:lnTo>
                    <a:pt x="93" y="350"/>
                  </a:lnTo>
                  <a:lnTo>
                    <a:pt x="112" y="329"/>
                  </a:lnTo>
                  <a:lnTo>
                    <a:pt x="105" y="307"/>
                  </a:lnTo>
                  <a:lnTo>
                    <a:pt x="152" y="280"/>
                  </a:lnTo>
                  <a:lnTo>
                    <a:pt x="154" y="243"/>
                  </a:lnTo>
                  <a:lnTo>
                    <a:pt x="182" y="241"/>
                  </a:lnTo>
                  <a:lnTo>
                    <a:pt x="204" y="213"/>
                  </a:lnTo>
                  <a:lnTo>
                    <a:pt x="230" y="194"/>
                  </a:lnTo>
                  <a:lnTo>
                    <a:pt x="230" y="171"/>
                  </a:lnTo>
                  <a:lnTo>
                    <a:pt x="194" y="163"/>
                  </a:lnTo>
                  <a:lnTo>
                    <a:pt x="187" y="138"/>
                  </a:lnTo>
                  <a:lnTo>
                    <a:pt x="151" y="134"/>
                  </a:lnTo>
                  <a:lnTo>
                    <a:pt x="122" y="22"/>
                  </a:lnTo>
                  <a:lnTo>
                    <a:pt x="108" y="0"/>
                  </a:lnTo>
                  <a:lnTo>
                    <a:pt x="72" y="9"/>
                  </a:lnTo>
                  <a:lnTo>
                    <a:pt x="66" y="20"/>
                  </a:lnTo>
                  <a:lnTo>
                    <a:pt x="54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6D09F3E-B20F-432D-B2BA-3EB96BD63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691" y="4062413"/>
              <a:ext cx="607053" cy="561975"/>
            </a:xfrm>
            <a:custGeom>
              <a:avLst/>
              <a:gdLst>
                <a:gd name="T0" fmla="*/ 0 w 294"/>
                <a:gd name="T1" fmla="*/ 27 h 295"/>
                <a:gd name="T2" fmla="*/ 162 w 294"/>
                <a:gd name="T3" fmla="*/ 12 h 295"/>
                <a:gd name="T4" fmla="*/ 359 w 294"/>
                <a:gd name="T5" fmla="*/ 0 h 295"/>
                <a:gd name="T6" fmla="*/ 348 w 294"/>
                <a:gd name="T7" fmla="*/ 39 h 295"/>
                <a:gd name="T8" fmla="*/ 392 w 294"/>
                <a:gd name="T9" fmla="*/ 30 h 295"/>
                <a:gd name="T10" fmla="*/ 407 w 294"/>
                <a:gd name="T11" fmla="*/ 56 h 295"/>
                <a:gd name="T12" fmla="*/ 362 w 294"/>
                <a:gd name="T13" fmla="*/ 80 h 295"/>
                <a:gd name="T14" fmla="*/ 373 w 294"/>
                <a:gd name="T15" fmla="*/ 121 h 295"/>
                <a:gd name="T16" fmla="*/ 327 w 294"/>
                <a:gd name="T17" fmla="*/ 189 h 295"/>
                <a:gd name="T18" fmla="*/ 291 w 294"/>
                <a:gd name="T19" fmla="*/ 231 h 295"/>
                <a:gd name="T20" fmla="*/ 310 w 294"/>
                <a:gd name="T21" fmla="*/ 285 h 295"/>
                <a:gd name="T22" fmla="*/ 60 w 294"/>
                <a:gd name="T23" fmla="*/ 295 h 295"/>
                <a:gd name="T24" fmla="*/ 59 w 294"/>
                <a:gd name="T25" fmla="*/ 262 h 295"/>
                <a:gd name="T26" fmla="*/ 10 w 294"/>
                <a:gd name="T27" fmla="*/ 255 h 295"/>
                <a:gd name="T28" fmla="*/ 10 w 294"/>
                <a:gd name="T29" fmla="*/ 80 h 295"/>
                <a:gd name="T30" fmla="*/ 0 w 294"/>
                <a:gd name="T31" fmla="*/ 27 h 2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4"/>
                <a:gd name="T49" fmla="*/ 0 h 295"/>
                <a:gd name="T50" fmla="*/ 294 w 294"/>
                <a:gd name="T51" fmla="*/ 295 h 29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4" h="295">
                  <a:moveTo>
                    <a:pt x="0" y="27"/>
                  </a:moveTo>
                  <a:lnTo>
                    <a:pt x="116" y="12"/>
                  </a:lnTo>
                  <a:lnTo>
                    <a:pt x="259" y="0"/>
                  </a:lnTo>
                  <a:lnTo>
                    <a:pt x="252" y="39"/>
                  </a:lnTo>
                  <a:lnTo>
                    <a:pt x="283" y="30"/>
                  </a:lnTo>
                  <a:lnTo>
                    <a:pt x="294" y="56"/>
                  </a:lnTo>
                  <a:lnTo>
                    <a:pt x="262" y="80"/>
                  </a:lnTo>
                  <a:lnTo>
                    <a:pt x="269" y="121"/>
                  </a:lnTo>
                  <a:lnTo>
                    <a:pt x="235" y="189"/>
                  </a:lnTo>
                  <a:lnTo>
                    <a:pt x="210" y="231"/>
                  </a:lnTo>
                  <a:lnTo>
                    <a:pt x="224" y="285"/>
                  </a:lnTo>
                  <a:lnTo>
                    <a:pt x="43" y="295"/>
                  </a:lnTo>
                  <a:lnTo>
                    <a:pt x="42" y="262"/>
                  </a:lnTo>
                  <a:lnTo>
                    <a:pt x="6" y="255"/>
                  </a:lnTo>
                  <a:lnTo>
                    <a:pt x="6" y="8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F7B9766-CACB-4A5A-88EB-7FDF04820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963" y="4603750"/>
              <a:ext cx="741189" cy="588963"/>
            </a:xfrm>
            <a:custGeom>
              <a:avLst/>
              <a:gdLst>
                <a:gd name="T0" fmla="*/ 0 w 359"/>
                <a:gd name="T1" fmla="*/ 7 h 309"/>
                <a:gd name="T2" fmla="*/ 247 w 359"/>
                <a:gd name="T3" fmla="*/ 0 h 309"/>
                <a:gd name="T4" fmla="*/ 291 w 359"/>
                <a:gd name="T5" fmla="*/ 64 h 309"/>
                <a:gd name="T6" fmla="*/ 254 w 359"/>
                <a:gd name="T7" fmla="*/ 139 h 309"/>
                <a:gd name="T8" fmla="*/ 242 w 359"/>
                <a:gd name="T9" fmla="*/ 173 h 309"/>
                <a:gd name="T10" fmla="*/ 407 w 359"/>
                <a:gd name="T11" fmla="*/ 159 h 309"/>
                <a:gd name="T12" fmla="*/ 417 w 359"/>
                <a:gd name="T13" fmla="*/ 208 h 309"/>
                <a:gd name="T14" fmla="*/ 367 w 359"/>
                <a:gd name="T15" fmla="*/ 204 h 309"/>
                <a:gd name="T16" fmla="*/ 346 w 359"/>
                <a:gd name="T17" fmla="*/ 225 h 309"/>
                <a:gd name="T18" fmla="*/ 369 w 359"/>
                <a:gd name="T19" fmla="*/ 239 h 309"/>
                <a:gd name="T20" fmla="*/ 416 w 359"/>
                <a:gd name="T21" fmla="*/ 222 h 309"/>
                <a:gd name="T22" fmla="*/ 417 w 359"/>
                <a:gd name="T23" fmla="*/ 246 h 309"/>
                <a:gd name="T24" fmla="*/ 444 w 359"/>
                <a:gd name="T25" fmla="*/ 226 h 309"/>
                <a:gd name="T26" fmla="*/ 463 w 359"/>
                <a:gd name="T27" fmla="*/ 226 h 309"/>
                <a:gd name="T28" fmla="*/ 441 w 359"/>
                <a:gd name="T29" fmla="*/ 267 h 309"/>
                <a:gd name="T30" fmla="*/ 482 w 359"/>
                <a:gd name="T31" fmla="*/ 274 h 309"/>
                <a:gd name="T32" fmla="*/ 495 w 359"/>
                <a:gd name="T33" fmla="*/ 297 h 309"/>
                <a:gd name="T34" fmla="*/ 476 w 359"/>
                <a:gd name="T35" fmla="*/ 304 h 309"/>
                <a:gd name="T36" fmla="*/ 451 w 359"/>
                <a:gd name="T37" fmla="*/ 289 h 309"/>
                <a:gd name="T38" fmla="*/ 402 w 359"/>
                <a:gd name="T39" fmla="*/ 279 h 309"/>
                <a:gd name="T40" fmla="*/ 412 w 359"/>
                <a:gd name="T41" fmla="*/ 306 h 309"/>
                <a:gd name="T42" fmla="*/ 390 w 359"/>
                <a:gd name="T43" fmla="*/ 309 h 309"/>
                <a:gd name="T44" fmla="*/ 368 w 359"/>
                <a:gd name="T45" fmla="*/ 285 h 309"/>
                <a:gd name="T46" fmla="*/ 356 w 359"/>
                <a:gd name="T47" fmla="*/ 300 h 309"/>
                <a:gd name="T48" fmla="*/ 284 w 359"/>
                <a:gd name="T49" fmla="*/ 300 h 309"/>
                <a:gd name="T50" fmla="*/ 284 w 359"/>
                <a:gd name="T51" fmla="*/ 285 h 309"/>
                <a:gd name="T52" fmla="*/ 258 w 359"/>
                <a:gd name="T53" fmla="*/ 267 h 309"/>
                <a:gd name="T54" fmla="*/ 202 w 359"/>
                <a:gd name="T55" fmla="*/ 265 h 309"/>
                <a:gd name="T56" fmla="*/ 248 w 359"/>
                <a:gd name="T57" fmla="*/ 285 h 309"/>
                <a:gd name="T58" fmla="*/ 184 w 359"/>
                <a:gd name="T59" fmla="*/ 295 h 309"/>
                <a:gd name="T60" fmla="*/ 86 w 359"/>
                <a:gd name="T61" fmla="*/ 281 h 309"/>
                <a:gd name="T62" fmla="*/ 48 w 359"/>
                <a:gd name="T63" fmla="*/ 285 h 309"/>
                <a:gd name="T64" fmla="*/ 62 w 359"/>
                <a:gd name="T65" fmla="*/ 181 h 309"/>
                <a:gd name="T66" fmla="*/ 1 w 359"/>
                <a:gd name="T67" fmla="*/ 99 h 309"/>
                <a:gd name="T68" fmla="*/ 0 w 359"/>
                <a:gd name="T69" fmla="*/ 7 h 3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9"/>
                <a:gd name="T106" fmla="*/ 0 h 309"/>
                <a:gd name="T107" fmla="*/ 359 w 359"/>
                <a:gd name="T108" fmla="*/ 309 h 3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9" h="309">
                  <a:moveTo>
                    <a:pt x="0" y="7"/>
                  </a:moveTo>
                  <a:lnTo>
                    <a:pt x="179" y="0"/>
                  </a:lnTo>
                  <a:lnTo>
                    <a:pt x="211" y="64"/>
                  </a:lnTo>
                  <a:lnTo>
                    <a:pt x="184" y="139"/>
                  </a:lnTo>
                  <a:lnTo>
                    <a:pt x="175" y="173"/>
                  </a:lnTo>
                  <a:lnTo>
                    <a:pt x="295" y="159"/>
                  </a:lnTo>
                  <a:lnTo>
                    <a:pt x="303" y="208"/>
                  </a:lnTo>
                  <a:lnTo>
                    <a:pt x="267" y="204"/>
                  </a:lnTo>
                  <a:lnTo>
                    <a:pt x="250" y="225"/>
                  </a:lnTo>
                  <a:lnTo>
                    <a:pt x="269" y="239"/>
                  </a:lnTo>
                  <a:lnTo>
                    <a:pt x="302" y="222"/>
                  </a:lnTo>
                  <a:lnTo>
                    <a:pt x="303" y="246"/>
                  </a:lnTo>
                  <a:lnTo>
                    <a:pt x="322" y="226"/>
                  </a:lnTo>
                  <a:lnTo>
                    <a:pt x="336" y="226"/>
                  </a:lnTo>
                  <a:lnTo>
                    <a:pt x="320" y="267"/>
                  </a:lnTo>
                  <a:lnTo>
                    <a:pt x="350" y="274"/>
                  </a:lnTo>
                  <a:lnTo>
                    <a:pt x="359" y="297"/>
                  </a:lnTo>
                  <a:lnTo>
                    <a:pt x="345" y="304"/>
                  </a:lnTo>
                  <a:lnTo>
                    <a:pt x="327" y="289"/>
                  </a:lnTo>
                  <a:lnTo>
                    <a:pt x="292" y="279"/>
                  </a:lnTo>
                  <a:lnTo>
                    <a:pt x="299" y="306"/>
                  </a:lnTo>
                  <a:lnTo>
                    <a:pt x="282" y="309"/>
                  </a:lnTo>
                  <a:lnTo>
                    <a:pt x="268" y="285"/>
                  </a:lnTo>
                  <a:lnTo>
                    <a:pt x="259" y="300"/>
                  </a:lnTo>
                  <a:lnTo>
                    <a:pt x="206" y="300"/>
                  </a:lnTo>
                  <a:lnTo>
                    <a:pt x="206" y="285"/>
                  </a:lnTo>
                  <a:lnTo>
                    <a:pt x="187" y="267"/>
                  </a:lnTo>
                  <a:lnTo>
                    <a:pt x="147" y="265"/>
                  </a:lnTo>
                  <a:lnTo>
                    <a:pt x="180" y="285"/>
                  </a:lnTo>
                  <a:lnTo>
                    <a:pt x="134" y="295"/>
                  </a:lnTo>
                  <a:lnTo>
                    <a:pt x="62" y="281"/>
                  </a:lnTo>
                  <a:lnTo>
                    <a:pt x="35" y="285"/>
                  </a:lnTo>
                  <a:lnTo>
                    <a:pt x="45" y="181"/>
                  </a:lnTo>
                  <a:lnTo>
                    <a:pt x="1" y="99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C3BEAE1-90DA-4F18-921F-21C047EBC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0151" y="2117725"/>
              <a:ext cx="825453" cy="923925"/>
            </a:xfrm>
            <a:custGeom>
              <a:avLst/>
              <a:gdLst>
                <a:gd name="T0" fmla="*/ 0 w 400"/>
                <a:gd name="T1" fmla="*/ 38 h 485"/>
                <a:gd name="T2" fmla="*/ 144 w 400"/>
                <a:gd name="T3" fmla="*/ 38 h 485"/>
                <a:gd name="T4" fmla="*/ 143 w 400"/>
                <a:gd name="T5" fmla="*/ 0 h 485"/>
                <a:gd name="T6" fmla="*/ 172 w 400"/>
                <a:gd name="T7" fmla="*/ 11 h 485"/>
                <a:gd name="T8" fmla="*/ 181 w 400"/>
                <a:gd name="T9" fmla="*/ 40 h 485"/>
                <a:gd name="T10" fmla="*/ 248 w 400"/>
                <a:gd name="T11" fmla="*/ 72 h 485"/>
                <a:gd name="T12" fmla="*/ 268 w 400"/>
                <a:gd name="T13" fmla="*/ 58 h 485"/>
                <a:gd name="T14" fmla="*/ 311 w 400"/>
                <a:gd name="T15" fmla="*/ 58 h 485"/>
                <a:gd name="T16" fmla="*/ 342 w 400"/>
                <a:gd name="T17" fmla="*/ 86 h 485"/>
                <a:gd name="T18" fmla="*/ 364 w 400"/>
                <a:gd name="T19" fmla="*/ 76 h 485"/>
                <a:gd name="T20" fmla="*/ 422 w 400"/>
                <a:gd name="T21" fmla="*/ 87 h 485"/>
                <a:gd name="T22" fmla="*/ 444 w 400"/>
                <a:gd name="T23" fmla="*/ 66 h 485"/>
                <a:gd name="T24" fmla="*/ 482 w 400"/>
                <a:gd name="T25" fmla="*/ 83 h 485"/>
                <a:gd name="T26" fmla="*/ 550 w 400"/>
                <a:gd name="T27" fmla="*/ 80 h 485"/>
                <a:gd name="T28" fmla="*/ 439 w 400"/>
                <a:gd name="T29" fmla="*/ 140 h 485"/>
                <a:gd name="T30" fmla="*/ 385 w 400"/>
                <a:gd name="T31" fmla="*/ 193 h 485"/>
                <a:gd name="T32" fmla="*/ 396 w 400"/>
                <a:gd name="T33" fmla="*/ 269 h 485"/>
                <a:gd name="T34" fmla="*/ 358 w 400"/>
                <a:gd name="T35" fmla="*/ 301 h 485"/>
                <a:gd name="T36" fmla="*/ 372 w 400"/>
                <a:gd name="T37" fmla="*/ 324 h 485"/>
                <a:gd name="T38" fmla="*/ 372 w 400"/>
                <a:gd name="T39" fmla="*/ 380 h 485"/>
                <a:gd name="T40" fmla="*/ 411 w 400"/>
                <a:gd name="T41" fmla="*/ 380 h 485"/>
                <a:gd name="T42" fmla="*/ 467 w 400"/>
                <a:gd name="T43" fmla="*/ 421 h 485"/>
                <a:gd name="T44" fmla="*/ 488 w 400"/>
                <a:gd name="T45" fmla="*/ 471 h 485"/>
                <a:gd name="T46" fmla="*/ 101 w 400"/>
                <a:gd name="T47" fmla="*/ 485 h 485"/>
                <a:gd name="T48" fmla="*/ 102 w 400"/>
                <a:gd name="T49" fmla="*/ 351 h 485"/>
                <a:gd name="T50" fmla="*/ 67 w 400"/>
                <a:gd name="T51" fmla="*/ 321 h 485"/>
                <a:gd name="T52" fmla="*/ 80 w 400"/>
                <a:gd name="T53" fmla="*/ 286 h 485"/>
                <a:gd name="T54" fmla="*/ 90 w 400"/>
                <a:gd name="T55" fmla="*/ 266 h 485"/>
                <a:gd name="T56" fmla="*/ 67 w 400"/>
                <a:gd name="T57" fmla="*/ 173 h 485"/>
                <a:gd name="T58" fmla="*/ 34 w 400"/>
                <a:gd name="T59" fmla="*/ 112 h 485"/>
                <a:gd name="T60" fmla="*/ 0 w 400"/>
                <a:gd name="T61" fmla="*/ 38 h 48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00"/>
                <a:gd name="T94" fmla="*/ 0 h 485"/>
                <a:gd name="T95" fmla="*/ 400 w 400"/>
                <a:gd name="T96" fmla="*/ 485 h 48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00" h="485">
                  <a:moveTo>
                    <a:pt x="0" y="38"/>
                  </a:moveTo>
                  <a:lnTo>
                    <a:pt x="105" y="38"/>
                  </a:lnTo>
                  <a:lnTo>
                    <a:pt x="104" y="0"/>
                  </a:lnTo>
                  <a:lnTo>
                    <a:pt x="126" y="11"/>
                  </a:lnTo>
                  <a:lnTo>
                    <a:pt x="131" y="40"/>
                  </a:lnTo>
                  <a:lnTo>
                    <a:pt x="181" y="72"/>
                  </a:lnTo>
                  <a:lnTo>
                    <a:pt x="196" y="58"/>
                  </a:lnTo>
                  <a:lnTo>
                    <a:pt x="226" y="58"/>
                  </a:lnTo>
                  <a:lnTo>
                    <a:pt x="249" y="86"/>
                  </a:lnTo>
                  <a:lnTo>
                    <a:pt x="264" y="76"/>
                  </a:lnTo>
                  <a:lnTo>
                    <a:pt x="308" y="87"/>
                  </a:lnTo>
                  <a:lnTo>
                    <a:pt x="323" y="66"/>
                  </a:lnTo>
                  <a:lnTo>
                    <a:pt x="351" y="83"/>
                  </a:lnTo>
                  <a:lnTo>
                    <a:pt x="400" y="80"/>
                  </a:lnTo>
                  <a:lnTo>
                    <a:pt x="320" y="140"/>
                  </a:lnTo>
                  <a:lnTo>
                    <a:pt x="281" y="193"/>
                  </a:lnTo>
                  <a:lnTo>
                    <a:pt x="288" y="269"/>
                  </a:lnTo>
                  <a:lnTo>
                    <a:pt x="261" y="301"/>
                  </a:lnTo>
                  <a:lnTo>
                    <a:pt x="272" y="324"/>
                  </a:lnTo>
                  <a:lnTo>
                    <a:pt x="272" y="380"/>
                  </a:lnTo>
                  <a:lnTo>
                    <a:pt x="299" y="380"/>
                  </a:lnTo>
                  <a:lnTo>
                    <a:pt x="340" y="421"/>
                  </a:lnTo>
                  <a:lnTo>
                    <a:pt x="356" y="471"/>
                  </a:lnTo>
                  <a:lnTo>
                    <a:pt x="73" y="485"/>
                  </a:lnTo>
                  <a:lnTo>
                    <a:pt x="74" y="351"/>
                  </a:lnTo>
                  <a:lnTo>
                    <a:pt x="49" y="321"/>
                  </a:lnTo>
                  <a:lnTo>
                    <a:pt x="58" y="286"/>
                  </a:lnTo>
                  <a:lnTo>
                    <a:pt x="66" y="266"/>
                  </a:lnTo>
                  <a:lnTo>
                    <a:pt x="49" y="173"/>
                  </a:lnTo>
                  <a:lnTo>
                    <a:pt x="25" y="112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EB14C47-F99E-47A3-96B4-6BCCB6C59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937" y="2435225"/>
              <a:ext cx="627688" cy="728663"/>
            </a:xfrm>
            <a:custGeom>
              <a:avLst/>
              <a:gdLst>
                <a:gd name="T0" fmla="*/ 30 w 304"/>
                <a:gd name="T1" fmla="*/ 26 h 382"/>
                <a:gd name="T2" fmla="*/ 62 w 304"/>
                <a:gd name="T3" fmla="*/ 23 h 382"/>
                <a:gd name="T4" fmla="*/ 89 w 304"/>
                <a:gd name="T5" fmla="*/ 23 h 382"/>
                <a:gd name="T6" fmla="*/ 108 w 304"/>
                <a:gd name="T7" fmla="*/ 0 h 382"/>
                <a:gd name="T8" fmla="*/ 120 w 304"/>
                <a:gd name="T9" fmla="*/ 28 h 382"/>
                <a:gd name="T10" fmla="*/ 167 w 304"/>
                <a:gd name="T11" fmla="*/ 28 h 382"/>
                <a:gd name="T12" fmla="*/ 189 w 304"/>
                <a:gd name="T13" fmla="*/ 54 h 382"/>
                <a:gd name="T14" fmla="*/ 237 w 304"/>
                <a:gd name="T15" fmla="*/ 47 h 382"/>
                <a:gd name="T16" fmla="*/ 268 w 304"/>
                <a:gd name="T17" fmla="*/ 64 h 382"/>
                <a:gd name="T18" fmla="*/ 327 w 304"/>
                <a:gd name="T19" fmla="*/ 75 h 382"/>
                <a:gd name="T20" fmla="*/ 338 w 304"/>
                <a:gd name="T21" fmla="*/ 95 h 382"/>
                <a:gd name="T22" fmla="*/ 368 w 304"/>
                <a:gd name="T23" fmla="*/ 97 h 382"/>
                <a:gd name="T24" fmla="*/ 357 w 304"/>
                <a:gd name="T25" fmla="*/ 117 h 382"/>
                <a:gd name="T26" fmla="*/ 369 w 304"/>
                <a:gd name="T27" fmla="*/ 139 h 382"/>
                <a:gd name="T28" fmla="*/ 351 w 304"/>
                <a:gd name="T29" fmla="*/ 167 h 382"/>
                <a:gd name="T30" fmla="*/ 365 w 304"/>
                <a:gd name="T31" fmla="*/ 173 h 382"/>
                <a:gd name="T32" fmla="*/ 397 w 304"/>
                <a:gd name="T33" fmla="*/ 142 h 382"/>
                <a:gd name="T34" fmla="*/ 396 w 304"/>
                <a:gd name="T35" fmla="*/ 132 h 382"/>
                <a:gd name="T36" fmla="*/ 407 w 304"/>
                <a:gd name="T37" fmla="*/ 127 h 382"/>
                <a:gd name="T38" fmla="*/ 417 w 304"/>
                <a:gd name="T39" fmla="*/ 142 h 382"/>
                <a:gd name="T40" fmla="*/ 390 w 304"/>
                <a:gd name="T41" fmla="*/ 164 h 382"/>
                <a:gd name="T42" fmla="*/ 382 w 304"/>
                <a:gd name="T43" fmla="*/ 212 h 382"/>
                <a:gd name="T44" fmla="*/ 382 w 304"/>
                <a:gd name="T45" fmla="*/ 293 h 382"/>
                <a:gd name="T46" fmla="*/ 397 w 304"/>
                <a:gd name="T47" fmla="*/ 307 h 382"/>
                <a:gd name="T48" fmla="*/ 389 w 304"/>
                <a:gd name="T49" fmla="*/ 358 h 382"/>
                <a:gd name="T50" fmla="*/ 194 w 304"/>
                <a:gd name="T51" fmla="*/ 382 h 382"/>
                <a:gd name="T52" fmla="*/ 143 w 304"/>
                <a:gd name="T53" fmla="*/ 359 h 382"/>
                <a:gd name="T54" fmla="*/ 153 w 304"/>
                <a:gd name="T55" fmla="*/ 328 h 382"/>
                <a:gd name="T56" fmla="*/ 129 w 304"/>
                <a:gd name="T57" fmla="*/ 295 h 382"/>
                <a:gd name="T58" fmla="*/ 108 w 304"/>
                <a:gd name="T59" fmla="*/ 254 h 382"/>
                <a:gd name="T60" fmla="*/ 52 w 304"/>
                <a:gd name="T61" fmla="*/ 213 h 382"/>
                <a:gd name="T62" fmla="*/ 17 w 304"/>
                <a:gd name="T63" fmla="*/ 213 h 382"/>
                <a:gd name="T64" fmla="*/ 17 w 304"/>
                <a:gd name="T65" fmla="*/ 157 h 382"/>
                <a:gd name="T66" fmla="*/ 0 w 304"/>
                <a:gd name="T67" fmla="*/ 135 h 382"/>
                <a:gd name="T68" fmla="*/ 38 w 304"/>
                <a:gd name="T69" fmla="*/ 102 h 382"/>
                <a:gd name="T70" fmla="*/ 30 w 304"/>
                <a:gd name="T71" fmla="*/ 26 h 38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04"/>
                <a:gd name="T109" fmla="*/ 0 h 382"/>
                <a:gd name="T110" fmla="*/ 304 w 304"/>
                <a:gd name="T111" fmla="*/ 382 h 38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04" h="382">
                  <a:moveTo>
                    <a:pt x="22" y="26"/>
                  </a:moveTo>
                  <a:lnTo>
                    <a:pt x="45" y="23"/>
                  </a:lnTo>
                  <a:lnTo>
                    <a:pt x="65" y="23"/>
                  </a:lnTo>
                  <a:lnTo>
                    <a:pt x="79" y="0"/>
                  </a:lnTo>
                  <a:lnTo>
                    <a:pt x="88" y="28"/>
                  </a:lnTo>
                  <a:lnTo>
                    <a:pt x="121" y="28"/>
                  </a:lnTo>
                  <a:lnTo>
                    <a:pt x="139" y="54"/>
                  </a:lnTo>
                  <a:lnTo>
                    <a:pt x="173" y="47"/>
                  </a:lnTo>
                  <a:lnTo>
                    <a:pt x="196" y="64"/>
                  </a:lnTo>
                  <a:lnTo>
                    <a:pt x="238" y="75"/>
                  </a:lnTo>
                  <a:lnTo>
                    <a:pt x="246" y="95"/>
                  </a:lnTo>
                  <a:lnTo>
                    <a:pt x="268" y="97"/>
                  </a:lnTo>
                  <a:lnTo>
                    <a:pt x="261" y="117"/>
                  </a:lnTo>
                  <a:lnTo>
                    <a:pt x="269" y="139"/>
                  </a:lnTo>
                  <a:lnTo>
                    <a:pt x="255" y="167"/>
                  </a:lnTo>
                  <a:lnTo>
                    <a:pt x="265" y="173"/>
                  </a:lnTo>
                  <a:lnTo>
                    <a:pt x="289" y="142"/>
                  </a:lnTo>
                  <a:lnTo>
                    <a:pt x="288" y="132"/>
                  </a:lnTo>
                  <a:lnTo>
                    <a:pt x="297" y="127"/>
                  </a:lnTo>
                  <a:lnTo>
                    <a:pt x="304" y="142"/>
                  </a:lnTo>
                  <a:lnTo>
                    <a:pt x="285" y="164"/>
                  </a:lnTo>
                  <a:lnTo>
                    <a:pt x="278" y="212"/>
                  </a:lnTo>
                  <a:lnTo>
                    <a:pt x="278" y="293"/>
                  </a:lnTo>
                  <a:lnTo>
                    <a:pt x="289" y="307"/>
                  </a:lnTo>
                  <a:lnTo>
                    <a:pt x="284" y="358"/>
                  </a:lnTo>
                  <a:lnTo>
                    <a:pt x="140" y="382"/>
                  </a:lnTo>
                  <a:lnTo>
                    <a:pt x="104" y="359"/>
                  </a:lnTo>
                  <a:lnTo>
                    <a:pt x="111" y="328"/>
                  </a:lnTo>
                  <a:lnTo>
                    <a:pt x="94" y="295"/>
                  </a:lnTo>
                  <a:lnTo>
                    <a:pt x="79" y="254"/>
                  </a:lnTo>
                  <a:lnTo>
                    <a:pt x="38" y="213"/>
                  </a:lnTo>
                  <a:lnTo>
                    <a:pt x="13" y="213"/>
                  </a:lnTo>
                  <a:lnTo>
                    <a:pt x="13" y="157"/>
                  </a:lnTo>
                  <a:lnTo>
                    <a:pt x="0" y="135"/>
                  </a:lnTo>
                  <a:lnTo>
                    <a:pt x="28" y="102"/>
                  </a:lnTo>
                  <a:lnTo>
                    <a:pt x="22" y="2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EBA65BB-55DD-4ED4-8C9F-2A0782DC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771" y="2331821"/>
              <a:ext cx="677559" cy="288925"/>
            </a:xfrm>
            <a:custGeom>
              <a:avLst/>
              <a:gdLst>
                <a:gd name="T0" fmla="*/ 0 w 327"/>
                <a:gd name="T1" fmla="*/ 84 h 152"/>
                <a:gd name="T2" fmla="*/ 101 w 327"/>
                <a:gd name="T3" fmla="*/ 0 h 152"/>
                <a:gd name="T4" fmla="*/ 84 w 327"/>
                <a:gd name="T5" fmla="*/ 34 h 152"/>
                <a:gd name="T6" fmla="*/ 98 w 327"/>
                <a:gd name="T7" fmla="*/ 45 h 152"/>
                <a:gd name="T8" fmla="*/ 129 w 327"/>
                <a:gd name="T9" fmla="*/ 31 h 152"/>
                <a:gd name="T10" fmla="*/ 198 w 327"/>
                <a:gd name="T11" fmla="*/ 52 h 152"/>
                <a:gd name="T12" fmla="*/ 229 w 327"/>
                <a:gd name="T13" fmla="*/ 34 h 152"/>
                <a:gd name="T14" fmla="*/ 325 w 327"/>
                <a:gd name="T15" fmla="*/ 25 h 152"/>
                <a:gd name="T16" fmla="*/ 342 w 327"/>
                <a:gd name="T17" fmla="*/ 46 h 152"/>
                <a:gd name="T18" fmla="*/ 377 w 327"/>
                <a:gd name="T19" fmla="*/ 41 h 152"/>
                <a:gd name="T20" fmla="*/ 451 w 327"/>
                <a:gd name="T21" fmla="*/ 64 h 152"/>
                <a:gd name="T22" fmla="*/ 454 w 327"/>
                <a:gd name="T23" fmla="*/ 80 h 152"/>
                <a:gd name="T24" fmla="*/ 376 w 327"/>
                <a:gd name="T25" fmla="*/ 94 h 152"/>
                <a:gd name="T26" fmla="*/ 355 w 327"/>
                <a:gd name="T27" fmla="*/ 84 h 152"/>
                <a:gd name="T28" fmla="*/ 315 w 327"/>
                <a:gd name="T29" fmla="*/ 87 h 152"/>
                <a:gd name="T30" fmla="*/ 270 w 327"/>
                <a:gd name="T31" fmla="*/ 108 h 152"/>
                <a:gd name="T32" fmla="*/ 248 w 327"/>
                <a:gd name="T33" fmla="*/ 109 h 152"/>
                <a:gd name="T34" fmla="*/ 230 w 327"/>
                <a:gd name="T35" fmla="*/ 94 h 152"/>
                <a:gd name="T36" fmla="*/ 206 w 327"/>
                <a:gd name="T37" fmla="*/ 151 h 152"/>
                <a:gd name="T38" fmla="*/ 177 w 327"/>
                <a:gd name="T39" fmla="*/ 152 h 152"/>
                <a:gd name="T40" fmla="*/ 164 w 327"/>
                <a:gd name="T41" fmla="*/ 129 h 152"/>
                <a:gd name="T42" fmla="*/ 102 w 327"/>
                <a:gd name="T43" fmla="*/ 119 h 152"/>
                <a:gd name="T44" fmla="*/ 75 w 327"/>
                <a:gd name="T45" fmla="*/ 102 h 152"/>
                <a:gd name="T46" fmla="*/ 26 w 327"/>
                <a:gd name="T47" fmla="*/ 108 h 152"/>
                <a:gd name="T48" fmla="*/ 0 w 327"/>
                <a:gd name="T49" fmla="*/ 84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27"/>
                <a:gd name="T76" fmla="*/ 0 h 152"/>
                <a:gd name="T77" fmla="*/ 327 w 327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27" h="152">
                  <a:moveTo>
                    <a:pt x="0" y="84"/>
                  </a:moveTo>
                  <a:lnTo>
                    <a:pt x="73" y="0"/>
                  </a:lnTo>
                  <a:lnTo>
                    <a:pt x="60" y="34"/>
                  </a:lnTo>
                  <a:lnTo>
                    <a:pt x="70" y="45"/>
                  </a:lnTo>
                  <a:lnTo>
                    <a:pt x="93" y="31"/>
                  </a:lnTo>
                  <a:lnTo>
                    <a:pt x="143" y="52"/>
                  </a:lnTo>
                  <a:lnTo>
                    <a:pt x="165" y="34"/>
                  </a:lnTo>
                  <a:lnTo>
                    <a:pt x="233" y="25"/>
                  </a:lnTo>
                  <a:lnTo>
                    <a:pt x="246" y="46"/>
                  </a:lnTo>
                  <a:lnTo>
                    <a:pt x="272" y="41"/>
                  </a:lnTo>
                  <a:lnTo>
                    <a:pt x="324" y="64"/>
                  </a:lnTo>
                  <a:lnTo>
                    <a:pt x="327" y="80"/>
                  </a:lnTo>
                  <a:lnTo>
                    <a:pt x="271" y="94"/>
                  </a:lnTo>
                  <a:lnTo>
                    <a:pt x="255" y="84"/>
                  </a:lnTo>
                  <a:lnTo>
                    <a:pt x="227" y="87"/>
                  </a:lnTo>
                  <a:lnTo>
                    <a:pt x="194" y="108"/>
                  </a:lnTo>
                  <a:lnTo>
                    <a:pt x="178" y="109"/>
                  </a:lnTo>
                  <a:lnTo>
                    <a:pt x="166" y="94"/>
                  </a:lnTo>
                  <a:lnTo>
                    <a:pt x="148" y="151"/>
                  </a:lnTo>
                  <a:lnTo>
                    <a:pt x="127" y="152"/>
                  </a:lnTo>
                  <a:lnTo>
                    <a:pt x="118" y="129"/>
                  </a:lnTo>
                  <a:lnTo>
                    <a:pt x="74" y="119"/>
                  </a:lnTo>
                  <a:lnTo>
                    <a:pt x="54" y="102"/>
                  </a:lnTo>
                  <a:lnTo>
                    <a:pt x="18" y="108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EC6AF57-10DE-45E2-93F6-96E58BEB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152" y="2536825"/>
              <a:ext cx="481514" cy="649288"/>
            </a:xfrm>
            <a:custGeom>
              <a:avLst/>
              <a:gdLst>
                <a:gd name="T0" fmla="*/ 81 w 234"/>
                <a:gd name="T1" fmla="*/ 14 h 341"/>
                <a:gd name="T2" fmla="*/ 91 w 234"/>
                <a:gd name="T3" fmla="*/ 35 h 341"/>
                <a:gd name="T4" fmla="*/ 69 w 234"/>
                <a:gd name="T5" fmla="*/ 48 h 341"/>
                <a:gd name="T6" fmla="*/ 68 w 234"/>
                <a:gd name="T7" fmla="*/ 102 h 341"/>
                <a:gd name="T8" fmla="*/ 56 w 234"/>
                <a:gd name="T9" fmla="*/ 67 h 341"/>
                <a:gd name="T10" fmla="*/ 11 w 234"/>
                <a:gd name="T11" fmla="*/ 101 h 341"/>
                <a:gd name="T12" fmla="*/ 0 w 234"/>
                <a:gd name="T13" fmla="*/ 199 h 341"/>
                <a:gd name="T14" fmla="*/ 29 w 234"/>
                <a:gd name="T15" fmla="*/ 247 h 341"/>
                <a:gd name="T16" fmla="*/ 32 w 234"/>
                <a:gd name="T17" fmla="*/ 272 h 341"/>
                <a:gd name="T18" fmla="*/ 34 w 234"/>
                <a:gd name="T19" fmla="*/ 292 h 341"/>
                <a:gd name="T20" fmla="*/ 32 w 234"/>
                <a:gd name="T21" fmla="*/ 309 h 341"/>
                <a:gd name="T22" fmla="*/ 27 w 234"/>
                <a:gd name="T23" fmla="*/ 341 h 341"/>
                <a:gd name="T24" fmla="*/ 152 w 234"/>
                <a:gd name="T25" fmla="*/ 335 h 341"/>
                <a:gd name="T26" fmla="*/ 318 w 234"/>
                <a:gd name="T27" fmla="*/ 323 h 341"/>
                <a:gd name="T28" fmla="*/ 289 w 234"/>
                <a:gd name="T29" fmla="*/ 316 h 341"/>
                <a:gd name="T30" fmla="*/ 271 w 234"/>
                <a:gd name="T31" fmla="*/ 299 h 341"/>
                <a:gd name="T32" fmla="*/ 297 w 234"/>
                <a:gd name="T33" fmla="*/ 283 h 341"/>
                <a:gd name="T34" fmla="*/ 297 w 234"/>
                <a:gd name="T35" fmla="*/ 265 h 341"/>
                <a:gd name="T36" fmla="*/ 284 w 234"/>
                <a:gd name="T37" fmla="*/ 248 h 341"/>
                <a:gd name="T38" fmla="*/ 297 w 234"/>
                <a:gd name="T39" fmla="*/ 236 h 341"/>
                <a:gd name="T40" fmla="*/ 320 w 234"/>
                <a:gd name="T41" fmla="*/ 238 h 341"/>
                <a:gd name="T42" fmla="*/ 315 w 234"/>
                <a:gd name="T43" fmla="*/ 191 h 341"/>
                <a:gd name="T44" fmla="*/ 308 w 234"/>
                <a:gd name="T45" fmla="*/ 162 h 341"/>
                <a:gd name="T46" fmla="*/ 296 w 234"/>
                <a:gd name="T47" fmla="*/ 145 h 341"/>
                <a:gd name="T48" fmla="*/ 282 w 234"/>
                <a:gd name="T49" fmla="*/ 134 h 341"/>
                <a:gd name="T50" fmla="*/ 262 w 234"/>
                <a:gd name="T51" fmla="*/ 131 h 341"/>
                <a:gd name="T52" fmla="*/ 242 w 234"/>
                <a:gd name="T53" fmla="*/ 131 h 341"/>
                <a:gd name="T54" fmla="*/ 219 w 234"/>
                <a:gd name="T55" fmla="*/ 153 h 341"/>
                <a:gd name="T56" fmla="*/ 207 w 234"/>
                <a:gd name="T57" fmla="*/ 160 h 341"/>
                <a:gd name="T58" fmla="*/ 199 w 234"/>
                <a:gd name="T59" fmla="*/ 162 h 341"/>
                <a:gd name="T60" fmla="*/ 187 w 234"/>
                <a:gd name="T61" fmla="*/ 159 h 341"/>
                <a:gd name="T62" fmla="*/ 185 w 234"/>
                <a:gd name="T63" fmla="*/ 148 h 341"/>
                <a:gd name="T64" fmla="*/ 187 w 234"/>
                <a:gd name="T65" fmla="*/ 141 h 341"/>
                <a:gd name="T66" fmla="*/ 198 w 234"/>
                <a:gd name="T67" fmla="*/ 134 h 341"/>
                <a:gd name="T68" fmla="*/ 205 w 234"/>
                <a:gd name="T69" fmla="*/ 131 h 341"/>
                <a:gd name="T70" fmla="*/ 215 w 234"/>
                <a:gd name="T71" fmla="*/ 129 h 341"/>
                <a:gd name="T72" fmla="*/ 215 w 234"/>
                <a:gd name="T73" fmla="*/ 117 h 341"/>
                <a:gd name="T74" fmla="*/ 239 w 234"/>
                <a:gd name="T75" fmla="*/ 102 h 341"/>
                <a:gd name="T76" fmla="*/ 215 w 234"/>
                <a:gd name="T77" fmla="*/ 58 h 341"/>
                <a:gd name="T78" fmla="*/ 215 w 234"/>
                <a:gd name="T79" fmla="*/ 37 h 341"/>
                <a:gd name="T80" fmla="*/ 174 w 234"/>
                <a:gd name="T81" fmla="*/ 28 h 341"/>
                <a:gd name="T82" fmla="*/ 116 w 234"/>
                <a:gd name="T83" fmla="*/ 0 h 341"/>
                <a:gd name="T84" fmla="*/ 81 w 234"/>
                <a:gd name="T85" fmla="*/ 14 h 3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4"/>
                <a:gd name="T130" fmla="*/ 0 h 341"/>
                <a:gd name="T131" fmla="*/ 234 w 234"/>
                <a:gd name="T132" fmla="*/ 341 h 3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4" h="341">
                  <a:moveTo>
                    <a:pt x="59" y="14"/>
                  </a:moveTo>
                  <a:lnTo>
                    <a:pt x="67" y="35"/>
                  </a:lnTo>
                  <a:lnTo>
                    <a:pt x="51" y="48"/>
                  </a:lnTo>
                  <a:lnTo>
                    <a:pt x="50" y="102"/>
                  </a:lnTo>
                  <a:lnTo>
                    <a:pt x="41" y="67"/>
                  </a:lnTo>
                  <a:lnTo>
                    <a:pt x="7" y="101"/>
                  </a:lnTo>
                  <a:lnTo>
                    <a:pt x="0" y="199"/>
                  </a:lnTo>
                  <a:lnTo>
                    <a:pt x="21" y="247"/>
                  </a:lnTo>
                  <a:lnTo>
                    <a:pt x="24" y="272"/>
                  </a:lnTo>
                  <a:lnTo>
                    <a:pt x="25" y="292"/>
                  </a:lnTo>
                  <a:lnTo>
                    <a:pt x="24" y="309"/>
                  </a:lnTo>
                  <a:lnTo>
                    <a:pt x="19" y="341"/>
                  </a:lnTo>
                  <a:lnTo>
                    <a:pt x="111" y="335"/>
                  </a:lnTo>
                  <a:lnTo>
                    <a:pt x="233" y="323"/>
                  </a:lnTo>
                  <a:lnTo>
                    <a:pt x="211" y="316"/>
                  </a:lnTo>
                  <a:lnTo>
                    <a:pt x="199" y="299"/>
                  </a:lnTo>
                  <a:lnTo>
                    <a:pt x="217" y="283"/>
                  </a:lnTo>
                  <a:lnTo>
                    <a:pt x="217" y="265"/>
                  </a:lnTo>
                  <a:lnTo>
                    <a:pt x="208" y="248"/>
                  </a:lnTo>
                  <a:lnTo>
                    <a:pt x="217" y="236"/>
                  </a:lnTo>
                  <a:lnTo>
                    <a:pt x="234" y="238"/>
                  </a:lnTo>
                  <a:lnTo>
                    <a:pt x="230" y="191"/>
                  </a:lnTo>
                  <a:lnTo>
                    <a:pt x="226" y="162"/>
                  </a:lnTo>
                  <a:lnTo>
                    <a:pt x="216" y="145"/>
                  </a:lnTo>
                  <a:lnTo>
                    <a:pt x="206" y="134"/>
                  </a:lnTo>
                  <a:lnTo>
                    <a:pt x="191" y="131"/>
                  </a:lnTo>
                  <a:lnTo>
                    <a:pt x="177" y="131"/>
                  </a:lnTo>
                  <a:lnTo>
                    <a:pt x="161" y="153"/>
                  </a:lnTo>
                  <a:lnTo>
                    <a:pt x="152" y="160"/>
                  </a:lnTo>
                  <a:lnTo>
                    <a:pt x="145" y="162"/>
                  </a:lnTo>
                  <a:lnTo>
                    <a:pt x="137" y="159"/>
                  </a:lnTo>
                  <a:lnTo>
                    <a:pt x="135" y="148"/>
                  </a:lnTo>
                  <a:lnTo>
                    <a:pt x="137" y="141"/>
                  </a:lnTo>
                  <a:lnTo>
                    <a:pt x="144" y="134"/>
                  </a:lnTo>
                  <a:lnTo>
                    <a:pt x="151" y="131"/>
                  </a:lnTo>
                  <a:lnTo>
                    <a:pt x="157" y="129"/>
                  </a:lnTo>
                  <a:lnTo>
                    <a:pt x="157" y="117"/>
                  </a:lnTo>
                  <a:lnTo>
                    <a:pt x="175" y="102"/>
                  </a:lnTo>
                  <a:lnTo>
                    <a:pt x="157" y="58"/>
                  </a:lnTo>
                  <a:lnTo>
                    <a:pt x="157" y="37"/>
                  </a:lnTo>
                  <a:lnTo>
                    <a:pt x="128" y="28"/>
                  </a:lnTo>
                  <a:lnTo>
                    <a:pt x="85" y="0"/>
                  </a:lnTo>
                  <a:lnTo>
                    <a:pt x="59" y="1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1C84AE-24BC-40D8-943C-247D8B7B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082" y="4090988"/>
              <a:ext cx="619090" cy="485775"/>
            </a:xfrm>
            <a:custGeom>
              <a:avLst/>
              <a:gdLst>
                <a:gd name="T0" fmla="*/ 15 w 300"/>
                <a:gd name="T1" fmla="*/ 46 h 255"/>
                <a:gd name="T2" fmla="*/ 48 w 300"/>
                <a:gd name="T3" fmla="*/ 21 h 255"/>
                <a:gd name="T4" fmla="*/ 171 w 300"/>
                <a:gd name="T5" fmla="*/ 0 h 255"/>
                <a:gd name="T6" fmla="*/ 210 w 300"/>
                <a:gd name="T7" fmla="*/ 14 h 255"/>
                <a:gd name="T8" fmla="*/ 288 w 300"/>
                <a:gd name="T9" fmla="*/ 4 h 255"/>
                <a:gd name="T10" fmla="*/ 353 w 300"/>
                <a:gd name="T11" fmla="*/ 40 h 255"/>
                <a:gd name="T12" fmla="*/ 413 w 300"/>
                <a:gd name="T13" fmla="*/ 68 h 255"/>
                <a:gd name="T14" fmla="*/ 380 w 300"/>
                <a:gd name="T15" fmla="*/ 145 h 255"/>
                <a:gd name="T16" fmla="*/ 331 w 300"/>
                <a:gd name="T17" fmla="*/ 183 h 255"/>
                <a:gd name="T18" fmla="*/ 276 w 300"/>
                <a:gd name="T19" fmla="*/ 195 h 255"/>
                <a:gd name="T20" fmla="*/ 286 w 300"/>
                <a:gd name="T21" fmla="*/ 226 h 255"/>
                <a:gd name="T22" fmla="*/ 253 w 300"/>
                <a:gd name="T23" fmla="*/ 255 h 255"/>
                <a:gd name="T24" fmla="*/ 192 w 300"/>
                <a:gd name="T25" fmla="*/ 183 h 255"/>
                <a:gd name="T26" fmla="*/ 28 w 300"/>
                <a:gd name="T27" fmla="*/ 68 h 255"/>
                <a:gd name="T28" fmla="*/ 0 w 300"/>
                <a:gd name="T29" fmla="*/ 68 h 255"/>
                <a:gd name="T30" fmla="*/ 15 w 300"/>
                <a:gd name="T31" fmla="*/ 46 h 25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0"/>
                <a:gd name="T49" fmla="*/ 0 h 255"/>
                <a:gd name="T50" fmla="*/ 300 w 300"/>
                <a:gd name="T51" fmla="*/ 255 h 25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0" h="255">
                  <a:moveTo>
                    <a:pt x="11" y="46"/>
                  </a:moveTo>
                  <a:lnTo>
                    <a:pt x="35" y="21"/>
                  </a:lnTo>
                  <a:lnTo>
                    <a:pt x="125" y="0"/>
                  </a:lnTo>
                  <a:lnTo>
                    <a:pt x="152" y="14"/>
                  </a:lnTo>
                  <a:lnTo>
                    <a:pt x="210" y="4"/>
                  </a:lnTo>
                  <a:lnTo>
                    <a:pt x="257" y="40"/>
                  </a:lnTo>
                  <a:lnTo>
                    <a:pt x="300" y="68"/>
                  </a:lnTo>
                  <a:lnTo>
                    <a:pt x="276" y="145"/>
                  </a:lnTo>
                  <a:lnTo>
                    <a:pt x="240" y="183"/>
                  </a:lnTo>
                  <a:lnTo>
                    <a:pt x="200" y="195"/>
                  </a:lnTo>
                  <a:lnTo>
                    <a:pt x="208" y="226"/>
                  </a:lnTo>
                  <a:lnTo>
                    <a:pt x="184" y="255"/>
                  </a:lnTo>
                  <a:lnTo>
                    <a:pt x="138" y="183"/>
                  </a:lnTo>
                  <a:lnTo>
                    <a:pt x="20" y="68"/>
                  </a:lnTo>
                  <a:lnTo>
                    <a:pt x="0" y="68"/>
                  </a:lnTo>
                  <a:lnTo>
                    <a:pt x="11" y="4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6F28FED-D84E-4D4D-AB3C-7056FFD95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976" y="3375025"/>
              <a:ext cx="932074" cy="576263"/>
            </a:xfrm>
            <a:custGeom>
              <a:avLst/>
              <a:gdLst>
                <a:gd name="T0" fmla="*/ 102 w 452"/>
                <a:gd name="T1" fmla="*/ 211 h 302"/>
                <a:gd name="T2" fmla="*/ 83 w 452"/>
                <a:gd name="T3" fmla="*/ 242 h 302"/>
                <a:gd name="T4" fmla="*/ 57 w 452"/>
                <a:gd name="T5" fmla="*/ 250 h 302"/>
                <a:gd name="T6" fmla="*/ 56 w 452"/>
                <a:gd name="T7" fmla="*/ 270 h 302"/>
                <a:gd name="T8" fmla="*/ 2 w 452"/>
                <a:gd name="T9" fmla="*/ 286 h 302"/>
                <a:gd name="T10" fmla="*/ 0 w 452"/>
                <a:gd name="T11" fmla="*/ 302 h 302"/>
                <a:gd name="T12" fmla="*/ 146 w 452"/>
                <a:gd name="T13" fmla="*/ 282 h 302"/>
                <a:gd name="T14" fmla="*/ 414 w 452"/>
                <a:gd name="T15" fmla="*/ 238 h 302"/>
                <a:gd name="T16" fmla="*/ 619 w 452"/>
                <a:gd name="T17" fmla="*/ 200 h 302"/>
                <a:gd name="T18" fmla="*/ 619 w 452"/>
                <a:gd name="T19" fmla="*/ 169 h 302"/>
                <a:gd name="T20" fmla="*/ 597 w 452"/>
                <a:gd name="T21" fmla="*/ 160 h 302"/>
                <a:gd name="T22" fmla="*/ 578 w 452"/>
                <a:gd name="T23" fmla="*/ 175 h 302"/>
                <a:gd name="T24" fmla="*/ 568 w 452"/>
                <a:gd name="T25" fmla="*/ 134 h 302"/>
                <a:gd name="T26" fmla="*/ 578 w 452"/>
                <a:gd name="T27" fmla="*/ 97 h 302"/>
                <a:gd name="T28" fmla="*/ 501 w 452"/>
                <a:gd name="T29" fmla="*/ 70 h 302"/>
                <a:gd name="T30" fmla="*/ 449 w 452"/>
                <a:gd name="T31" fmla="*/ 77 h 302"/>
                <a:gd name="T32" fmla="*/ 448 w 452"/>
                <a:gd name="T33" fmla="*/ 21 h 302"/>
                <a:gd name="T34" fmla="*/ 396 w 452"/>
                <a:gd name="T35" fmla="*/ 0 h 302"/>
                <a:gd name="T36" fmla="*/ 354 w 452"/>
                <a:gd name="T37" fmla="*/ 13 h 302"/>
                <a:gd name="T38" fmla="*/ 326 w 452"/>
                <a:gd name="T39" fmla="*/ 66 h 302"/>
                <a:gd name="T40" fmla="*/ 278 w 452"/>
                <a:gd name="T41" fmla="*/ 87 h 302"/>
                <a:gd name="T42" fmla="*/ 259 w 452"/>
                <a:gd name="T43" fmla="*/ 170 h 302"/>
                <a:gd name="T44" fmla="*/ 182 w 452"/>
                <a:gd name="T45" fmla="*/ 211 h 302"/>
                <a:gd name="T46" fmla="*/ 118 w 452"/>
                <a:gd name="T47" fmla="*/ 228 h 302"/>
                <a:gd name="T48" fmla="*/ 102 w 452"/>
                <a:gd name="T49" fmla="*/ 211 h 3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2"/>
                <a:gd name="T76" fmla="*/ 0 h 302"/>
                <a:gd name="T77" fmla="*/ 452 w 452"/>
                <a:gd name="T78" fmla="*/ 302 h 3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2" h="302">
                  <a:moveTo>
                    <a:pt x="74" y="211"/>
                  </a:moveTo>
                  <a:lnTo>
                    <a:pt x="61" y="242"/>
                  </a:lnTo>
                  <a:lnTo>
                    <a:pt x="42" y="250"/>
                  </a:lnTo>
                  <a:lnTo>
                    <a:pt x="41" y="270"/>
                  </a:lnTo>
                  <a:lnTo>
                    <a:pt x="2" y="286"/>
                  </a:lnTo>
                  <a:lnTo>
                    <a:pt x="0" y="302"/>
                  </a:lnTo>
                  <a:lnTo>
                    <a:pt x="107" y="282"/>
                  </a:lnTo>
                  <a:lnTo>
                    <a:pt x="302" y="238"/>
                  </a:lnTo>
                  <a:lnTo>
                    <a:pt x="452" y="200"/>
                  </a:lnTo>
                  <a:lnTo>
                    <a:pt x="452" y="169"/>
                  </a:lnTo>
                  <a:lnTo>
                    <a:pt x="435" y="160"/>
                  </a:lnTo>
                  <a:lnTo>
                    <a:pt x="422" y="175"/>
                  </a:lnTo>
                  <a:lnTo>
                    <a:pt x="414" y="134"/>
                  </a:lnTo>
                  <a:lnTo>
                    <a:pt x="422" y="97"/>
                  </a:lnTo>
                  <a:lnTo>
                    <a:pt x="366" y="70"/>
                  </a:lnTo>
                  <a:lnTo>
                    <a:pt x="328" y="77"/>
                  </a:lnTo>
                  <a:lnTo>
                    <a:pt x="327" y="21"/>
                  </a:lnTo>
                  <a:lnTo>
                    <a:pt x="288" y="0"/>
                  </a:lnTo>
                  <a:lnTo>
                    <a:pt x="258" y="13"/>
                  </a:lnTo>
                  <a:lnTo>
                    <a:pt x="238" y="66"/>
                  </a:lnTo>
                  <a:lnTo>
                    <a:pt x="203" y="87"/>
                  </a:lnTo>
                  <a:lnTo>
                    <a:pt x="189" y="170"/>
                  </a:lnTo>
                  <a:lnTo>
                    <a:pt x="132" y="211"/>
                  </a:lnTo>
                  <a:lnTo>
                    <a:pt x="86" y="228"/>
                  </a:lnTo>
                  <a:lnTo>
                    <a:pt x="74" y="21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8C44A6C-1F62-4550-9028-E5B9F11F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264" y="2908300"/>
              <a:ext cx="715393" cy="466725"/>
            </a:xfrm>
            <a:custGeom>
              <a:avLst/>
              <a:gdLst>
                <a:gd name="T0" fmla="*/ 44 w 347"/>
                <a:gd name="T1" fmla="*/ 36 h 245"/>
                <a:gd name="T2" fmla="*/ 0 w 347"/>
                <a:gd name="T3" fmla="*/ 68 h 245"/>
                <a:gd name="T4" fmla="*/ 26 w 347"/>
                <a:gd name="T5" fmla="*/ 187 h 245"/>
                <a:gd name="T6" fmla="*/ 44 w 347"/>
                <a:gd name="T7" fmla="*/ 245 h 245"/>
                <a:gd name="T8" fmla="*/ 126 w 347"/>
                <a:gd name="T9" fmla="*/ 240 h 245"/>
                <a:gd name="T10" fmla="*/ 427 w 347"/>
                <a:gd name="T11" fmla="*/ 195 h 245"/>
                <a:gd name="T12" fmla="*/ 448 w 347"/>
                <a:gd name="T13" fmla="*/ 188 h 245"/>
                <a:gd name="T14" fmla="*/ 478 w 347"/>
                <a:gd name="T15" fmla="*/ 133 h 245"/>
                <a:gd name="T16" fmla="*/ 432 w 347"/>
                <a:gd name="T17" fmla="*/ 103 h 245"/>
                <a:gd name="T18" fmla="*/ 458 w 347"/>
                <a:gd name="T19" fmla="*/ 32 h 245"/>
                <a:gd name="T20" fmla="*/ 424 w 347"/>
                <a:gd name="T21" fmla="*/ 25 h 245"/>
                <a:gd name="T22" fmla="*/ 424 w 347"/>
                <a:gd name="T23" fmla="*/ 7 h 245"/>
                <a:gd name="T24" fmla="*/ 409 w 347"/>
                <a:gd name="T25" fmla="*/ 0 h 245"/>
                <a:gd name="T26" fmla="*/ 59 w 347"/>
                <a:gd name="T27" fmla="*/ 51 h 245"/>
                <a:gd name="T28" fmla="*/ 44 w 347"/>
                <a:gd name="T29" fmla="*/ 36 h 2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7"/>
                <a:gd name="T46" fmla="*/ 0 h 245"/>
                <a:gd name="T47" fmla="*/ 347 w 347"/>
                <a:gd name="T48" fmla="*/ 245 h 2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7" h="245">
                  <a:moveTo>
                    <a:pt x="32" y="36"/>
                  </a:moveTo>
                  <a:lnTo>
                    <a:pt x="0" y="68"/>
                  </a:lnTo>
                  <a:lnTo>
                    <a:pt x="18" y="187"/>
                  </a:lnTo>
                  <a:lnTo>
                    <a:pt x="32" y="245"/>
                  </a:lnTo>
                  <a:lnTo>
                    <a:pt x="91" y="240"/>
                  </a:lnTo>
                  <a:lnTo>
                    <a:pt x="310" y="195"/>
                  </a:lnTo>
                  <a:lnTo>
                    <a:pt x="325" y="188"/>
                  </a:lnTo>
                  <a:lnTo>
                    <a:pt x="347" y="133"/>
                  </a:lnTo>
                  <a:lnTo>
                    <a:pt x="314" y="103"/>
                  </a:lnTo>
                  <a:lnTo>
                    <a:pt x="332" y="32"/>
                  </a:lnTo>
                  <a:lnTo>
                    <a:pt x="307" y="25"/>
                  </a:lnTo>
                  <a:lnTo>
                    <a:pt x="307" y="7"/>
                  </a:lnTo>
                  <a:lnTo>
                    <a:pt x="296" y="0"/>
                  </a:lnTo>
                  <a:lnTo>
                    <a:pt x="42" y="51"/>
                  </a:lnTo>
                  <a:lnTo>
                    <a:pt x="32" y="3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3FC2059-5256-44A0-880D-9ADE32851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0393" y="3279775"/>
              <a:ext cx="608772" cy="249238"/>
            </a:xfrm>
            <a:custGeom>
              <a:avLst/>
              <a:gdLst>
                <a:gd name="T0" fmla="*/ 0 w 295"/>
                <a:gd name="T1" fmla="*/ 45 h 131"/>
                <a:gd name="T2" fmla="*/ 305 w 295"/>
                <a:gd name="T3" fmla="*/ 0 h 131"/>
                <a:gd name="T4" fmla="*/ 356 w 295"/>
                <a:gd name="T5" fmla="*/ 90 h 131"/>
                <a:gd name="T6" fmla="*/ 407 w 295"/>
                <a:gd name="T7" fmla="*/ 80 h 131"/>
                <a:gd name="T8" fmla="*/ 408 w 295"/>
                <a:gd name="T9" fmla="*/ 125 h 131"/>
                <a:gd name="T10" fmla="*/ 364 w 295"/>
                <a:gd name="T11" fmla="*/ 131 h 131"/>
                <a:gd name="T12" fmla="*/ 329 w 295"/>
                <a:gd name="T13" fmla="*/ 102 h 131"/>
                <a:gd name="T14" fmla="*/ 305 w 295"/>
                <a:gd name="T15" fmla="*/ 66 h 131"/>
                <a:gd name="T16" fmla="*/ 299 w 295"/>
                <a:gd name="T17" fmla="*/ 17 h 131"/>
                <a:gd name="T18" fmla="*/ 281 w 295"/>
                <a:gd name="T19" fmla="*/ 42 h 131"/>
                <a:gd name="T20" fmla="*/ 304 w 295"/>
                <a:gd name="T21" fmla="*/ 116 h 131"/>
                <a:gd name="T22" fmla="*/ 213 w 295"/>
                <a:gd name="T23" fmla="*/ 126 h 131"/>
                <a:gd name="T24" fmla="*/ 210 w 295"/>
                <a:gd name="T25" fmla="*/ 72 h 131"/>
                <a:gd name="T26" fmla="*/ 154 w 295"/>
                <a:gd name="T27" fmla="*/ 49 h 131"/>
                <a:gd name="T28" fmla="*/ 110 w 295"/>
                <a:gd name="T29" fmla="*/ 43 h 131"/>
                <a:gd name="T30" fmla="*/ 12 w 295"/>
                <a:gd name="T31" fmla="*/ 80 h 131"/>
                <a:gd name="T32" fmla="*/ 0 w 295"/>
                <a:gd name="T33" fmla="*/ 45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5"/>
                <a:gd name="T52" fmla="*/ 0 h 131"/>
                <a:gd name="T53" fmla="*/ 295 w 295"/>
                <a:gd name="T54" fmla="*/ 131 h 1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5" h="131">
                  <a:moveTo>
                    <a:pt x="0" y="45"/>
                  </a:moveTo>
                  <a:lnTo>
                    <a:pt x="220" y="0"/>
                  </a:lnTo>
                  <a:lnTo>
                    <a:pt x="256" y="90"/>
                  </a:lnTo>
                  <a:lnTo>
                    <a:pt x="294" y="80"/>
                  </a:lnTo>
                  <a:lnTo>
                    <a:pt x="295" y="125"/>
                  </a:lnTo>
                  <a:lnTo>
                    <a:pt x="264" y="131"/>
                  </a:lnTo>
                  <a:lnTo>
                    <a:pt x="237" y="102"/>
                  </a:lnTo>
                  <a:lnTo>
                    <a:pt x="220" y="66"/>
                  </a:lnTo>
                  <a:lnTo>
                    <a:pt x="216" y="17"/>
                  </a:lnTo>
                  <a:lnTo>
                    <a:pt x="203" y="42"/>
                  </a:lnTo>
                  <a:lnTo>
                    <a:pt x="219" y="116"/>
                  </a:lnTo>
                  <a:lnTo>
                    <a:pt x="154" y="126"/>
                  </a:lnTo>
                  <a:lnTo>
                    <a:pt x="152" y="72"/>
                  </a:lnTo>
                  <a:lnTo>
                    <a:pt x="112" y="49"/>
                  </a:lnTo>
                  <a:lnTo>
                    <a:pt x="79" y="43"/>
                  </a:lnTo>
                  <a:lnTo>
                    <a:pt x="8" y="8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D9AC98BC-DB17-448E-824D-D0C685C50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997" y="2052638"/>
              <a:ext cx="1251937" cy="776287"/>
            </a:xfrm>
            <a:custGeom>
              <a:avLst/>
              <a:gdLst>
                <a:gd name="T0" fmla="*/ 14 w 607"/>
                <a:gd name="T1" fmla="*/ 0 h 407"/>
                <a:gd name="T2" fmla="*/ 179 w 607"/>
                <a:gd name="T3" fmla="*/ 17 h 407"/>
                <a:gd name="T4" fmla="*/ 278 w 607"/>
                <a:gd name="T5" fmla="*/ 27 h 407"/>
                <a:gd name="T6" fmla="*/ 407 w 607"/>
                <a:gd name="T7" fmla="*/ 38 h 407"/>
                <a:gd name="T8" fmla="*/ 527 w 607"/>
                <a:gd name="T9" fmla="*/ 47 h 407"/>
                <a:gd name="T10" fmla="*/ 736 w 607"/>
                <a:gd name="T11" fmla="*/ 59 h 407"/>
                <a:gd name="T12" fmla="*/ 833 w 607"/>
                <a:gd name="T13" fmla="*/ 65 h 407"/>
                <a:gd name="T14" fmla="*/ 830 w 607"/>
                <a:gd name="T15" fmla="*/ 396 h 407"/>
                <a:gd name="T16" fmla="*/ 319 w 607"/>
                <a:gd name="T17" fmla="*/ 362 h 407"/>
                <a:gd name="T18" fmla="*/ 311 w 607"/>
                <a:gd name="T19" fmla="*/ 407 h 407"/>
                <a:gd name="T20" fmla="*/ 289 w 607"/>
                <a:gd name="T21" fmla="*/ 386 h 407"/>
                <a:gd name="T22" fmla="*/ 245 w 607"/>
                <a:gd name="T23" fmla="*/ 389 h 407"/>
                <a:gd name="T24" fmla="*/ 175 w 607"/>
                <a:gd name="T25" fmla="*/ 398 h 407"/>
                <a:gd name="T26" fmla="*/ 166 w 607"/>
                <a:gd name="T27" fmla="*/ 340 h 407"/>
                <a:gd name="T28" fmla="*/ 86 w 607"/>
                <a:gd name="T29" fmla="*/ 294 h 407"/>
                <a:gd name="T30" fmla="*/ 96 w 607"/>
                <a:gd name="T31" fmla="*/ 251 h 407"/>
                <a:gd name="T32" fmla="*/ 104 w 607"/>
                <a:gd name="T33" fmla="*/ 215 h 407"/>
                <a:gd name="T34" fmla="*/ 0 w 607"/>
                <a:gd name="T35" fmla="*/ 101 h 407"/>
                <a:gd name="T36" fmla="*/ 14 w 607"/>
                <a:gd name="T37" fmla="*/ 0 h 4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407"/>
                <a:gd name="T59" fmla="*/ 607 w 607"/>
                <a:gd name="T60" fmla="*/ 407 h 40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407">
                  <a:moveTo>
                    <a:pt x="10" y="0"/>
                  </a:moveTo>
                  <a:lnTo>
                    <a:pt x="129" y="17"/>
                  </a:lnTo>
                  <a:lnTo>
                    <a:pt x="202" y="27"/>
                  </a:lnTo>
                  <a:lnTo>
                    <a:pt x="297" y="38"/>
                  </a:lnTo>
                  <a:lnTo>
                    <a:pt x="384" y="47"/>
                  </a:lnTo>
                  <a:lnTo>
                    <a:pt x="536" y="59"/>
                  </a:lnTo>
                  <a:lnTo>
                    <a:pt x="607" y="65"/>
                  </a:lnTo>
                  <a:lnTo>
                    <a:pt x="605" y="396"/>
                  </a:lnTo>
                  <a:lnTo>
                    <a:pt x="233" y="362"/>
                  </a:lnTo>
                  <a:lnTo>
                    <a:pt x="226" y="407"/>
                  </a:lnTo>
                  <a:lnTo>
                    <a:pt x="211" y="386"/>
                  </a:lnTo>
                  <a:lnTo>
                    <a:pt x="178" y="389"/>
                  </a:lnTo>
                  <a:lnTo>
                    <a:pt x="128" y="398"/>
                  </a:lnTo>
                  <a:lnTo>
                    <a:pt x="120" y="340"/>
                  </a:lnTo>
                  <a:lnTo>
                    <a:pt x="62" y="294"/>
                  </a:lnTo>
                  <a:lnTo>
                    <a:pt x="70" y="251"/>
                  </a:lnTo>
                  <a:lnTo>
                    <a:pt x="76" y="215"/>
                  </a:lnTo>
                  <a:lnTo>
                    <a:pt x="0" y="10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26F7E2F-8201-485E-AF54-CA8250984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169" y="3459163"/>
              <a:ext cx="832332" cy="679450"/>
            </a:xfrm>
            <a:custGeom>
              <a:avLst/>
              <a:gdLst>
                <a:gd name="T0" fmla="*/ 0 w 403"/>
                <a:gd name="T1" fmla="*/ 12 h 357"/>
                <a:gd name="T2" fmla="*/ 241 w 403"/>
                <a:gd name="T3" fmla="*/ 0 h 357"/>
                <a:gd name="T4" fmla="*/ 294 w 403"/>
                <a:gd name="T5" fmla="*/ 0 h 357"/>
                <a:gd name="T6" fmla="*/ 331 w 403"/>
                <a:gd name="T7" fmla="*/ 11 h 357"/>
                <a:gd name="T8" fmla="*/ 312 w 403"/>
                <a:gd name="T9" fmla="*/ 42 h 357"/>
                <a:gd name="T10" fmla="*/ 382 w 403"/>
                <a:gd name="T11" fmla="*/ 92 h 357"/>
                <a:gd name="T12" fmla="*/ 404 w 403"/>
                <a:gd name="T13" fmla="*/ 135 h 357"/>
                <a:gd name="T14" fmla="*/ 446 w 403"/>
                <a:gd name="T15" fmla="*/ 124 h 357"/>
                <a:gd name="T16" fmla="*/ 445 w 403"/>
                <a:gd name="T17" fmla="*/ 184 h 357"/>
                <a:gd name="T18" fmla="*/ 486 w 403"/>
                <a:gd name="T19" fmla="*/ 202 h 357"/>
                <a:gd name="T20" fmla="*/ 505 w 403"/>
                <a:gd name="T21" fmla="*/ 254 h 357"/>
                <a:gd name="T22" fmla="*/ 537 w 403"/>
                <a:gd name="T23" fmla="*/ 259 h 357"/>
                <a:gd name="T24" fmla="*/ 553 w 403"/>
                <a:gd name="T25" fmla="*/ 281 h 357"/>
                <a:gd name="T26" fmla="*/ 515 w 403"/>
                <a:gd name="T27" fmla="*/ 312 h 357"/>
                <a:gd name="T28" fmla="*/ 503 w 403"/>
                <a:gd name="T29" fmla="*/ 347 h 357"/>
                <a:gd name="T30" fmla="*/ 449 w 403"/>
                <a:gd name="T31" fmla="*/ 357 h 357"/>
                <a:gd name="T32" fmla="*/ 463 w 403"/>
                <a:gd name="T33" fmla="*/ 318 h 357"/>
                <a:gd name="T34" fmla="*/ 256 w 403"/>
                <a:gd name="T35" fmla="*/ 332 h 357"/>
                <a:gd name="T36" fmla="*/ 108 w 403"/>
                <a:gd name="T37" fmla="*/ 346 h 357"/>
                <a:gd name="T38" fmla="*/ 98 w 403"/>
                <a:gd name="T39" fmla="*/ 309 h 357"/>
                <a:gd name="T40" fmla="*/ 89 w 403"/>
                <a:gd name="T41" fmla="*/ 194 h 357"/>
                <a:gd name="T42" fmla="*/ 88 w 403"/>
                <a:gd name="T43" fmla="*/ 132 h 357"/>
                <a:gd name="T44" fmla="*/ 38 w 403"/>
                <a:gd name="T45" fmla="*/ 104 h 357"/>
                <a:gd name="T46" fmla="*/ 56 w 403"/>
                <a:gd name="T47" fmla="*/ 78 h 357"/>
                <a:gd name="T48" fmla="*/ 31 w 403"/>
                <a:gd name="T49" fmla="*/ 64 h 357"/>
                <a:gd name="T50" fmla="*/ 0 w 403"/>
                <a:gd name="T51" fmla="*/ 12 h 3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03"/>
                <a:gd name="T79" fmla="*/ 0 h 357"/>
                <a:gd name="T80" fmla="*/ 403 w 403"/>
                <a:gd name="T81" fmla="*/ 357 h 3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03" h="357">
                  <a:moveTo>
                    <a:pt x="0" y="12"/>
                  </a:moveTo>
                  <a:lnTo>
                    <a:pt x="176" y="0"/>
                  </a:lnTo>
                  <a:lnTo>
                    <a:pt x="214" y="0"/>
                  </a:lnTo>
                  <a:lnTo>
                    <a:pt x="242" y="11"/>
                  </a:lnTo>
                  <a:lnTo>
                    <a:pt x="227" y="42"/>
                  </a:lnTo>
                  <a:lnTo>
                    <a:pt x="278" y="92"/>
                  </a:lnTo>
                  <a:lnTo>
                    <a:pt x="295" y="135"/>
                  </a:lnTo>
                  <a:lnTo>
                    <a:pt x="325" y="124"/>
                  </a:lnTo>
                  <a:lnTo>
                    <a:pt x="324" y="184"/>
                  </a:lnTo>
                  <a:lnTo>
                    <a:pt x="355" y="202"/>
                  </a:lnTo>
                  <a:lnTo>
                    <a:pt x="369" y="254"/>
                  </a:lnTo>
                  <a:lnTo>
                    <a:pt x="391" y="259"/>
                  </a:lnTo>
                  <a:lnTo>
                    <a:pt x="403" y="281"/>
                  </a:lnTo>
                  <a:lnTo>
                    <a:pt x="376" y="312"/>
                  </a:lnTo>
                  <a:lnTo>
                    <a:pt x="367" y="347"/>
                  </a:lnTo>
                  <a:lnTo>
                    <a:pt x="328" y="357"/>
                  </a:lnTo>
                  <a:lnTo>
                    <a:pt x="338" y="318"/>
                  </a:lnTo>
                  <a:lnTo>
                    <a:pt x="187" y="332"/>
                  </a:lnTo>
                  <a:lnTo>
                    <a:pt x="79" y="346"/>
                  </a:lnTo>
                  <a:lnTo>
                    <a:pt x="72" y="309"/>
                  </a:lnTo>
                  <a:lnTo>
                    <a:pt x="65" y="194"/>
                  </a:lnTo>
                  <a:lnTo>
                    <a:pt x="64" y="132"/>
                  </a:lnTo>
                  <a:lnTo>
                    <a:pt x="28" y="104"/>
                  </a:lnTo>
                  <a:lnTo>
                    <a:pt x="41" y="78"/>
                  </a:lnTo>
                  <a:lnTo>
                    <a:pt x="23" y="6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592AE8A-2EAB-47A4-831E-C5585002B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606" y="3173413"/>
              <a:ext cx="405848" cy="663575"/>
            </a:xfrm>
            <a:custGeom>
              <a:avLst/>
              <a:gdLst>
                <a:gd name="T0" fmla="*/ 0 w 197"/>
                <a:gd name="T1" fmla="*/ 25 h 348"/>
                <a:gd name="T2" fmla="*/ 31 w 197"/>
                <a:gd name="T3" fmla="*/ 38 h 348"/>
                <a:gd name="T4" fmla="*/ 62 w 197"/>
                <a:gd name="T5" fmla="*/ 35 h 348"/>
                <a:gd name="T6" fmla="*/ 72 w 197"/>
                <a:gd name="T7" fmla="*/ 28 h 348"/>
                <a:gd name="T8" fmla="*/ 80 w 197"/>
                <a:gd name="T9" fmla="*/ 7 h 348"/>
                <a:gd name="T10" fmla="*/ 208 w 197"/>
                <a:gd name="T11" fmla="*/ 0 h 348"/>
                <a:gd name="T12" fmla="*/ 269 w 197"/>
                <a:gd name="T13" fmla="*/ 246 h 348"/>
                <a:gd name="T14" fmla="*/ 265 w 197"/>
                <a:gd name="T15" fmla="*/ 243 h 348"/>
                <a:gd name="T16" fmla="*/ 219 w 197"/>
                <a:gd name="T17" fmla="*/ 257 h 348"/>
                <a:gd name="T18" fmla="*/ 188 w 197"/>
                <a:gd name="T19" fmla="*/ 323 h 348"/>
                <a:gd name="T20" fmla="*/ 142 w 197"/>
                <a:gd name="T21" fmla="*/ 314 h 348"/>
                <a:gd name="T22" fmla="*/ 89 w 197"/>
                <a:gd name="T23" fmla="*/ 339 h 348"/>
                <a:gd name="T24" fmla="*/ 17 w 197"/>
                <a:gd name="T25" fmla="*/ 348 h 348"/>
                <a:gd name="T26" fmla="*/ 49 w 197"/>
                <a:gd name="T27" fmla="*/ 283 h 348"/>
                <a:gd name="T28" fmla="*/ 35 w 197"/>
                <a:gd name="T29" fmla="*/ 247 h 348"/>
                <a:gd name="T30" fmla="*/ 0 w 197"/>
                <a:gd name="T31" fmla="*/ 25 h 3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7"/>
                <a:gd name="T49" fmla="*/ 0 h 348"/>
                <a:gd name="T50" fmla="*/ 197 w 197"/>
                <a:gd name="T51" fmla="*/ 348 h 3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7" h="348">
                  <a:moveTo>
                    <a:pt x="0" y="25"/>
                  </a:moveTo>
                  <a:lnTo>
                    <a:pt x="23" y="38"/>
                  </a:lnTo>
                  <a:lnTo>
                    <a:pt x="45" y="35"/>
                  </a:lnTo>
                  <a:lnTo>
                    <a:pt x="53" y="28"/>
                  </a:lnTo>
                  <a:lnTo>
                    <a:pt x="58" y="7"/>
                  </a:lnTo>
                  <a:lnTo>
                    <a:pt x="153" y="0"/>
                  </a:lnTo>
                  <a:lnTo>
                    <a:pt x="197" y="246"/>
                  </a:lnTo>
                  <a:lnTo>
                    <a:pt x="194" y="243"/>
                  </a:lnTo>
                  <a:lnTo>
                    <a:pt x="161" y="257"/>
                  </a:lnTo>
                  <a:lnTo>
                    <a:pt x="138" y="323"/>
                  </a:lnTo>
                  <a:lnTo>
                    <a:pt x="104" y="314"/>
                  </a:lnTo>
                  <a:lnTo>
                    <a:pt x="65" y="339"/>
                  </a:lnTo>
                  <a:lnTo>
                    <a:pt x="13" y="348"/>
                  </a:lnTo>
                  <a:lnTo>
                    <a:pt x="36" y="283"/>
                  </a:lnTo>
                  <a:lnTo>
                    <a:pt x="26" y="2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31FE521B-E629-4AFE-A9F1-4F78699CB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310" y="3038475"/>
              <a:ext cx="522787" cy="598488"/>
            </a:xfrm>
            <a:custGeom>
              <a:avLst/>
              <a:gdLst>
                <a:gd name="T0" fmla="*/ 0 w 253"/>
                <a:gd name="T1" fmla="*/ 71 h 314"/>
                <a:gd name="T2" fmla="*/ 156 w 253"/>
                <a:gd name="T3" fmla="*/ 59 h 314"/>
                <a:gd name="T4" fmla="*/ 188 w 253"/>
                <a:gd name="T5" fmla="*/ 64 h 314"/>
                <a:gd name="T6" fmla="*/ 264 w 253"/>
                <a:gd name="T7" fmla="*/ 37 h 314"/>
                <a:gd name="T8" fmla="*/ 280 w 253"/>
                <a:gd name="T9" fmla="*/ 12 h 314"/>
                <a:gd name="T10" fmla="*/ 325 w 253"/>
                <a:gd name="T11" fmla="*/ 0 h 314"/>
                <a:gd name="T12" fmla="*/ 349 w 253"/>
                <a:gd name="T13" fmla="*/ 119 h 314"/>
                <a:gd name="T14" fmla="*/ 330 w 253"/>
                <a:gd name="T15" fmla="*/ 132 h 314"/>
                <a:gd name="T16" fmla="*/ 335 w 253"/>
                <a:gd name="T17" fmla="*/ 214 h 314"/>
                <a:gd name="T18" fmla="*/ 300 w 253"/>
                <a:gd name="T19" fmla="*/ 221 h 314"/>
                <a:gd name="T20" fmla="*/ 280 w 253"/>
                <a:gd name="T21" fmla="*/ 267 h 314"/>
                <a:gd name="T22" fmla="*/ 253 w 253"/>
                <a:gd name="T23" fmla="*/ 261 h 314"/>
                <a:gd name="T24" fmla="*/ 245 w 253"/>
                <a:gd name="T25" fmla="*/ 314 h 314"/>
                <a:gd name="T26" fmla="*/ 204 w 253"/>
                <a:gd name="T27" fmla="*/ 292 h 314"/>
                <a:gd name="T28" fmla="*/ 128 w 253"/>
                <a:gd name="T29" fmla="*/ 306 h 314"/>
                <a:gd name="T30" fmla="*/ 95 w 253"/>
                <a:gd name="T31" fmla="*/ 286 h 314"/>
                <a:gd name="T32" fmla="*/ 52 w 253"/>
                <a:gd name="T33" fmla="*/ 285 h 314"/>
                <a:gd name="T34" fmla="*/ 29 w 253"/>
                <a:gd name="T35" fmla="*/ 197 h 314"/>
                <a:gd name="T36" fmla="*/ 0 w 253"/>
                <a:gd name="T37" fmla="*/ 71 h 3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3"/>
                <a:gd name="T58" fmla="*/ 0 h 314"/>
                <a:gd name="T59" fmla="*/ 253 w 253"/>
                <a:gd name="T60" fmla="*/ 314 h 3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3" h="314">
                  <a:moveTo>
                    <a:pt x="0" y="71"/>
                  </a:moveTo>
                  <a:lnTo>
                    <a:pt x="114" y="59"/>
                  </a:lnTo>
                  <a:lnTo>
                    <a:pt x="138" y="64"/>
                  </a:lnTo>
                  <a:lnTo>
                    <a:pt x="192" y="37"/>
                  </a:lnTo>
                  <a:lnTo>
                    <a:pt x="204" y="12"/>
                  </a:lnTo>
                  <a:lnTo>
                    <a:pt x="236" y="0"/>
                  </a:lnTo>
                  <a:lnTo>
                    <a:pt x="253" y="119"/>
                  </a:lnTo>
                  <a:lnTo>
                    <a:pt x="240" y="132"/>
                  </a:lnTo>
                  <a:lnTo>
                    <a:pt x="243" y="214"/>
                  </a:lnTo>
                  <a:lnTo>
                    <a:pt x="218" y="221"/>
                  </a:lnTo>
                  <a:lnTo>
                    <a:pt x="204" y="267"/>
                  </a:lnTo>
                  <a:lnTo>
                    <a:pt x="184" y="261"/>
                  </a:lnTo>
                  <a:lnTo>
                    <a:pt x="178" y="314"/>
                  </a:lnTo>
                  <a:lnTo>
                    <a:pt x="149" y="292"/>
                  </a:lnTo>
                  <a:lnTo>
                    <a:pt x="93" y="306"/>
                  </a:lnTo>
                  <a:lnTo>
                    <a:pt x="69" y="286"/>
                  </a:lnTo>
                  <a:lnTo>
                    <a:pt x="38" y="285"/>
                  </a:lnTo>
                  <a:lnTo>
                    <a:pt x="21" y="197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8E20DED-C11D-4041-A3D4-11C887021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713" y="3579813"/>
              <a:ext cx="918317" cy="506412"/>
            </a:xfrm>
            <a:custGeom>
              <a:avLst/>
              <a:gdLst>
                <a:gd name="T0" fmla="*/ 0 w 445"/>
                <a:gd name="T1" fmla="*/ 266 h 266"/>
                <a:gd name="T2" fmla="*/ 149 w 445"/>
                <a:gd name="T3" fmla="*/ 249 h 266"/>
                <a:gd name="T4" fmla="*/ 149 w 445"/>
                <a:gd name="T5" fmla="*/ 237 h 266"/>
                <a:gd name="T6" fmla="*/ 509 w 445"/>
                <a:gd name="T7" fmla="*/ 199 h 266"/>
                <a:gd name="T8" fmla="*/ 516 w 445"/>
                <a:gd name="T9" fmla="*/ 179 h 266"/>
                <a:gd name="T10" fmla="*/ 566 w 445"/>
                <a:gd name="T11" fmla="*/ 163 h 266"/>
                <a:gd name="T12" fmla="*/ 575 w 445"/>
                <a:gd name="T13" fmla="*/ 142 h 266"/>
                <a:gd name="T14" fmla="*/ 596 w 445"/>
                <a:gd name="T15" fmla="*/ 135 h 266"/>
                <a:gd name="T16" fmla="*/ 612 w 445"/>
                <a:gd name="T17" fmla="*/ 103 h 266"/>
                <a:gd name="T18" fmla="*/ 563 w 445"/>
                <a:gd name="T19" fmla="*/ 72 h 266"/>
                <a:gd name="T20" fmla="*/ 555 w 445"/>
                <a:gd name="T21" fmla="*/ 29 h 266"/>
                <a:gd name="T22" fmla="*/ 516 w 445"/>
                <a:gd name="T23" fmla="*/ 8 h 266"/>
                <a:gd name="T24" fmla="*/ 434 w 445"/>
                <a:gd name="T25" fmla="*/ 20 h 266"/>
                <a:gd name="T26" fmla="*/ 398 w 445"/>
                <a:gd name="T27" fmla="*/ 1 h 266"/>
                <a:gd name="T28" fmla="*/ 363 w 445"/>
                <a:gd name="T29" fmla="*/ 0 h 266"/>
                <a:gd name="T30" fmla="*/ 368 w 445"/>
                <a:gd name="T31" fmla="*/ 29 h 266"/>
                <a:gd name="T32" fmla="*/ 320 w 445"/>
                <a:gd name="T33" fmla="*/ 44 h 266"/>
                <a:gd name="T34" fmla="*/ 286 w 445"/>
                <a:gd name="T35" fmla="*/ 110 h 266"/>
                <a:gd name="T36" fmla="*/ 242 w 445"/>
                <a:gd name="T37" fmla="*/ 100 h 266"/>
                <a:gd name="T38" fmla="*/ 186 w 445"/>
                <a:gd name="T39" fmla="*/ 124 h 266"/>
                <a:gd name="T40" fmla="*/ 117 w 445"/>
                <a:gd name="T41" fmla="*/ 134 h 266"/>
                <a:gd name="T42" fmla="*/ 117 w 445"/>
                <a:gd name="T43" fmla="*/ 171 h 266"/>
                <a:gd name="T44" fmla="*/ 82 w 445"/>
                <a:gd name="T45" fmla="*/ 170 h 266"/>
                <a:gd name="T46" fmla="*/ 83 w 445"/>
                <a:gd name="T47" fmla="*/ 203 h 266"/>
                <a:gd name="T48" fmla="*/ 48 w 445"/>
                <a:gd name="T49" fmla="*/ 190 h 266"/>
                <a:gd name="T50" fmla="*/ 28 w 445"/>
                <a:gd name="T51" fmla="*/ 196 h 266"/>
                <a:gd name="T52" fmla="*/ 45 w 445"/>
                <a:gd name="T53" fmla="*/ 218 h 266"/>
                <a:gd name="T54" fmla="*/ 5 w 445"/>
                <a:gd name="T55" fmla="*/ 248 h 266"/>
                <a:gd name="T56" fmla="*/ 0 w 445"/>
                <a:gd name="T57" fmla="*/ 266 h 2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45"/>
                <a:gd name="T88" fmla="*/ 0 h 266"/>
                <a:gd name="T89" fmla="*/ 445 w 445"/>
                <a:gd name="T90" fmla="*/ 266 h 2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45" h="266">
                  <a:moveTo>
                    <a:pt x="0" y="266"/>
                  </a:moveTo>
                  <a:lnTo>
                    <a:pt x="108" y="249"/>
                  </a:lnTo>
                  <a:lnTo>
                    <a:pt x="108" y="237"/>
                  </a:lnTo>
                  <a:lnTo>
                    <a:pt x="370" y="199"/>
                  </a:lnTo>
                  <a:lnTo>
                    <a:pt x="374" y="179"/>
                  </a:lnTo>
                  <a:lnTo>
                    <a:pt x="412" y="163"/>
                  </a:lnTo>
                  <a:lnTo>
                    <a:pt x="417" y="142"/>
                  </a:lnTo>
                  <a:lnTo>
                    <a:pt x="433" y="135"/>
                  </a:lnTo>
                  <a:lnTo>
                    <a:pt x="445" y="103"/>
                  </a:lnTo>
                  <a:lnTo>
                    <a:pt x="409" y="72"/>
                  </a:lnTo>
                  <a:lnTo>
                    <a:pt x="403" y="29"/>
                  </a:lnTo>
                  <a:lnTo>
                    <a:pt x="374" y="8"/>
                  </a:lnTo>
                  <a:lnTo>
                    <a:pt x="316" y="20"/>
                  </a:lnTo>
                  <a:lnTo>
                    <a:pt x="289" y="1"/>
                  </a:lnTo>
                  <a:lnTo>
                    <a:pt x="263" y="0"/>
                  </a:lnTo>
                  <a:lnTo>
                    <a:pt x="268" y="29"/>
                  </a:lnTo>
                  <a:lnTo>
                    <a:pt x="232" y="44"/>
                  </a:lnTo>
                  <a:lnTo>
                    <a:pt x="208" y="110"/>
                  </a:lnTo>
                  <a:lnTo>
                    <a:pt x="175" y="100"/>
                  </a:lnTo>
                  <a:lnTo>
                    <a:pt x="136" y="124"/>
                  </a:lnTo>
                  <a:lnTo>
                    <a:pt x="85" y="134"/>
                  </a:lnTo>
                  <a:lnTo>
                    <a:pt x="85" y="171"/>
                  </a:lnTo>
                  <a:lnTo>
                    <a:pt x="60" y="170"/>
                  </a:lnTo>
                  <a:lnTo>
                    <a:pt x="61" y="203"/>
                  </a:lnTo>
                  <a:lnTo>
                    <a:pt x="35" y="190"/>
                  </a:lnTo>
                  <a:lnTo>
                    <a:pt x="20" y="196"/>
                  </a:lnTo>
                  <a:lnTo>
                    <a:pt x="33" y="218"/>
                  </a:lnTo>
                  <a:lnTo>
                    <a:pt x="5" y="248"/>
                  </a:lnTo>
                  <a:lnTo>
                    <a:pt x="0" y="26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1D0E33C-E08E-430D-923C-D48AEBEC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84" y="3905250"/>
              <a:ext cx="1059332" cy="384175"/>
            </a:xfrm>
            <a:custGeom>
              <a:avLst/>
              <a:gdLst>
                <a:gd name="T0" fmla="*/ 43 w 513"/>
                <a:gd name="T1" fmla="*/ 92 h 202"/>
                <a:gd name="T2" fmla="*/ 43 w 513"/>
                <a:gd name="T3" fmla="*/ 96 h 202"/>
                <a:gd name="T4" fmla="*/ 30 w 513"/>
                <a:gd name="T5" fmla="*/ 115 h 202"/>
                <a:gd name="T6" fmla="*/ 44 w 513"/>
                <a:gd name="T7" fmla="*/ 140 h 202"/>
                <a:gd name="T8" fmla="*/ 0 w 513"/>
                <a:gd name="T9" fmla="*/ 163 h 202"/>
                <a:gd name="T10" fmla="*/ 11 w 513"/>
                <a:gd name="T11" fmla="*/ 202 h 202"/>
                <a:gd name="T12" fmla="*/ 196 w 513"/>
                <a:gd name="T13" fmla="*/ 190 h 202"/>
                <a:gd name="T14" fmla="*/ 415 w 513"/>
                <a:gd name="T15" fmla="*/ 170 h 202"/>
                <a:gd name="T16" fmla="*/ 527 w 513"/>
                <a:gd name="T17" fmla="*/ 154 h 202"/>
                <a:gd name="T18" fmla="*/ 548 w 513"/>
                <a:gd name="T19" fmla="*/ 103 h 202"/>
                <a:gd name="T20" fmla="*/ 589 w 513"/>
                <a:gd name="T21" fmla="*/ 100 h 202"/>
                <a:gd name="T22" fmla="*/ 709 w 513"/>
                <a:gd name="T23" fmla="*/ 0 h 202"/>
                <a:gd name="T24" fmla="*/ 552 w 513"/>
                <a:gd name="T25" fmla="*/ 25 h 202"/>
                <a:gd name="T26" fmla="*/ 185 w 513"/>
                <a:gd name="T27" fmla="*/ 66 h 202"/>
                <a:gd name="T28" fmla="*/ 188 w 513"/>
                <a:gd name="T29" fmla="*/ 78 h 202"/>
                <a:gd name="T30" fmla="*/ 43 w 513"/>
                <a:gd name="T31" fmla="*/ 92 h 2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13"/>
                <a:gd name="T49" fmla="*/ 0 h 202"/>
                <a:gd name="T50" fmla="*/ 513 w 513"/>
                <a:gd name="T51" fmla="*/ 202 h 2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13" h="202">
                  <a:moveTo>
                    <a:pt x="31" y="92"/>
                  </a:moveTo>
                  <a:lnTo>
                    <a:pt x="31" y="96"/>
                  </a:lnTo>
                  <a:lnTo>
                    <a:pt x="22" y="115"/>
                  </a:lnTo>
                  <a:lnTo>
                    <a:pt x="32" y="140"/>
                  </a:lnTo>
                  <a:lnTo>
                    <a:pt x="0" y="163"/>
                  </a:lnTo>
                  <a:lnTo>
                    <a:pt x="7" y="202"/>
                  </a:lnTo>
                  <a:lnTo>
                    <a:pt x="142" y="190"/>
                  </a:lnTo>
                  <a:lnTo>
                    <a:pt x="301" y="170"/>
                  </a:lnTo>
                  <a:lnTo>
                    <a:pt x="381" y="154"/>
                  </a:lnTo>
                  <a:lnTo>
                    <a:pt x="398" y="103"/>
                  </a:lnTo>
                  <a:lnTo>
                    <a:pt x="426" y="100"/>
                  </a:lnTo>
                  <a:lnTo>
                    <a:pt x="513" y="0"/>
                  </a:lnTo>
                  <a:lnTo>
                    <a:pt x="400" y="25"/>
                  </a:lnTo>
                  <a:lnTo>
                    <a:pt x="135" y="66"/>
                  </a:lnTo>
                  <a:lnTo>
                    <a:pt x="137" y="78"/>
                  </a:lnTo>
                  <a:lnTo>
                    <a:pt x="31" y="9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0598434B-8DC1-4049-8FAA-E6DCA9C2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840" y="4787900"/>
              <a:ext cx="1159074" cy="777875"/>
            </a:xfrm>
            <a:custGeom>
              <a:avLst/>
              <a:gdLst>
                <a:gd name="T0" fmla="*/ 0 w 561"/>
                <a:gd name="T1" fmla="*/ 39 h 409"/>
                <a:gd name="T2" fmla="*/ 212 w 561"/>
                <a:gd name="T3" fmla="*/ 23 h 409"/>
                <a:gd name="T4" fmla="*/ 234 w 561"/>
                <a:gd name="T5" fmla="*/ 50 h 409"/>
                <a:gd name="T6" fmla="*/ 463 w 561"/>
                <a:gd name="T7" fmla="*/ 23 h 409"/>
                <a:gd name="T8" fmla="*/ 502 w 561"/>
                <a:gd name="T9" fmla="*/ 45 h 409"/>
                <a:gd name="T10" fmla="*/ 502 w 561"/>
                <a:gd name="T11" fmla="*/ 3 h 409"/>
                <a:gd name="T12" fmla="*/ 500 w 561"/>
                <a:gd name="T13" fmla="*/ 0 h 409"/>
                <a:gd name="T14" fmla="*/ 545 w 561"/>
                <a:gd name="T15" fmla="*/ 2 h 409"/>
                <a:gd name="T16" fmla="*/ 593 w 561"/>
                <a:gd name="T17" fmla="*/ 65 h 409"/>
                <a:gd name="T18" fmla="*/ 670 w 561"/>
                <a:gd name="T19" fmla="*/ 151 h 409"/>
                <a:gd name="T20" fmla="*/ 709 w 561"/>
                <a:gd name="T21" fmla="*/ 225 h 409"/>
                <a:gd name="T22" fmla="*/ 763 w 561"/>
                <a:gd name="T23" fmla="*/ 277 h 409"/>
                <a:gd name="T24" fmla="*/ 774 w 561"/>
                <a:gd name="T25" fmla="*/ 352 h 409"/>
                <a:gd name="T26" fmla="*/ 756 w 561"/>
                <a:gd name="T27" fmla="*/ 397 h 409"/>
                <a:gd name="T28" fmla="*/ 674 w 561"/>
                <a:gd name="T29" fmla="*/ 409 h 409"/>
                <a:gd name="T30" fmla="*/ 660 w 561"/>
                <a:gd name="T31" fmla="*/ 390 h 409"/>
                <a:gd name="T32" fmla="*/ 604 w 561"/>
                <a:gd name="T33" fmla="*/ 363 h 409"/>
                <a:gd name="T34" fmla="*/ 586 w 561"/>
                <a:gd name="T35" fmla="*/ 335 h 409"/>
                <a:gd name="T36" fmla="*/ 571 w 561"/>
                <a:gd name="T37" fmla="*/ 324 h 409"/>
                <a:gd name="T38" fmla="*/ 561 w 561"/>
                <a:gd name="T39" fmla="*/ 298 h 409"/>
                <a:gd name="T40" fmla="*/ 547 w 561"/>
                <a:gd name="T41" fmla="*/ 305 h 409"/>
                <a:gd name="T42" fmla="*/ 502 w 561"/>
                <a:gd name="T43" fmla="*/ 271 h 409"/>
                <a:gd name="T44" fmla="*/ 514 w 561"/>
                <a:gd name="T45" fmla="*/ 239 h 409"/>
                <a:gd name="T46" fmla="*/ 502 w 561"/>
                <a:gd name="T47" fmla="*/ 222 h 409"/>
                <a:gd name="T48" fmla="*/ 489 w 561"/>
                <a:gd name="T49" fmla="*/ 228 h 409"/>
                <a:gd name="T50" fmla="*/ 490 w 561"/>
                <a:gd name="T51" fmla="*/ 246 h 409"/>
                <a:gd name="T52" fmla="*/ 475 w 561"/>
                <a:gd name="T53" fmla="*/ 222 h 409"/>
                <a:gd name="T54" fmla="*/ 476 w 561"/>
                <a:gd name="T55" fmla="*/ 164 h 409"/>
                <a:gd name="T56" fmla="*/ 448 w 561"/>
                <a:gd name="T57" fmla="*/ 130 h 409"/>
                <a:gd name="T58" fmla="*/ 376 w 561"/>
                <a:gd name="T59" fmla="*/ 102 h 409"/>
                <a:gd name="T60" fmla="*/ 339 w 561"/>
                <a:gd name="T61" fmla="*/ 70 h 409"/>
                <a:gd name="T62" fmla="*/ 298 w 561"/>
                <a:gd name="T63" fmla="*/ 67 h 409"/>
                <a:gd name="T64" fmla="*/ 282 w 561"/>
                <a:gd name="T65" fmla="*/ 87 h 409"/>
                <a:gd name="T66" fmla="*/ 222 w 561"/>
                <a:gd name="T67" fmla="*/ 101 h 409"/>
                <a:gd name="T68" fmla="*/ 185 w 561"/>
                <a:gd name="T69" fmla="*/ 87 h 409"/>
                <a:gd name="T70" fmla="*/ 168 w 561"/>
                <a:gd name="T71" fmla="*/ 65 h 409"/>
                <a:gd name="T72" fmla="*/ 55 w 561"/>
                <a:gd name="T73" fmla="*/ 84 h 409"/>
                <a:gd name="T74" fmla="*/ 31 w 561"/>
                <a:gd name="T75" fmla="*/ 69 h 409"/>
                <a:gd name="T76" fmla="*/ 4 w 561"/>
                <a:gd name="T77" fmla="*/ 85 h 409"/>
                <a:gd name="T78" fmla="*/ 0 w 561"/>
                <a:gd name="T79" fmla="*/ 39 h 40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61"/>
                <a:gd name="T121" fmla="*/ 0 h 409"/>
                <a:gd name="T122" fmla="*/ 561 w 561"/>
                <a:gd name="T123" fmla="*/ 409 h 40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61" h="409">
                  <a:moveTo>
                    <a:pt x="0" y="39"/>
                  </a:moveTo>
                  <a:lnTo>
                    <a:pt x="154" y="23"/>
                  </a:lnTo>
                  <a:lnTo>
                    <a:pt x="170" y="50"/>
                  </a:lnTo>
                  <a:lnTo>
                    <a:pt x="336" y="23"/>
                  </a:lnTo>
                  <a:lnTo>
                    <a:pt x="364" y="45"/>
                  </a:lnTo>
                  <a:lnTo>
                    <a:pt x="364" y="3"/>
                  </a:lnTo>
                  <a:lnTo>
                    <a:pt x="362" y="0"/>
                  </a:lnTo>
                  <a:lnTo>
                    <a:pt x="395" y="2"/>
                  </a:lnTo>
                  <a:lnTo>
                    <a:pt x="430" y="65"/>
                  </a:lnTo>
                  <a:lnTo>
                    <a:pt x="485" y="151"/>
                  </a:lnTo>
                  <a:lnTo>
                    <a:pt x="513" y="225"/>
                  </a:lnTo>
                  <a:lnTo>
                    <a:pt x="554" y="277"/>
                  </a:lnTo>
                  <a:lnTo>
                    <a:pt x="561" y="352"/>
                  </a:lnTo>
                  <a:lnTo>
                    <a:pt x="548" y="397"/>
                  </a:lnTo>
                  <a:lnTo>
                    <a:pt x="489" y="409"/>
                  </a:lnTo>
                  <a:lnTo>
                    <a:pt x="479" y="390"/>
                  </a:lnTo>
                  <a:lnTo>
                    <a:pt x="437" y="363"/>
                  </a:lnTo>
                  <a:lnTo>
                    <a:pt x="424" y="335"/>
                  </a:lnTo>
                  <a:lnTo>
                    <a:pt x="413" y="324"/>
                  </a:lnTo>
                  <a:lnTo>
                    <a:pt x="407" y="298"/>
                  </a:lnTo>
                  <a:lnTo>
                    <a:pt x="397" y="305"/>
                  </a:lnTo>
                  <a:lnTo>
                    <a:pt x="364" y="271"/>
                  </a:lnTo>
                  <a:lnTo>
                    <a:pt x="372" y="239"/>
                  </a:lnTo>
                  <a:lnTo>
                    <a:pt x="364" y="222"/>
                  </a:lnTo>
                  <a:lnTo>
                    <a:pt x="354" y="228"/>
                  </a:lnTo>
                  <a:lnTo>
                    <a:pt x="355" y="246"/>
                  </a:lnTo>
                  <a:lnTo>
                    <a:pt x="344" y="222"/>
                  </a:lnTo>
                  <a:lnTo>
                    <a:pt x="345" y="164"/>
                  </a:lnTo>
                  <a:lnTo>
                    <a:pt x="325" y="130"/>
                  </a:lnTo>
                  <a:lnTo>
                    <a:pt x="272" y="102"/>
                  </a:lnTo>
                  <a:lnTo>
                    <a:pt x="246" y="70"/>
                  </a:lnTo>
                  <a:lnTo>
                    <a:pt x="216" y="67"/>
                  </a:lnTo>
                  <a:lnTo>
                    <a:pt x="204" y="87"/>
                  </a:lnTo>
                  <a:lnTo>
                    <a:pt x="161" y="101"/>
                  </a:lnTo>
                  <a:lnTo>
                    <a:pt x="135" y="87"/>
                  </a:lnTo>
                  <a:lnTo>
                    <a:pt x="122" y="65"/>
                  </a:lnTo>
                  <a:lnTo>
                    <a:pt x="40" y="84"/>
                  </a:lnTo>
                  <a:lnTo>
                    <a:pt x="23" y="69"/>
                  </a:lnTo>
                  <a:lnTo>
                    <a:pt x="4" y="85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72F953FE-3F68-4F3A-B005-4D0BBC04C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324" y="3260725"/>
              <a:ext cx="529666" cy="549275"/>
            </a:xfrm>
            <a:custGeom>
              <a:avLst/>
              <a:gdLst>
                <a:gd name="T0" fmla="*/ 36 w 256"/>
                <a:gd name="T1" fmla="*/ 150 h 288"/>
                <a:gd name="T2" fmla="*/ 10 w 256"/>
                <a:gd name="T3" fmla="*/ 144 h 288"/>
                <a:gd name="T4" fmla="*/ 0 w 256"/>
                <a:gd name="T5" fmla="*/ 190 h 288"/>
                <a:gd name="T6" fmla="*/ 10 w 256"/>
                <a:gd name="T7" fmla="*/ 239 h 288"/>
                <a:gd name="T8" fmla="*/ 60 w 256"/>
                <a:gd name="T9" fmla="*/ 271 h 288"/>
                <a:gd name="T10" fmla="*/ 72 w 256"/>
                <a:gd name="T11" fmla="*/ 288 h 288"/>
                <a:gd name="T12" fmla="*/ 138 w 256"/>
                <a:gd name="T13" fmla="*/ 271 h 288"/>
                <a:gd name="T14" fmla="*/ 215 w 256"/>
                <a:gd name="T15" fmla="*/ 233 h 288"/>
                <a:gd name="T16" fmla="*/ 238 w 256"/>
                <a:gd name="T17" fmla="*/ 148 h 288"/>
                <a:gd name="T18" fmla="*/ 288 w 256"/>
                <a:gd name="T19" fmla="*/ 126 h 288"/>
                <a:gd name="T20" fmla="*/ 316 w 256"/>
                <a:gd name="T21" fmla="*/ 74 h 288"/>
                <a:gd name="T22" fmla="*/ 356 w 256"/>
                <a:gd name="T23" fmla="*/ 60 h 288"/>
                <a:gd name="T24" fmla="*/ 303 w 256"/>
                <a:gd name="T25" fmla="*/ 53 h 288"/>
                <a:gd name="T26" fmla="*/ 214 w 256"/>
                <a:gd name="T27" fmla="*/ 90 h 288"/>
                <a:gd name="T28" fmla="*/ 200 w 256"/>
                <a:gd name="T29" fmla="*/ 54 h 288"/>
                <a:gd name="T30" fmla="*/ 123 w 256"/>
                <a:gd name="T31" fmla="*/ 57 h 288"/>
                <a:gd name="T32" fmla="*/ 104 w 256"/>
                <a:gd name="T33" fmla="*/ 0 h 288"/>
                <a:gd name="T34" fmla="*/ 85 w 256"/>
                <a:gd name="T35" fmla="*/ 15 h 288"/>
                <a:gd name="T36" fmla="*/ 91 w 256"/>
                <a:gd name="T37" fmla="*/ 97 h 288"/>
                <a:gd name="T38" fmla="*/ 55 w 256"/>
                <a:gd name="T39" fmla="*/ 104 h 288"/>
                <a:gd name="T40" fmla="*/ 36 w 256"/>
                <a:gd name="T41" fmla="*/ 150 h 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6"/>
                <a:gd name="T64" fmla="*/ 0 h 288"/>
                <a:gd name="T65" fmla="*/ 256 w 256"/>
                <a:gd name="T66" fmla="*/ 288 h 2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6" h="288">
                  <a:moveTo>
                    <a:pt x="26" y="150"/>
                  </a:moveTo>
                  <a:lnTo>
                    <a:pt x="6" y="144"/>
                  </a:lnTo>
                  <a:lnTo>
                    <a:pt x="0" y="190"/>
                  </a:lnTo>
                  <a:lnTo>
                    <a:pt x="6" y="239"/>
                  </a:lnTo>
                  <a:lnTo>
                    <a:pt x="43" y="271"/>
                  </a:lnTo>
                  <a:lnTo>
                    <a:pt x="52" y="288"/>
                  </a:lnTo>
                  <a:lnTo>
                    <a:pt x="99" y="271"/>
                  </a:lnTo>
                  <a:lnTo>
                    <a:pt x="155" y="233"/>
                  </a:lnTo>
                  <a:lnTo>
                    <a:pt x="171" y="148"/>
                  </a:lnTo>
                  <a:lnTo>
                    <a:pt x="207" y="126"/>
                  </a:lnTo>
                  <a:lnTo>
                    <a:pt x="227" y="74"/>
                  </a:lnTo>
                  <a:lnTo>
                    <a:pt x="256" y="60"/>
                  </a:lnTo>
                  <a:lnTo>
                    <a:pt x="218" y="53"/>
                  </a:lnTo>
                  <a:lnTo>
                    <a:pt x="154" y="90"/>
                  </a:lnTo>
                  <a:lnTo>
                    <a:pt x="144" y="54"/>
                  </a:lnTo>
                  <a:lnTo>
                    <a:pt x="88" y="57"/>
                  </a:lnTo>
                  <a:lnTo>
                    <a:pt x="75" y="0"/>
                  </a:lnTo>
                  <a:lnTo>
                    <a:pt x="61" y="15"/>
                  </a:lnTo>
                  <a:lnTo>
                    <a:pt x="65" y="97"/>
                  </a:lnTo>
                  <a:lnTo>
                    <a:pt x="40" y="104"/>
                  </a:lnTo>
                  <a:lnTo>
                    <a:pt x="26" y="15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6EF5E097-F6CA-4844-BDD5-32B172EB9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543" y="2346325"/>
              <a:ext cx="208082" cy="384175"/>
            </a:xfrm>
            <a:custGeom>
              <a:avLst/>
              <a:gdLst>
                <a:gd name="T0" fmla="*/ 0 w 101"/>
                <a:gd name="T1" fmla="*/ 21 h 202"/>
                <a:gd name="T2" fmla="*/ 100 w 101"/>
                <a:gd name="T3" fmla="*/ 0 h 202"/>
                <a:gd name="T4" fmla="*/ 137 w 101"/>
                <a:gd name="T5" fmla="*/ 55 h 202"/>
                <a:gd name="T6" fmla="*/ 118 w 101"/>
                <a:gd name="T7" fmla="*/ 70 h 202"/>
                <a:gd name="T8" fmla="*/ 126 w 101"/>
                <a:gd name="T9" fmla="*/ 192 h 202"/>
                <a:gd name="T10" fmla="*/ 68 w 101"/>
                <a:gd name="T11" fmla="*/ 202 h 202"/>
                <a:gd name="T12" fmla="*/ 39 w 101"/>
                <a:gd name="T13" fmla="*/ 152 h 202"/>
                <a:gd name="T14" fmla="*/ 38 w 101"/>
                <a:gd name="T15" fmla="*/ 92 h 202"/>
                <a:gd name="T16" fmla="*/ 13 w 101"/>
                <a:gd name="T17" fmla="*/ 74 h 202"/>
                <a:gd name="T18" fmla="*/ 0 w 101"/>
                <a:gd name="T19" fmla="*/ 21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202"/>
                <a:gd name="T32" fmla="*/ 101 w 101"/>
                <a:gd name="T33" fmla="*/ 202 h 2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202">
                  <a:moveTo>
                    <a:pt x="0" y="21"/>
                  </a:moveTo>
                  <a:lnTo>
                    <a:pt x="74" y="0"/>
                  </a:lnTo>
                  <a:lnTo>
                    <a:pt x="101" y="55"/>
                  </a:lnTo>
                  <a:lnTo>
                    <a:pt x="87" y="70"/>
                  </a:lnTo>
                  <a:lnTo>
                    <a:pt x="93" y="192"/>
                  </a:lnTo>
                  <a:lnTo>
                    <a:pt x="50" y="202"/>
                  </a:lnTo>
                  <a:lnTo>
                    <a:pt x="29" y="152"/>
                  </a:lnTo>
                  <a:lnTo>
                    <a:pt x="28" y="92"/>
                  </a:lnTo>
                  <a:lnTo>
                    <a:pt x="9" y="74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D2A0A74E-91D7-4D20-86F1-DD0D4273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2286" y="2647950"/>
              <a:ext cx="445400" cy="201613"/>
            </a:xfrm>
            <a:custGeom>
              <a:avLst/>
              <a:gdLst>
                <a:gd name="T0" fmla="*/ 0 w 216"/>
                <a:gd name="T1" fmla="*/ 42 h 106"/>
                <a:gd name="T2" fmla="*/ 152 w 216"/>
                <a:gd name="T3" fmla="*/ 13 h 106"/>
                <a:gd name="T4" fmla="*/ 169 w 216"/>
                <a:gd name="T5" fmla="*/ 14 h 106"/>
                <a:gd name="T6" fmla="*/ 187 w 216"/>
                <a:gd name="T7" fmla="*/ 0 h 106"/>
                <a:gd name="T8" fmla="*/ 203 w 216"/>
                <a:gd name="T9" fmla="*/ 7 h 106"/>
                <a:gd name="T10" fmla="*/ 184 w 216"/>
                <a:gd name="T11" fmla="*/ 37 h 106"/>
                <a:gd name="T12" fmla="*/ 216 w 216"/>
                <a:gd name="T13" fmla="*/ 35 h 106"/>
                <a:gd name="T14" fmla="*/ 234 w 216"/>
                <a:gd name="T15" fmla="*/ 59 h 106"/>
                <a:gd name="T16" fmla="*/ 257 w 216"/>
                <a:gd name="T17" fmla="*/ 61 h 106"/>
                <a:gd name="T18" fmla="*/ 271 w 216"/>
                <a:gd name="T19" fmla="*/ 57 h 106"/>
                <a:gd name="T20" fmla="*/ 271 w 216"/>
                <a:gd name="T21" fmla="*/ 44 h 106"/>
                <a:gd name="T22" fmla="*/ 245 w 216"/>
                <a:gd name="T23" fmla="*/ 28 h 106"/>
                <a:gd name="T24" fmla="*/ 264 w 216"/>
                <a:gd name="T25" fmla="*/ 27 h 106"/>
                <a:gd name="T26" fmla="*/ 297 w 216"/>
                <a:gd name="T27" fmla="*/ 62 h 106"/>
                <a:gd name="T28" fmla="*/ 265 w 216"/>
                <a:gd name="T29" fmla="*/ 83 h 106"/>
                <a:gd name="T30" fmla="*/ 230 w 216"/>
                <a:gd name="T31" fmla="*/ 73 h 106"/>
                <a:gd name="T32" fmla="*/ 209 w 216"/>
                <a:gd name="T33" fmla="*/ 98 h 106"/>
                <a:gd name="T34" fmla="*/ 164 w 216"/>
                <a:gd name="T35" fmla="*/ 73 h 106"/>
                <a:gd name="T36" fmla="*/ 13 w 216"/>
                <a:gd name="T37" fmla="*/ 106 h 106"/>
                <a:gd name="T38" fmla="*/ 0 w 216"/>
                <a:gd name="T39" fmla="*/ 42 h 10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6"/>
                <a:gd name="T61" fmla="*/ 0 h 106"/>
                <a:gd name="T62" fmla="*/ 216 w 216"/>
                <a:gd name="T63" fmla="*/ 106 h 10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6" h="106">
                  <a:moveTo>
                    <a:pt x="0" y="42"/>
                  </a:moveTo>
                  <a:lnTo>
                    <a:pt x="110" y="13"/>
                  </a:lnTo>
                  <a:lnTo>
                    <a:pt x="123" y="14"/>
                  </a:lnTo>
                  <a:lnTo>
                    <a:pt x="137" y="0"/>
                  </a:lnTo>
                  <a:lnTo>
                    <a:pt x="148" y="7"/>
                  </a:lnTo>
                  <a:lnTo>
                    <a:pt x="134" y="37"/>
                  </a:lnTo>
                  <a:lnTo>
                    <a:pt x="157" y="35"/>
                  </a:lnTo>
                  <a:lnTo>
                    <a:pt x="170" y="59"/>
                  </a:lnTo>
                  <a:lnTo>
                    <a:pt x="186" y="61"/>
                  </a:lnTo>
                  <a:lnTo>
                    <a:pt x="197" y="57"/>
                  </a:lnTo>
                  <a:lnTo>
                    <a:pt x="197" y="44"/>
                  </a:lnTo>
                  <a:lnTo>
                    <a:pt x="178" y="28"/>
                  </a:lnTo>
                  <a:lnTo>
                    <a:pt x="192" y="27"/>
                  </a:lnTo>
                  <a:lnTo>
                    <a:pt x="216" y="62"/>
                  </a:lnTo>
                  <a:lnTo>
                    <a:pt x="193" y="83"/>
                  </a:lnTo>
                  <a:lnTo>
                    <a:pt x="167" y="73"/>
                  </a:lnTo>
                  <a:lnTo>
                    <a:pt x="151" y="98"/>
                  </a:lnTo>
                  <a:lnTo>
                    <a:pt x="118" y="73"/>
                  </a:lnTo>
                  <a:lnTo>
                    <a:pt x="9" y="106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9E18E62C-FFEE-40EB-ACBE-CD85B312D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76" y="2271713"/>
              <a:ext cx="245916" cy="434975"/>
            </a:xfrm>
            <a:custGeom>
              <a:avLst/>
              <a:gdLst>
                <a:gd name="T0" fmla="*/ 34 w 119"/>
                <a:gd name="T1" fmla="*/ 0 h 228"/>
                <a:gd name="T2" fmla="*/ 0 w 119"/>
                <a:gd name="T3" fmla="*/ 40 h 228"/>
                <a:gd name="T4" fmla="*/ 37 w 119"/>
                <a:gd name="T5" fmla="*/ 93 h 228"/>
                <a:gd name="T6" fmla="*/ 15 w 119"/>
                <a:gd name="T7" fmla="*/ 107 h 228"/>
                <a:gd name="T8" fmla="*/ 24 w 119"/>
                <a:gd name="T9" fmla="*/ 228 h 228"/>
                <a:gd name="T10" fmla="*/ 116 w 119"/>
                <a:gd name="T11" fmla="*/ 211 h 228"/>
                <a:gd name="T12" fmla="*/ 141 w 119"/>
                <a:gd name="T13" fmla="*/ 211 h 228"/>
                <a:gd name="T14" fmla="*/ 154 w 119"/>
                <a:gd name="T15" fmla="*/ 198 h 228"/>
                <a:gd name="T16" fmla="*/ 154 w 119"/>
                <a:gd name="T17" fmla="*/ 176 h 228"/>
                <a:gd name="T18" fmla="*/ 165 w 119"/>
                <a:gd name="T19" fmla="*/ 161 h 228"/>
                <a:gd name="T20" fmla="*/ 113 w 119"/>
                <a:gd name="T21" fmla="*/ 144 h 228"/>
                <a:gd name="T22" fmla="*/ 47 w 119"/>
                <a:gd name="T23" fmla="*/ 11 h 228"/>
                <a:gd name="T24" fmla="*/ 34 w 119"/>
                <a:gd name="T25" fmla="*/ 0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9"/>
                <a:gd name="T40" fmla="*/ 0 h 228"/>
                <a:gd name="T41" fmla="*/ 119 w 119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9" h="228">
                  <a:moveTo>
                    <a:pt x="25" y="0"/>
                  </a:moveTo>
                  <a:lnTo>
                    <a:pt x="0" y="40"/>
                  </a:lnTo>
                  <a:lnTo>
                    <a:pt x="27" y="93"/>
                  </a:lnTo>
                  <a:lnTo>
                    <a:pt x="11" y="107"/>
                  </a:lnTo>
                  <a:lnTo>
                    <a:pt x="17" y="228"/>
                  </a:lnTo>
                  <a:lnTo>
                    <a:pt x="84" y="211"/>
                  </a:lnTo>
                  <a:lnTo>
                    <a:pt x="102" y="211"/>
                  </a:lnTo>
                  <a:lnTo>
                    <a:pt x="112" y="198"/>
                  </a:lnTo>
                  <a:lnTo>
                    <a:pt x="112" y="176"/>
                  </a:lnTo>
                  <a:lnTo>
                    <a:pt x="119" y="161"/>
                  </a:lnTo>
                  <a:lnTo>
                    <a:pt x="82" y="144"/>
                  </a:lnTo>
                  <a:lnTo>
                    <a:pt x="34" y="1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366E7EF-7CDE-4DE0-9260-74B249B9B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9628" y="2176832"/>
              <a:ext cx="5701793" cy="2675059"/>
              <a:chOff x="1657" y="1277"/>
              <a:chExt cx="2764" cy="1404"/>
            </a:xfrm>
            <a:grpFill/>
          </p:grpSpPr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9D75BDA7-5A83-4C19-93E2-4E7BD2AF1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" y="1722"/>
                <a:ext cx="388" cy="629"/>
              </a:xfrm>
              <a:custGeom>
                <a:avLst/>
                <a:gdLst>
                  <a:gd name="T0" fmla="*/ 50 w 388"/>
                  <a:gd name="T1" fmla="*/ 0 h 629"/>
                  <a:gd name="T2" fmla="*/ 0 w 388"/>
                  <a:gd name="T3" fmla="*/ 250 h 629"/>
                  <a:gd name="T4" fmla="*/ 264 w 388"/>
                  <a:gd name="T5" fmla="*/ 629 h 629"/>
                  <a:gd name="T6" fmla="*/ 281 w 388"/>
                  <a:gd name="T7" fmla="*/ 613 h 629"/>
                  <a:gd name="T8" fmla="*/ 279 w 388"/>
                  <a:gd name="T9" fmla="*/ 538 h 629"/>
                  <a:gd name="T10" fmla="*/ 312 w 388"/>
                  <a:gd name="T11" fmla="*/ 544 h 629"/>
                  <a:gd name="T12" fmla="*/ 346 w 388"/>
                  <a:gd name="T13" fmla="*/ 313 h 629"/>
                  <a:gd name="T14" fmla="*/ 369 w 388"/>
                  <a:gd name="T15" fmla="*/ 157 h 629"/>
                  <a:gd name="T16" fmla="*/ 376 w 388"/>
                  <a:gd name="T17" fmla="*/ 110 h 629"/>
                  <a:gd name="T18" fmla="*/ 388 w 388"/>
                  <a:gd name="T19" fmla="*/ 67 h 629"/>
                  <a:gd name="T20" fmla="*/ 214 w 388"/>
                  <a:gd name="T21" fmla="*/ 38 h 629"/>
                  <a:gd name="T22" fmla="*/ 50 w 388"/>
                  <a:gd name="T23" fmla="*/ 0 h 6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8"/>
                  <a:gd name="T37" fmla="*/ 0 h 629"/>
                  <a:gd name="T38" fmla="*/ 388 w 388"/>
                  <a:gd name="T39" fmla="*/ 629 h 62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8" h="629">
                    <a:moveTo>
                      <a:pt x="50" y="0"/>
                    </a:moveTo>
                    <a:lnTo>
                      <a:pt x="0" y="250"/>
                    </a:lnTo>
                    <a:lnTo>
                      <a:pt x="264" y="629"/>
                    </a:lnTo>
                    <a:lnTo>
                      <a:pt x="281" y="613"/>
                    </a:lnTo>
                    <a:lnTo>
                      <a:pt x="279" y="538"/>
                    </a:lnTo>
                    <a:lnTo>
                      <a:pt x="312" y="544"/>
                    </a:lnTo>
                    <a:lnTo>
                      <a:pt x="346" y="313"/>
                    </a:lnTo>
                    <a:lnTo>
                      <a:pt x="369" y="157"/>
                    </a:lnTo>
                    <a:lnTo>
                      <a:pt x="376" y="110"/>
                    </a:lnTo>
                    <a:lnTo>
                      <a:pt x="388" y="67"/>
                    </a:lnTo>
                    <a:lnTo>
                      <a:pt x="214" y="3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053F844D-2F18-408E-8245-95FB5369A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1791"/>
                <a:ext cx="324" cy="449"/>
              </a:xfrm>
              <a:custGeom>
                <a:avLst/>
                <a:gdLst>
                  <a:gd name="T0" fmla="*/ 60 w 324"/>
                  <a:gd name="T1" fmla="*/ 0 h 449"/>
                  <a:gd name="T2" fmla="*/ 219 w 324"/>
                  <a:gd name="T3" fmla="*/ 23 h 449"/>
                  <a:gd name="T4" fmla="*/ 208 w 324"/>
                  <a:gd name="T5" fmla="*/ 109 h 449"/>
                  <a:gd name="T6" fmla="*/ 324 w 324"/>
                  <a:gd name="T7" fmla="*/ 121 h 449"/>
                  <a:gd name="T8" fmla="*/ 292 w 324"/>
                  <a:gd name="T9" fmla="*/ 449 h 449"/>
                  <a:gd name="T10" fmla="*/ 0 w 324"/>
                  <a:gd name="T11" fmla="*/ 415 h 449"/>
                  <a:gd name="T12" fmla="*/ 30 w 324"/>
                  <a:gd name="T13" fmla="*/ 205 h 449"/>
                  <a:gd name="T14" fmla="*/ 60 w 324"/>
                  <a:gd name="T15" fmla="*/ 0 h 4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4"/>
                  <a:gd name="T25" fmla="*/ 0 h 449"/>
                  <a:gd name="T26" fmla="*/ 324 w 324"/>
                  <a:gd name="T27" fmla="*/ 449 h 44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4" h="449">
                    <a:moveTo>
                      <a:pt x="60" y="0"/>
                    </a:moveTo>
                    <a:lnTo>
                      <a:pt x="219" y="23"/>
                    </a:lnTo>
                    <a:lnTo>
                      <a:pt x="208" y="109"/>
                    </a:lnTo>
                    <a:lnTo>
                      <a:pt x="324" y="121"/>
                    </a:lnTo>
                    <a:lnTo>
                      <a:pt x="292" y="449"/>
                    </a:lnTo>
                    <a:lnTo>
                      <a:pt x="0" y="415"/>
                    </a:lnTo>
                    <a:lnTo>
                      <a:pt x="30" y="205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52FC6EAD-0A95-4201-B288-8BB043319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1571"/>
                <a:ext cx="415" cy="365"/>
              </a:xfrm>
              <a:custGeom>
                <a:avLst/>
                <a:gdLst>
                  <a:gd name="T0" fmla="*/ 40 w 415"/>
                  <a:gd name="T1" fmla="*/ 0 h 365"/>
                  <a:gd name="T2" fmla="*/ 25 w 415"/>
                  <a:gd name="T3" fmla="*/ 136 h 365"/>
                  <a:gd name="T4" fmla="*/ 0 w 415"/>
                  <a:gd name="T5" fmla="*/ 331 h 365"/>
                  <a:gd name="T6" fmla="*/ 120 w 415"/>
                  <a:gd name="T7" fmla="*/ 342 h 365"/>
                  <a:gd name="T8" fmla="*/ 401 w 415"/>
                  <a:gd name="T9" fmla="*/ 365 h 365"/>
                  <a:gd name="T10" fmla="*/ 415 w 415"/>
                  <a:gd name="T11" fmla="*/ 37 h 365"/>
                  <a:gd name="T12" fmla="*/ 40 w 415"/>
                  <a:gd name="T13" fmla="*/ 0 h 3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5"/>
                  <a:gd name="T22" fmla="*/ 0 h 365"/>
                  <a:gd name="T23" fmla="*/ 415 w 415"/>
                  <a:gd name="T24" fmla="*/ 365 h 3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5" h="365">
                    <a:moveTo>
                      <a:pt x="40" y="0"/>
                    </a:moveTo>
                    <a:lnTo>
                      <a:pt x="25" y="136"/>
                    </a:lnTo>
                    <a:lnTo>
                      <a:pt x="0" y="331"/>
                    </a:lnTo>
                    <a:lnTo>
                      <a:pt x="120" y="342"/>
                    </a:lnTo>
                    <a:lnTo>
                      <a:pt x="401" y="365"/>
                    </a:lnTo>
                    <a:lnTo>
                      <a:pt x="415" y="37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2C11F221-F283-4865-9170-ACEA1505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1912"/>
                <a:ext cx="433" cy="347"/>
              </a:xfrm>
              <a:custGeom>
                <a:avLst/>
                <a:gdLst>
                  <a:gd name="T0" fmla="*/ 36 w 433"/>
                  <a:gd name="T1" fmla="*/ 0 h 347"/>
                  <a:gd name="T2" fmla="*/ 14 w 433"/>
                  <a:gd name="T3" fmla="*/ 208 h 347"/>
                  <a:gd name="T4" fmla="*/ 0 w 433"/>
                  <a:gd name="T5" fmla="*/ 328 h 347"/>
                  <a:gd name="T6" fmla="*/ 216 w 433"/>
                  <a:gd name="T7" fmla="*/ 339 h 347"/>
                  <a:gd name="T8" fmla="*/ 423 w 433"/>
                  <a:gd name="T9" fmla="*/ 347 h 347"/>
                  <a:gd name="T10" fmla="*/ 430 w 433"/>
                  <a:gd name="T11" fmla="*/ 184 h 347"/>
                  <a:gd name="T12" fmla="*/ 433 w 433"/>
                  <a:gd name="T13" fmla="*/ 26 h 347"/>
                  <a:gd name="T14" fmla="*/ 315 w 433"/>
                  <a:gd name="T15" fmla="*/ 23 h 347"/>
                  <a:gd name="T16" fmla="*/ 36 w 433"/>
                  <a:gd name="T17" fmla="*/ 0 h 3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33"/>
                  <a:gd name="T28" fmla="*/ 0 h 347"/>
                  <a:gd name="T29" fmla="*/ 433 w 433"/>
                  <a:gd name="T30" fmla="*/ 347 h 34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33" h="347">
                    <a:moveTo>
                      <a:pt x="36" y="0"/>
                    </a:moveTo>
                    <a:lnTo>
                      <a:pt x="14" y="208"/>
                    </a:lnTo>
                    <a:lnTo>
                      <a:pt x="0" y="328"/>
                    </a:lnTo>
                    <a:lnTo>
                      <a:pt x="216" y="339"/>
                    </a:lnTo>
                    <a:lnTo>
                      <a:pt x="423" y="347"/>
                    </a:lnTo>
                    <a:lnTo>
                      <a:pt x="430" y="184"/>
                    </a:lnTo>
                    <a:lnTo>
                      <a:pt x="433" y="26"/>
                    </a:lnTo>
                    <a:lnTo>
                      <a:pt x="315" y="23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8" name="Freeform 32">
                <a:extLst>
                  <a:ext uri="{FF2B5EF4-FFF2-40B4-BE49-F238E27FC236}">
                    <a16:creationId xmlns:a16="http://schemas.microsoft.com/office/drawing/2014/main" id="{42B27A1A-562B-46BC-8772-A95246863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" y="2203"/>
                <a:ext cx="393" cy="469"/>
              </a:xfrm>
              <a:custGeom>
                <a:avLst/>
                <a:gdLst>
                  <a:gd name="T0" fmla="*/ 100 w 393"/>
                  <a:gd name="T1" fmla="*/ 0 h 469"/>
                  <a:gd name="T2" fmla="*/ 92 w 393"/>
                  <a:gd name="T3" fmla="*/ 61 h 469"/>
                  <a:gd name="T4" fmla="*/ 58 w 393"/>
                  <a:gd name="T5" fmla="*/ 54 h 469"/>
                  <a:gd name="T6" fmla="*/ 61 w 393"/>
                  <a:gd name="T7" fmla="*/ 133 h 469"/>
                  <a:gd name="T8" fmla="*/ 44 w 393"/>
                  <a:gd name="T9" fmla="*/ 148 h 469"/>
                  <a:gd name="T10" fmla="*/ 68 w 393"/>
                  <a:gd name="T11" fmla="*/ 197 h 469"/>
                  <a:gd name="T12" fmla="*/ 44 w 393"/>
                  <a:gd name="T13" fmla="*/ 218 h 469"/>
                  <a:gd name="T14" fmla="*/ 31 w 393"/>
                  <a:gd name="T15" fmla="*/ 253 h 469"/>
                  <a:gd name="T16" fmla="*/ 12 w 393"/>
                  <a:gd name="T17" fmla="*/ 287 h 469"/>
                  <a:gd name="T18" fmla="*/ 26 w 393"/>
                  <a:gd name="T19" fmla="*/ 307 h 469"/>
                  <a:gd name="T20" fmla="*/ 3 w 393"/>
                  <a:gd name="T21" fmla="*/ 315 h 469"/>
                  <a:gd name="T22" fmla="*/ 0 w 393"/>
                  <a:gd name="T23" fmla="*/ 347 h 469"/>
                  <a:gd name="T24" fmla="*/ 221 w 393"/>
                  <a:gd name="T25" fmla="*/ 467 h 469"/>
                  <a:gd name="T26" fmla="*/ 346 w 393"/>
                  <a:gd name="T27" fmla="*/ 469 h 469"/>
                  <a:gd name="T28" fmla="*/ 393 w 393"/>
                  <a:gd name="T29" fmla="*/ 37 h 469"/>
                  <a:gd name="T30" fmla="*/ 100 w 393"/>
                  <a:gd name="T31" fmla="*/ 0 h 46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3"/>
                  <a:gd name="T49" fmla="*/ 0 h 469"/>
                  <a:gd name="T50" fmla="*/ 393 w 393"/>
                  <a:gd name="T51" fmla="*/ 469 h 46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3" h="469">
                    <a:moveTo>
                      <a:pt x="100" y="0"/>
                    </a:moveTo>
                    <a:lnTo>
                      <a:pt x="92" y="61"/>
                    </a:lnTo>
                    <a:lnTo>
                      <a:pt x="58" y="54"/>
                    </a:lnTo>
                    <a:lnTo>
                      <a:pt x="61" y="133"/>
                    </a:lnTo>
                    <a:lnTo>
                      <a:pt x="44" y="148"/>
                    </a:lnTo>
                    <a:lnTo>
                      <a:pt x="68" y="197"/>
                    </a:lnTo>
                    <a:lnTo>
                      <a:pt x="44" y="218"/>
                    </a:lnTo>
                    <a:lnTo>
                      <a:pt x="31" y="253"/>
                    </a:lnTo>
                    <a:lnTo>
                      <a:pt x="12" y="287"/>
                    </a:lnTo>
                    <a:lnTo>
                      <a:pt x="26" y="307"/>
                    </a:lnTo>
                    <a:lnTo>
                      <a:pt x="3" y="315"/>
                    </a:lnTo>
                    <a:lnTo>
                      <a:pt x="0" y="347"/>
                    </a:lnTo>
                    <a:lnTo>
                      <a:pt x="221" y="467"/>
                    </a:lnTo>
                    <a:lnTo>
                      <a:pt x="346" y="469"/>
                    </a:lnTo>
                    <a:lnTo>
                      <a:pt x="393" y="37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9" name="Freeform 33">
                <a:extLst>
                  <a:ext uri="{FF2B5EF4-FFF2-40B4-BE49-F238E27FC236}">
                    <a16:creationId xmlns:a16="http://schemas.microsoft.com/office/drawing/2014/main" id="{EDDA9195-68DF-4649-8B41-661F3C03A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236"/>
                <a:ext cx="417" cy="445"/>
              </a:xfrm>
              <a:custGeom>
                <a:avLst/>
                <a:gdLst>
                  <a:gd name="T0" fmla="*/ 50 w 417"/>
                  <a:gd name="T1" fmla="*/ 0 h 445"/>
                  <a:gd name="T2" fmla="*/ 417 w 417"/>
                  <a:gd name="T3" fmla="*/ 18 h 445"/>
                  <a:gd name="T4" fmla="*/ 399 w 417"/>
                  <a:gd name="T5" fmla="*/ 411 h 445"/>
                  <a:gd name="T6" fmla="*/ 280 w 417"/>
                  <a:gd name="T7" fmla="*/ 403 h 445"/>
                  <a:gd name="T8" fmla="*/ 168 w 417"/>
                  <a:gd name="T9" fmla="*/ 400 h 445"/>
                  <a:gd name="T10" fmla="*/ 168 w 417"/>
                  <a:gd name="T11" fmla="*/ 415 h 445"/>
                  <a:gd name="T12" fmla="*/ 75 w 417"/>
                  <a:gd name="T13" fmla="*/ 415 h 445"/>
                  <a:gd name="T14" fmla="*/ 70 w 417"/>
                  <a:gd name="T15" fmla="*/ 445 h 445"/>
                  <a:gd name="T16" fmla="*/ 0 w 417"/>
                  <a:gd name="T17" fmla="*/ 435 h 445"/>
                  <a:gd name="T18" fmla="*/ 39 w 417"/>
                  <a:gd name="T19" fmla="*/ 102 h 445"/>
                  <a:gd name="T20" fmla="*/ 50 w 417"/>
                  <a:gd name="T21" fmla="*/ 0 h 4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17"/>
                  <a:gd name="T34" fmla="*/ 0 h 445"/>
                  <a:gd name="T35" fmla="*/ 417 w 417"/>
                  <a:gd name="T36" fmla="*/ 445 h 4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17" h="445">
                    <a:moveTo>
                      <a:pt x="50" y="0"/>
                    </a:moveTo>
                    <a:lnTo>
                      <a:pt x="417" y="18"/>
                    </a:lnTo>
                    <a:lnTo>
                      <a:pt x="399" y="411"/>
                    </a:lnTo>
                    <a:lnTo>
                      <a:pt x="280" y="403"/>
                    </a:lnTo>
                    <a:lnTo>
                      <a:pt x="168" y="400"/>
                    </a:lnTo>
                    <a:lnTo>
                      <a:pt x="168" y="415"/>
                    </a:lnTo>
                    <a:lnTo>
                      <a:pt x="75" y="415"/>
                    </a:lnTo>
                    <a:lnTo>
                      <a:pt x="70" y="445"/>
                    </a:lnTo>
                    <a:lnTo>
                      <a:pt x="0" y="435"/>
                    </a:lnTo>
                    <a:lnTo>
                      <a:pt x="39" y="10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0" name="Freeform 34">
                <a:extLst>
                  <a:ext uri="{FF2B5EF4-FFF2-40B4-BE49-F238E27FC236}">
                    <a16:creationId xmlns:a16="http://schemas.microsoft.com/office/drawing/2014/main" id="{EE701A10-269A-4EE5-B5FB-51BCE44CF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9" y="1277"/>
                <a:ext cx="407" cy="256"/>
              </a:xfrm>
              <a:custGeom>
                <a:avLst/>
                <a:gdLst>
                  <a:gd name="T0" fmla="*/ 1 w 407"/>
                  <a:gd name="T1" fmla="*/ 0 h 256"/>
                  <a:gd name="T2" fmla="*/ 342 w 407"/>
                  <a:gd name="T3" fmla="*/ 8 h 256"/>
                  <a:gd name="T4" fmla="*/ 367 w 407"/>
                  <a:gd name="T5" fmla="*/ 83 h 256"/>
                  <a:gd name="T6" fmla="*/ 391 w 407"/>
                  <a:gd name="T7" fmla="*/ 141 h 256"/>
                  <a:gd name="T8" fmla="*/ 407 w 407"/>
                  <a:gd name="T9" fmla="*/ 235 h 256"/>
                  <a:gd name="T10" fmla="*/ 397 w 407"/>
                  <a:gd name="T11" fmla="*/ 256 h 256"/>
                  <a:gd name="T12" fmla="*/ 272 w 407"/>
                  <a:gd name="T13" fmla="*/ 253 h 256"/>
                  <a:gd name="T14" fmla="*/ 0 w 407"/>
                  <a:gd name="T15" fmla="*/ 248 h 256"/>
                  <a:gd name="T16" fmla="*/ 1 w 407"/>
                  <a:gd name="T17" fmla="*/ 0 h 2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7"/>
                  <a:gd name="T28" fmla="*/ 0 h 256"/>
                  <a:gd name="T29" fmla="*/ 407 w 407"/>
                  <a:gd name="T30" fmla="*/ 256 h 2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7" h="256">
                    <a:moveTo>
                      <a:pt x="1" y="0"/>
                    </a:moveTo>
                    <a:lnTo>
                      <a:pt x="342" y="8"/>
                    </a:lnTo>
                    <a:lnTo>
                      <a:pt x="367" y="83"/>
                    </a:lnTo>
                    <a:lnTo>
                      <a:pt x="391" y="141"/>
                    </a:lnTo>
                    <a:lnTo>
                      <a:pt x="407" y="235"/>
                    </a:lnTo>
                    <a:lnTo>
                      <a:pt x="397" y="256"/>
                    </a:lnTo>
                    <a:lnTo>
                      <a:pt x="272" y="253"/>
                    </a:lnTo>
                    <a:lnTo>
                      <a:pt x="0" y="248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1" name="Freeform 35">
                <a:extLst>
                  <a:ext uri="{FF2B5EF4-FFF2-40B4-BE49-F238E27FC236}">
                    <a16:creationId xmlns:a16="http://schemas.microsoft.com/office/drawing/2014/main" id="{9D4FDF83-505A-49E9-A3FD-5A71ED85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1524"/>
                <a:ext cx="428" cy="300"/>
              </a:xfrm>
              <a:custGeom>
                <a:avLst/>
                <a:gdLst>
                  <a:gd name="T0" fmla="*/ 8 w 428"/>
                  <a:gd name="T1" fmla="*/ 0 h 300"/>
                  <a:gd name="T2" fmla="*/ 7 w 428"/>
                  <a:gd name="T3" fmla="*/ 116 h 300"/>
                  <a:gd name="T4" fmla="*/ 0 w 428"/>
                  <a:gd name="T5" fmla="*/ 252 h 300"/>
                  <a:gd name="T6" fmla="*/ 311 w 428"/>
                  <a:gd name="T7" fmla="*/ 257 h 300"/>
                  <a:gd name="T8" fmla="*/ 344 w 428"/>
                  <a:gd name="T9" fmla="*/ 276 h 300"/>
                  <a:gd name="T10" fmla="*/ 367 w 428"/>
                  <a:gd name="T11" fmla="*/ 250 h 300"/>
                  <a:gd name="T12" fmla="*/ 428 w 428"/>
                  <a:gd name="T13" fmla="*/ 300 h 300"/>
                  <a:gd name="T14" fmla="*/ 419 w 428"/>
                  <a:gd name="T15" fmla="*/ 248 h 300"/>
                  <a:gd name="T16" fmla="*/ 425 w 428"/>
                  <a:gd name="T17" fmla="*/ 208 h 300"/>
                  <a:gd name="T18" fmla="*/ 428 w 428"/>
                  <a:gd name="T19" fmla="*/ 71 h 300"/>
                  <a:gd name="T20" fmla="*/ 401 w 428"/>
                  <a:gd name="T21" fmla="*/ 42 h 300"/>
                  <a:gd name="T22" fmla="*/ 412 w 428"/>
                  <a:gd name="T23" fmla="*/ 4 h 300"/>
                  <a:gd name="T24" fmla="*/ 208 w 428"/>
                  <a:gd name="T25" fmla="*/ 3 h 300"/>
                  <a:gd name="T26" fmla="*/ 8 w 428"/>
                  <a:gd name="T27" fmla="*/ 0 h 3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28"/>
                  <a:gd name="T43" fmla="*/ 0 h 300"/>
                  <a:gd name="T44" fmla="*/ 428 w 428"/>
                  <a:gd name="T45" fmla="*/ 300 h 30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28" h="300">
                    <a:moveTo>
                      <a:pt x="8" y="0"/>
                    </a:moveTo>
                    <a:lnTo>
                      <a:pt x="7" y="116"/>
                    </a:lnTo>
                    <a:lnTo>
                      <a:pt x="0" y="252"/>
                    </a:lnTo>
                    <a:lnTo>
                      <a:pt x="311" y="257"/>
                    </a:lnTo>
                    <a:lnTo>
                      <a:pt x="344" y="276"/>
                    </a:lnTo>
                    <a:lnTo>
                      <a:pt x="367" y="250"/>
                    </a:lnTo>
                    <a:lnTo>
                      <a:pt x="428" y="300"/>
                    </a:lnTo>
                    <a:lnTo>
                      <a:pt x="419" y="248"/>
                    </a:lnTo>
                    <a:lnTo>
                      <a:pt x="425" y="208"/>
                    </a:lnTo>
                    <a:lnTo>
                      <a:pt x="428" y="71"/>
                    </a:lnTo>
                    <a:lnTo>
                      <a:pt x="401" y="42"/>
                    </a:lnTo>
                    <a:lnTo>
                      <a:pt x="412" y="4"/>
                    </a:lnTo>
                    <a:lnTo>
                      <a:pt x="208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2" name="Freeform 36">
                <a:extLst>
                  <a:ext uri="{FF2B5EF4-FFF2-40B4-BE49-F238E27FC236}">
                    <a16:creationId xmlns:a16="http://schemas.microsoft.com/office/drawing/2014/main" id="{2070092D-D5C0-4F31-8F0E-F3FE8B45E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1773"/>
                <a:ext cx="510" cy="247"/>
              </a:xfrm>
              <a:custGeom>
                <a:avLst/>
                <a:gdLst>
                  <a:gd name="T0" fmla="*/ 5 w 510"/>
                  <a:gd name="T1" fmla="*/ 0 h 247"/>
                  <a:gd name="T2" fmla="*/ 0 w 510"/>
                  <a:gd name="T3" fmla="*/ 163 h 247"/>
                  <a:gd name="T4" fmla="*/ 115 w 510"/>
                  <a:gd name="T5" fmla="*/ 167 h 247"/>
                  <a:gd name="T6" fmla="*/ 114 w 510"/>
                  <a:gd name="T7" fmla="*/ 247 h 247"/>
                  <a:gd name="T8" fmla="*/ 269 w 510"/>
                  <a:gd name="T9" fmla="*/ 245 h 247"/>
                  <a:gd name="T10" fmla="*/ 408 w 510"/>
                  <a:gd name="T11" fmla="*/ 242 h 247"/>
                  <a:gd name="T12" fmla="*/ 510 w 510"/>
                  <a:gd name="T13" fmla="*/ 245 h 247"/>
                  <a:gd name="T14" fmla="*/ 478 w 510"/>
                  <a:gd name="T15" fmla="*/ 175 h 247"/>
                  <a:gd name="T16" fmla="*/ 456 w 510"/>
                  <a:gd name="T17" fmla="*/ 110 h 247"/>
                  <a:gd name="T18" fmla="*/ 432 w 510"/>
                  <a:gd name="T19" fmla="*/ 43 h 247"/>
                  <a:gd name="T20" fmla="*/ 374 w 510"/>
                  <a:gd name="T21" fmla="*/ 1 h 247"/>
                  <a:gd name="T22" fmla="*/ 348 w 510"/>
                  <a:gd name="T23" fmla="*/ 26 h 247"/>
                  <a:gd name="T24" fmla="*/ 316 w 510"/>
                  <a:gd name="T25" fmla="*/ 8 h 247"/>
                  <a:gd name="T26" fmla="*/ 177 w 510"/>
                  <a:gd name="T27" fmla="*/ 3 h 247"/>
                  <a:gd name="T28" fmla="*/ 5 w 510"/>
                  <a:gd name="T29" fmla="*/ 0 h 2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10"/>
                  <a:gd name="T46" fmla="*/ 0 h 247"/>
                  <a:gd name="T47" fmla="*/ 510 w 510"/>
                  <a:gd name="T48" fmla="*/ 247 h 24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10" h="247">
                    <a:moveTo>
                      <a:pt x="5" y="0"/>
                    </a:moveTo>
                    <a:lnTo>
                      <a:pt x="0" y="163"/>
                    </a:lnTo>
                    <a:lnTo>
                      <a:pt x="115" y="167"/>
                    </a:lnTo>
                    <a:lnTo>
                      <a:pt x="114" y="247"/>
                    </a:lnTo>
                    <a:lnTo>
                      <a:pt x="269" y="245"/>
                    </a:lnTo>
                    <a:lnTo>
                      <a:pt x="408" y="242"/>
                    </a:lnTo>
                    <a:lnTo>
                      <a:pt x="510" y="245"/>
                    </a:lnTo>
                    <a:lnTo>
                      <a:pt x="478" y="175"/>
                    </a:lnTo>
                    <a:lnTo>
                      <a:pt x="456" y="110"/>
                    </a:lnTo>
                    <a:lnTo>
                      <a:pt x="432" y="43"/>
                    </a:lnTo>
                    <a:lnTo>
                      <a:pt x="374" y="1"/>
                    </a:lnTo>
                    <a:lnTo>
                      <a:pt x="348" y="26"/>
                    </a:lnTo>
                    <a:lnTo>
                      <a:pt x="316" y="8"/>
                    </a:lnTo>
                    <a:lnTo>
                      <a:pt x="177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E1EB0082-2BF0-4D9B-A0F0-8DB65D08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014"/>
                <a:ext cx="449" cy="246"/>
              </a:xfrm>
              <a:custGeom>
                <a:avLst/>
                <a:gdLst>
                  <a:gd name="T0" fmla="*/ 5 w 449"/>
                  <a:gd name="T1" fmla="*/ 2 h 246"/>
                  <a:gd name="T2" fmla="*/ 3 w 449"/>
                  <a:gd name="T3" fmla="*/ 143 h 246"/>
                  <a:gd name="T4" fmla="*/ 0 w 449"/>
                  <a:gd name="T5" fmla="*/ 243 h 246"/>
                  <a:gd name="T6" fmla="*/ 449 w 449"/>
                  <a:gd name="T7" fmla="*/ 246 h 246"/>
                  <a:gd name="T8" fmla="*/ 440 w 449"/>
                  <a:gd name="T9" fmla="*/ 118 h 246"/>
                  <a:gd name="T10" fmla="*/ 440 w 449"/>
                  <a:gd name="T11" fmla="*/ 69 h 246"/>
                  <a:gd name="T12" fmla="*/ 404 w 449"/>
                  <a:gd name="T13" fmla="*/ 40 h 246"/>
                  <a:gd name="T14" fmla="*/ 415 w 449"/>
                  <a:gd name="T15" fmla="*/ 14 h 246"/>
                  <a:gd name="T16" fmla="*/ 399 w 449"/>
                  <a:gd name="T17" fmla="*/ 0 h 246"/>
                  <a:gd name="T18" fmla="*/ 196 w 449"/>
                  <a:gd name="T19" fmla="*/ 2 h 246"/>
                  <a:gd name="T20" fmla="*/ 5 w 449"/>
                  <a:gd name="T21" fmla="*/ 2 h 2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9"/>
                  <a:gd name="T34" fmla="*/ 0 h 246"/>
                  <a:gd name="T35" fmla="*/ 449 w 449"/>
                  <a:gd name="T36" fmla="*/ 246 h 2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9" h="246">
                    <a:moveTo>
                      <a:pt x="5" y="2"/>
                    </a:moveTo>
                    <a:lnTo>
                      <a:pt x="3" y="143"/>
                    </a:lnTo>
                    <a:lnTo>
                      <a:pt x="0" y="243"/>
                    </a:lnTo>
                    <a:lnTo>
                      <a:pt x="449" y="246"/>
                    </a:lnTo>
                    <a:lnTo>
                      <a:pt x="440" y="118"/>
                    </a:lnTo>
                    <a:lnTo>
                      <a:pt x="440" y="69"/>
                    </a:lnTo>
                    <a:lnTo>
                      <a:pt x="404" y="40"/>
                    </a:lnTo>
                    <a:lnTo>
                      <a:pt x="415" y="14"/>
                    </a:lnTo>
                    <a:lnTo>
                      <a:pt x="399" y="0"/>
                    </a:lnTo>
                    <a:lnTo>
                      <a:pt x="196" y="2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26934ECF-B65A-4F99-98F9-9362158C2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0" y="2254"/>
                <a:ext cx="523" cy="270"/>
              </a:xfrm>
              <a:custGeom>
                <a:avLst/>
                <a:gdLst>
                  <a:gd name="T0" fmla="*/ 3 w 523"/>
                  <a:gd name="T1" fmla="*/ 0 h 270"/>
                  <a:gd name="T2" fmla="*/ 0 w 523"/>
                  <a:gd name="T3" fmla="*/ 48 h 270"/>
                  <a:gd name="T4" fmla="*/ 186 w 523"/>
                  <a:gd name="T5" fmla="*/ 55 h 270"/>
                  <a:gd name="T6" fmla="*/ 187 w 523"/>
                  <a:gd name="T7" fmla="*/ 209 h 270"/>
                  <a:gd name="T8" fmla="*/ 282 w 523"/>
                  <a:gd name="T9" fmla="*/ 251 h 270"/>
                  <a:gd name="T10" fmla="*/ 308 w 523"/>
                  <a:gd name="T11" fmla="*/ 236 h 270"/>
                  <a:gd name="T12" fmla="*/ 369 w 523"/>
                  <a:gd name="T13" fmla="*/ 270 h 270"/>
                  <a:gd name="T14" fmla="*/ 408 w 523"/>
                  <a:gd name="T15" fmla="*/ 269 h 270"/>
                  <a:gd name="T16" fmla="*/ 480 w 523"/>
                  <a:gd name="T17" fmla="*/ 236 h 270"/>
                  <a:gd name="T18" fmla="*/ 523 w 523"/>
                  <a:gd name="T19" fmla="*/ 268 h 270"/>
                  <a:gd name="T20" fmla="*/ 523 w 523"/>
                  <a:gd name="T21" fmla="*/ 101 h 270"/>
                  <a:gd name="T22" fmla="*/ 510 w 523"/>
                  <a:gd name="T23" fmla="*/ 3 h 270"/>
                  <a:gd name="T24" fmla="*/ 3 w 523"/>
                  <a:gd name="T25" fmla="*/ 0 h 27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23"/>
                  <a:gd name="T40" fmla="*/ 0 h 270"/>
                  <a:gd name="T41" fmla="*/ 523 w 523"/>
                  <a:gd name="T42" fmla="*/ 270 h 27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23" h="270">
                    <a:moveTo>
                      <a:pt x="3" y="0"/>
                    </a:moveTo>
                    <a:lnTo>
                      <a:pt x="0" y="48"/>
                    </a:lnTo>
                    <a:lnTo>
                      <a:pt x="186" y="55"/>
                    </a:lnTo>
                    <a:lnTo>
                      <a:pt x="187" y="209"/>
                    </a:lnTo>
                    <a:lnTo>
                      <a:pt x="282" y="251"/>
                    </a:lnTo>
                    <a:lnTo>
                      <a:pt x="308" y="236"/>
                    </a:lnTo>
                    <a:lnTo>
                      <a:pt x="369" y="270"/>
                    </a:lnTo>
                    <a:lnTo>
                      <a:pt x="408" y="269"/>
                    </a:lnTo>
                    <a:lnTo>
                      <a:pt x="480" y="236"/>
                    </a:lnTo>
                    <a:lnTo>
                      <a:pt x="523" y="268"/>
                    </a:lnTo>
                    <a:lnTo>
                      <a:pt x="523" y="101"/>
                    </a:lnTo>
                    <a:lnTo>
                      <a:pt x="51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D737A285-5E46-4B78-B77A-B5A782B90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6" y="1715"/>
                <a:ext cx="354" cy="247"/>
              </a:xfrm>
              <a:custGeom>
                <a:avLst/>
                <a:gdLst>
                  <a:gd name="T0" fmla="*/ 6 w 354"/>
                  <a:gd name="T1" fmla="*/ 13 h 247"/>
                  <a:gd name="T2" fmla="*/ 0 w 354"/>
                  <a:gd name="T3" fmla="*/ 57 h 247"/>
                  <a:gd name="T4" fmla="*/ 8 w 354"/>
                  <a:gd name="T5" fmla="*/ 103 h 247"/>
                  <a:gd name="T6" fmla="*/ 41 w 354"/>
                  <a:gd name="T7" fmla="*/ 197 h 247"/>
                  <a:gd name="T8" fmla="*/ 59 w 354"/>
                  <a:gd name="T9" fmla="*/ 247 h 247"/>
                  <a:gd name="T10" fmla="*/ 267 w 354"/>
                  <a:gd name="T11" fmla="*/ 235 h 247"/>
                  <a:gd name="T12" fmla="*/ 301 w 354"/>
                  <a:gd name="T13" fmla="*/ 247 h 247"/>
                  <a:gd name="T14" fmla="*/ 322 w 354"/>
                  <a:gd name="T15" fmla="*/ 199 h 247"/>
                  <a:gd name="T16" fmla="*/ 314 w 354"/>
                  <a:gd name="T17" fmla="*/ 165 h 247"/>
                  <a:gd name="T18" fmla="*/ 349 w 354"/>
                  <a:gd name="T19" fmla="*/ 158 h 247"/>
                  <a:gd name="T20" fmla="*/ 354 w 354"/>
                  <a:gd name="T21" fmla="*/ 104 h 247"/>
                  <a:gd name="T22" fmla="*/ 333 w 354"/>
                  <a:gd name="T23" fmla="*/ 80 h 247"/>
                  <a:gd name="T24" fmla="*/ 297 w 354"/>
                  <a:gd name="T25" fmla="*/ 57 h 247"/>
                  <a:gd name="T26" fmla="*/ 304 w 354"/>
                  <a:gd name="T27" fmla="*/ 24 h 247"/>
                  <a:gd name="T28" fmla="*/ 289 w 354"/>
                  <a:gd name="T29" fmla="*/ 0 h 247"/>
                  <a:gd name="T30" fmla="*/ 211 w 354"/>
                  <a:gd name="T31" fmla="*/ 4 h 247"/>
                  <a:gd name="T32" fmla="*/ 133 w 354"/>
                  <a:gd name="T33" fmla="*/ 7 h 247"/>
                  <a:gd name="T34" fmla="*/ 6 w 354"/>
                  <a:gd name="T35" fmla="*/ 13 h 2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4"/>
                  <a:gd name="T55" fmla="*/ 0 h 247"/>
                  <a:gd name="T56" fmla="*/ 354 w 354"/>
                  <a:gd name="T57" fmla="*/ 247 h 2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4" h="247">
                    <a:moveTo>
                      <a:pt x="6" y="13"/>
                    </a:moveTo>
                    <a:lnTo>
                      <a:pt x="0" y="57"/>
                    </a:lnTo>
                    <a:lnTo>
                      <a:pt x="8" y="103"/>
                    </a:lnTo>
                    <a:lnTo>
                      <a:pt x="41" y="197"/>
                    </a:lnTo>
                    <a:lnTo>
                      <a:pt x="59" y="247"/>
                    </a:lnTo>
                    <a:lnTo>
                      <a:pt x="267" y="235"/>
                    </a:lnTo>
                    <a:lnTo>
                      <a:pt x="301" y="247"/>
                    </a:lnTo>
                    <a:lnTo>
                      <a:pt x="322" y="199"/>
                    </a:lnTo>
                    <a:lnTo>
                      <a:pt x="314" y="165"/>
                    </a:lnTo>
                    <a:lnTo>
                      <a:pt x="349" y="158"/>
                    </a:lnTo>
                    <a:lnTo>
                      <a:pt x="354" y="104"/>
                    </a:lnTo>
                    <a:lnTo>
                      <a:pt x="333" y="80"/>
                    </a:lnTo>
                    <a:lnTo>
                      <a:pt x="297" y="57"/>
                    </a:lnTo>
                    <a:lnTo>
                      <a:pt x="304" y="24"/>
                    </a:lnTo>
                    <a:lnTo>
                      <a:pt x="289" y="0"/>
                    </a:lnTo>
                    <a:lnTo>
                      <a:pt x="211" y="4"/>
                    </a:lnTo>
                    <a:lnTo>
                      <a:pt x="133" y="7"/>
                    </a:lnTo>
                    <a:lnTo>
                      <a:pt x="6" y="1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6" name="Freeform 40">
                <a:extLst>
                  <a:ext uri="{FF2B5EF4-FFF2-40B4-BE49-F238E27FC236}">
                    <a16:creationId xmlns:a16="http://schemas.microsoft.com/office/drawing/2014/main" id="{E1A3CFA2-E893-438C-8CE1-A3037AE6A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0" y="1768"/>
                <a:ext cx="253" cy="451"/>
              </a:xfrm>
              <a:custGeom>
                <a:avLst/>
                <a:gdLst>
                  <a:gd name="T0" fmla="*/ 47 w 253"/>
                  <a:gd name="T1" fmla="*/ 26 h 451"/>
                  <a:gd name="T2" fmla="*/ 192 w 253"/>
                  <a:gd name="T3" fmla="*/ 0 h 451"/>
                  <a:gd name="T4" fmla="*/ 215 w 253"/>
                  <a:gd name="T5" fmla="*/ 56 h 451"/>
                  <a:gd name="T6" fmla="*/ 245 w 253"/>
                  <a:gd name="T7" fmla="*/ 286 h 451"/>
                  <a:gd name="T8" fmla="*/ 253 w 253"/>
                  <a:gd name="T9" fmla="*/ 317 h 451"/>
                  <a:gd name="T10" fmla="*/ 230 w 253"/>
                  <a:gd name="T11" fmla="*/ 378 h 451"/>
                  <a:gd name="T12" fmla="*/ 230 w 253"/>
                  <a:gd name="T13" fmla="*/ 420 h 451"/>
                  <a:gd name="T14" fmla="*/ 204 w 253"/>
                  <a:gd name="T15" fmla="*/ 415 h 451"/>
                  <a:gd name="T16" fmla="*/ 205 w 253"/>
                  <a:gd name="T17" fmla="*/ 451 h 451"/>
                  <a:gd name="T18" fmla="*/ 178 w 253"/>
                  <a:gd name="T19" fmla="*/ 436 h 451"/>
                  <a:gd name="T20" fmla="*/ 164 w 253"/>
                  <a:gd name="T21" fmla="*/ 441 h 451"/>
                  <a:gd name="T22" fmla="*/ 143 w 253"/>
                  <a:gd name="T23" fmla="*/ 438 h 451"/>
                  <a:gd name="T24" fmla="*/ 128 w 253"/>
                  <a:gd name="T25" fmla="*/ 384 h 451"/>
                  <a:gd name="T26" fmla="*/ 98 w 253"/>
                  <a:gd name="T27" fmla="*/ 367 h 451"/>
                  <a:gd name="T28" fmla="*/ 98 w 253"/>
                  <a:gd name="T29" fmla="*/ 309 h 451"/>
                  <a:gd name="T30" fmla="*/ 69 w 253"/>
                  <a:gd name="T31" fmla="*/ 317 h 451"/>
                  <a:gd name="T32" fmla="*/ 52 w 253"/>
                  <a:gd name="T33" fmla="*/ 274 h 451"/>
                  <a:gd name="T34" fmla="*/ 0 w 253"/>
                  <a:gd name="T35" fmla="*/ 225 h 451"/>
                  <a:gd name="T36" fmla="*/ 38 w 253"/>
                  <a:gd name="T37" fmla="*/ 147 h 451"/>
                  <a:gd name="T38" fmla="*/ 27 w 253"/>
                  <a:gd name="T39" fmla="*/ 111 h 451"/>
                  <a:gd name="T40" fmla="*/ 65 w 253"/>
                  <a:gd name="T41" fmla="*/ 104 h 451"/>
                  <a:gd name="T42" fmla="*/ 69 w 253"/>
                  <a:gd name="T43" fmla="*/ 53 h 451"/>
                  <a:gd name="T44" fmla="*/ 47 w 253"/>
                  <a:gd name="T45" fmla="*/ 26 h 4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53"/>
                  <a:gd name="T70" fmla="*/ 0 h 451"/>
                  <a:gd name="T71" fmla="*/ 253 w 253"/>
                  <a:gd name="T72" fmla="*/ 451 h 45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53" h="451">
                    <a:moveTo>
                      <a:pt x="47" y="26"/>
                    </a:moveTo>
                    <a:lnTo>
                      <a:pt x="192" y="0"/>
                    </a:lnTo>
                    <a:lnTo>
                      <a:pt x="215" y="56"/>
                    </a:lnTo>
                    <a:lnTo>
                      <a:pt x="245" y="286"/>
                    </a:lnTo>
                    <a:lnTo>
                      <a:pt x="253" y="317"/>
                    </a:lnTo>
                    <a:lnTo>
                      <a:pt x="230" y="378"/>
                    </a:lnTo>
                    <a:lnTo>
                      <a:pt x="230" y="420"/>
                    </a:lnTo>
                    <a:lnTo>
                      <a:pt x="204" y="415"/>
                    </a:lnTo>
                    <a:lnTo>
                      <a:pt x="205" y="451"/>
                    </a:lnTo>
                    <a:lnTo>
                      <a:pt x="178" y="436"/>
                    </a:lnTo>
                    <a:lnTo>
                      <a:pt x="164" y="441"/>
                    </a:lnTo>
                    <a:lnTo>
                      <a:pt x="143" y="438"/>
                    </a:lnTo>
                    <a:lnTo>
                      <a:pt x="128" y="384"/>
                    </a:lnTo>
                    <a:lnTo>
                      <a:pt x="98" y="367"/>
                    </a:lnTo>
                    <a:lnTo>
                      <a:pt x="98" y="309"/>
                    </a:lnTo>
                    <a:lnTo>
                      <a:pt x="69" y="317"/>
                    </a:lnTo>
                    <a:lnTo>
                      <a:pt x="52" y="274"/>
                    </a:lnTo>
                    <a:lnTo>
                      <a:pt x="0" y="225"/>
                    </a:lnTo>
                    <a:lnTo>
                      <a:pt x="38" y="147"/>
                    </a:lnTo>
                    <a:lnTo>
                      <a:pt x="27" y="111"/>
                    </a:lnTo>
                    <a:lnTo>
                      <a:pt x="65" y="104"/>
                    </a:lnTo>
                    <a:lnTo>
                      <a:pt x="69" y="53"/>
                    </a:lnTo>
                    <a:lnTo>
                      <a:pt x="47" y="26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7" name="Freeform 41">
                <a:extLst>
                  <a:ext uri="{FF2B5EF4-FFF2-40B4-BE49-F238E27FC236}">
                    <a16:creationId xmlns:a16="http://schemas.microsoft.com/office/drawing/2014/main" id="{E31AE2D7-C441-465F-A6E6-2B61AE647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1689"/>
                <a:ext cx="92" cy="196"/>
              </a:xfrm>
              <a:custGeom>
                <a:avLst/>
                <a:gdLst>
                  <a:gd name="T0" fmla="*/ 17 w 92"/>
                  <a:gd name="T1" fmla="*/ 2 h 196"/>
                  <a:gd name="T2" fmla="*/ 39 w 92"/>
                  <a:gd name="T3" fmla="*/ 0 h 196"/>
                  <a:gd name="T4" fmla="*/ 82 w 92"/>
                  <a:gd name="T5" fmla="*/ 30 h 196"/>
                  <a:gd name="T6" fmla="*/ 76 w 92"/>
                  <a:gd name="T7" fmla="*/ 53 h 196"/>
                  <a:gd name="T8" fmla="*/ 91 w 92"/>
                  <a:gd name="T9" fmla="*/ 69 h 196"/>
                  <a:gd name="T10" fmla="*/ 92 w 92"/>
                  <a:gd name="T11" fmla="*/ 160 h 196"/>
                  <a:gd name="T12" fmla="*/ 77 w 92"/>
                  <a:gd name="T13" fmla="*/ 196 h 196"/>
                  <a:gd name="T14" fmla="*/ 59 w 92"/>
                  <a:gd name="T15" fmla="*/ 183 h 196"/>
                  <a:gd name="T16" fmla="*/ 41 w 92"/>
                  <a:gd name="T17" fmla="*/ 182 h 196"/>
                  <a:gd name="T18" fmla="*/ 9 w 92"/>
                  <a:gd name="T19" fmla="*/ 163 h 196"/>
                  <a:gd name="T20" fmla="*/ 33 w 92"/>
                  <a:gd name="T21" fmla="*/ 105 h 196"/>
                  <a:gd name="T22" fmla="*/ 0 w 92"/>
                  <a:gd name="T23" fmla="*/ 75 h 196"/>
                  <a:gd name="T24" fmla="*/ 17 w 92"/>
                  <a:gd name="T25" fmla="*/ 2 h 1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2"/>
                  <a:gd name="T40" fmla="*/ 0 h 196"/>
                  <a:gd name="T41" fmla="*/ 92 w 92"/>
                  <a:gd name="T42" fmla="*/ 196 h 1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2" h="196">
                    <a:moveTo>
                      <a:pt x="17" y="2"/>
                    </a:moveTo>
                    <a:lnTo>
                      <a:pt x="39" y="0"/>
                    </a:lnTo>
                    <a:lnTo>
                      <a:pt x="82" y="30"/>
                    </a:lnTo>
                    <a:lnTo>
                      <a:pt x="76" y="53"/>
                    </a:lnTo>
                    <a:lnTo>
                      <a:pt x="91" y="69"/>
                    </a:lnTo>
                    <a:lnTo>
                      <a:pt x="92" y="160"/>
                    </a:lnTo>
                    <a:lnTo>
                      <a:pt x="77" y="196"/>
                    </a:lnTo>
                    <a:lnTo>
                      <a:pt x="59" y="183"/>
                    </a:lnTo>
                    <a:lnTo>
                      <a:pt x="41" y="182"/>
                    </a:lnTo>
                    <a:lnTo>
                      <a:pt x="9" y="163"/>
                    </a:lnTo>
                    <a:lnTo>
                      <a:pt x="33" y="105"/>
                    </a:lnTo>
                    <a:lnTo>
                      <a:pt x="0" y="75"/>
                    </a:lnTo>
                    <a:lnTo>
                      <a:pt x="17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8" name="Freeform 42">
                <a:extLst>
                  <a:ext uri="{FF2B5EF4-FFF2-40B4-BE49-F238E27FC236}">
                    <a16:creationId xmlns:a16="http://schemas.microsoft.com/office/drawing/2014/main" id="{00000453-7A9F-4A08-8FC2-45EE87F86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7" y="1604"/>
                <a:ext cx="113" cy="93"/>
              </a:xfrm>
              <a:custGeom>
                <a:avLst/>
                <a:gdLst>
                  <a:gd name="T0" fmla="*/ 0 w 113"/>
                  <a:gd name="T1" fmla="*/ 23 h 93"/>
                  <a:gd name="T2" fmla="*/ 87 w 113"/>
                  <a:gd name="T3" fmla="*/ 0 h 93"/>
                  <a:gd name="T4" fmla="*/ 113 w 113"/>
                  <a:gd name="T5" fmla="*/ 42 h 93"/>
                  <a:gd name="T6" fmla="*/ 98 w 113"/>
                  <a:gd name="T7" fmla="*/ 61 h 93"/>
                  <a:gd name="T8" fmla="*/ 70 w 113"/>
                  <a:gd name="T9" fmla="*/ 54 h 93"/>
                  <a:gd name="T10" fmla="*/ 28 w 113"/>
                  <a:gd name="T11" fmla="*/ 93 h 93"/>
                  <a:gd name="T12" fmla="*/ 5 w 113"/>
                  <a:gd name="T13" fmla="*/ 73 h 93"/>
                  <a:gd name="T14" fmla="*/ 0 w 113"/>
                  <a:gd name="T15" fmla="*/ 23 h 9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"/>
                  <a:gd name="T25" fmla="*/ 0 h 93"/>
                  <a:gd name="T26" fmla="*/ 113 w 113"/>
                  <a:gd name="T27" fmla="*/ 93 h 9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" h="93">
                    <a:moveTo>
                      <a:pt x="0" y="23"/>
                    </a:moveTo>
                    <a:lnTo>
                      <a:pt x="87" y="0"/>
                    </a:lnTo>
                    <a:lnTo>
                      <a:pt x="113" y="42"/>
                    </a:lnTo>
                    <a:lnTo>
                      <a:pt x="98" y="61"/>
                    </a:lnTo>
                    <a:lnTo>
                      <a:pt x="70" y="54"/>
                    </a:lnTo>
                    <a:lnTo>
                      <a:pt x="28" y="93"/>
                    </a:lnTo>
                    <a:lnTo>
                      <a:pt x="5" y="73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9" name="Freeform 43">
                <a:extLst>
                  <a:ext uri="{FF2B5EF4-FFF2-40B4-BE49-F238E27FC236}">
                    <a16:creationId xmlns:a16="http://schemas.microsoft.com/office/drawing/2014/main" id="{7FF2E43F-92ED-4A99-BECB-35FA8F565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" y="1595"/>
                <a:ext cx="57" cy="51"/>
              </a:xfrm>
              <a:custGeom>
                <a:avLst/>
                <a:gdLst>
                  <a:gd name="T0" fmla="*/ 0 w 57"/>
                  <a:gd name="T1" fmla="*/ 9 h 51"/>
                  <a:gd name="T2" fmla="*/ 24 w 57"/>
                  <a:gd name="T3" fmla="*/ 0 h 51"/>
                  <a:gd name="T4" fmla="*/ 57 w 57"/>
                  <a:gd name="T5" fmla="*/ 26 h 51"/>
                  <a:gd name="T6" fmla="*/ 50 w 57"/>
                  <a:gd name="T7" fmla="*/ 33 h 51"/>
                  <a:gd name="T8" fmla="*/ 34 w 57"/>
                  <a:gd name="T9" fmla="*/ 33 h 51"/>
                  <a:gd name="T10" fmla="*/ 26 w 57"/>
                  <a:gd name="T11" fmla="*/ 51 h 51"/>
                  <a:gd name="T12" fmla="*/ 0 w 57"/>
                  <a:gd name="T13" fmla="*/ 9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51"/>
                  <a:gd name="T23" fmla="*/ 57 w 57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51">
                    <a:moveTo>
                      <a:pt x="0" y="9"/>
                    </a:moveTo>
                    <a:lnTo>
                      <a:pt x="24" y="0"/>
                    </a:lnTo>
                    <a:lnTo>
                      <a:pt x="57" y="26"/>
                    </a:lnTo>
                    <a:lnTo>
                      <a:pt x="50" y="33"/>
                    </a:lnTo>
                    <a:lnTo>
                      <a:pt x="34" y="33"/>
                    </a:lnTo>
                    <a:lnTo>
                      <a:pt x="26" y="51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</p:grp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442B8ABC-B6E9-495F-94BC-225F7C2E5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795" y="1914525"/>
              <a:ext cx="801377" cy="584200"/>
            </a:xfrm>
            <a:custGeom>
              <a:avLst/>
              <a:gdLst>
                <a:gd name="T0" fmla="*/ 134 w 389"/>
                <a:gd name="T1" fmla="*/ 0 h 307"/>
                <a:gd name="T2" fmla="*/ 245 w 389"/>
                <a:gd name="T3" fmla="*/ 24 h 307"/>
                <a:gd name="T4" fmla="*/ 328 w 389"/>
                <a:gd name="T5" fmla="*/ 39 h 307"/>
                <a:gd name="T6" fmla="*/ 369 w 389"/>
                <a:gd name="T7" fmla="*/ 46 h 307"/>
                <a:gd name="T8" fmla="*/ 411 w 389"/>
                <a:gd name="T9" fmla="*/ 51 h 307"/>
                <a:gd name="T10" fmla="*/ 466 w 389"/>
                <a:gd name="T11" fmla="*/ 59 h 307"/>
                <a:gd name="T12" fmla="*/ 535 w 389"/>
                <a:gd name="T13" fmla="*/ 68 h 307"/>
                <a:gd name="T14" fmla="*/ 489 w 389"/>
                <a:gd name="T15" fmla="*/ 307 h 307"/>
                <a:gd name="T16" fmla="*/ 282 w 389"/>
                <a:gd name="T17" fmla="*/ 273 h 307"/>
                <a:gd name="T18" fmla="*/ 255 w 389"/>
                <a:gd name="T19" fmla="*/ 288 h 307"/>
                <a:gd name="T20" fmla="*/ 216 w 389"/>
                <a:gd name="T21" fmla="*/ 265 h 307"/>
                <a:gd name="T22" fmla="*/ 184 w 389"/>
                <a:gd name="T23" fmla="*/ 288 h 307"/>
                <a:gd name="T24" fmla="*/ 154 w 389"/>
                <a:gd name="T25" fmla="*/ 268 h 307"/>
                <a:gd name="T26" fmla="*/ 68 w 389"/>
                <a:gd name="T27" fmla="*/ 265 h 307"/>
                <a:gd name="T28" fmla="*/ 81 w 389"/>
                <a:gd name="T29" fmla="*/ 226 h 307"/>
                <a:gd name="T30" fmla="*/ 18 w 389"/>
                <a:gd name="T31" fmla="*/ 222 h 307"/>
                <a:gd name="T32" fmla="*/ 13 w 389"/>
                <a:gd name="T33" fmla="*/ 200 h 307"/>
                <a:gd name="T34" fmla="*/ 25 w 389"/>
                <a:gd name="T35" fmla="*/ 177 h 307"/>
                <a:gd name="T36" fmla="*/ 11 w 389"/>
                <a:gd name="T37" fmla="*/ 155 h 307"/>
                <a:gd name="T38" fmla="*/ 12 w 389"/>
                <a:gd name="T39" fmla="*/ 96 h 307"/>
                <a:gd name="T40" fmla="*/ 0 w 389"/>
                <a:gd name="T41" fmla="*/ 50 h 307"/>
                <a:gd name="T42" fmla="*/ 5 w 389"/>
                <a:gd name="T43" fmla="*/ 32 h 307"/>
                <a:gd name="T44" fmla="*/ 34 w 389"/>
                <a:gd name="T45" fmla="*/ 39 h 307"/>
                <a:gd name="T46" fmla="*/ 63 w 389"/>
                <a:gd name="T47" fmla="*/ 66 h 307"/>
                <a:gd name="T48" fmla="*/ 115 w 389"/>
                <a:gd name="T49" fmla="*/ 72 h 307"/>
                <a:gd name="T50" fmla="*/ 129 w 389"/>
                <a:gd name="T51" fmla="*/ 94 h 307"/>
                <a:gd name="T52" fmla="*/ 103 w 389"/>
                <a:gd name="T53" fmla="*/ 94 h 307"/>
                <a:gd name="T54" fmla="*/ 100 w 389"/>
                <a:gd name="T55" fmla="*/ 113 h 307"/>
                <a:gd name="T56" fmla="*/ 115 w 389"/>
                <a:gd name="T57" fmla="*/ 115 h 307"/>
                <a:gd name="T58" fmla="*/ 120 w 389"/>
                <a:gd name="T59" fmla="*/ 134 h 307"/>
                <a:gd name="T60" fmla="*/ 89 w 389"/>
                <a:gd name="T61" fmla="*/ 148 h 307"/>
                <a:gd name="T62" fmla="*/ 89 w 389"/>
                <a:gd name="T63" fmla="*/ 161 h 307"/>
                <a:gd name="T64" fmla="*/ 124 w 389"/>
                <a:gd name="T65" fmla="*/ 161 h 307"/>
                <a:gd name="T66" fmla="*/ 134 w 389"/>
                <a:gd name="T67" fmla="*/ 128 h 307"/>
                <a:gd name="T68" fmla="*/ 162 w 389"/>
                <a:gd name="T69" fmla="*/ 108 h 307"/>
                <a:gd name="T70" fmla="*/ 129 w 389"/>
                <a:gd name="T71" fmla="*/ 57 h 307"/>
                <a:gd name="T72" fmla="*/ 150 w 389"/>
                <a:gd name="T73" fmla="*/ 40 h 307"/>
                <a:gd name="T74" fmla="*/ 134 w 389"/>
                <a:gd name="T75" fmla="*/ 0 h 3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9"/>
                <a:gd name="T115" fmla="*/ 0 h 307"/>
                <a:gd name="T116" fmla="*/ 389 w 389"/>
                <a:gd name="T117" fmla="*/ 307 h 3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9" h="307">
                  <a:moveTo>
                    <a:pt x="98" y="0"/>
                  </a:moveTo>
                  <a:lnTo>
                    <a:pt x="178" y="24"/>
                  </a:lnTo>
                  <a:lnTo>
                    <a:pt x="239" y="39"/>
                  </a:lnTo>
                  <a:lnTo>
                    <a:pt x="269" y="46"/>
                  </a:lnTo>
                  <a:lnTo>
                    <a:pt x="299" y="51"/>
                  </a:lnTo>
                  <a:lnTo>
                    <a:pt x="340" y="59"/>
                  </a:lnTo>
                  <a:lnTo>
                    <a:pt x="389" y="68"/>
                  </a:lnTo>
                  <a:lnTo>
                    <a:pt x="357" y="307"/>
                  </a:lnTo>
                  <a:lnTo>
                    <a:pt x="206" y="273"/>
                  </a:lnTo>
                  <a:lnTo>
                    <a:pt x="186" y="288"/>
                  </a:lnTo>
                  <a:lnTo>
                    <a:pt x="158" y="265"/>
                  </a:lnTo>
                  <a:lnTo>
                    <a:pt x="134" y="288"/>
                  </a:lnTo>
                  <a:lnTo>
                    <a:pt x="112" y="268"/>
                  </a:lnTo>
                  <a:lnTo>
                    <a:pt x="50" y="265"/>
                  </a:lnTo>
                  <a:lnTo>
                    <a:pt x="59" y="226"/>
                  </a:lnTo>
                  <a:lnTo>
                    <a:pt x="14" y="222"/>
                  </a:lnTo>
                  <a:lnTo>
                    <a:pt x="9" y="200"/>
                  </a:lnTo>
                  <a:lnTo>
                    <a:pt x="18" y="177"/>
                  </a:lnTo>
                  <a:lnTo>
                    <a:pt x="7" y="155"/>
                  </a:lnTo>
                  <a:lnTo>
                    <a:pt x="8" y="96"/>
                  </a:lnTo>
                  <a:lnTo>
                    <a:pt x="0" y="50"/>
                  </a:lnTo>
                  <a:lnTo>
                    <a:pt x="5" y="32"/>
                  </a:lnTo>
                  <a:lnTo>
                    <a:pt x="25" y="39"/>
                  </a:lnTo>
                  <a:lnTo>
                    <a:pt x="46" y="66"/>
                  </a:lnTo>
                  <a:lnTo>
                    <a:pt x="84" y="72"/>
                  </a:lnTo>
                  <a:lnTo>
                    <a:pt x="94" y="94"/>
                  </a:lnTo>
                  <a:lnTo>
                    <a:pt x="75" y="94"/>
                  </a:lnTo>
                  <a:lnTo>
                    <a:pt x="73" y="113"/>
                  </a:lnTo>
                  <a:lnTo>
                    <a:pt x="84" y="115"/>
                  </a:lnTo>
                  <a:lnTo>
                    <a:pt x="88" y="134"/>
                  </a:lnTo>
                  <a:lnTo>
                    <a:pt x="65" y="148"/>
                  </a:lnTo>
                  <a:lnTo>
                    <a:pt x="65" y="161"/>
                  </a:lnTo>
                  <a:lnTo>
                    <a:pt x="91" y="161"/>
                  </a:lnTo>
                  <a:lnTo>
                    <a:pt x="98" y="128"/>
                  </a:lnTo>
                  <a:lnTo>
                    <a:pt x="118" y="108"/>
                  </a:lnTo>
                  <a:lnTo>
                    <a:pt x="94" y="57"/>
                  </a:lnTo>
                  <a:lnTo>
                    <a:pt x="109" y="4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120EE865-432D-43B1-B243-8A95B5920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08" y="2336800"/>
              <a:ext cx="1002582" cy="760413"/>
            </a:xfrm>
            <a:custGeom>
              <a:avLst/>
              <a:gdLst>
                <a:gd name="T0" fmla="*/ 147 w 485"/>
                <a:gd name="T1" fmla="*/ 0 h 399"/>
                <a:gd name="T2" fmla="*/ 127 w 485"/>
                <a:gd name="T3" fmla="*/ 9 h 399"/>
                <a:gd name="T4" fmla="*/ 115 w 485"/>
                <a:gd name="T5" fmla="*/ 44 h 399"/>
                <a:gd name="T6" fmla="*/ 102 w 485"/>
                <a:gd name="T7" fmla="*/ 73 h 399"/>
                <a:gd name="T8" fmla="*/ 94 w 485"/>
                <a:gd name="T9" fmla="*/ 97 h 399"/>
                <a:gd name="T10" fmla="*/ 81 w 485"/>
                <a:gd name="T11" fmla="*/ 123 h 399"/>
                <a:gd name="T12" fmla="*/ 67 w 485"/>
                <a:gd name="T13" fmla="*/ 149 h 399"/>
                <a:gd name="T14" fmla="*/ 50 w 485"/>
                <a:gd name="T15" fmla="*/ 177 h 399"/>
                <a:gd name="T16" fmla="*/ 26 w 485"/>
                <a:gd name="T17" fmla="*/ 210 h 399"/>
                <a:gd name="T18" fmla="*/ 0 w 485"/>
                <a:gd name="T19" fmla="*/ 241 h 399"/>
                <a:gd name="T20" fmla="*/ 0 w 485"/>
                <a:gd name="T21" fmla="*/ 311 h 399"/>
                <a:gd name="T22" fmla="*/ 376 w 485"/>
                <a:gd name="T23" fmla="*/ 371 h 399"/>
                <a:gd name="T24" fmla="*/ 552 w 485"/>
                <a:gd name="T25" fmla="*/ 399 h 399"/>
                <a:gd name="T26" fmla="*/ 587 w 485"/>
                <a:gd name="T27" fmla="*/ 260 h 399"/>
                <a:gd name="T28" fmla="*/ 610 w 485"/>
                <a:gd name="T29" fmla="*/ 249 h 399"/>
                <a:gd name="T30" fmla="*/ 588 w 485"/>
                <a:gd name="T31" fmla="*/ 218 h 399"/>
                <a:gd name="T32" fmla="*/ 600 w 485"/>
                <a:gd name="T33" fmla="*/ 186 h 399"/>
                <a:gd name="T34" fmla="*/ 670 w 485"/>
                <a:gd name="T35" fmla="*/ 133 h 399"/>
                <a:gd name="T36" fmla="*/ 621 w 485"/>
                <a:gd name="T37" fmla="*/ 85 h 399"/>
                <a:gd name="T38" fmla="*/ 412 w 485"/>
                <a:gd name="T39" fmla="*/ 51 h 399"/>
                <a:gd name="T40" fmla="*/ 386 w 485"/>
                <a:gd name="T41" fmla="*/ 65 h 399"/>
                <a:gd name="T42" fmla="*/ 346 w 485"/>
                <a:gd name="T43" fmla="*/ 42 h 399"/>
                <a:gd name="T44" fmla="*/ 312 w 485"/>
                <a:gd name="T45" fmla="*/ 66 h 399"/>
                <a:gd name="T46" fmla="*/ 281 w 485"/>
                <a:gd name="T47" fmla="*/ 42 h 399"/>
                <a:gd name="T48" fmla="*/ 197 w 485"/>
                <a:gd name="T49" fmla="*/ 43 h 399"/>
                <a:gd name="T50" fmla="*/ 209 w 485"/>
                <a:gd name="T51" fmla="*/ 4 h 399"/>
                <a:gd name="T52" fmla="*/ 147 w 485"/>
                <a:gd name="T53" fmla="*/ 0 h 39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5"/>
                <a:gd name="T82" fmla="*/ 0 h 399"/>
                <a:gd name="T83" fmla="*/ 485 w 485"/>
                <a:gd name="T84" fmla="*/ 399 h 39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5" h="399">
                  <a:moveTo>
                    <a:pt x="106" y="0"/>
                  </a:moveTo>
                  <a:lnTo>
                    <a:pt x="92" y="9"/>
                  </a:lnTo>
                  <a:lnTo>
                    <a:pt x="83" y="44"/>
                  </a:lnTo>
                  <a:lnTo>
                    <a:pt x="74" y="73"/>
                  </a:lnTo>
                  <a:lnTo>
                    <a:pt x="68" y="97"/>
                  </a:lnTo>
                  <a:lnTo>
                    <a:pt x="59" y="123"/>
                  </a:lnTo>
                  <a:lnTo>
                    <a:pt x="49" y="149"/>
                  </a:lnTo>
                  <a:lnTo>
                    <a:pt x="36" y="177"/>
                  </a:lnTo>
                  <a:lnTo>
                    <a:pt x="18" y="210"/>
                  </a:lnTo>
                  <a:lnTo>
                    <a:pt x="0" y="241"/>
                  </a:lnTo>
                  <a:lnTo>
                    <a:pt x="0" y="311"/>
                  </a:lnTo>
                  <a:lnTo>
                    <a:pt x="272" y="371"/>
                  </a:lnTo>
                  <a:lnTo>
                    <a:pt x="398" y="399"/>
                  </a:lnTo>
                  <a:lnTo>
                    <a:pt x="424" y="260"/>
                  </a:lnTo>
                  <a:lnTo>
                    <a:pt x="441" y="249"/>
                  </a:lnTo>
                  <a:lnTo>
                    <a:pt x="425" y="218"/>
                  </a:lnTo>
                  <a:lnTo>
                    <a:pt x="433" y="186"/>
                  </a:lnTo>
                  <a:lnTo>
                    <a:pt x="485" y="133"/>
                  </a:lnTo>
                  <a:lnTo>
                    <a:pt x="449" y="85"/>
                  </a:lnTo>
                  <a:lnTo>
                    <a:pt x="298" y="51"/>
                  </a:lnTo>
                  <a:lnTo>
                    <a:pt x="278" y="65"/>
                  </a:lnTo>
                  <a:lnTo>
                    <a:pt x="250" y="42"/>
                  </a:lnTo>
                  <a:lnTo>
                    <a:pt x="226" y="66"/>
                  </a:lnTo>
                  <a:lnTo>
                    <a:pt x="203" y="42"/>
                  </a:lnTo>
                  <a:lnTo>
                    <a:pt x="143" y="43"/>
                  </a:lnTo>
                  <a:lnTo>
                    <a:pt x="15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D8772527-92BC-4CEC-BE0D-CE17009D2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363" y="2925763"/>
              <a:ext cx="1057612" cy="1619250"/>
            </a:xfrm>
            <a:custGeom>
              <a:avLst/>
              <a:gdLst>
                <a:gd name="T0" fmla="*/ 55 w 512"/>
                <a:gd name="T1" fmla="*/ 0 h 850"/>
                <a:gd name="T2" fmla="*/ 379 w 512"/>
                <a:gd name="T3" fmla="*/ 50 h 850"/>
                <a:gd name="T4" fmla="*/ 308 w 512"/>
                <a:gd name="T5" fmla="*/ 300 h 850"/>
                <a:gd name="T6" fmla="*/ 673 w 512"/>
                <a:gd name="T7" fmla="*/ 681 h 850"/>
                <a:gd name="T8" fmla="*/ 708 w 512"/>
                <a:gd name="T9" fmla="*/ 730 h 850"/>
                <a:gd name="T10" fmla="*/ 672 w 512"/>
                <a:gd name="T11" fmla="*/ 753 h 850"/>
                <a:gd name="T12" fmla="*/ 651 w 512"/>
                <a:gd name="T13" fmla="*/ 795 h 850"/>
                <a:gd name="T14" fmla="*/ 628 w 512"/>
                <a:gd name="T15" fmla="*/ 820 h 850"/>
                <a:gd name="T16" fmla="*/ 653 w 512"/>
                <a:gd name="T17" fmla="*/ 842 h 850"/>
                <a:gd name="T18" fmla="*/ 612 w 512"/>
                <a:gd name="T19" fmla="*/ 850 h 850"/>
                <a:gd name="T20" fmla="*/ 398 w 512"/>
                <a:gd name="T21" fmla="*/ 844 h 850"/>
                <a:gd name="T22" fmla="*/ 384 w 512"/>
                <a:gd name="T23" fmla="*/ 794 h 850"/>
                <a:gd name="T24" fmla="*/ 348 w 512"/>
                <a:gd name="T25" fmla="*/ 758 h 850"/>
                <a:gd name="T26" fmla="*/ 320 w 512"/>
                <a:gd name="T27" fmla="*/ 745 h 850"/>
                <a:gd name="T28" fmla="*/ 313 w 512"/>
                <a:gd name="T29" fmla="*/ 719 h 850"/>
                <a:gd name="T30" fmla="*/ 291 w 512"/>
                <a:gd name="T31" fmla="*/ 705 h 850"/>
                <a:gd name="T32" fmla="*/ 268 w 512"/>
                <a:gd name="T33" fmla="*/ 687 h 850"/>
                <a:gd name="T34" fmla="*/ 260 w 512"/>
                <a:gd name="T35" fmla="*/ 667 h 850"/>
                <a:gd name="T36" fmla="*/ 240 w 512"/>
                <a:gd name="T37" fmla="*/ 654 h 850"/>
                <a:gd name="T38" fmla="*/ 207 w 512"/>
                <a:gd name="T39" fmla="*/ 661 h 850"/>
                <a:gd name="T40" fmla="*/ 168 w 512"/>
                <a:gd name="T41" fmla="*/ 651 h 850"/>
                <a:gd name="T42" fmla="*/ 168 w 512"/>
                <a:gd name="T43" fmla="*/ 640 h 850"/>
                <a:gd name="T44" fmla="*/ 167 w 512"/>
                <a:gd name="T45" fmla="*/ 617 h 850"/>
                <a:gd name="T46" fmla="*/ 152 w 512"/>
                <a:gd name="T47" fmla="*/ 591 h 850"/>
                <a:gd name="T48" fmla="*/ 151 w 512"/>
                <a:gd name="T49" fmla="*/ 570 h 850"/>
                <a:gd name="T50" fmla="*/ 134 w 512"/>
                <a:gd name="T51" fmla="*/ 551 h 850"/>
                <a:gd name="T52" fmla="*/ 138 w 512"/>
                <a:gd name="T53" fmla="*/ 533 h 850"/>
                <a:gd name="T54" fmla="*/ 92 w 512"/>
                <a:gd name="T55" fmla="*/ 490 h 850"/>
                <a:gd name="T56" fmla="*/ 92 w 512"/>
                <a:gd name="T57" fmla="*/ 465 h 850"/>
                <a:gd name="T58" fmla="*/ 115 w 512"/>
                <a:gd name="T59" fmla="*/ 456 h 850"/>
                <a:gd name="T60" fmla="*/ 115 w 512"/>
                <a:gd name="T61" fmla="*/ 440 h 850"/>
                <a:gd name="T62" fmla="*/ 92 w 512"/>
                <a:gd name="T63" fmla="*/ 436 h 850"/>
                <a:gd name="T64" fmla="*/ 80 w 512"/>
                <a:gd name="T65" fmla="*/ 412 h 850"/>
                <a:gd name="T66" fmla="*/ 69 w 512"/>
                <a:gd name="T67" fmla="*/ 371 h 850"/>
                <a:gd name="T68" fmla="*/ 103 w 512"/>
                <a:gd name="T69" fmla="*/ 393 h 850"/>
                <a:gd name="T70" fmla="*/ 89 w 512"/>
                <a:gd name="T71" fmla="*/ 364 h 850"/>
                <a:gd name="T72" fmla="*/ 115 w 512"/>
                <a:gd name="T73" fmla="*/ 364 h 850"/>
                <a:gd name="T74" fmla="*/ 115 w 512"/>
                <a:gd name="T75" fmla="*/ 343 h 850"/>
                <a:gd name="T76" fmla="*/ 89 w 512"/>
                <a:gd name="T77" fmla="*/ 329 h 850"/>
                <a:gd name="T78" fmla="*/ 78 w 512"/>
                <a:gd name="T79" fmla="*/ 349 h 850"/>
                <a:gd name="T80" fmla="*/ 55 w 512"/>
                <a:gd name="T81" fmla="*/ 342 h 850"/>
                <a:gd name="T82" fmla="*/ 11 w 512"/>
                <a:gd name="T83" fmla="*/ 246 h 850"/>
                <a:gd name="T84" fmla="*/ 22 w 512"/>
                <a:gd name="T85" fmla="*/ 178 h 850"/>
                <a:gd name="T86" fmla="*/ 0 w 512"/>
                <a:gd name="T87" fmla="*/ 139 h 850"/>
                <a:gd name="T88" fmla="*/ 12 w 512"/>
                <a:gd name="T89" fmla="*/ 110 h 850"/>
                <a:gd name="T90" fmla="*/ 33 w 512"/>
                <a:gd name="T91" fmla="*/ 104 h 850"/>
                <a:gd name="T92" fmla="*/ 55 w 512"/>
                <a:gd name="T93" fmla="*/ 57 h 850"/>
                <a:gd name="T94" fmla="*/ 55 w 512"/>
                <a:gd name="T95" fmla="*/ 0 h 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2"/>
                <a:gd name="T145" fmla="*/ 0 h 850"/>
                <a:gd name="T146" fmla="*/ 512 w 512"/>
                <a:gd name="T147" fmla="*/ 850 h 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2" h="850">
                  <a:moveTo>
                    <a:pt x="40" y="0"/>
                  </a:moveTo>
                  <a:lnTo>
                    <a:pt x="275" y="50"/>
                  </a:lnTo>
                  <a:lnTo>
                    <a:pt x="223" y="300"/>
                  </a:lnTo>
                  <a:lnTo>
                    <a:pt x="488" y="681"/>
                  </a:lnTo>
                  <a:lnTo>
                    <a:pt x="512" y="730"/>
                  </a:lnTo>
                  <a:lnTo>
                    <a:pt x="487" y="753"/>
                  </a:lnTo>
                  <a:lnTo>
                    <a:pt x="471" y="795"/>
                  </a:lnTo>
                  <a:lnTo>
                    <a:pt x="455" y="820"/>
                  </a:lnTo>
                  <a:lnTo>
                    <a:pt x="472" y="842"/>
                  </a:lnTo>
                  <a:lnTo>
                    <a:pt x="444" y="850"/>
                  </a:lnTo>
                  <a:lnTo>
                    <a:pt x="289" y="844"/>
                  </a:lnTo>
                  <a:lnTo>
                    <a:pt x="279" y="794"/>
                  </a:lnTo>
                  <a:lnTo>
                    <a:pt x="252" y="758"/>
                  </a:lnTo>
                  <a:lnTo>
                    <a:pt x="232" y="745"/>
                  </a:lnTo>
                  <a:lnTo>
                    <a:pt x="227" y="719"/>
                  </a:lnTo>
                  <a:lnTo>
                    <a:pt x="210" y="705"/>
                  </a:lnTo>
                  <a:lnTo>
                    <a:pt x="194" y="687"/>
                  </a:lnTo>
                  <a:lnTo>
                    <a:pt x="188" y="667"/>
                  </a:lnTo>
                  <a:lnTo>
                    <a:pt x="173" y="654"/>
                  </a:lnTo>
                  <a:lnTo>
                    <a:pt x="149" y="661"/>
                  </a:lnTo>
                  <a:lnTo>
                    <a:pt x="122" y="651"/>
                  </a:lnTo>
                  <a:lnTo>
                    <a:pt x="122" y="640"/>
                  </a:lnTo>
                  <a:lnTo>
                    <a:pt x="121" y="617"/>
                  </a:lnTo>
                  <a:lnTo>
                    <a:pt x="110" y="591"/>
                  </a:lnTo>
                  <a:lnTo>
                    <a:pt x="109" y="570"/>
                  </a:lnTo>
                  <a:lnTo>
                    <a:pt x="97" y="551"/>
                  </a:lnTo>
                  <a:lnTo>
                    <a:pt x="100" y="533"/>
                  </a:lnTo>
                  <a:lnTo>
                    <a:pt x="66" y="490"/>
                  </a:lnTo>
                  <a:lnTo>
                    <a:pt x="66" y="465"/>
                  </a:lnTo>
                  <a:lnTo>
                    <a:pt x="83" y="456"/>
                  </a:lnTo>
                  <a:lnTo>
                    <a:pt x="83" y="440"/>
                  </a:lnTo>
                  <a:lnTo>
                    <a:pt x="66" y="436"/>
                  </a:lnTo>
                  <a:lnTo>
                    <a:pt x="58" y="412"/>
                  </a:lnTo>
                  <a:lnTo>
                    <a:pt x="50" y="371"/>
                  </a:lnTo>
                  <a:lnTo>
                    <a:pt x="75" y="393"/>
                  </a:lnTo>
                  <a:lnTo>
                    <a:pt x="65" y="364"/>
                  </a:lnTo>
                  <a:lnTo>
                    <a:pt x="83" y="364"/>
                  </a:lnTo>
                  <a:lnTo>
                    <a:pt x="83" y="343"/>
                  </a:lnTo>
                  <a:lnTo>
                    <a:pt x="65" y="329"/>
                  </a:lnTo>
                  <a:lnTo>
                    <a:pt x="56" y="349"/>
                  </a:lnTo>
                  <a:lnTo>
                    <a:pt x="40" y="342"/>
                  </a:lnTo>
                  <a:lnTo>
                    <a:pt x="7" y="246"/>
                  </a:lnTo>
                  <a:lnTo>
                    <a:pt x="16" y="178"/>
                  </a:lnTo>
                  <a:lnTo>
                    <a:pt x="0" y="139"/>
                  </a:lnTo>
                  <a:lnTo>
                    <a:pt x="8" y="110"/>
                  </a:lnTo>
                  <a:lnTo>
                    <a:pt x="24" y="104"/>
                  </a:lnTo>
                  <a:lnTo>
                    <a:pt x="40" y="5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C2BE81C8-9672-45DA-87F4-C088CACB5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483" y="2041525"/>
              <a:ext cx="722272" cy="1158875"/>
            </a:xfrm>
            <a:custGeom>
              <a:avLst/>
              <a:gdLst>
                <a:gd name="T0" fmla="*/ 117 w 349"/>
                <a:gd name="T1" fmla="*/ 0 h 608"/>
                <a:gd name="T2" fmla="*/ 72 w 349"/>
                <a:gd name="T3" fmla="*/ 238 h 608"/>
                <a:gd name="T4" fmla="*/ 118 w 349"/>
                <a:gd name="T5" fmla="*/ 288 h 608"/>
                <a:gd name="T6" fmla="*/ 47 w 349"/>
                <a:gd name="T7" fmla="*/ 341 h 608"/>
                <a:gd name="T8" fmla="*/ 37 w 349"/>
                <a:gd name="T9" fmla="*/ 378 h 608"/>
                <a:gd name="T10" fmla="*/ 58 w 349"/>
                <a:gd name="T11" fmla="*/ 404 h 608"/>
                <a:gd name="T12" fmla="*/ 37 w 349"/>
                <a:gd name="T13" fmla="*/ 416 h 608"/>
                <a:gd name="T14" fmla="*/ 0 w 349"/>
                <a:gd name="T15" fmla="*/ 554 h 608"/>
                <a:gd name="T16" fmla="*/ 230 w 349"/>
                <a:gd name="T17" fmla="*/ 586 h 608"/>
                <a:gd name="T18" fmla="*/ 451 w 349"/>
                <a:gd name="T19" fmla="*/ 608 h 608"/>
                <a:gd name="T20" fmla="*/ 472 w 349"/>
                <a:gd name="T21" fmla="*/ 482 h 608"/>
                <a:gd name="T22" fmla="*/ 485 w 349"/>
                <a:gd name="T23" fmla="*/ 413 h 608"/>
                <a:gd name="T24" fmla="*/ 464 w 349"/>
                <a:gd name="T25" fmla="*/ 388 h 608"/>
                <a:gd name="T26" fmla="*/ 414 w 349"/>
                <a:gd name="T27" fmla="*/ 395 h 608"/>
                <a:gd name="T28" fmla="*/ 346 w 349"/>
                <a:gd name="T29" fmla="*/ 401 h 608"/>
                <a:gd name="T30" fmla="*/ 338 w 349"/>
                <a:gd name="T31" fmla="*/ 345 h 608"/>
                <a:gd name="T32" fmla="*/ 257 w 349"/>
                <a:gd name="T33" fmla="*/ 299 h 608"/>
                <a:gd name="T34" fmla="*/ 268 w 349"/>
                <a:gd name="T35" fmla="*/ 270 h 608"/>
                <a:gd name="T36" fmla="*/ 275 w 349"/>
                <a:gd name="T37" fmla="*/ 218 h 608"/>
                <a:gd name="T38" fmla="*/ 175 w 349"/>
                <a:gd name="T39" fmla="*/ 106 h 608"/>
                <a:gd name="T40" fmla="*/ 188 w 349"/>
                <a:gd name="T41" fmla="*/ 7 h 608"/>
                <a:gd name="T42" fmla="*/ 117 w 349"/>
                <a:gd name="T43" fmla="*/ 0 h 6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9"/>
                <a:gd name="T67" fmla="*/ 0 h 608"/>
                <a:gd name="T68" fmla="*/ 349 w 349"/>
                <a:gd name="T69" fmla="*/ 608 h 6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9" h="608">
                  <a:moveTo>
                    <a:pt x="84" y="0"/>
                  </a:moveTo>
                  <a:lnTo>
                    <a:pt x="52" y="238"/>
                  </a:lnTo>
                  <a:lnTo>
                    <a:pt x="85" y="288"/>
                  </a:lnTo>
                  <a:lnTo>
                    <a:pt x="34" y="341"/>
                  </a:lnTo>
                  <a:lnTo>
                    <a:pt x="27" y="378"/>
                  </a:lnTo>
                  <a:lnTo>
                    <a:pt x="41" y="404"/>
                  </a:lnTo>
                  <a:lnTo>
                    <a:pt x="27" y="416"/>
                  </a:lnTo>
                  <a:lnTo>
                    <a:pt x="0" y="554"/>
                  </a:lnTo>
                  <a:lnTo>
                    <a:pt x="166" y="586"/>
                  </a:lnTo>
                  <a:lnTo>
                    <a:pt x="324" y="608"/>
                  </a:lnTo>
                  <a:lnTo>
                    <a:pt x="340" y="482"/>
                  </a:lnTo>
                  <a:lnTo>
                    <a:pt x="349" y="413"/>
                  </a:lnTo>
                  <a:lnTo>
                    <a:pt x="333" y="388"/>
                  </a:lnTo>
                  <a:lnTo>
                    <a:pt x="297" y="395"/>
                  </a:lnTo>
                  <a:lnTo>
                    <a:pt x="250" y="401"/>
                  </a:lnTo>
                  <a:lnTo>
                    <a:pt x="242" y="345"/>
                  </a:lnTo>
                  <a:lnTo>
                    <a:pt x="185" y="299"/>
                  </a:lnTo>
                  <a:lnTo>
                    <a:pt x="192" y="270"/>
                  </a:lnTo>
                  <a:lnTo>
                    <a:pt x="198" y="218"/>
                  </a:lnTo>
                  <a:lnTo>
                    <a:pt x="125" y="106"/>
                  </a:lnTo>
                  <a:lnTo>
                    <a:pt x="134" y="7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5DE191FF-194F-4363-BFE9-A1559DFA5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902" y="4259263"/>
              <a:ext cx="433363" cy="750887"/>
            </a:xfrm>
            <a:custGeom>
              <a:avLst/>
              <a:gdLst>
                <a:gd name="T0" fmla="*/ 81 w 210"/>
                <a:gd name="T1" fmla="*/ 13 h 394"/>
                <a:gd name="T2" fmla="*/ 37 w 210"/>
                <a:gd name="T3" fmla="*/ 80 h 394"/>
                <a:gd name="T4" fmla="*/ 0 w 210"/>
                <a:gd name="T5" fmla="*/ 124 h 394"/>
                <a:gd name="T6" fmla="*/ 13 w 210"/>
                <a:gd name="T7" fmla="*/ 175 h 394"/>
                <a:gd name="T8" fmla="*/ 57 w 210"/>
                <a:gd name="T9" fmla="*/ 246 h 394"/>
                <a:gd name="T10" fmla="*/ 23 w 210"/>
                <a:gd name="T11" fmla="*/ 318 h 394"/>
                <a:gd name="T12" fmla="*/ 6 w 210"/>
                <a:gd name="T13" fmla="*/ 355 h 394"/>
                <a:gd name="T14" fmla="*/ 174 w 210"/>
                <a:gd name="T15" fmla="*/ 340 h 394"/>
                <a:gd name="T16" fmla="*/ 184 w 210"/>
                <a:gd name="T17" fmla="*/ 388 h 394"/>
                <a:gd name="T18" fmla="*/ 217 w 210"/>
                <a:gd name="T19" fmla="*/ 394 h 394"/>
                <a:gd name="T20" fmla="*/ 225 w 210"/>
                <a:gd name="T21" fmla="*/ 369 h 394"/>
                <a:gd name="T22" fmla="*/ 286 w 210"/>
                <a:gd name="T23" fmla="*/ 362 h 394"/>
                <a:gd name="T24" fmla="*/ 272 w 210"/>
                <a:gd name="T25" fmla="*/ 282 h 394"/>
                <a:gd name="T26" fmla="*/ 270 w 210"/>
                <a:gd name="T27" fmla="*/ 0 h 394"/>
                <a:gd name="T28" fmla="*/ 81 w 210"/>
                <a:gd name="T29" fmla="*/ 13 h 3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0"/>
                <a:gd name="T46" fmla="*/ 0 h 394"/>
                <a:gd name="T47" fmla="*/ 210 w 210"/>
                <a:gd name="T48" fmla="*/ 394 h 39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0" h="394">
                  <a:moveTo>
                    <a:pt x="59" y="13"/>
                  </a:moveTo>
                  <a:lnTo>
                    <a:pt x="27" y="80"/>
                  </a:lnTo>
                  <a:lnTo>
                    <a:pt x="0" y="124"/>
                  </a:lnTo>
                  <a:lnTo>
                    <a:pt x="9" y="175"/>
                  </a:lnTo>
                  <a:lnTo>
                    <a:pt x="42" y="246"/>
                  </a:lnTo>
                  <a:lnTo>
                    <a:pt x="17" y="318"/>
                  </a:lnTo>
                  <a:lnTo>
                    <a:pt x="6" y="355"/>
                  </a:lnTo>
                  <a:lnTo>
                    <a:pt x="128" y="340"/>
                  </a:lnTo>
                  <a:lnTo>
                    <a:pt x="134" y="388"/>
                  </a:lnTo>
                  <a:lnTo>
                    <a:pt x="159" y="394"/>
                  </a:lnTo>
                  <a:lnTo>
                    <a:pt x="165" y="369"/>
                  </a:lnTo>
                  <a:lnTo>
                    <a:pt x="210" y="362"/>
                  </a:lnTo>
                  <a:lnTo>
                    <a:pt x="200" y="282"/>
                  </a:lnTo>
                  <a:lnTo>
                    <a:pt x="198" y="0"/>
                  </a:lnTo>
                  <a:lnTo>
                    <a:pt x="59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6" name="Freeform 49">
              <a:extLst>
                <a:ext uri="{FF2B5EF4-FFF2-40B4-BE49-F238E27FC236}">
                  <a16:creationId xmlns:a16="http://schemas.microsoft.com/office/drawing/2014/main" id="{80B6F277-45F4-4D57-847D-8756FE015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4750" y="4222750"/>
              <a:ext cx="490113" cy="758825"/>
            </a:xfrm>
            <a:custGeom>
              <a:avLst/>
              <a:gdLst>
                <a:gd name="T0" fmla="*/ 0 w 237"/>
                <a:gd name="T1" fmla="*/ 20 h 398"/>
                <a:gd name="T2" fmla="*/ 213 w 237"/>
                <a:gd name="T3" fmla="*/ 0 h 398"/>
                <a:gd name="T4" fmla="*/ 281 w 237"/>
                <a:gd name="T5" fmla="*/ 184 h 398"/>
                <a:gd name="T6" fmla="*/ 329 w 237"/>
                <a:gd name="T7" fmla="*/ 213 h 398"/>
                <a:gd name="T8" fmla="*/ 291 w 237"/>
                <a:gd name="T9" fmla="*/ 267 h 398"/>
                <a:gd name="T10" fmla="*/ 326 w 237"/>
                <a:gd name="T11" fmla="*/ 319 h 398"/>
                <a:gd name="T12" fmla="*/ 110 w 237"/>
                <a:gd name="T13" fmla="*/ 338 h 398"/>
                <a:gd name="T14" fmla="*/ 117 w 237"/>
                <a:gd name="T15" fmla="*/ 383 h 398"/>
                <a:gd name="T16" fmla="*/ 86 w 237"/>
                <a:gd name="T17" fmla="*/ 398 h 398"/>
                <a:gd name="T18" fmla="*/ 61 w 237"/>
                <a:gd name="T19" fmla="*/ 341 h 398"/>
                <a:gd name="T20" fmla="*/ 46 w 237"/>
                <a:gd name="T21" fmla="*/ 387 h 398"/>
                <a:gd name="T22" fmla="*/ 17 w 237"/>
                <a:gd name="T23" fmla="*/ 383 h 398"/>
                <a:gd name="T24" fmla="*/ 11 w 237"/>
                <a:gd name="T25" fmla="*/ 337 h 398"/>
                <a:gd name="T26" fmla="*/ 1 w 237"/>
                <a:gd name="T27" fmla="*/ 297 h 398"/>
                <a:gd name="T28" fmla="*/ 0 w 237"/>
                <a:gd name="T29" fmla="*/ 20 h 3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7"/>
                <a:gd name="T46" fmla="*/ 0 h 398"/>
                <a:gd name="T47" fmla="*/ 237 w 237"/>
                <a:gd name="T48" fmla="*/ 398 h 39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7" h="398">
                  <a:moveTo>
                    <a:pt x="0" y="20"/>
                  </a:moveTo>
                  <a:lnTo>
                    <a:pt x="154" y="0"/>
                  </a:lnTo>
                  <a:lnTo>
                    <a:pt x="203" y="184"/>
                  </a:lnTo>
                  <a:lnTo>
                    <a:pt x="237" y="213"/>
                  </a:lnTo>
                  <a:lnTo>
                    <a:pt x="210" y="267"/>
                  </a:lnTo>
                  <a:lnTo>
                    <a:pt x="236" y="319"/>
                  </a:lnTo>
                  <a:lnTo>
                    <a:pt x="79" y="338"/>
                  </a:lnTo>
                  <a:lnTo>
                    <a:pt x="85" y="383"/>
                  </a:lnTo>
                  <a:lnTo>
                    <a:pt x="62" y="398"/>
                  </a:lnTo>
                  <a:lnTo>
                    <a:pt x="44" y="341"/>
                  </a:lnTo>
                  <a:lnTo>
                    <a:pt x="33" y="387"/>
                  </a:lnTo>
                  <a:lnTo>
                    <a:pt x="13" y="383"/>
                  </a:lnTo>
                  <a:lnTo>
                    <a:pt x="7" y="337"/>
                  </a:lnTo>
                  <a:lnTo>
                    <a:pt x="1" y="297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73220F68-016F-49B5-B97D-4EB04D899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894" y="4184650"/>
              <a:ext cx="679279" cy="698500"/>
            </a:xfrm>
            <a:custGeom>
              <a:avLst/>
              <a:gdLst>
                <a:gd name="T0" fmla="*/ 0 w 328"/>
                <a:gd name="T1" fmla="*/ 23 h 366"/>
                <a:gd name="T2" fmla="*/ 4 w 328"/>
                <a:gd name="T3" fmla="*/ 23 h 366"/>
                <a:gd name="T4" fmla="*/ 111 w 328"/>
                <a:gd name="T5" fmla="*/ 7 h 366"/>
                <a:gd name="T6" fmla="*/ 206 w 328"/>
                <a:gd name="T7" fmla="*/ 0 h 366"/>
                <a:gd name="T8" fmla="*/ 192 w 328"/>
                <a:gd name="T9" fmla="*/ 19 h 366"/>
                <a:gd name="T10" fmla="*/ 221 w 328"/>
                <a:gd name="T11" fmla="*/ 19 h 366"/>
                <a:gd name="T12" fmla="*/ 384 w 328"/>
                <a:gd name="T13" fmla="*/ 132 h 366"/>
                <a:gd name="T14" fmla="*/ 446 w 328"/>
                <a:gd name="T15" fmla="*/ 205 h 366"/>
                <a:gd name="T16" fmla="*/ 455 w 328"/>
                <a:gd name="T17" fmla="*/ 254 h 366"/>
                <a:gd name="T18" fmla="*/ 434 w 328"/>
                <a:gd name="T19" fmla="*/ 266 h 366"/>
                <a:gd name="T20" fmla="*/ 446 w 328"/>
                <a:gd name="T21" fmla="*/ 316 h 366"/>
                <a:gd name="T22" fmla="*/ 402 w 328"/>
                <a:gd name="T23" fmla="*/ 318 h 366"/>
                <a:gd name="T24" fmla="*/ 402 w 328"/>
                <a:gd name="T25" fmla="*/ 360 h 366"/>
                <a:gd name="T26" fmla="*/ 364 w 328"/>
                <a:gd name="T27" fmla="*/ 339 h 366"/>
                <a:gd name="T28" fmla="*/ 130 w 328"/>
                <a:gd name="T29" fmla="*/ 366 h 366"/>
                <a:gd name="T30" fmla="*/ 78 w 328"/>
                <a:gd name="T31" fmla="*/ 287 h 366"/>
                <a:gd name="T32" fmla="*/ 115 w 328"/>
                <a:gd name="T33" fmla="*/ 233 h 366"/>
                <a:gd name="T34" fmla="*/ 65 w 328"/>
                <a:gd name="T35" fmla="*/ 206 h 366"/>
                <a:gd name="T36" fmla="*/ 0 w 328"/>
                <a:gd name="T37" fmla="*/ 23 h 3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8"/>
                <a:gd name="T58" fmla="*/ 0 h 366"/>
                <a:gd name="T59" fmla="*/ 328 w 328"/>
                <a:gd name="T60" fmla="*/ 366 h 3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8" h="366">
                  <a:moveTo>
                    <a:pt x="0" y="23"/>
                  </a:moveTo>
                  <a:lnTo>
                    <a:pt x="4" y="23"/>
                  </a:lnTo>
                  <a:lnTo>
                    <a:pt x="80" y="7"/>
                  </a:lnTo>
                  <a:lnTo>
                    <a:pt x="148" y="0"/>
                  </a:lnTo>
                  <a:lnTo>
                    <a:pt x="138" y="19"/>
                  </a:lnTo>
                  <a:lnTo>
                    <a:pt x="159" y="19"/>
                  </a:lnTo>
                  <a:lnTo>
                    <a:pt x="276" y="132"/>
                  </a:lnTo>
                  <a:lnTo>
                    <a:pt x="322" y="205"/>
                  </a:lnTo>
                  <a:lnTo>
                    <a:pt x="328" y="254"/>
                  </a:lnTo>
                  <a:lnTo>
                    <a:pt x="313" y="266"/>
                  </a:lnTo>
                  <a:lnTo>
                    <a:pt x="322" y="316"/>
                  </a:lnTo>
                  <a:lnTo>
                    <a:pt x="289" y="318"/>
                  </a:lnTo>
                  <a:lnTo>
                    <a:pt x="289" y="360"/>
                  </a:lnTo>
                  <a:lnTo>
                    <a:pt x="263" y="339"/>
                  </a:lnTo>
                  <a:lnTo>
                    <a:pt x="94" y="366"/>
                  </a:lnTo>
                  <a:lnTo>
                    <a:pt x="56" y="287"/>
                  </a:lnTo>
                  <a:lnTo>
                    <a:pt x="83" y="233"/>
                  </a:lnTo>
                  <a:lnTo>
                    <a:pt x="47" y="206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8" name="Freeform 51">
              <a:extLst>
                <a:ext uri="{FF2B5EF4-FFF2-40B4-BE49-F238E27FC236}">
                  <a16:creationId xmlns:a16="http://schemas.microsoft.com/office/drawing/2014/main" id="{2F6C4EA2-2E1D-4EB3-BC03-0B86EC5BC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7984" y="3757613"/>
              <a:ext cx="1064490" cy="463550"/>
            </a:xfrm>
            <a:custGeom>
              <a:avLst/>
              <a:gdLst>
                <a:gd name="T0" fmla="*/ 25 w 516"/>
                <a:gd name="T1" fmla="*/ 180 h 243"/>
                <a:gd name="T2" fmla="*/ 0 w 516"/>
                <a:gd name="T3" fmla="*/ 231 h 243"/>
                <a:gd name="T4" fmla="*/ 93 w 516"/>
                <a:gd name="T5" fmla="*/ 224 h 243"/>
                <a:gd name="T6" fmla="*/ 128 w 516"/>
                <a:gd name="T7" fmla="*/ 201 h 243"/>
                <a:gd name="T8" fmla="*/ 253 w 516"/>
                <a:gd name="T9" fmla="*/ 175 h 243"/>
                <a:gd name="T10" fmla="*/ 287 w 516"/>
                <a:gd name="T11" fmla="*/ 189 h 243"/>
                <a:gd name="T12" fmla="*/ 369 w 516"/>
                <a:gd name="T13" fmla="*/ 180 h 243"/>
                <a:gd name="T14" fmla="*/ 369 w 516"/>
                <a:gd name="T15" fmla="*/ 183 h 243"/>
                <a:gd name="T16" fmla="*/ 494 w 516"/>
                <a:gd name="T17" fmla="*/ 243 h 243"/>
                <a:gd name="T18" fmla="*/ 565 w 516"/>
                <a:gd name="T19" fmla="*/ 226 h 243"/>
                <a:gd name="T20" fmla="*/ 608 w 516"/>
                <a:gd name="T21" fmla="*/ 159 h 243"/>
                <a:gd name="T22" fmla="*/ 677 w 516"/>
                <a:gd name="T23" fmla="*/ 140 h 243"/>
                <a:gd name="T24" fmla="*/ 711 w 516"/>
                <a:gd name="T25" fmla="*/ 90 h 243"/>
                <a:gd name="T26" fmla="*/ 708 w 516"/>
                <a:gd name="T27" fmla="*/ 30 h 243"/>
                <a:gd name="T28" fmla="*/ 701 w 516"/>
                <a:gd name="T29" fmla="*/ 80 h 243"/>
                <a:gd name="T30" fmla="*/ 661 w 516"/>
                <a:gd name="T31" fmla="*/ 122 h 243"/>
                <a:gd name="T32" fmla="*/ 646 w 516"/>
                <a:gd name="T33" fmla="*/ 119 h 243"/>
                <a:gd name="T34" fmla="*/ 594 w 516"/>
                <a:gd name="T35" fmla="*/ 130 h 243"/>
                <a:gd name="T36" fmla="*/ 594 w 516"/>
                <a:gd name="T37" fmla="*/ 116 h 243"/>
                <a:gd name="T38" fmla="*/ 646 w 516"/>
                <a:gd name="T39" fmla="*/ 102 h 243"/>
                <a:gd name="T40" fmla="*/ 597 w 516"/>
                <a:gd name="T41" fmla="*/ 97 h 243"/>
                <a:gd name="T42" fmla="*/ 652 w 516"/>
                <a:gd name="T43" fmla="*/ 85 h 243"/>
                <a:gd name="T44" fmla="*/ 674 w 516"/>
                <a:gd name="T45" fmla="*/ 92 h 243"/>
                <a:gd name="T46" fmla="*/ 685 w 516"/>
                <a:gd name="T47" fmla="*/ 45 h 243"/>
                <a:gd name="T48" fmla="*/ 672 w 516"/>
                <a:gd name="T49" fmla="*/ 34 h 243"/>
                <a:gd name="T50" fmla="*/ 607 w 516"/>
                <a:gd name="T51" fmla="*/ 53 h 243"/>
                <a:gd name="T52" fmla="*/ 608 w 516"/>
                <a:gd name="T53" fmla="*/ 25 h 243"/>
                <a:gd name="T54" fmla="*/ 635 w 516"/>
                <a:gd name="T55" fmla="*/ 32 h 243"/>
                <a:gd name="T56" fmla="*/ 672 w 516"/>
                <a:gd name="T57" fmla="*/ 10 h 243"/>
                <a:gd name="T58" fmla="*/ 651 w 516"/>
                <a:gd name="T59" fmla="*/ 0 h 243"/>
                <a:gd name="T60" fmla="*/ 438 w 516"/>
                <a:gd name="T61" fmla="*/ 37 h 243"/>
                <a:gd name="T62" fmla="*/ 179 w 516"/>
                <a:gd name="T63" fmla="*/ 79 h 243"/>
                <a:gd name="T64" fmla="*/ 60 w 516"/>
                <a:gd name="T65" fmla="*/ 179 h 243"/>
                <a:gd name="T66" fmla="*/ 25 w 516"/>
                <a:gd name="T67" fmla="*/ 180 h 24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6"/>
                <a:gd name="T103" fmla="*/ 0 h 243"/>
                <a:gd name="T104" fmla="*/ 516 w 516"/>
                <a:gd name="T105" fmla="*/ 243 h 24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6" h="243">
                  <a:moveTo>
                    <a:pt x="18" y="180"/>
                  </a:moveTo>
                  <a:lnTo>
                    <a:pt x="0" y="231"/>
                  </a:lnTo>
                  <a:lnTo>
                    <a:pt x="67" y="224"/>
                  </a:lnTo>
                  <a:lnTo>
                    <a:pt x="93" y="201"/>
                  </a:lnTo>
                  <a:lnTo>
                    <a:pt x="184" y="175"/>
                  </a:lnTo>
                  <a:lnTo>
                    <a:pt x="209" y="189"/>
                  </a:lnTo>
                  <a:lnTo>
                    <a:pt x="269" y="180"/>
                  </a:lnTo>
                  <a:lnTo>
                    <a:pt x="269" y="183"/>
                  </a:lnTo>
                  <a:lnTo>
                    <a:pt x="359" y="243"/>
                  </a:lnTo>
                  <a:lnTo>
                    <a:pt x="411" y="226"/>
                  </a:lnTo>
                  <a:lnTo>
                    <a:pt x="441" y="159"/>
                  </a:lnTo>
                  <a:lnTo>
                    <a:pt x="492" y="140"/>
                  </a:lnTo>
                  <a:lnTo>
                    <a:pt x="516" y="90"/>
                  </a:lnTo>
                  <a:lnTo>
                    <a:pt x="515" y="30"/>
                  </a:lnTo>
                  <a:lnTo>
                    <a:pt x="509" y="80"/>
                  </a:lnTo>
                  <a:lnTo>
                    <a:pt x="480" y="122"/>
                  </a:lnTo>
                  <a:lnTo>
                    <a:pt x="469" y="119"/>
                  </a:lnTo>
                  <a:lnTo>
                    <a:pt x="431" y="130"/>
                  </a:lnTo>
                  <a:lnTo>
                    <a:pt x="431" y="116"/>
                  </a:lnTo>
                  <a:lnTo>
                    <a:pt x="469" y="102"/>
                  </a:lnTo>
                  <a:lnTo>
                    <a:pt x="434" y="97"/>
                  </a:lnTo>
                  <a:lnTo>
                    <a:pt x="474" y="85"/>
                  </a:lnTo>
                  <a:lnTo>
                    <a:pt x="489" y="92"/>
                  </a:lnTo>
                  <a:lnTo>
                    <a:pt x="497" y="45"/>
                  </a:lnTo>
                  <a:lnTo>
                    <a:pt x="487" y="34"/>
                  </a:lnTo>
                  <a:lnTo>
                    <a:pt x="440" y="53"/>
                  </a:lnTo>
                  <a:lnTo>
                    <a:pt x="441" y="25"/>
                  </a:lnTo>
                  <a:lnTo>
                    <a:pt x="461" y="32"/>
                  </a:lnTo>
                  <a:lnTo>
                    <a:pt x="487" y="10"/>
                  </a:lnTo>
                  <a:lnTo>
                    <a:pt x="473" y="0"/>
                  </a:lnTo>
                  <a:lnTo>
                    <a:pt x="318" y="37"/>
                  </a:lnTo>
                  <a:lnTo>
                    <a:pt x="129" y="79"/>
                  </a:lnTo>
                  <a:lnTo>
                    <a:pt x="43" y="179"/>
                  </a:lnTo>
                  <a:lnTo>
                    <a:pt x="18" y="18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9" name="Freeform 52">
              <a:extLst>
                <a:ext uri="{FF2B5EF4-FFF2-40B4-BE49-F238E27FC236}">
                  <a16:creationId xmlns:a16="http://schemas.microsoft.com/office/drawing/2014/main" id="{2AFF1AE2-F51D-416E-8146-D5FB1E020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9550" y="3270250"/>
              <a:ext cx="147894" cy="182563"/>
            </a:xfrm>
            <a:custGeom>
              <a:avLst/>
              <a:gdLst>
                <a:gd name="T0" fmla="*/ 0 w 72"/>
                <a:gd name="T1" fmla="*/ 5 h 96"/>
                <a:gd name="T2" fmla="*/ 20 w 72"/>
                <a:gd name="T3" fmla="*/ 0 h 96"/>
                <a:gd name="T4" fmla="*/ 66 w 72"/>
                <a:gd name="T5" fmla="*/ 21 h 96"/>
                <a:gd name="T6" fmla="*/ 66 w 72"/>
                <a:gd name="T7" fmla="*/ 42 h 96"/>
                <a:gd name="T8" fmla="*/ 97 w 72"/>
                <a:gd name="T9" fmla="*/ 57 h 96"/>
                <a:gd name="T10" fmla="*/ 99 w 72"/>
                <a:gd name="T11" fmla="*/ 85 h 96"/>
                <a:gd name="T12" fmla="*/ 48 w 72"/>
                <a:gd name="T13" fmla="*/ 96 h 96"/>
                <a:gd name="T14" fmla="*/ 0 w 72"/>
                <a:gd name="T15" fmla="*/ 5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96"/>
                <a:gd name="T26" fmla="*/ 72 w 72"/>
                <a:gd name="T27" fmla="*/ 96 h 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96">
                  <a:moveTo>
                    <a:pt x="0" y="5"/>
                  </a:moveTo>
                  <a:lnTo>
                    <a:pt x="15" y="0"/>
                  </a:lnTo>
                  <a:lnTo>
                    <a:pt x="48" y="21"/>
                  </a:lnTo>
                  <a:lnTo>
                    <a:pt x="48" y="42"/>
                  </a:lnTo>
                  <a:lnTo>
                    <a:pt x="71" y="57"/>
                  </a:lnTo>
                  <a:lnTo>
                    <a:pt x="72" y="85"/>
                  </a:lnTo>
                  <a:lnTo>
                    <a:pt x="35" y="96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F49C6F81-C55F-48BE-BDF3-DB293B700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453" y="2382838"/>
              <a:ext cx="792778" cy="639762"/>
            </a:xfrm>
            <a:custGeom>
              <a:avLst/>
              <a:gdLst>
                <a:gd name="T0" fmla="*/ 40 w 384"/>
                <a:gd name="T1" fmla="*/ 226 h 336"/>
                <a:gd name="T2" fmla="*/ 92 w 384"/>
                <a:gd name="T3" fmla="*/ 206 h 336"/>
                <a:gd name="T4" fmla="*/ 158 w 384"/>
                <a:gd name="T5" fmla="*/ 201 h 336"/>
                <a:gd name="T6" fmla="*/ 177 w 384"/>
                <a:gd name="T7" fmla="*/ 183 h 336"/>
                <a:gd name="T8" fmla="*/ 198 w 384"/>
                <a:gd name="T9" fmla="*/ 181 h 336"/>
                <a:gd name="T10" fmla="*/ 212 w 384"/>
                <a:gd name="T11" fmla="*/ 162 h 336"/>
                <a:gd name="T12" fmla="*/ 235 w 384"/>
                <a:gd name="T13" fmla="*/ 155 h 336"/>
                <a:gd name="T14" fmla="*/ 225 w 384"/>
                <a:gd name="T15" fmla="*/ 120 h 336"/>
                <a:gd name="T16" fmla="*/ 211 w 384"/>
                <a:gd name="T17" fmla="*/ 111 h 336"/>
                <a:gd name="T18" fmla="*/ 240 w 384"/>
                <a:gd name="T19" fmla="*/ 82 h 336"/>
                <a:gd name="T20" fmla="*/ 258 w 384"/>
                <a:gd name="T21" fmla="*/ 82 h 336"/>
                <a:gd name="T22" fmla="*/ 320 w 384"/>
                <a:gd name="T23" fmla="*/ 22 h 336"/>
                <a:gd name="T24" fmla="*/ 414 w 384"/>
                <a:gd name="T25" fmla="*/ 0 h 336"/>
                <a:gd name="T26" fmla="*/ 425 w 384"/>
                <a:gd name="T27" fmla="*/ 56 h 336"/>
                <a:gd name="T28" fmla="*/ 430 w 384"/>
                <a:gd name="T29" fmla="*/ 54 h 336"/>
                <a:gd name="T30" fmla="*/ 452 w 384"/>
                <a:gd name="T31" fmla="*/ 74 h 336"/>
                <a:gd name="T32" fmla="*/ 453 w 384"/>
                <a:gd name="T33" fmla="*/ 132 h 336"/>
                <a:gd name="T34" fmla="*/ 482 w 384"/>
                <a:gd name="T35" fmla="*/ 179 h 336"/>
                <a:gd name="T36" fmla="*/ 493 w 384"/>
                <a:gd name="T37" fmla="*/ 240 h 336"/>
                <a:gd name="T38" fmla="*/ 495 w 384"/>
                <a:gd name="T39" fmla="*/ 293 h 336"/>
                <a:gd name="T40" fmla="*/ 530 w 384"/>
                <a:gd name="T41" fmla="*/ 310 h 336"/>
                <a:gd name="T42" fmla="*/ 505 w 384"/>
                <a:gd name="T43" fmla="*/ 336 h 336"/>
                <a:gd name="T44" fmla="*/ 444 w 384"/>
                <a:gd name="T45" fmla="*/ 306 h 336"/>
                <a:gd name="T46" fmla="*/ 412 w 384"/>
                <a:gd name="T47" fmla="*/ 308 h 336"/>
                <a:gd name="T48" fmla="*/ 380 w 384"/>
                <a:gd name="T49" fmla="*/ 301 h 336"/>
                <a:gd name="T50" fmla="*/ 381 w 384"/>
                <a:gd name="T51" fmla="*/ 283 h 336"/>
                <a:gd name="T52" fmla="*/ 362 w 384"/>
                <a:gd name="T53" fmla="*/ 277 h 336"/>
                <a:gd name="T54" fmla="*/ 15 w 384"/>
                <a:gd name="T55" fmla="*/ 329 h 336"/>
                <a:gd name="T56" fmla="*/ 0 w 384"/>
                <a:gd name="T57" fmla="*/ 314 h 336"/>
                <a:gd name="T58" fmla="*/ 52 w 384"/>
                <a:gd name="T59" fmla="*/ 254 h 336"/>
                <a:gd name="T60" fmla="*/ 40 w 384"/>
                <a:gd name="T61" fmla="*/ 226 h 3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84"/>
                <a:gd name="T94" fmla="*/ 0 h 336"/>
                <a:gd name="T95" fmla="*/ 384 w 384"/>
                <a:gd name="T96" fmla="*/ 336 h 3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84" h="336">
                  <a:moveTo>
                    <a:pt x="29" y="226"/>
                  </a:moveTo>
                  <a:lnTo>
                    <a:pt x="66" y="206"/>
                  </a:lnTo>
                  <a:lnTo>
                    <a:pt x="115" y="201"/>
                  </a:lnTo>
                  <a:lnTo>
                    <a:pt x="127" y="183"/>
                  </a:lnTo>
                  <a:lnTo>
                    <a:pt x="144" y="181"/>
                  </a:lnTo>
                  <a:lnTo>
                    <a:pt x="154" y="162"/>
                  </a:lnTo>
                  <a:lnTo>
                    <a:pt x="171" y="155"/>
                  </a:lnTo>
                  <a:lnTo>
                    <a:pt x="163" y="120"/>
                  </a:lnTo>
                  <a:lnTo>
                    <a:pt x="153" y="111"/>
                  </a:lnTo>
                  <a:lnTo>
                    <a:pt x="174" y="82"/>
                  </a:lnTo>
                  <a:lnTo>
                    <a:pt x="187" y="82"/>
                  </a:lnTo>
                  <a:lnTo>
                    <a:pt x="232" y="22"/>
                  </a:lnTo>
                  <a:lnTo>
                    <a:pt x="301" y="0"/>
                  </a:lnTo>
                  <a:lnTo>
                    <a:pt x="308" y="56"/>
                  </a:lnTo>
                  <a:lnTo>
                    <a:pt x="312" y="54"/>
                  </a:lnTo>
                  <a:lnTo>
                    <a:pt x="328" y="74"/>
                  </a:lnTo>
                  <a:lnTo>
                    <a:pt x="329" y="132"/>
                  </a:lnTo>
                  <a:lnTo>
                    <a:pt x="350" y="179"/>
                  </a:lnTo>
                  <a:lnTo>
                    <a:pt x="358" y="240"/>
                  </a:lnTo>
                  <a:lnTo>
                    <a:pt x="360" y="293"/>
                  </a:lnTo>
                  <a:lnTo>
                    <a:pt x="384" y="310"/>
                  </a:lnTo>
                  <a:lnTo>
                    <a:pt x="366" y="336"/>
                  </a:lnTo>
                  <a:lnTo>
                    <a:pt x="322" y="306"/>
                  </a:lnTo>
                  <a:lnTo>
                    <a:pt x="299" y="308"/>
                  </a:lnTo>
                  <a:lnTo>
                    <a:pt x="276" y="301"/>
                  </a:lnTo>
                  <a:lnTo>
                    <a:pt x="277" y="283"/>
                  </a:lnTo>
                  <a:lnTo>
                    <a:pt x="262" y="277"/>
                  </a:lnTo>
                  <a:lnTo>
                    <a:pt x="11" y="329"/>
                  </a:lnTo>
                  <a:lnTo>
                    <a:pt x="0" y="314"/>
                  </a:lnTo>
                  <a:lnTo>
                    <a:pt x="38" y="254"/>
                  </a:lnTo>
                  <a:lnTo>
                    <a:pt x="29" y="22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1" name="Freeform 54">
              <a:extLst>
                <a:ext uri="{FF2B5EF4-FFF2-40B4-BE49-F238E27FC236}">
                  <a16:creationId xmlns:a16="http://schemas.microsoft.com/office/drawing/2014/main" id="{36BBFDC9-F535-4D1B-BBDB-5236FC3A8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7316" y="2919413"/>
              <a:ext cx="230439" cy="138112"/>
            </a:xfrm>
            <a:custGeom>
              <a:avLst/>
              <a:gdLst>
                <a:gd name="T0" fmla="*/ 0 w 112"/>
                <a:gd name="T1" fmla="*/ 53 h 72"/>
                <a:gd name="T2" fmla="*/ 63 w 112"/>
                <a:gd name="T3" fmla="*/ 30 h 72"/>
                <a:gd name="T4" fmla="*/ 124 w 112"/>
                <a:gd name="T5" fmla="*/ 0 h 72"/>
                <a:gd name="T6" fmla="*/ 135 w 112"/>
                <a:gd name="T7" fmla="*/ 1 h 72"/>
                <a:gd name="T8" fmla="*/ 153 w 112"/>
                <a:gd name="T9" fmla="*/ 3 h 72"/>
                <a:gd name="T10" fmla="*/ 92 w 112"/>
                <a:gd name="T11" fmla="*/ 40 h 72"/>
                <a:gd name="T12" fmla="*/ 17 w 112"/>
                <a:gd name="T13" fmla="*/ 72 h 72"/>
                <a:gd name="T14" fmla="*/ 0 w 112"/>
                <a:gd name="T15" fmla="*/ 53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"/>
                <a:gd name="T25" fmla="*/ 0 h 72"/>
                <a:gd name="T26" fmla="*/ 112 w 1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" h="72">
                  <a:moveTo>
                    <a:pt x="0" y="53"/>
                  </a:moveTo>
                  <a:lnTo>
                    <a:pt x="46" y="30"/>
                  </a:lnTo>
                  <a:lnTo>
                    <a:pt x="91" y="0"/>
                  </a:lnTo>
                  <a:lnTo>
                    <a:pt x="99" y="1"/>
                  </a:lnTo>
                  <a:lnTo>
                    <a:pt x="112" y="3"/>
                  </a:lnTo>
                  <a:lnTo>
                    <a:pt x="68" y="40"/>
                  </a:lnTo>
                  <a:lnTo>
                    <a:pt x="13" y="72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2" name="Freeform 55">
              <a:extLst>
                <a:ext uri="{FF2B5EF4-FFF2-40B4-BE49-F238E27FC236}">
                  <a16:creationId xmlns:a16="http://schemas.microsoft.com/office/drawing/2014/main" id="{BD841423-1244-4055-9F44-D74FC02AE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535" y="3517900"/>
              <a:ext cx="63629" cy="109538"/>
            </a:xfrm>
            <a:custGeom>
              <a:avLst/>
              <a:gdLst>
                <a:gd name="T0" fmla="*/ 0 w 31"/>
                <a:gd name="T1" fmla="*/ 5 h 57"/>
                <a:gd name="T2" fmla="*/ 45 w 31"/>
                <a:gd name="T3" fmla="*/ 0 h 57"/>
                <a:gd name="T4" fmla="*/ 20 w 31"/>
                <a:gd name="T5" fmla="*/ 57 h 57"/>
                <a:gd name="T6" fmla="*/ 2 w 31"/>
                <a:gd name="T7" fmla="*/ 55 h 57"/>
                <a:gd name="T8" fmla="*/ 0 w 31"/>
                <a:gd name="T9" fmla="*/ 5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57"/>
                <a:gd name="T17" fmla="*/ 31 w 31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57">
                  <a:moveTo>
                    <a:pt x="0" y="5"/>
                  </a:moveTo>
                  <a:lnTo>
                    <a:pt x="31" y="0"/>
                  </a:lnTo>
                  <a:lnTo>
                    <a:pt x="14" y="57"/>
                  </a:lnTo>
                  <a:lnTo>
                    <a:pt x="2" y="5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1E08425-1167-4E8F-BD25-59F4B19A9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626" y="4129088"/>
              <a:ext cx="1745489" cy="1604962"/>
            </a:xfrm>
            <a:custGeom>
              <a:avLst/>
              <a:gdLst>
                <a:gd name="T0" fmla="*/ 337 w 846"/>
                <a:gd name="T1" fmla="*/ 0 h 842"/>
                <a:gd name="T2" fmla="*/ 594 w 846"/>
                <a:gd name="T3" fmla="*/ 7 h 842"/>
                <a:gd name="T4" fmla="*/ 594 w 846"/>
                <a:gd name="T5" fmla="*/ 160 h 842"/>
                <a:gd name="T6" fmla="*/ 724 w 846"/>
                <a:gd name="T7" fmla="*/ 202 h 842"/>
                <a:gd name="T8" fmla="*/ 761 w 846"/>
                <a:gd name="T9" fmla="*/ 188 h 842"/>
                <a:gd name="T10" fmla="*/ 847 w 846"/>
                <a:gd name="T11" fmla="*/ 221 h 842"/>
                <a:gd name="T12" fmla="*/ 897 w 846"/>
                <a:gd name="T13" fmla="*/ 219 h 842"/>
                <a:gd name="T14" fmla="*/ 996 w 846"/>
                <a:gd name="T15" fmla="*/ 186 h 842"/>
                <a:gd name="T16" fmla="*/ 1054 w 846"/>
                <a:gd name="T17" fmla="*/ 218 h 842"/>
                <a:gd name="T18" fmla="*/ 1103 w 846"/>
                <a:gd name="T19" fmla="*/ 226 h 842"/>
                <a:gd name="T20" fmla="*/ 1103 w 846"/>
                <a:gd name="T21" fmla="*/ 350 h 842"/>
                <a:gd name="T22" fmla="*/ 1163 w 846"/>
                <a:gd name="T23" fmla="*/ 428 h 842"/>
                <a:gd name="T24" fmla="*/ 1149 w 846"/>
                <a:gd name="T25" fmla="*/ 534 h 842"/>
                <a:gd name="T26" fmla="*/ 1086 w 846"/>
                <a:gd name="T27" fmla="*/ 576 h 842"/>
                <a:gd name="T28" fmla="*/ 1073 w 846"/>
                <a:gd name="T29" fmla="*/ 537 h 842"/>
                <a:gd name="T30" fmla="*/ 1054 w 846"/>
                <a:gd name="T31" fmla="*/ 555 h 842"/>
                <a:gd name="T32" fmla="*/ 1068 w 846"/>
                <a:gd name="T33" fmla="*/ 580 h 842"/>
                <a:gd name="T34" fmla="*/ 955 w 846"/>
                <a:gd name="T35" fmla="*/ 643 h 842"/>
                <a:gd name="T36" fmla="*/ 927 w 846"/>
                <a:gd name="T37" fmla="*/ 647 h 842"/>
                <a:gd name="T38" fmla="*/ 868 w 846"/>
                <a:gd name="T39" fmla="*/ 678 h 842"/>
                <a:gd name="T40" fmla="*/ 868 w 846"/>
                <a:gd name="T41" fmla="*/ 696 h 842"/>
                <a:gd name="T42" fmla="*/ 850 w 846"/>
                <a:gd name="T43" fmla="*/ 700 h 842"/>
                <a:gd name="T44" fmla="*/ 864 w 846"/>
                <a:gd name="T45" fmla="*/ 721 h 842"/>
                <a:gd name="T46" fmla="*/ 833 w 846"/>
                <a:gd name="T47" fmla="*/ 752 h 842"/>
                <a:gd name="T48" fmla="*/ 850 w 846"/>
                <a:gd name="T49" fmla="*/ 798 h 842"/>
                <a:gd name="T50" fmla="*/ 868 w 846"/>
                <a:gd name="T51" fmla="*/ 814 h 842"/>
                <a:gd name="T52" fmla="*/ 864 w 846"/>
                <a:gd name="T53" fmla="*/ 842 h 842"/>
                <a:gd name="T54" fmla="*/ 819 w 846"/>
                <a:gd name="T55" fmla="*/ 842 h 842"/>
                <a:gd name="T56" fmla="*/ 780 w 846"/>
                <a:gd name="T57" fmla="*/ 828 h 842"/>
                <a:gd name="T58" fmla="*/ 751 w 846"/>
                <a:gd name="T59" fmla="*/ 831 h 842"/>
                <a:gd name="T60" fmla="*/ 662 w 846"/>
                <a:gd name="T61" fmla="*/ 807 h 842"/>
                <a:gd name="T62" fmla="*/ 620 w 846"/>
                <a:gd name="T63" fmla="*/ 710 h 842"/>
                <a:gd name="T64" fmla="*/ 558 w 846"/>
                <a:gd name="T65" fmla="*/ 664 h 842"/>
                <a:gd name="T66" fmla="*/ 501 w 846"/>
                <a:gd name="T67" fmla="*/ 580 h 842"/>
                <a:gd name="T68" fmla="*/ 477 w 846"/>
                <a:gd name="T69" fmla="*/ 571 h 842"/>
                <a:gd name="T70" fmla="*/ 447 w 846"/>
                <a:gd name="T71" fmla="*/ 550 h 842"/>
                <a:gd name="T72" fmla="*/ 417 w 846"/>
                <a:gd name="T73" fmla="*/ 550 h 842"/>
                <a:gd name="T74" fmla="*/ 374 w 846"/>
                <a:gd name="T75" fmla="*/ 543 h 842"/>
                <a:gd name="T76" fmla="*/ 341 w 846"/>
                <a:gd name="T77" fmla="*/ 550 h 842"/>
                <a:gd name="T78" fmla="*/ 319 w 846"/>
                <a:gd name="T79" fmla="*/ 593 h 842"/>
                <a:gd name="T80" fmla="*/ 285 w 846"/>
                <a:gd name="T81" fmla="*/ 600 h 842"/>
                <a:gd name="T82" fmla="*/ 211 w 846"/>
                <a:gd name="T83" fmla="*/ 567 h 842"/>
                <a:gd name="T84" fmla="*/ 167 w 846"/>
                <a:gd name="T85" fmla="*/ 527 h 842"/>
                <a:gd name="T86" fmla="*/ 159 w 846"/>
                <a:gd name="T87" fmla="*/ 479 h 842"/>
                <a:gd name="T88" fmla="*/ 128 w 846"/>
                <a:gd name="T89" fmla="*/ 446 h 842"/>
                <a:gd name="T90" fmla="*/ 53 w 846"/>
                <a:gd name="T91" fmla="*/ 400 h 842"/>
                <a:gd name="T92" fmla="*/ 0 w 846"/>
                <a:gd name="T93" fmla="*/ 352 h 842"/>
                <a:gd name="T94" fmla="*/ 0 w 846"/>
                <a:gd name="T95" fmla="*/ 332 h 842"/>
                <a:gd name="T96" fmla="*/ 176 w 846"/>
                <a:gd name="T97" fmla="*/ 333 h 842"/>
                <a:gd name="T98" fmla="*/ 319 w 846"/>
                <a:gd name="T99" fmla="*/ 342 h 842"/>
                <a:gd name="T100" fmla="*/ 337 w 846"/>
                <a:gd name="T101" fmla="*/ 0 h 8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6"/>
                <a:gd name="T154" fmla="*/ 0 h 842"/>
                <a:gd name="T155" fmla="*/ 846 w 846"/>
                <a:gd name="T156" fmla="*/ 842 h 84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6" h="842">
                  <a:moveTo>
                    <a:pt x="245" y="0"/>
                  </a:moveTo>
                  <a:lnTo>
                    <a:pt x="432" y="7"/>
                  </a:lnTo>
                  <a:lnTo>
                    <a:pt x="432" y="160"/>
                  </a:lnTo>
                  <a:lnTo>
                    <a:pt x="527" y="202"/>
                  </a:lnTo>
                  <a:lnTo>
                    <a:pt x="553" y="188"/>
                  </a:lnTo>
                  <a:lnTo>
                    <a:pt x="616" y="221"/>
                  </a:lnTo>
                  <a:lnTo>
                    <a:pt x="653" y="219"/>
                  </a:lnTo>
                  <a:lnTo>
                    <a:pt x="725" y="186"/>
                  </a:lnTo>
                  <a:lnTo>
                    <a:pt x="767" y="218"/>
                  </a:lnTo>
                  <a:lnTo>
                    <a:pt x="803" y="226"/>
                  </a:lnTo>
                  <a:lnTo>
                    <a:pt x="803" y="350"/>
                  </a:lnTo>
                  <a:lnTo>
                    <a:pt x="846" y="428"/>
                  </a:lnTo>
                  <a:lnTo>
                    <a:pt x="836" y="534"/>
                  </a:lnTo>
                  <a:lnTo>
                    <a:pt x="790" y="576"/>
                  </a:lnTo>
                  <a:lnTo>
                    <a:pt x="780" y="537"/>
                  </a:lnTo>
                  <a:lnTo>
                    <a:pt x="767" y="555"/>
                  </a:lnTo>
                  <a:lnTo>
                    <a:pt x="777" y="580"/>
                  </a:lnTo>
                  <a:lnTo>
                    <a:pt x="695" y="643"/>
                  </a:lnTo>
                  <a:lnTo>
                    <a:pt x="675" y="647"/>
                  </a:lnTo>
                  <a:lnTo>
                    <a:pt x="632" y="678"/>
                  </a:lnTo>
                  <a:lnTo>
                    <a:pt x="632" y="696"/>
                  </a:lnTo>
                  <a:lnTo>
                    <a:pt x="619" y="700"/>
                  </a:lnTo>
                  <a:lnTo>
                    <a:pt x="629" y="721"/>
                  </a:lnTo>
                  <a:lnTo>
                    <a:pt x="606" y="752"/>
                  </a:lnTo>
                  <a:lnTo>
                    <a:pt x="619" y="798"/>
                  </a:lnTo>
                  <a:lnTo>
                    <a:pt x="632" y="814"/>
                  </a:lnTo>
                  <a:lnTo>
                    <a:pt x="629" y="842"/>
                  </a:lnTo>
                  <a:lnTo>
                    <a:pt x="596" y="842"/>
                  </a:lnTo>
                  <a:lnTo>
                    <a:pt x="567" y="828"/>
                  </a:lnTo>
                  <a:lnTo>
                    <a:pt x="547" y="831"/>
                  </a:lnTo>
                  <a:lnTo>
                    <a:pt x="481" y="807"/>
                  </a:lnTo>
                  <a:lnTo>
                    <a:pt x="452" y="710"/>
                  </a:lnTo>
                  <a:lnTo>
                    <a:pt x="406" y="664"/>
                  </a:lnTo>
                  <a:lnTo>
                    <a:pt x="365" y="580"/>
                  </a:lnTo>
                  <a:lnTo>
                    <a:pt x="347" y="571"/>
                  </a:lnTo>
                  <a:lnTo>
                    <a:pt x="325" y="550"/>
                  </a:lnTo>
                  <a:lnTo>
                    <a:pt x="304" y="550"/>
                  </a:lnTo>
                  <a:lnTo>
                    <a:pt x="272" y="543"/>
                  </a:lnTo>
                  <a:lnTo>
                    <a:pt x="248" y="550"/>
                  </a:lnTo>
                  <a:lnTo>
                    <a:pt x="232" y="593"/>
                  </a:lnTo>
                  <a:lnTo>
                    <a:pt x="207" y="600"/>
                  </a:lnTo>
                  <a:lnTo>
                    <a:pt x="153" y="567"/>
                  </a:lnTo>
                  <a:lnTo>
                    <a:pt x="121" y="527"/>
                  </a:lnTo>
                  <a:lnTo>
                    <a:pt x="116" y="479"/>
                  </a:lnTo>
                  <a:lnTo>
                    <a:pt x="93" y="446"/>
                  </a:lnTo>
                  <a:lnTo>
                    <a:pt x="39" y="400"/>
                  </a:lnTo>
                  <a:lnTo>
                    <a:pt x="0" y="352"/>
                  </a:lnTo>
                  <a:lnTo>
                    <a:pt x="0" y="332"/>
                  </a:lnTo>
                  <a:lnTo>
                    <a:pt x="128" y="333"/>
                  </a:lnTo>
                  <a:lnTo>
                    <a:pt x="232" y="34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</p:grp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6A78AED2-D80F-486D-9A5F-7BE35FD8D6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15135" y="2512529"/>
            <a:ext cx="407089" cy="491402"/>
          </a:xfrm>
          <a:custGeom>
            <a:avLst/>
            <a:gdLst>
              <a:gd name="connsiteX0" fmla="*/ 197521 w 395043"/>
              <a:gd name="connsiteY0" fmla="*/ 127878 h 476860"/>
              <a:gd name="connsiteX1" fmla="*/ 134426 w 395043"/>
              <a:gd name="connsiteY1" fmla="*/ 190974 h 476860"/>
              <a:gd name="connsiteX2" fmla="*/ 197521 w 395043"/>
              <a:gd name="connsiteY2" fmla="*/ 254069 h 476860"/>
              <a:gd name="connsiteX3" fmla="*/ 260616 w 395043"/>
              <a:gd name="connsiteY3" fmla="*/ 190974 h 476860"/>
              <a:gd name="connsiteX4" fmla="*/ 197521 w 395043"/>
              <a:gd name="connsiteY4" fmla="*/ 127878 h 476860"/>
              <a:gd name="connsiteX5" fmla="*/ 197522 w 395043"/>
              <a:gd name="connsiteY5" fmla="*/ 0 h 476860"/>
              <a:gd name="connsiteX6" fmla="*/ 337191 w 395043"/>
              <a:gd name="connsiteY6" fmla="*/ 57853 h 476860"/>
              <a:gd name="connsiteX7" fmla="*/ 337191 w 395043"/>
              <a:gd name="connsiteY7" fmla="*/ 57854 h 476860"/>
              <a:gd name="connsiteX8" fmla="*/ 337191 w 395043"/>
              <a:gd name="connsiteY8" fmla="*/ 337192 h 476860"/>
              <a:gd name="connsiteX9" fmla="*/ 197522 w 395043"/>
              <a:gd name="connsiteY9" fmla="*/ 476860 h 476860"/>
              <a:gd name="connsiteX10" fmla="*/ 57853 w 395043"/>
              <a:gd name="connsiteY10" fmla="*/ 337191 h 476860"/>
              <a:gd name="connsiteX11" fmla="*/ 57853 w 395043"/>
              <a:gd name="connsiteY11" fmla="*/ 57853 h 476860"/>
              <a:gd name="connsiteX12" fmla="*/ 197522 w 395043"/>
              <a:gd name="connsiteY12" fmla="*/ 0 h 4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43" h="476860">
                <a:moveTo>
                  <a:pt x="197521" y="127878"/>
                </a:moveTo>
                <a:cubicBezTo>
                  <a:pt x="162675" y="127878"/>
                  <a:pt x="134426" y="156127"/>
                  <a:pt x="134426" y="190974"/>
                </a:cubicBezTo>
                <a:cubicBezTo>
                  <a:pt x="134427" y="225819"/>
                  <a:pt x="162676" y="254068"/>
                  <a:pt x="197521" y="254069"/>
                </a:cubicBezTo>
                <a:cubicBezTo>
                  <a:pt x="232368" y="254069"/>
                  <a:pt x="260616" y="225820"/>
                  <a:pt x="260616" y="190974"/>
                </a:cubicBezTo>
                <a:cubicBezTo>
                  <a:pt x="260616" y="156127"/>
                  <a:pt x="232368" y="127878"/>
                  <a:pt x="197521" y="127878"/>
                </a:cubicBezTo>
                <a:close/>
                <a:moveTo>
                  <a:pt x="197522" y="0"/>
                </a:moveTo>
                <a:cubicBezTo>
                  <a:pt x="248073" y="0"/>
                  <a:pt x="298623" y="19285"/>
                  <a:pt x="337191" y="57853"/>
                </a:cubicBezTo>
                <a:lnTo>
                  <a:pt x="337191" y="57854"/>
                </a:lnTo>
                <a:cubicBezTo>
                  <a:pt x="414327" y="134991"/>
                  <a:pt x="414327" y="260055"/>
                  <a:pt x="337191" y="337192"/>
                </a:cubicBezTo>
                <a:lnTo>
                  <a:pt x="197522" y="476860"/>
                </a:lnTo>
                <a:lnTo>
                  <a:pt x="57853" y="337191"/>
                </a:lnTo>
                <a:cubicBezTo>
                  <a:pt x="-19284" y="260054"/>
                  <a:pt x="-19284" y="134990"/>
                  <a:pt x="57853" y="57853"/>
                </a:cubicBezTo>
                <a:cubicBezTo>
                  <a:pt x="96421" y="19285"/>
                  <a:pt x="146971" y="0"/>
                  <a:pt x="19752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none" lIns="0" rIns="731520" anchor="ctr" anchorCtr="0">
            <a:noAutofit/>
          </a:bodyPr>
          <a:lstStyle>
            <a:lvl1pPr algn="r">
              <a:defRPr sz="2400" b="1"/>
            </a:lvl1pPr>
          </a:lstStyle>
          <a:p>
            <a:pPr lvl="0"/>
            <a:r>
              <a:rPr lang="en-US" dirty="0"/>
              <a:t>New York HQ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4717B-96BA-4987-9234-1FF68C15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12">
            <a:extLst>
              <a:ext uri="{FF2B5EF4-FFF2-40B4-BE49-F238E27FC236}">
                <a16:creationId xmlns:a16="http://schemas.microsoft.com/office/drawing/2014/main" id="{E084D80B-777D-4C21-BA02-1D5F121A2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5F0905-40B9-48EF-BDA6-B822EFCC4FA7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EF12C2B-7F9C-4A29-871B-D9A1CB31EA2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DBFD993-DD6E-4B3F-9A6E-B7933F79299E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66" name="Freeform: Shape 41">
              <a:extLst>
                <a:ext uri="{FF2B5EF4-FFF2-40B4-BE49-F238E27FC236}">
                  <a16:creationId xmlns:a16="http://schemas.microsoft.com/office/drawing/2014/main" id="{0588EF54-9BB3-4429-BAC1-E1847B4484B4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7" name="Freeform: Shape 42">
              <a:extLst>
                <a:ext uri="{FF2B5EF4-FFF2-40B4-BE49-F238E27FC236}">
                  <a16:creationId xmlns:a16="http://schemas.microsoft.com/office/drawing/2014/main" id="{21E0E6CA-6A9D-4569-BC93-704DC69FEE2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8" name="Freeform: Shape 81">
              <a:extLst>
                <a:ext uri="{FF2B5EF4-FFF2-40B4-BE49-F238E27FC236}">
                  <a16:creationId xmlns:a16="http://schemas.microsoft.com/office/drawing/2014/main" id="{9D722FA0-DCDF-4702-9787-DB2DD115F74C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9" name="Freeform: Shape 41">
              <a:extLst>
                <a:ext uri="{FF2B5EF4-FFF2-40B4-BE49-F238E27FC236}">
                  <a16:creationId xmlns:a16="http://schemas.microsoft.com/office/drawing/2014/main" id="{D81DC9BC-E321-481F-B873-E490F6441D38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70" name="Freeform: Shape 81">
              <a:extLst>
                <a:ext uri="{FF2B5EF4-FFF2-40B4-BE49-F238E27FC236}">
                  <a16:creationId xmlns:a16="http://schemas.microsoft.com/office/drawing/2014/main" id="{3E9C190A-9D40-4775-A772-2B1EC3EF7EB6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1D864C1A-5EF6-47AB-94CB-B5953CA8D3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26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orld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roup 375">
            <a:extLst>
              <a:ext uri="{FF2B5EF4-FFF2-40B4-BE49-F238E27FC236}">
                <a16:creationId xmlns:a16="http://schemas.microsoft.com/office/drawing/2014/main" id="{3C1813E0-C3DF-4E16-8A08-72BA4DB066C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572007" y="1811526"/>
            <a:ext cx="8857920" cy="4369060"/>
            <a:chOff x="2235200" y="1676289"/>
            <a:chExt cx="8248805" cy="4068623"/>
          </a:xfrm>
          <a:solidFill>
            <a:schemeClr val="bg2"/>
          </a:solidFill>
        </p:grpSpPr>
        <p:sp>
          <p:nvSpPr>
            <p:cNvPr id="377" name="Freeform 107">
              <a:extLst>
                <a:ext uri="{FF2B5EF4-FFF2-40B4-BE49-F238E27FC236}">
                  <a16:creationId xmlns:a16="http://schemas.microsoft.com/office/drawing/2014/main" id="{ECC6CC15-C9C4-456B-91EF-1E977C7AF6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8108" y="4184703"/>
              <a:ext cx="914123" cy="931166"/>
            </a:xfrm>
            <a:custGeom>
              <a:avLst/>
              <a:gdLst>
                <a:gd name="T0" fmla="*/ 181 w 321"/>
                <a:gd name="T1" fmla="*/ 304 h 327"/>
                <a:gd name="T2" fmla="*/ 186 w 321"/>
                <a:gd name="T3" fmla="*/ 305 h 327"/>
                <a:gd name="T4" fmla="*/ 206 w 321"/>
                <a:gd name="T5" fmla="*/ 269 h 327"/>
                <a:gd name="T6" fmla="*/ 219 w 321"/>
                <a:gd name="T7" fmla="*/ 244 h 327"/>
                <a:gd name="T8" fmla="*/ 240 w 321"/>
                <a:gd name="T9" fmla="*/ 232 h 327"/>
                <a:gd name="T10" fmla="*/ 265 w 321"/>
                <a:gd name="T11" fmla="*/ 225 h 327"/>
                <a:gd name="T12" fmla="*/ 275 w 321"/>
                <a:gd name="T13" fmla="*/ 206 h 327"/>
                <a:gd name="T14" fmla="*/ 284 w 321"/>
                <a:gd name="T15" fmla="*/ 187 h 327"/>
                <a:gd name="T16" fmla="*/ 286 w 321"/>
                <a:gd name="T17" fmla="*/ 150 h 327"/>
                <a:gd name="T18" fmla="*/ 292 w 321"/>
                <a:gd name="T19" fmla="*/ 146 h 327"/>
                <a:gd name="T20" fmla="*/ 318 w 321"/>
                <a:gd name="T21" fmla="*/ 112 h 327"/>
                <a:gd name="T22" fmla="*/ 290 w 321"/>
                <a:gd name="T23" fmla="*/ 73 h 327"/>
                <a:gd name="T24" fmla="*/ 240 w 321"/>
                <a:gd name="T25" fmla="*/ 68 h 327"/>
                <a:gd name="T26" fmla="*/ 211 w 321"/>
                <a:gd name="T27" fmla="*/ 52 h 327"/>
                <a:gd name="T28" fmla="*/ 208 w 321"/>
                <a:gd name="T29" fmla="*/ 47 h 327"/>
                <a:gd name="T30" fmla="*/ 189 w 321"/>
                <a:gd name="T31" fmla="*/ 42 h 327"/>
                <a:gd name="T32" fmla="*/ 184 w 321"/>
                <a:gd name="T33" fmla="*/ 8 h 327"/>
                <a:gd name="T34" fmla="*/ 158 w 321"/>
                <a:gd name="T35" fmla="*/ 22 h 327"/>
                <a:gd name="T36" fmla="*/ 136 w 321"/>
                <a:gd name="T37" fmla="*/ 27 h 327"/>
                <a:gd name="T38" fmla="*/ 118 w 321"/>
                <a:gd name="T39" fmla="*/ 28 h 327"/>
                <a:gd name="T40" fmla="*/ 112 w 321"/>
                <a:gd name="T41" fmla="*/ 0 h 327"/>
                <a:gd name="T42" fmla="*/ 92 w 321"/>
                <a:gd name="T43" fmla="*/ 12 h 327"/>
                <a:gd name="T44" fmla="*/ 76 w 321"/>
                <a:gd name="T45" fmla="*/ 10 h 327"/>
                <a:gd name="T46" fmla="*/ 86 w 321"/>
                <a:gd name="T47" fmla="*/ 22 h 327"/>
                <a:gd name="T48" fmla="*/ 75 w 321"/>
                <a:gd name="T49" fmla="*/ 32 h 327"/>
                <a:gd name="T50" fmla="*/ 60 w 321"/>
                <a:gd name="T51" fmla="*/ 34 h 327"/>
                <a:gd name="T52" fmla="*/ 34 w 321"/>
                <a:gd name="T53" fmla="*/ 29 h 327"/>
                <a:gd name="T54" fmla="*/ 32 w 321"/>
                <a:gd name="T55" fmla="*/ 41 h 327"/>
                <a:gd name="T56" fmla="*/ 33 w 321"/>
                <a:gd name="T57" fmla="*/ 76 h 327"/>
                <a:gd name="T58" fmla="*/ 9 w 321"/>
                <a:gd name="T59" fmla="*/ 85 h 327"/>
                <a:gd name="T60" fmla="*/ 2 w 321"/>
                <a:gd name="T61" fmla="*/ 102 h 327"/>
                <a:gd name="T62" fmla="*/ 11 w 321"/>
                <a:gd name="T63" fmla="*/ 119 h 327"/>
                <a:gd name="T64" fmla="*/ 28 w 321"/>
                <a:gd name="T65" fmla="*/ 122 h 327"/>
                <a:gd name="T66" fmla="*/ 47 w 321"/>
                <a:gd name="T67" fmla="*/ 131 h 327"/>
                <a:gd name="T68" fmla="*/ 71 w 321"/>
                <a:gd name="T69" fmla="*/ 123 h 327"/>
                <a:gd name="T70" fmla="*/ 89 w 321"/>
                <a:gd name="T71" fmla="*/ 146 h 327"/>
                <a:gd name="T72" fmla="*/ 107 w 321"/>
                <a:gd name="T73" fmla="*/ 154 h 327"/>
                <a:gd name="T74" fmla="*/ 113 w 321"/>
                <a:gd name="T75" fmla="*/ 172 h 327"/>
                <a:gd name="T76" fmla="*/ 133 w 321"/>
                <a:gd name="T77" fmla="*/ 188 h 327"/>
                <a:gd name="T78" fmla="*/ 130 w 321"/>
                <a:gd name="T79" fmla="*/ 208 h 327"/>
                <a:gd name="T80" fmla="*/ 142 w 321"/>
                <a:gd name="T81" fmla="*/ 225 h 327"/>
                <a:gd name="T82" fmla="*/ 159 w 321"/>
                <a:gd name="T83" fmla="*/ 240 h 327"/>
                <a:gd name="T84" fmla="*/ 165 w 321"/>
                <a:gd name="T85" fmla="*/ 267 h 327"/>
                <a:gd name="T86" fmla="*/ 134 w 321"/>
                <a:gd name="T87" fmla="*/ 295 h 327"/>
                <a:gd name="T88" fmla="*/ 147 w 321"/>
                <a:gd name="T89" fmla="*/ 303 h 327"/>
                <a:gd name="T90" fmla="*/ 166 w 321"/>
                <a:gd name="T91" fmla="*/ 31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1" h="327">
                  <a:moveTo>
                    <a:pt x="170" y="324"/>
                  </a:moveTo>
                  <a:cubicBezTo>
                    <a:pt x="175" y="320"/>
                    <a:pt x="174" y="318"/>
                    <a:pt x="176" y="314"/>
                  </a:cubicBezTo>
                  <a:cubicBezTo>
                    <a:pt x="179" y="309"/>
                    <a:pt x="177" y="307"/>
                    <a:pt x="181" y="304"/>
                  </a:cubicBezTo>
                  <a:cubicBezTo>
                    <a:pt x="185" y="300"/>
                    <a:pt x="180" y="297"/>
                    <a:pt x="185" y="295"/>
                  </a:cubicBezTo>
                  <a:cubicBezTo>
                    <a:pt x="190" y="293"/>
                    <a:pt x="189" y="297"/>
                    <a:pt x="185" y="302"/>
                  </a:cubicBezTo>
                  <a:cubicBezTo>
                    <a:pt x="181" y="308"/>
                    <a:pt x="180" y="309"/>
                    <a:pt x="186" y="305"/>
                  </a:cubicBezTo>
                  <a:cubicBezTo>
                    <a:pt x="191" y="301"/>
                    <a:pt x="193" y="296"/>
                    <a:pt x="196" y="289"/>
                  </a:cubicBezTo>
                  <a:cubicBezTo>
                    <a:pt x="199" y="283"/>
                    <a:pt x="201" y="281"/>
                    <a:pt x="204" y="281"/>
                  </a:cubicBezTo>
                  <a:cubicBezTo>
                    <a:pt x="207" y="281"/>
                    <a:pt x="207" y="274"/>
                    <a:pt x="206" y="269"/>
                  </a:cubicBezTo>
                  <a:cubicBezTo>
                    <a:pt x="206" y="265"/>
                    <a:pt x="204" y="260"/>
                    <a:pt x="206" y="257"/>
                  </a:cubicBezTo>
                  <a:cubicBezTo>
                    <a:pt x="208" y="254"/>
                    <a:pt x="206" y="251"/>
                    <a:pt x="209" y="251"/>
                  </a:cubicBezTo>
                  <a:cubicBezTo>
                    <a:pt x="211" y="251"/>
                    <a:pt x="215" y="248"/>
                    <a:pt x="219" y="244"/>
                  </a:cubicBezTo>
                  <a:cubicBezTo>
                    <a:pt x="223" y="240"/>
                    <a:pt x="226" y="240"/>
                    <a:pt x="230" y="239"/>
                  </a:cubicBezTo>
                  <a:cubicBezTo>
                    <a:pt x="234" y="239"/>
                    <a:pt x="231" y="237"/>
                    <a:pt x="234" y="237"/>
                  </a:cubicBezTo>
                  <a:cubicBezTo>
                    <a:pt x="237" y="236"/>
                    <a:pt x="239" y="233"/>
                    <a:pt x="240" y="232"/>
                  </a:cubicBezTo>
                  <a:cubicBezTo>
                    <a:pt x="242" y="230"/>
                    <a:pt x="249" y="232"/>
                    <a:pt x="254" y="232"/>
                  </a:cubicBezTo>
                  <a:cubicBezTo>
                    <a:pt x="258" y="232"/>
                    <a:pt x="261" y="232"/>
                    <a:pt x="261" y="230"/>
                  </a:cubicBezTo>
                  <a:cubicBezTo>
                    <a:pt x="261" y="227"/>
                    <a:pt x="263" y="225"/>
                    <a:pt x="265" y="225"/>
                  </a:cubicBezTo>
                  <a:cubicBezTo>
                    <a:pt x="268" y="225"/>
                    <a:pt x="269" y="224"/>
                    <a:pt x="269" y="221"/>
                  </a:cubicBezTo>
                  <a:cubicBezTo>
                    <a:pt x="269" y="217"/>
                    <a:pt x="270" y="215"/>
                    <a:pt x="272" y="213"/>
                  </a:cubicBezTo>
                  <a:cubicBezTo>
                    <a:pt x="274" y="212"/>
                    <a:pt x="275" y="208"/>
                    <a:pt x="275" y="206"/>
                  </a:cubicBezTo>
                  <a:cubicBezTo>
                    <a:pt x="276" y="203"/>
                    <a:pt x="278" y="205"/>
                    <a:pt x="278" y="202"/>
                  </a:cubicBezTo>
                  <a:cubicBezTo>
                    <a:pt x="278" y="198"/>
                    <a:pt x="280" y="194"/>
                    <a:pt x="280" y="192"/>
                  </a:cubicBezTo>
                  <a:cubicBezTo>
                    <a:pt x="280" y="189"/>
                    <a:pt x="282" y="189"/>
                    <a:pt x="284" y="187"/>
                  </a:cubicBezTo>
                  <a:cubicBezTo>
                    <a:pt x="285" y="185"/>
                    <a:pt x="283" y="183"/>
                    <a:pt x="285" y="177"/>
                  </a:cubicBezTo>
                  <a:cubicBezTo>
                    <a:pt x="287" y="172"/>
                    <a:pt x="285" y="167"/>
                    <a:pt x="285" y="162"/>
                  </a:cubicBezTo>
                  <a:cubicBezTo>
                    <a:pt x="285" y="157"/>
                    <a:pt x="285" y="152"/>
                    <a:pt x="286" y="150"/>
                  </a:cubicBezTo>
                  <a:cubicBezTo>
                    <a:pt x="288" y="148"/>
                    <a:pt x="287" y="147"/>
                    <a:pt x="286" y="147"/>
                  </a:cubicBezTo>
                  <a:cubicBezTo>
                    <a:pt x="284" y="146"/>
                    <a:pt x="286" y="144"/>
                    <a:pt x="287" y="144"/>
                  </a:cubicBezTo>
                  <a:cubicBezTo>
                    <a:pt x="288" y="145"/>
                    <a:pt x="290" y="147"/>
                    <a:pt x="292" y="146"/>
                  </a:cubicBezTo>
                  <a:cubicBezTo>
                    <a:pt x="295" y="145"/>
                    <a:pt x="297" y="139"/>
                    <a:pt x="299" y="134"/>
                  </a:cubicBezTo>
                  <a:cubicBezTo>
                    <a:pt x="301" y="129"/>
                    <a:pt x="304" y="129"/>
                    <a:pt x="306" y="128"/>
                  </a:cubicBezTo>
                  <a:cubicBezTo>
                    <a:pt x="309" y="127"/>
                    <a:pt x="314" y="121"/>
                    <a:pt x="318" y="112"/>
                  </a:cubicBezTo>
                  <a:cubicBezTo>
                    <a:pt x="321" y="103"/>
                    <a:pt x="317" y="95"/>
                    <a:pt x="316" y="88"/>
                  </a:cubicBezTo>
                  <a:cubicBezTo>
                    <a:pt x="315" y="82"/>
                    <a:pt x="313" y="84"/>
                    <a:pt x="309" y="84"/>
                  </a:cubicBezTo>
                  <a:cubicBezTo>
                    <a:pt x="305" y="84"/>
                    <a:pt x="299" y="83"/>
                    <a:pt x="290" y="73"/>
                  </a:cubicBezTo>
                  <a:cubicBezTo>
                    <a:pt x="281" y="64"/>
                    <a:pt x="272" y="65"/>
                    <a:pt x="266" y="66"/>
                  </a:cubicBezTo>
                  <a:cubicBezTo>
                    <a:pt x="260" y="68"/>
                    <a:pt x="254" y="63"/>
                    <a:pt x="250" y="62"/>
                  </a:cubicBezTo>
                  <a:cubicBezTo>
                    <a:pt x="246" y="62"/>
                    <a:pt x="243" y="67"/>
                    <a:pt x="240" y="68"/>
                  </a:cubicBezTo>
                  <a:cubicBezTo>
                    <a:pt x="237" y="69"/>
                    <a:pt x="241" y="63"/>
                    <a:pt x="241" y="60"/>
                  </a:cubicBezTo>
                  <a:cubicBezTo>
                    <a:pt x="242" y="57"/>
                    <a:pt x="231" y="52"/>
                    <a:pt x="222" y="48"/>
                  </a:cubicBezTo>
                  <a:cubicBezTo>
                    <a:pt x="214" y="45"/>
                    <a:pt x="211" y="47"/>
                    <a:pt x="211" y="52"/>
                  </a:cubicBezTo>
                  <a:cubicBezTo>
                    <a:pt x="211" y="57"/>
                    <a:pt x="208" y="50"/>
                    <a:pt x="205" y="56"/>
                  </a:cubicBezTo>
                  <a:cubicBezTo>
                    <a:pt x="203" y="62"/>
                    <a:pt x="198" y="58"/>
                    <a:pt x="201" y="56"/>
                  </a:cubicBezTo>
                  <a:cubicBezTo>
                    <a:pt x="204" y="54"/>
                    <a:pt x="207" y="50"/>
                    <a:pt x="208" y="47"/>
                  </a:cubicBezTo>
                  <a:cubicBezTo>
                    <a:pt x="209" y="43"/>
                    <a:pt x="196" y="41"/>
                    <a:pt x="192" y="43"/>
                  </a:cubicBezTo>
                  <a:cubicBezTo>
                    <a:pt x="187" y="44"/>
                    <a:pt x="190" y="51"/>
                    <a:pt x="186" y="49"/>
                  </a:cubicBezTo>
                  <a:cubicBezTo>
                    <a:pt x="183" y="47"/>
                    <a:pt x="186" y="42"/>
                    <a:pt x="189" y="42"/>
                  </a:cubicBezTo>
                  <a:cubicBezTo>
                    <a:pt x="191" y="42"/>
                    <a:pt x="195" y="37"/>
                    <a:pt x="197" y="32"/>
                  </a:cubicBezTo>
                  <a:cubicBezTo>
                    <a:pt x="199" y="28"/>
                    <a:pt x="193" y="27"/>
                    <a:pt x="190" y="24"/>
                  </a:cubicBezTo>
                  <a:cubicBezTo>
                    <a:pt x="187" y="20"/>
                    <a:pt x="188" y="10"/>
                    <a:pt x="184" y="8"/>
                  </a:cubicBezTo>
                  <a:cubicBezTo>
                    <a:pt x="181" y="12"/>
                    <a:pt x="176" y="17"/>
                    <a:pt x="175" y="21"/>
                  </a:cubicBezTo>
                  <a:cubicBezTo>
                    <a:pt x="173" y="26"/>
                    <a:pt x="171" y="23"/>
                    <a:pt x="166" y="25"/>
                  </a:cubicBezTo>
                  <a:cubicBezTo>
                    <a:pt x="162" y="26"/>
                    <a:pt x="160" y="24"/>
                    <a:pt x="158" y="22"/>
                  </a:cubicBezTo>
                  <a:cubicBezTo>
                    <a:pt x="157" y="20"/>
                    <a:pt x="153" y="22"/>
                    <a:pt x="149" y="22"/>
                  </a:cubicBezTo>
                  <a:cubicBezTo>
                    <a:pt x="146" y="22"/>
                    <a:pt x="148" y="26"/>
                    <a:pt x="146" y="27"/>
                  </a:cubicBezTo>
                  <a:cubicBezTo>
                    <a:pt x="144" y="28"/>
                    <a:pt x="138" y="25"/>
                    <a:pt x="136" y="27"/>
                  </a:cubicBezTo>
                  <a:cubicBezTo>
                    <a:pt x="134" y="29"/>
                    <a:pt x="133" y="27"/>
                    <a:pt x="132" y="29"/>
                  </a:cubicBezTo>
                  <a:cubicBezTo>
                    <a:pt x="131" y="31"/>
                    <a:pt x="128" y="30"/>
                    <a:pt x="127" y="31"/>
                  </a:cubicBezTo>
                  <a:cubicBezTo>
                    <a:pt x="126" y="32"/>
                    <a:pt x="123" y="33"/>
                    <a:pt x="118" y="28"/>
                  </a:cubicBezTo>
                  <a:cubicBezTo>
                    <a:pt x="114" y="23"/>
                    <a:pt x="115" y="15"/>
                    <a:pt x="117" y="14"/>
                  </a:cubicBezTo>
                  <a:cubicBezTo>
                    <a:pt x="119" y="12"/>
                    <a:pt x="119" y="8"/>
                    <a:pt x="116" y="7"/>
                  </a:cubicBezTo>
                  <a:cubicBezTo>
                    <a:pt x="113" y="6"/>
                    <a:pt x="116" y="1"/>
                    <a:pt x="112" y="0"/>
                  </a:cubicBezTo>
                  <a:cubicBezTo>
                    <a:pt x="109" y="0"/>
                    <a:pt x="110" y="4"/>
                    <a:pt x="107" y="5"/>
                  </a:cubicBezTo>
                  <a:cubicBezTo>
                    <a:pt x="105" y="5"/>
                    <a:pt x="100" y="9"/>
                    <a:pt x="97" y="9"/>
                  </a:cubicBezTo>
                  <a:cubicBezTo>
                    <a:pt x="95" y="8"/>
                    <a:pt x="92" y="9"/>
                    <a:pt x="92" y="12"/>
                  </a:cubicBezTo>
                  <a:cubicBezTo>
                    <a:pt x="92" y="14"/>
                    <a:pt x="89" y="14"/>
                    <a:pt x="89" y="11"/>
                  </a:cubicBezTo>
                  <a:cubicBezTo>
                    <a:pt x="88" y="9"/>
                    <a:pt x="83" y="10"/>
                    <a:pt x="82" y="9"/>
                  </a:cubicBezTo>
                  <a:cubicBezTo>
                    <a:pt x="80" y="8"/>
                    <a:pt x="74" y="8"/>
                    <a:pt x="76" y="10"/>
                  </a:cubicBezTo>
                  <a:cubicBezTo>
                    <a:pt x="79" y="12"/>
                    <a:pt x="80" y="13"/>
                    <a:pt x="80" y="16"/>
                  </a:cubicBezTo>
                  <a:cubicBezTo>
                    <a:pt x="80" y="19"/>
                    <a:pt x="82" y="18"/>
                    <a:pt x="82" y="21"/>
                  </a:cubicBezTo>
                  <a:cubicBezTo>
                    <a:pt x="82" y="24"/>
                    <a:pt x="84" y="22"/>
                    <a:pt x="86" y="22"/>
                  </a:cubicBezTo>
                  <a:cubicBezTo>
                    <a:pt x="88" y="22"/>
                    <a:pt x="88" y="25"/>
                    <a:pt x="85" y="25"/>
                  </a:cubicBezTo>
                  <a:cubicBezTo>
                    <a:pt x="82" y="26"/>
                    <a:pt x="81" y="27"/>
                    <a:pt x="80" y="30"/>
                  </a:cubicBezTo>
                  <a:cubicBezTo>
                    <a:pt x="80" y="32"/>
                    <a:pt x="77" y="30"/>
                    <a:pt x="75" y="32"/>
                  </a:cubicBezTo>
                  <a:cubicBezTo>
                    <a:pt x="73" y="34"/>
                    <a:pt x="71" y="36"/>
                    <a:pt x="69" y="35"/>
                  </a:cubicBezTo>
                  <a:cubicBezTo>
                    <a:pt x="68" y="34"/>
                    <a:pt x="67" y="35"/>
                    <a:pt x="65" y="36"/>
                  </a:cubicBezTo>
                  <a:cubicBezTo>
                    <a:pt x="63" y="37"/>
                    <a:pt x="63" y="36"/>
                    <a:pt x="60" y="34"/>
                  </a:cubicBezTo>
                  <a:cubicBezTo>
                    <a:pt x="59" y="33"/>
                    <a:pt x="57" y="29"/>
                    <a:pt x="54" y="26"/>
                  </a:cubicBezTo>
                  <a:cubicBezTo>
                    <a:pt x="52" y="27"/>
                    <a:pt x="48" y="28"/>
                    <a:pt x="46" y="28"/>
                  </a:cubicBezTo>
                  <a:cubicBezTo>
                    <a:pt x="43" y="28"/>
                    <a:pt x="35" y="28"/>
                    <a:pt x="34" y="29"/>
                  </a:cubicBezTo>
                  <a:cubicBezTo>
                    <a:pt x="34" y="31"/>
                    <a:pt x="35" y="33"/>
                    <a:pt x="36" y="34"/>
                  </a:cubicBezTo>
                  <a:cubicBezTo>
                    <a:pt x="38" y="34"/>
                    <a:pt x="41" y="35"/>
                    <a:pt x="38" y="37"/>
                  </a:cubicBezTo>
                  <a:cubicBezTo>
                    <a:pt x="35" y="39"/>
                    <a:pt x="32" y="36"/>
                    <a:pt x="32" y="41"/>
                  </a:cubicBezTo>
                  <a:cubicBezTo>
                    <a:pt x="32" y="46"/>
                    <a:pt x="39" y="50"/>
                    <a:pt x="38" y="54"/>
                  </a:cubicBezTo>
                  <a:cubicBezTo>
                    <a:pt x="37" y="57"/>
                    <a:pt x="36" y="63"/>
                    <a:pt x="36" y="65"/>
                  </a:cubicBezTo>
                  <a:cubicBezTo>
                    <a:pt x="36" y="68"/>
                    <a:pt x="35" y="76"/>
                    <a:pt x="33" y="76"/>
                  </a:cubicBezTo>
                  <a:cubicBezTo>
                    <a:pt x="31" y="77"/>
                    <a:pt x="29" y="74"/>
                    <a:pt x="26" y="77"/>
                  </a:cubicBezTo>
                  <a:cubicBezTo>
                    <a:pt x="23" y="79"/>
                    <a:pt x="19" y="78"/>
                    <a:pt x="16" y="80"/>
                  </a:cubicBezTo>
                  <a:cubicBezTo>
                    <a:pt x="13" y="83"/>
                    <a:pt x="9" y="82"/>
                    <a:pt x="9" y="85"/>
                  </a:cubicBezTo>
                  <a:cubicBezTo>
                    <a:pt x="9" y="88"/>
                    <a:pt x="6" y="90"/>
                    <a:pt x="6" y="93"/>
                  </a:cubicBezTo>
                  <a:cubicBezTo>
                    <a:pt x="7" y="95"/>
                    <a:pt x="5" y="95"/>
                    <a:pt x="3" y="97"/>
                  </a:cubicBezTo>
                  <a:cubicBezTo>
                    <a:pt x="1" y="99"/>
                    <a:pt x="3" y="100"/>
                    <a:pt x="2" y="102"/>
                  </a:cubicBezTo>
                  <a:cubicBezTo>
                    <a:pt x="0" y="104"/>
                    <a:pt x="2" y="106"/>
                    <a:pt x="4" y="109"/>
                  </a:cubicBezTo>
                  <a:cubicBezTo>
                    <a:pt x="5" y="112"/>
                    <a:pt x="7" y="114"/>
                    <a:pt x="7" y="116"/>
                  </a:cubicBezTo>
                  <a:cubicBezTo>
                    <a:pt x="7" y="118"/>
                    <a:pt x="9" y="119"/>
                    <a:pt x="11" y="119"/>
                  </a:cubicBezTo>
                  <a:cubicBezTo>
                    <a:pt x="14" y="119"/>
                    <a:pt x="12" y="124"/>
                    <a:pt x="15" y="124"/>
                  </a:cubicBezTo>
                  <a:cubicBezTo>
                    <a:pt x="19" y="124"/>
                    <a:pt x="23" y="124"/>
                    <a:pt x="24" y="122"/>
                  </a:cubicBezTo>
                  <a:cubicBezTo>
                    <a:pt x="25" y="120"/>
                    <a:pt x="28" y="119"/>
                    <a:pt x="28" y="122"/>
                  </a:cubicBezTo>
                  <a:cubicBezTo>
                    <a:pt x="28" y="125"/>
                    <a:pt x="27" y="133"/>
                    <a:pt x="29" y="132"/>
                  </a:cubicBezTo>
                  <a:cubicBezTo>
                    <a:pt x="32" y="131"/>
                    <a:pt x="37" y="131"/>
                    <a:pt x="40" y="132"/>
                  </a:cubicBezTo>
                  <a:cubicBezTo>
                    <a:pt x="43" y="133"/>
                    <a:pt x="45" y="132"/>
                    <a:pt x="47" y="131"/>
                  </a:cubicBezTo>
                  <a:cubicBezTo>
                    <a:pt x="48" y="129"/>
                    <a:pt x="50" y="129"/>
                    <a:pt x="54" y="127"/>
                  </a:cubicBezTo>
                  <a:cubicBezTo>
                    <a:pt x="57" y="125"/>
                    <a:pt x="60" y="123"/>
                    <a:pt x="63" y="123"/>
                  </a:cubicBezTo>
                  <a:cubicBezTo>
                    <a:pt x="66" y="123"/>
                    <a:pt x="72" y="121"/>
                    <a:pt x="71" y="123"/>
                  </a:cubicBezTo>
                  <a:cubicBezTo>
                    <a:pt x="70" y="126"/>
                    <a:pt x="70" y="134"/>
                    <a:pt x="73" y="139"/>
                  </a:cubicBezTo>
                  <a:cubicBezTo>
                    <a:pt x="77" y="143"/>
                    <a:pt x="79" y="145"/>
                    <a:pt x="83" y="145"/>
                  </a:cubicBezTo>
                  <a:cubicBezTo>
                    <a:pt x="87" y="144"/>
                    <a:pt x="86" y="146"/>
                    <a:pt x="89" y="146"/>
                  </a:cubicBezTo>
                  <a:cubicBezTo>
                    <a:pt x="91" y="146"/>
                    <a:pt x="90" y="149"/>
                    <a:pt x="92" y="149"/>
                  </a:cubicBezTo>
                  <a:cubicBezTo>
                    <a:pt x="94" y="149"/>
                    <a:pt x="99" y="149"/>
                    <a:pt x="99" y="152"/>
                  </a:cubicBezTo>
                  <a:cubicBezTo>
                    <a:pt x="99" y="154"/>
                    <a:pt x="106" y="152"/>
                    <a:pt x="107" y="154"/>
                  </a:cubicBezTo>
                  <a:cubicBezTo>
                    <a:pt x="109" y="155"/>
                    <a:pt x="111" y="156"/>
                    <a:pt x="111" y="159"/>
                  </a:cubicBezTo>
                  <a:cubicBezTo>
                    <a:pt x="110" y="162"/>
                    <a:pt x="114" y="164"/>
                    <a:pt x="112" y="165"/>
                  </a:cubicBezTo>
                  <a:cubicBezTo>
                    <a:pt x="109" y="167"/>
                    <a:pt x="112" y="169"/>
                    <a:pt x="113" y="172"/>
                  </a:cubicBezTo>
                  <a:cubicBezTo>
                    <a:pt x="113" y="175"/>
                    <a:pt x="116" y="176"/>
                    <a:pt x="121" y="176"/>
                  </a:cubicBezTo>
                  <a:cubicBezTo>
                    <a:pt x="127" y="176"/>
                    <a:pt x="128" y="176"/>
                    <a:pt x="128" y="180"/>
                  </a:cubicBezTo>
                  <a:cubicBezTo>
                    <a:pt x="128" y="184"/>
                    <a:pt x="132" y="184"/>
                    <a:pt x="133" y="188"/>
                  </a:cubicBezTo>
                  <a:cubicBezTo>
                    <a:pt x="134" y="192"/>
                    <a:pt x="131" y="196"/>
                    <a:pt x="132" y="198"/>
                  </a:cubicBezTo>
                  <a:cubicBezTo>
                    <a:pt x="132" y="201"/>
                    <a:pt x="131" y="203"/>
                    <a:pt x="130" y="204"/>
                  </a:cubicBezTo>
                  <a:cubicBezTo>
                    <a:pt x="131" y="206"/>
                    <a:pt x="131" y="207"/>
                    <a:pt x="130" y="208"/>
                  </a:cubicBezTo>
                  <a:cubicBezTo>
                    <a:pt x="128" y="209"/>
                    <a:pt x="133" y="213"/>
                    <a:pt x="131" y="218"/>
                  </a:cubicBezTo>
                  <a:cubicBezTo>
                    <a:pt x="130" y="223"/>
                    <a:pt x="130" y="224"/>
                    <a:pt x="135" y="225"/>
                  </a:cubicBezTo>
                  <a:cubicBezTo>
                    <a:pt x="141" y="225"/>
                    <a:pt x="140" y="227"/>
                    <a:pt x="142" y="225"/>
                  </a:cubicBezTo>
                  <a:cubicBezTo>
                    <a:pt x="144" y="224"/>
                    <a:pt x="147" y="229"/>
                    <a:pt x="148" y="232"/>
                  </a:cubicBezTo>
                  <a:cubicBezTo>
                    <a:pt x="149" y="235"/>
                    <a:pt x="151" y="241"/>
                    <a:pt x="152" y="241"/>
                  </a:cubicBezTo>
                  <a:cubicBezTo>
                    <a:pt x="153" y="241"/>
                    <a:pt x="156" y="238"/>
                    <a:pt x="159" y="240"/>
                  </a:cubicBezTo>
                  <a:cubicBezTo>
                    <a:pt x="161" y="241"/>
                    <a:pt x="158" y="250"/>
                    <a:pt x="158" y="254"/>
                  </a:cubicBezTo>
                  <a:cubicBezTo>
                    <a:pt x="160" y="254"/>
                    <a:pt x="162" y="254"/>
                    <a:pt x="163" y="254"/>
                  </a:cubicBezTo>
                  <a:cubicBezTo>
                    <a:pt x="165" y="255"/>
                    <a:pt x="165" y="265"/>
                    <a:pt x="165" y="267"/>
                  </a:cubicBezTo>
                  <a:cubicBezTo>
                    <a:pt x="164" y="268"/>
                    <a:pt x="158" y="270"/>
                    <a:pt x="155" y="272"/>
                  </a:cubicBezTo>
                  <a:cubicBezTo>
                    <a:pt x="152" y="274"/>
                    <a:pt x="144" y="281"/>
                    <a:pt x="141" y="287"/>
                  </a:cubicBezTo>
                  <a:cubicBezTo>
                    <a:pt x="139" y="290"/>
                    <a:pt x="136" y="293"/>
                    <a:pt x="134" y="295"/>
                  </a:cubicBezTo>
                  <a:cubicBezTo>
                    <a:pt x="135" y="295"/>
                    <a:pt x="136" y="295"/>
                    <a:pt x="136" y="295"/>
                  </a:cubicBezTo>
                  <a:cubicBezTo>
                    <a:pt x="138" y="294"/>
                    <a:pt x="140" y="294"/>
                    <a:pt x="143" y="297"/>
                  </a:cubicBezTo>
                  <a:cubicBezTo>
                    <a:pt x="146" y="301"/>
                    <a:pt x="146" y="303"/>
                    <a:pt x="147" y="303"/>
                  </a:cubicBezTo>
                  <a:cubicBezTo>
                    <a:pt x="148" y="303"/>
                    <a:pt x="149" y="299"/>
                    <a:pt x="151" y="302"/>
                  </a:cubicBezTo>
                  <a:cubicBezTo>
                    <a:pt x="153" y="305"/>
                    <a:pt x="159" y="307"/>
                    <a:pt x="160" y="309"/>
                  </a:cubicBezTo>
                  <a:cubicBezTo>
                    <a:pt x="161" y="310"/>
                    <a:pt x="166" y="311"/>
                    <a:pt x="166" y="315"/>
                  </a:cubicBezTo>
                  <a:cubicBezTo>
                    <a:pt x="166" y="318"/>
                    <a:pt x="164" y="323"/>
                    <a:pt x="166" y="327"/>
                  </a:cubicBezTo>
                  <a:cubicBezTo>
                    <a:pt x="168" y="326"/>
                    <a:pt x="169" y="325"/>
                    <a:pt x="170" y="324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26">
              <a:extLst>
                <a:ext uri="{FF2B5EF4-FFF2-40B4-BE49-F238E27FC236}">
                  <a16:creationId xmlns:a16="http://schemas.microsoft.com/office/drawing/2014/main" id="{80A8E6DB-3627-40BD-89B2-38DED4FD6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56495" y="1693331"/>
              <a:ext cx="2040510" cy="1572602"/>
            </a:xfrm>
            <a:custGeom>
              <a:avLst/>
              <a:gdLst>
                <a:gd name="T0" fmla="*/ 147 w 717"/>
                <a:gd name="T1" fmla="*/ 487 h 552"/>
                <a:gd name="T2" fmla="*/ 135 w 717"/>
                <a:gd name="T3" fmla="*/ 162 h 552"/>
                <a:gd name="T4" fmla="*/ 276 w 717"/>
                <a:gd name="T5" fmla="*/ 179 h 552"/>
                <a:gd name="T6" fmla="*/ 183 w 717"/>
                <a:gd name="T7" fmla="*/ 192 h 552"/>
                <a:gd name="T8" fmla="*/ 276 w 717"/>
                <a:gd name="T9" fmla="*/ 239 h 552"/>
                <a:gd name="T10" fmla="*/ 169 w 717"/>
                <a:gd name="T11" fmla="*/ 138 h 552"/>
                <a:gd name="T12" fmla="*/ 149 w 717"/>
                <a:gd name="T13" fmla="*/ 132 h 552"/>
                <a:gd name="T14" fmla="*/ 264 w 717"/>
                <a:gd name="T15" fmla="*/ 152 h 552"/>
                <a:gd name="T16" fmla="*/ 212 w 717"/>
                <a:gd name="T17" fmla="*/ 103 h 552"/>
                <a:gd name="T18" fmla="*/ 295 w 717"/>
                <a:gd name="T19" fmla="*/ 85 h 552"/>
                <a:gd name="T20" fmla="*/ 297 w 717"/>
                <a:gd name="T21" fmla="*/ 115 h 552"/>
                <a:gd name="T22" fmla="*/ 300 w 717"/>
                <a:gd name="T23" fmla="*/ 132 h 552"/>
                <a:gd name="T24" fmla="*/ 387 w 717"/>
                <a:gd name="T25" fmla="*/ 105 h 552"/>
                <a:gd name="T26" fmla="*/ 351 w 717"/>
                <a:gd name="T27" fmla="*/ 166 h 552"/>
                <a:gd name="T28" fmla="*/ 490 w 717"/>
                <a:gd name="T29" fmla="*/ 157 h 552"/>
                <a:gd name="T30" fmla="*/ 414 w 717"/>
                <a:gd name="T31" fmla="*/ 108 h 552"/>
                <a:gd name="T32" fmla="*/ 427 w 717"/>
                <a:gd name="T33" fmla="*/ 60 h 552"/>
                <a:gd name="T34" fmla="*/ 419 w 717"/>
                <a:gd name="T35" fmla="*/ 47 h 552"/>
                <a:gd name="T36" fmla="*/ 453 w 717"/>
                <a:gd name="T37" fmla="*/ 86 h 552"/>
                <a:gd name="T38" fmla="*/ 498 w 717"/>
                <a:gd name="T39" fmla="*/ 129 h 552"/>
                <a:gd name="T40" fmla="*/ 567 w 717"/>
                <a:gd name="T41" fmla="*/ 62 h 552"/>
                <a:gd name="T42" fmla="*/ 542 w 717"/>
                <a:gd name="T43" fmla="*/ 7 h 552"/>
                <a:gd name="T44" fmla="*/ 406 w 717"/>
                <a:gd name="T45" fmla="*/ 33 h 552"/>
                <a:gd name="T46" fmla="*/ 445 w 717"/>
                <a:gd name="T47" fmla="*/ 314 h 552"/>
                <a:gd name="T48" fmla="*/ 590 w 717"/>
                <a:gd name="T49" fmla="*/ 243 h 552"/>
                <a:gd name="T50" fmla="*/ 532 w 717"/>
                <a:gd name="T51" fmla="*/ 194 h 552"/>
                <a:gd name="T52" fmla="*/ 445 w 717"/>
                <a:gd name="T53" fmla="*/ 179 h 552"/>
                <a:gd name="T54" fmla="*/ 503 w 717"/>
                <a:gd name="T55" fmla="*/ 220 h 552"/>
                <a:gd name="T56" fmla="*/ 525 w 717"/>
                <a:gd name="T57" fmla="*/ 292 h 552"/>
                <a:gd name="T58" fmla="*/ 606 w 717"/>
                <a:gd name="T59" fmla="*/ 299 h 552"/>
                <a:gd name="T60" fmla="*/ 487 w 717"/>
                <a:gd name="T61" fmla="*/ 172 h 552"/>
                <a:gd name="T62" fmla="*/ 687 w 717"/>
                <a:gd name="T63" fmla="*/ 458 h 552"/>
                <a:gd name="T64" fmla="*/ 79 w 717"/>
                <a:gd name="T65" fmla="*/ 449 h 552"/>
                <a:gd name="T66" fmla="*/ 586 w 717"/>
                <a:gd name="T67" fmla="*/ 490 h 552"/>
                <a:gd name="T68" fmla="*/ 687 w 717"/>
                <a:gd name="T69" fmla="*/ 434 h 552"/>
                <a:gd name="T70" fmla="*/ 639 w 717"/>
                <a:gd name="T71" fmla="*/ 400 h 552"/>
                <a:gd name="T72" fmla="*/ 602 w 717"/>
                <a:gd name="T73" fmla="*/ 377 h 552"/>
                <a:gd name="T74" fmla="*/ 544 w 717"/>
                <a:gd name="T75" fmla="*/ 330 h 552"/>
                <a:gd name="T76" fmla="*/ 519 w 717"/>
                <a:gd name="T77" fmla="*/ 387 h 552"/>
                <a:gd name="T78" fmla="*/ 475 w 717"/>
                <a:gd name="T79" fmla="*/ 441 h 552"/>
                <a:gd name="T80" fmla="*/ 384 w 717"/>
                <a:gd name="T81" fmla="*/ 375 h 552"/>
                <a:gd name="T82" fmla="*/ 413 w 717"/>
                <a:gd name="T83" fmla="*/ 307 h 552"/>
                <a:gd name="T84" fmla="*/ 463 w 717"/>
                <a:gd name="T85" fmla="*/ 276 h 552"/>
                <a:gd name="T86" fmla="*/ 454 w 717"/>
                <a:gd name="T87" fmla="*/ 242 h 552"/>
                <a:gd name="T88" fmla="*/ 414 w 717"/>
                <a:gd name="T89" fmla="*/ 245 h 552"/>
                <a:gd name="T90" fmla="*/ 383 w 717"/>
                <a:gd name="T91" fmla="*/ 194 h 552"/>
                <a:gd name="T92" fmla="*/ 369 w 717"/>
                <a:gd name="T93" fmla="*/ 208 h 552"/>
                <a:gd name="T94" fmla="*/ 362 w 717"/>
                <a:gd name="T95" fmla="*/ 260 h 552"/>
                <a:gd name="T96" fmla="*/ 351 w 717"/>
                <a:gd name="T97" fmla="*/ 249 h 552"/>
                <a:gd name="T98" fmla="*/ 285 w 717"/>
                <a:gd name="T99" fmla="*/ 249 h 552"/>
                <a:gd name="T100" fmla="*/ 191 w 717"/>
                <a:gd name="T101" fmla="*/ 242 h 552"/>
                <a:gd name="T102" fmla="*/ 69 w 717"/>
                <a:gd name="T103" fmla="*/ 243 h 552"/>
                <a:gd name="T104" fmla="*/ 34 w 717"/>
                <a:gd name="T105" fmla="*/ 243 h 552"/>
                <a:gd name="T106" fmla="*/ 91 w 717"/>
                <a:gd name="T107" fmla="*/ 420 h 552"/>
                <a:gd name="T108" fmla="*/ 130 w 717"/>
                <a:gd name="T109" fmla="*/ 470 h 552"/>
                <a:gd name="T110" fmla="*/ 444 w 717"/>
                <a:gd name="T111" fmla="*/ 492 h 552"/>
                <a:gd name="T112" fmla="*/ 500 w 717"/>
                <a:gd name="T113" fmla="*/ 546 h 552"/>
                <a:gd name="T114" fmla="*/ 618 w 717"/>
                <a:gd name="T115" fmla="*/ 515 h 552"/>
                <a:gd name="T116" fmla="*/ 173 w 717"/>
                <a:gd name="T117" fmla="*/ 290 h 552"/>
                <a:gd name="T118" fmla="*/ 172 w 717"/>
                <a:gd name="T119" fmla="*/ 280 h 552"/>
                <a:gd name="T120" fmla="*/ 359 w 717"/>
                <a:gd name="T121" fmla="*/ 468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7" h="552">
                  <a:moveTo>
                    <a:pt x="142" y="484"/>
                  </a:moveTo>
                  <a:cubicBezTo>
                    <a:pt x="139" y="482"/>
                    <a:pt x="133" y="482"/>
                    <a:pt x="132" y="480"/>
                  </a:cubicBezTo>
                  <a:cubicBezTo>
                    <a:pt x="131" y="478"/>
                    <a:pt x="126" y="469"/>
                    <a:pt x="123" y="469"/>
                  </a:cubicBezTo>
                  <a:cubicBezTo>
                    <a:pt x="120" y="470"/>
                    <a:pt x="116" y="470"/>
                    <a:pt x="112" y="467"/>
                  </a:cubicBezTo>
                  <a:cubicBezTo>
                    <a:pt x="109" y="464"/>
                    <a:pt x="106" y="464"/>
                    <a:pt x="104" y="466"/>
                  </a:cubicBezTo>
                  <a:cubicBezTo>
                    <a:pt x="101" y="467"/>
                    <a:pt x="107" y="468"/>
                    <a:pt x="106" y="470"/>
                  </a:cubicBezTo>
                  <a:cubicBezTo>
                    <a:pt x="106" y="471"/>
                    <a:pt x="108" y="472"/>
                    <a:pt x="110" y="472"/>
                  </a:cubicBezTo>
                  <a:cubicBezTo>
                    <a:pt x="112" y="472"/>
                    <a:pt x="114" y="476"/>
                    <a:pt x="116" y="476"/>
                  </a:cubicBezTo>
                  <a:cubicBezTo>
                    <a:pt x="118" y="477"/>
                    <a:pt x="119" y="480"/>
                    <a:pt x="121" y="480"/>
                  </a:cubicBezTo>
                  <a:cubicBezTo>
                    <a:pt x="124" y="480"/>
                    <a:pt x="124" y="483"/>
                    <a:pt x="125" y="484"/>
                  </a:cubicBezTo>
                  <a:cubicBezTo>
                    <a:pt x="127" y="486"/>
                    <a:pt x="129" y="485"/>
                    <a:pt x="129" y="486"/>
                  </a:cubicBezTo>
                  <a:cubicBezTo>
                    <a:pt x="129" y="488"/>
                    <a:pt x="132" y="489"/>
                    <a:pt x="133" y="491"/>
                  </a:cubicBezTo>
                  <a:cubicBezTo>
                    <a:pt x="138" y="491"/>
                    <a:pt x="142" y="492"/>
                    <a:pt x="146" y="491"/>
                  </a:cubicBezTo>
                  <a:cubicBezTo>
                    <a:pt x="146" y="490"/>
                    <a:pt x="146" y="488"/>
                    <a:pt x="147" y="487"/>
                  </a:cubicBezTo>
                  <a:cubicBezTo>
                    <a:pt x="148" y="485"/>
                    <a:pt x="144" y="487"/>
                    <a:pt x="142" y="484"/>
                  </a:cubicBezTo>
                  <a:close/>
                  <a:moveTo>
                    <a:pt x="135" y="201"/>
                  </a:moveTo>
                  <a:cubicBezTo>
                    <a:pt x="142" y="202"/>
                    <a:pt x="143" y="214"/>
                    <a:pt x="147" y="214"/>
                  </a:cubicBezTo>
                  <a:cubicBezTo>
                    <a:pt x="150" y="214"/>
                    <a:pt x="148" y="210"/>
                    <a:pt x="152" y="210"/>
                  </a:cubicBezTo>
                  <a:cubicBezTo>
                    <a:pt x="157" y="210"/>
                    <a:pt x="156" y="208"/>
                    <a:pt x="160" y="208"/>
                  </a:cubicBezTo>
                  <a:cubicBezTo>
                    <a:pt x="164" y="208"/>
                    <a:pt x="168" y="207"/>
                    <a:pt x="168" y="202"/>
                  </a:cubicBezTo>
                  <a:cubicBezTo>
                    <a:pt x="168" y="197"/>
                    <a:pt x="171" y="195"/>
                    <a:pt x="175" y="194"/>
                  </a:cubicBezTo>
                  <a:cubicBezTo>
                    <a:pt x="180" y="193"/>
                    <a:pt x="176" y="188"/>
                    <a:pt x="182" y="186"/>
                  </a:cubicBezTo>
                  <a:cubicBezTo>
                    <a:pt x="188" y="185"/>
                    <a:pt x="205" y="178"/>
                    <a:pt x="208" y="176"/>
                  </a:cubicBezTo>
                  <a:cubicBezTo>
                    <a:pt x="210" y="173"/>
                    <a:pt x="204" y="171"/>
                    <a:pt x="198" y="167"/>
                  </a:cubicBezTo>
                  <a:cubicBezTo>
                    <a:pt x="191" y="163"/>
                    <a:pt x="186" y="162"/>
                    <a:pt x="181" y="165"/>
                  </a:cubicBezTo>
                  <a:cubicBezTo>
                    <a:pt x="176" y="168"/>
                    <a:pt x="180" y="161"/>
                    <a:pt x="176" y="163"/>
                  </a:cubicBezTo>
                  <a:cubicBezTo>
                    <a:pt x="172" y="165"/>
                    <a:pt x="162" y="160"/>
                    <a:pt x="160" y="158"/>
                  </a:cubicBezTo>
                  <a:cubicBezTo>
                    <a:pt x="159" y="157"/>
                    <a:pt x="139" y="162"/>
                    <a:pt x="135" y="162"/>
                  </a:cubicBezTo>
                  <a:cubicBezTo>
                    <a:pt x="130" y="162"/>
                    <a:pt x="135" y="167"/>
                    <a:pt x="138" y="170"/>
                  </a:cubicBezTo>
                  <a:cubicBezTo>
                    <a:pt x="142" y="172"/>
                    <a:pt x="130" y="180"/>
                    <a:pt x="133" y="182"/>
                  </a:cubicBezTo>
                  <a:cubicBezTo>
                    <a:pt x="135" y="184"/>
                    <a:pt x="130" y="188"/>
                    <a:pt x="125" y="194"/>
                  </a:cubicBezTo>
                  <a:cubicBezTo>
                    <a:pt x="120" y="200"/>
                    <a:pt x="129" y="199"/>
                    <a:pt x="135" y="201"/>
                  </a:cubicBezTo>
                  <a:close/>
                  <a:moveTo>
                    <a:pt x="314" y="230"/>
                  </a:moveTo>
                  <a:cubicBezTo>
                    <a:pt x="316" y="228"/>
                    <a:pt x="325" y="235"/>
                    <a:pt x="325" y="230"/>
                  </a:cubicBezTo>
                  <a:cubicBezTo>
                    <a:pt x="326" y="224"/>
                    <a:pt x="315" y="222"/>
                    <a:pt x="311" y="219"/>
                  </a:cubicBezTo>
                  <a:cubicBezTo>
                    <a:pt x="307" y="216"/>
                    <a:pt x="305" y="218"/>
                    <a:pt x="298" y="213"/>
                  </a:cubicBezTo>
                  <a:cubicBezTo>
                    <a:pt x="291" y="208"/>
                    <a:pt x="300" y="205"/>
                    <a:pt x="295" y="201"/>
                  </a:cubicBezTo>
                  <a:cubicBezTo>
                    <a:pt x="290" y="197"/>
                    <a:pt x="288" y="187"/>
                    <a:pt x="292" y="183"/>
                  </a:cubicBezTo>
                  <a:cubicBezTo>
                    <a:pt x="295" y="179"/>
                    <a:pt x="299" y="174"/>
                    <a:pt x="293" y="172"/>
                  </a:cubicBezTo>
                  <a:cubicBezTo>
                    <a:pt x="286" y="169"/>
                    <a:pt x="276" y="174"/>
                    <a:pt x="277" y="175"/>
                  </a:cubicBezTo>
                  <a:cubicBezTo>
                    <a:pt x="278" y="177"/>
                    <a:pt x="287" y="182"/>
                    <a:pt x="287" y="184"/>
                  </a:cubicBezTo>
                  <a:cubicBezTo>
                    <a:pt x="287" y="186"/>
                    <a:pt x="279" y="178"/>
                    <a:pt x="276" y="179"/>
                  </a:cubicBezTo>
                  <a:cubicBezTo>
                    <a:pt x="273" y="181"/>
                    <a:pt x="270" y="176"/>
                    <a:pt x="267" y="179"/>
                  </a:cubicBezTo>
                  <a:cubicBezTo>
                    <a:pt x="265" y="183"/>
                    <a:pt x="271" y="195"/>
                    <a:pt x="273" y="199"/>
                  </a:cubicBezTo>
                  <a:cubicBezTo>
                    <a:pt x="275" y="203"/>
                    <a:pt x="271" y="203"/>
                    <a:pt x="268" y="203"/>
                  </a:cubicBezTo>
                  <a:cubicBezTo>
                    <a:pt x="265" y="204"/>
                    <a:pt x="265" y="193"/>
                    <a:pt x="262" y="189"/>
                  </a:cubicBezTo>
                  <a:cubicBezTo>
                    <a:pt x="259" y="185"/>
                    <a:pt x="247" y="181"/>
                    <a:pt x="247" y="184"/>
                  </a:cubicBezTo>
                  <a:cubicBezTo>
                    <a:pt x="246" y="187"/>
                    <a:pt x="254" y="187"/>
                    <a:pt x="253" y="190"/>
                  </a:cubicBezTo>
                  <a:cubicBezTo>
                    <a:pt x="252" y="194"/>
                    <a:pt x="247" y="188"/>
                    <a:pt x="244" y="191"/>
                  </a:cubicBezTo>
                  <a:cubicBezTo>
                    <a:pt x="240" y="194"/>
                    <a:pt x="240" y="192"/>
                    <a:pt x="241" y="189"/>
                  </a:cubicBezTo>
                  <a:cubicBezTo>
                    <a:pt x="242" y="186"/>
                    <a:pt x="235" y="182"/>
                    <a:pt x="228" y="183"/>
                  </a:cubicBezTo>
                  <a:cubicBezTo>
                    <a:pt x="221" y="184"/>
                    <a:pt x="225" y="189"/>
                    <a:pt x="223" y="190"/>
                  </a:cubicBezTo>
                  <a:cubicBezTo>
                    <a:pt x="221" y="192"/>
                    <a:pt x="210" y="189"/>
                    <a:pt x="217" y="188"/>
                  </a:cubicBezTo>
                  <a:cubicBezTo>
                    <a:pt x="224" y="187"/>
                    <a:pt x="221" y="183"/>
                    <a:pt x="218" y="179"/>
                  </a:cubicBezTo>
                  <a:cubicBezTo>
                    <a:pt x="216" y="175"/>
                    <a:pt x="209" y="179"/>
                    <a:pt x="198" y="183"/>
                  </a:cubicBezTo>
                  <a:cubicBezTo>
                    <a:pt x="187" y="187"/>
                    <a:pt x="182" y="192"/>
                    <a:pt x="183" y="192"/>
                  </a:cubicBezTo>
                  <a:cubicBezTo>
                    <a:pt x="185" y="192"/>
                    <a:pt x="185" y="194"/>
                    <a:pt x="181" y="198"/>
                  </a:cubicBezTo>
                  <a:cubicBezTo>
                    <a:pt x="176" y="201"/>
                    <a:pt x="181" y="204"/>
                    <a:pt x="185" y="204"/>
                  </a:cubicBezTo>
                  <a:cubicBezTo>
                    <a:pt x="189" y="204"/>
                    <a:pt x="185" y="208"/>
                    <a:pt x="188" y="208"/>
                  </a:cubicBezTo>
                  <a:cubicBezTo>
                    <a:pt x="190" y="209"/>
                    <a:pt x="203" y="203"/>
                    <a:pt x="207" y="206"/>
                  </a:cubicBezTo>
                  <a:cubicBezTo>
                    <a:pt x="210" y="208"/>
                    <a:pt x="186" y="210"/>
                    <a:pt x="186" y="214"/>
                  </a:cubicBezTo>
                  <a:cubicBezTo>
                    <a:pt x="186" y="218"/>
                    <a:pt x="199" y="221"/>
                    <a:pt x="209" y="219"/>
                  </a:cubicBezTo>
                  <a:cubicBezTo>
                    <a:pt x="219" y="217"/>
                    <a:pt x="237" y="220"/>
                    <a:pt x="237" y="223"/>
                  </a:cubicBezTo>
                  <a:cubicBezTo>
                    <a:pt x="237" y="225"/>
                    <a:pt x="225" y="225"/>
                    <a:pt x="216" y="224"/>
                  </a:cubicBezTo>
                  <a:cubicBezTo>
                    <a:pt x="207" y="224"/>
                    <a:pt x="192" y="227"/>
                    <a:pt x="193" y="230"/>
                  </a:cubicBezTo>
                  <a:cubicBezTo>
                    <a:pt x="193" y="233"/>
                    <a:pt x="194" y="233"/>
                    <a:pt x="204" y="237"/>
                  </a:cubicBezTo>
                  <a:cubicBezTo>
                    <a:pt x="213" y="241"/>
                    <a:pt x="222" y="235"/>
                    <a:pt x="222" y="241"/>
                  </a:cubicBezTo>
                  <a:cubicBezTo>
                    <a:pt x="222" y="247"/>
                    <a:pt x="227" y="249"/>
                    <a:pt x="240" y="249"/>
                  </a:cubicBezTo>
                  <a:cubicBezTo>
                    <a:pt x="252" y="249"/>
                    <a:pt x="258" y="243"/>
                    <a:pt x="264" y="244"/>
                  </a:cubicBezTo>
                  <a:cubicBezTo>
                    <a:pt x="270" y="244"/>
                    <a:pt x="273" y="243"/>
                    <a:pt x="276" y="239"/>
                  </a:cubicBezTo>
                  <a:cubicBezTo>
                    <a:pt x="278" y="234"/>
                    <a:pt x="281" y="237"/>
                    <a:pt x="282" y="239"/>
                  </a:cubicBezTo>
                  <a:cubicBezTo>
                    <a:pt x="282" y="241"/>
                    <a:pt x="290" y="241"/>
                    <a:pt x="292" y="243"/>
                  </a:cubicBezTo>
                  <a:cubicBezTo>
                    <a:pt x="297" y="247"/>
                    <a:pt x="312" y="246"/>
                    <a:pt x="317" y="243"/>
                  </a:cubicBezTo>
                  <a:cubicBezTo>
                    <a:pt x="323" y="240"/>
                    <a:pt x="315" y="232"/>
                    <a:pt x="312" y="236"/>
                  </a:cubicBezTo>
                  <a:cubicBezTo>
                    <a:pt x="309" y="239"/>
                    <a:pt x="307" y="237"/>
                    <a:pt x="306" y="235"/>
                  </a:cubicBezTo>
                  <a:cubicBezTo>
                    <a:pt x="305" y="234"/>
                    <a:pt x="312" y="233"/>
                    <a:pt x="314" y="230"/>
                  </a:cubicBezTo>
                  <a:close/>
                  <a:moveTo>
                    <a:pt x="178" y="142"/>
                  </a:moveTo>
                  <a:cubicBezTo>
                    <a:pt x="185" y="143"/>
                    <a:pt x="191" y="137"/>
                    <a:pt x="191" y="134"/>
                  </a:cubicBezTo>
                  <a:cubicBezTo>
                    <a:pt x="190" y="131"/>
                    <a:pt x="175" y="142"/>
                    <a:pt x="178" y="142"/>
                  </a:cubicBezTo>
                  <a:close/>
                  <a:moveTo>
                    <a:pt x="149" y="132"/>
                  </a:moveTo>
                  <a:cubicBezTo>
                    <a:pt x="151" y="133"/>
                    <a:pt x="149" y="138"/>
                    <a:pt x="152" y="137"/>
                  </a:cubicBezTo>
                  <a:cubicBezTo>
                    <a:pt x="154" y="136"/>
                    <a:pt x="155" y="135"/>
                    <a:pt x="157" y="136"/>
                  </a:cubicBezTo>
                  <a:cubicBezTo>
                    <a:pt x="161" y="137"/>
                    <a:pt x="162" y="134"/>
                    <a:pt x="164" y="132"/>
                  </a:cubicBezTo>
                  <a:cubicBezTo>
                    <a:pt x="165" y="130"/>
                    <a:pt x="165" y="138"/>
                    <a:pt x="169" y="138"/>
                  </a:cubicBezTo>
                  <a:cubicBezTo>
                    <a:pt x="173" y="138"/>
                    <a:pt x="173" y="130"/>
                    <a:pt x="176" y="132"/>
                  </a:cubicBezTo>
                  <a:cubicBezTo>
                    <a:pt x="180" y="135"/>
                    <a:pt x="181" y="131"/>
                    <a:pt x="181" y="129"/>
                  </a:cubicBezTo>
                  <a:cubicBezTo>
                    <a:pt x="182" y="126"/>
                    <a:pt x="182" y="122"/>
                    <a:pt x="186" y="121"/>
                  </a:cubicBezTo>
                  <a:cubicBezTo>
                    <a:pt x="190" y="121"/>
                    <a:pt x="187" y="125"/>
                    <a:pt x="189" y="128"/>
                  </a:cubicBezTo>
                  <a:cubicBezTo>
                    <a:pt x="191" y="133"/>
                    <a:pt x="196" y="129"/>
                    <a:pt x="196" y="127"/>
                  </a:cubicBezTo>
                  <a:cubicBezTo>
                    <a:pt x="196" y="124"/>
                    <a:pt x="203" y="126"/>
                    <a:pt x="203" y="123"/>
                  </a:cubicBezTo>
                  <a:cubicBezTo>
                    <a:pt x="202" y="121"/>
                    <a:pt x="204" y="120"/>
                    <a:pt x="203" y="117"/>
                  </a:cubicBezTo>
                  <a:cubicBezTo>
                    <a:pt x="201" y="115"/>
                    <a:pt x="205" y="115"/>
                    <a:pt x="208" y="113"/>
                  </a:cubicBezTo>
                  <a:cubicBezTo>
                    <a:pt x="210" y="111"/>
                    <a:pt x="205" y="113"/>
                    <a:pt x="201" y="110"/>
                  </a:cubicBezTo>
                  <a:cubicBezTo>
                    <a:pt x="198" y="106"/>
                    <a:pt x="196" y="111"/>
                    <a:pt x="196" y="113"/>
                  </a:cubicBezTo>
                  <a:cubicBezTo>
                    <a:pt x="196" y="115"/>
                    <a:pt x="189" y="113"/>
                    <a:pt x="185" y="112"/>
                  </a:cubicBezTo>
                  <a:cubicBezTo>
                    <a:pt x="181" y="110"/>
                    <a:pt x="176" y="116"/>
                    <a:pt x="171" y="119"/>
                  </a:cubicBezTo>
                  <a:cubicBezTo>
                    <a:pt x="165" y="122"/>
                    <a:pt x="165" y="127"/>
                    <a:pt x="159" y="127"/>
                  </a:cubicBezTo>
                  <a:cubicBezTo>
                    <a:pt x="154" y="126"/>
                    <a:pt x="146" y="131"/>
                    <a:pt x="149" y="132"/>
                  </a:cubicBezTo>
                  <a:close/>
                  <a:moveTo>
                    <a:pt x="204" y="131"/>
                  </a:moveTo>
                  <a:cubicBezTo>
                    <a:pt x="199" y="131"/>
                    <a:pt x="200" y="136"/>
                    <a:pt x="205" y="136"/>
                  </a:cubicBezTo>
                  <a:cubicBezTo>
                    <a:pt x="211" y="136"/>
                    <a:pt x="213" y="138"/>
                    <a:pt x="205" y="137"/>
                  </a:cubicBezTo>
                  <a:cubicBezTo>
                    <a:pt x="196" y="137"/>
                    <a:pt x="193" y="144"/>
                    <a:pt x="199" y="143"/>
                  </a:cubicBezTo>
                  <a:cubicBezTo>
                    <a:pt x="204" y="141"/>
                    <a:pt x="211" y="141"/>
                    <a:pt x="207" y="143"/>
                  </a:cubicBezTo>
                  <a:cubicBezTo>
                    <a:pt x="203" y="144"/>
                    <a:pt x="191" y="145"/>
                    <a:pt x="193" y="147"/>
                  </a:cubicBezTo>
                  <a:cubicBezTo>
                    <a:pt x="194" y="149"/>
                    <a:pt x="198" y="148"/>
                    <a:pt x="203" y="150"/>
                  </a:cubicBezTo>
                  <a:cubicBezTo>
                    <a:pt x="208" y="152"/>
                    <a:pt x="210" y="153"/>
                    <a:pt x="214" y="149"/>
                  </a:cubicBezTo>
                  <a:cubicBezTo>
                    <a:pt x="218" y="145"/>
                    <a:pt x="222" y="141"/>
                    <a:pt x="220" y="147"/>
                  </a:cubicBezTo>
                  <a:cubicBezTo>
                    <a:pt x="219" y="152"/>
                    <a:pt x="226" y="148"/>
                    <a:pt x="236" y="148"/>
                  </a:cubicBezTo>
                  <a:cubicBezTo>
                    <a:pt x="245" y="147"/>
                    <a:pt x="234" y="153"/>
                    <a:pt x="224" y="154"/>
                  </a:cubicBezTo>
                  <a:cubicBezTo>
                    <a:pt x="214" y="155"/>
                    <a:pt x="216" y="160"/>
                    <a:pt x="224" y="162"/>
                  </a:cubicBezTo>
                  <a:cubicBezTo>
                    <a:pt x="231" y="163"/>
                    <a:pt x="248" y="157"/>
                    <a:pt x="252" y="153"/>
                  </a:cubicBezTo>
                  <a:cubicBezTo>
                    <a:pt x="256" y="149"/>
                    <a:pt x="260" y="155"/>
                    <a:pt x="264" y="152"/>
                  </a:cubicBezTo>
                  <a:cubicBezTo>
                    <a:pt x="267" y="149"/>
                    <a:pt x="275" y="152"/>
                    <a:pt x="282" y="151"/>
                  </a:cubicBezTo>
                  <a:cubicBezTo>
                    <a:pt x="288" y="149"/>
                    <a:pt x="290" y="137"/>
                    <a:pt x="285" y="134"/>
                  </a:cubicBezTo>
                  <a:cubicBezTo>
                    <a:pt x="280" y="132"/>
                    <a:pt x="280" y="137"/>
                    <a:pt x="276" y="138"/>
                  </a:cubicBezTo>
                  <a:cubicBezTo>
                    <a:pt x="272" y="138"/>
                    <a:pt x="270" y="133"/>
                    <a:pt x="266" y="130"/>
                  </a:cubicBezTo>
                  <a:cubicBezTo>
                    <a:pt x="263" y="127"/>
                    <a:pt x="265" y="121"/>
                    <a:pt x="261" y="122"/>
                  </a:cubicBezTo>
                  <a:cubicBezTo>
                    <a:pt x="256" y="122"/>
                    <a:pt x="246" y="130"/>
                    <a:pt x="252" y="131"/>
                  </a:cubicBezTo>
                  <a:cubicBezTo>
                    <a:pt x="258" y="131"/>
                    <a:pt x="256" y="134"/>
                    <a:pt x="253" y="136"/>
                  </a:cubicBezTo>
                  <a:cubicBezTo>
                    <a:pt x="250" y="137"/>
                    <a:pt x="260" y="140"/>
                    <a:pt x="259" y="142"/>
                  </a:cubicBezTo>
                  <a:cubicBezTo>
                    <a:pt x="257" y="144"/>
                    <a:pt x="241" y="142"/>
                    <a:pt x="240" y="139"/>
                  </a:cubicBezTo>
                  <a:cubicBezTo>
                    <a:pt x="240" y="135"/>
                    <a:pt x="227" y="129"/>
                    <a:pt x="221" y="130"/>
                  </a:cubicBezTo>
                  <a:cubicBezTo>
                    <a:pt x="216" y="132"/>
                    <a:pt x="218" y="126"/>
                    <a:pt x="213" y="126"/>
                  </a:cubicBezTo>
                  <a:cubicBezTo>
                    <a:pt x="208" y="125"/>
                    <a:pt x="209" y="130"/>
                    <a:pt x="204" y="131"/>
                  </a:cubicBezTo>
                  <a:close/>
                  <a:moveTo>
                    <a:pt x="223" y="105"/>
                  </a:moveTo>
                  <a:cubicBezTo>
                    <a:pt x="225" y="101"/>
                    <a:pt x="211" y="101"/>
                    <a:pt x="212" y="103"/>
                  </a:cubicBezTo>
                  <a:cubicBezTo>
                    <a:pt x="215" y="106"/>
                    <a:pt x="221" y="109"/>
                    <a:pt x="223" y="105"/>
                  </a:cubicBezTo>
                  <a:close/>
                  <a:moveTo>
                    <a:pt x="252" y="103"/>
                  </a:moveTo>
                  <a:cubicBezTo>
                    <a:pt x="257" y="102"/>
                    <a:pt x="255" y="99"/>
                    <a:pt x="247" y="100"/>
                  </a:cubicBezTo>
                  <a:cubicBezTo>
                    <a:pt x="240" y="101"/>
                    <a:pt x="227" y="101"/>
                    <a:pt x="227" y="106"/>
                  </a:cubicBezTo>
                  <a:cubicBezTo>
                    <a:pt x="227" y="111"/>
                    <a:pt x="230" y="113"/>
                    <a:pt x="238" y="113"/>
                  </a:cubicBezTo>
                  <a:cubicBezTo>
                    <a:pt x="246" y="114"/>
                    <a:pt x="253" y="106"/>
                    <a:pt x="249" y="106"/>
                  </a:cubicBezTo>
                  <a:cubicBezTo>
                    <a:pt x="245" y="106"/>
                    <a:pt x="248" y="104"/>
                    <a:pt x="252" y="103"/>
                  </a:cubicBezTo>
                  <a:close/>
                  <a:moveTo>
                    <a:pt x="235" y="96"/>
                  </a:moveTo>
                  <a:cubicBezTo>
                    <a:pt x="239" y="98"/>
                    <a:pt x="242" y="93"/>
                    <a:pt x="245" y="95"/>
                  </a:cubicBezTo>
                  <a:cubicBezTo>
                    <a:pt x="247" y="97"/>
                    <a:pt x="258" y="99"/>
                    <a:pt x="258" y="93"/>
                  </a:cubicBezTo>
                  <a:cubicBezTo>
                    <a:pt x="258" y="88"/>
                    <a:pt x="244" y="87"/>
                    <a:pt x="241" y="89"/>
                  </a:cubicBezTo>
                  <a:cubicBezTo>
                    <a:pt x="237" y="91"/>
                    <a:pt x="221" y="92"/>
                    <a:pt x="225" y="96"/>
                  </a:cubicBezTo>
                  <a:cubicBezTo>
                    <a:pt x="228" y="98"/>
                    <a:pt x="231" y="95"/>
                    <a:pt x="235" y="96"/>
                  </a:cubicBezTo>
                  <a:close/>
                  <a:moveTo>
                    <a:pt x="295" y="85"/>
                  </a:moveTo>
                  <a:cubicBezTo>
                    <a:pt x="299" y="82"/>
                    <a:pt x="307" y="87"/>
                    <a:pt x="305" y="90"/>
                  </a:cubicBezTo>
                  <a:cubicBezTo>
                    <a:pt x="304" y="93"/>
                    <a:pt x="291" y="90"/>
                    <a:pt x="292" y="92"/>
                  </a:cubicBezTo>
                  <a:cubicBezTo>
                    <a:pt x="293" y="93"/>
                    <a:pt x="294" y="98"/>
                    <a:pt x="303" y="95"/>
                  </a:cubicBezTo>
                  <a:cubicBezTo>
                    <a:pt x="311" y="93"/>
                    <a:pt x="318" y="95"/>
                    <a:pt x="324" y="99"/>
                  </a:cubicBezTo>
                  <a:cubicBezTo>
                    <a:pt x="330" y="104"/>
                    <a:pt x="335" y="106"/>
                    <a:pt x="339" y="101"/>
                  </a:cubicBezTo>
                  <a:cubicBezTo>
                    <a:pt x="343" y="96"/>
                    <a:pt x="334" y="96"/>
                    <a:pt x="336" y="92"/>
                  </a:cubicBezTo>
                  <a:cubicBezTo>
                    <a:pt x="338" y="88"/>
                    <a:pt x="330" y="86"/>
                    <a:pt x="326" y="86"/>
                  </a:cubicBezTo>
                  <a:cubicBezTo>
                    <a:pt x="322" y="86"/>
                    <a:pt x="321" y="79"/>
                    <a:pt x="318" y="81"/>
                  </a:cubicBezTo>
                  <a:cubicBezTo>
                    <a:pt x="315" y="82"/>
                    <a:pt x="312" y="85"/>
                    <a:pt x="312" y="80"/>
                  </a:cubicBezTo>
                  <a:cubicBezTo>
                    <a:pt x="312" y="75"/>
                    <a:pt x="294" y="75"/>
                    <a:pt x="289" y="77"/>
                  </a:cubicBezTo>
                  <a:cubicBezTo>
                    <a:pt x="285" y="78"/>
                    <a:pt x="290" y="88"/>
                    <a:pt x="295" y="85"/>
                  </a:cubicBezTo>
                  <a:close/>
                  <a:moveTo>
                    <a:pt x="297" y="115"/>
                  </a:moveTo>
                  <a:cubicBezTo>
                    <a:pt x="300" y="112"/>
                    <a:pt x="286" y="100"/>
                    <a:pt x="285" y="106"/>
                  </a:cubicBezTo>
                  <a:cubicBezTo>
                    <a:pt x="284" y="111"/>
                    <a:pt x="294" y="119"/>
                    <a:pt x="297" y="115"/>
                  </a:cubicBezTo>
                  <a:close/>
                  <a:moveTo>
                    <a:pt x="343" y="68"/>
                  </a:moveTo>
                  <a:cubicBezTo>
                    <a:pt x="346" y="64"/>
                    <a:pt x="328" y="61"/>
                    <a:pt x="333" y="65"/>
                  </a:cubicBezTo>
                  <a:cubicBezTo>
                    <a:pt x="335" y="67"/>
                    <a:pt x="341" y="73"/>
                    <a:pt x="343" y="68"/>
                  </a:cubicBezTo>
                  <a:close/>
                  <a:moveTo>
                    <a:pt x="303" y="149"/>
                  </a:moveTo>
                  <a:cubicBezTo>
                    <a:pt x="306" y="147"/>
                    <a:pt x="298" y="141"/>
                    <a:pt x="296" y="146"/>
                  </a:cubicBezTo>
                  <a:cubicBezTo>
                    <a:pt x="293" y="151"/>
                    <a:pt x="301" y="152"/>
                    <a:pt x="303" y="149"/>
                  </a:cubicBezTo>
                  <a:close/>
                  <a:moveTo>
                    <a:pt x="343" y="124"/>
                  </a:moveTo>
                  <a:cubicBezTo>
                    <a:pt x="343" y="128"/>
                    <a:pt x="335" y="124"/>
                    <a:pt x="328" y="121"/>
                  </a:cubicBezTo>
                  <a:cubicBezTo>
                    <a:pt x="322" y="119"/>
                    <a:pt x="326" y="126"/>
                    <a:pt x="331" y="131"/>
                  </a:cubicBezTo>
                  <a:cubicBezTo>
                    <a:pt x="336" y="135"/>
                    <a:pt x="328" y="133"/>
                    <a:pt x="322" y="128"/>
                  </a:cubicBezTo>
                  <a:cubicBezTo>
                    <a:pt x="315" y="123"/>
                    <a:pt x="316" y="131"/>
                    <a:pt x="319" y="134"/>
                  </a:cubicBezTo>
                  <a:cubicBezTo>
                    <a:pt x="322" y="136"/>
                    <a:pt x="318" y="140"/>
                    <a:pt x="314" y="134"/>
                  </a:cubicBezTo>
                  <a:cubicBezTo>
                    <a:pt x="310" y="128"/>
                    <a:pt x="307" y="122"/>
                    <a:pt x="301" y="122"/>
                  </a:cubicBezTo>
                  <a:cubicBezTo>
                    <a:pt x="294" y="122"/>
                    <a:pt x="297" y="129"/>
                    <a:pt x="300" y="132"/>
                  </a:cubicBezTo>
                  <a:cubicBezTo>
                    <a:pt x="303" y="137"/>
                    <a:pt x="307" y="138"/>
                    <a:pt x="312" y="141"/>
                  </a:cubicBezTo>
                  <a:cubicBezTo>
                    <a:pt x="318" y="144"/>
                    <a:pt x="327" y="139"/>
                    <a:pt x="332" y="141"/>
                  </a:cubicBezTo>
                  <a:cubicBezTo>
                    <a:pt x="336" y="142"/>
                    <a:pt x="327" y="147"/>
                    <a:pt x="330" y="151"/>
                  </a:cubicBezTo>
                  <a:cubicBezTo>
                    <a:pt x="333" y="154"/>
                    <a:pt x="341" y="152"/>
                    <a:pt x="347" y="151"/>
                  </a:cubicBezTo>
                  <a:cubicBezTo>
                    <a:pt x="353" y="151"/>
                    <a:pt x="350" y="147"/>
                    <a:pt x="353" y="145"/>
                  </a:cubicBezTo>
                  <a:cubicBezTo>
                    <a:pt x="357" y="142"/>
                    <a:pt x="350" y="143"/>
                    <a:pt x="353" y="137"/>
                  </a:cubicBezTo>
                  <a:cubicBezTo>
                    <a:pt x="356" y="131"/>
                    <a:pt x="344" y="121"/>
                    <a:pt x="343" y="124"/>
                  </a:cubicBezTo>
                  <a:close/>
                  <a:moveTo>
                    <a:pt x="358" y="103"/>
                  </a:moveTo>
                  <a:cubicBezTo>
                    <a:pt x="364" y="103"/>
                    <a:pt x="368" y="103"/>
                    <a:pt x="373" y="101"/>
                  </a:cubicBezTo>
                  <a:cubicBezTo>
                    <a:pt x="377" y="99"/>
                    <a:pt x="370" y="99"/>
                    <a:pt x="373" y="95"/>
                  </a:cubicBezTo>
                  <a:cubicBezTo>
                    <a:pt x="377" y="91"/>
                    <a:pt x="366" y="90"/>
                    <a:pt x="365" y="92"/>
                  </a:cubicBezTo>
                  <a:cubicBezTo>
                    <a:pt x="364" y="93"/>
                    <a:pt x="350" y="83"/>
                    <a:pt x="348" y="86"/>
                  </a:cubicBezTo>
                  <a:cubicBezTo>
                    <a:pt x="346" y="90"/>
                    <a:pt x="353" y="103"/>
                    <a:pt x="358" y="103"/>
                  </a:cubicBezTo>
                  <a:close/>
                  <a:moveTo>
                    <a:pt x="387" y="105"/>
                  </a:moveTo>
                  <a:cubicBezTo>
                    <a:pt x="387" y="103"/>
                    <a:pt x="360" y="106"/>
                    <a:pt x="364" y="110"/>
                  </a:cubicBezTo>
                  <a:cubicBezTo>
                    <a:pt x="371" y="115"/>
                    <a:pt x="388" y="107"/>
                    <a:pt x="387" y="105"/>
                  </a:cubicBezTo>
                  <a:close/>
                  <a:moveTo>
                    <a:pt x="383" y="157"/>
                  </a:moveTo>
                  <a:cubicBezTo>
                    <a:pt x="390" y="157"/>
                    <a:pt x="387" y="149"/>
                    <a:pt x="379" y="144"/>
                  </a:cubicBezTo>
                  <a:cubicBezTo>
                    <a:pt x="372" y="138"/>
                    <a:pt x="356" y="149"/>
                    <a:pt x="359" y="152"/>
                  </a:cubicBezTo>
                  <a:cubicBezTo>
                    <a:pt x="362" y="154"/>
                    <a:pt x="377" y="158"/>
                    <a:pt x="383" y="157"/>
                  </a:cubicBezTo>
                  <a:close/>
                  <a:moveTo>
                    <a:pt x="338" y="207"/>
                  </a:moveTo>
                  <a:cubicBezTo>
                    <a:pt x="346" y="213"/>
                    <a:pt x="343" y="203"/>
                    <a:pt x="352" y="203"/>
                  </a:cubicBezTo>
                  <a:cubicBezTo>
                    <a:pt x="361" y="204"/>
                    <a:pt x="361" y="189"/>
                    <a:pt x="363" y="184"/>
                  </a:cubicBezTo>
                  <a:cubicBezTo>
                    <a:pt x="364" y="178"/>
                    <a:pt x="356" y="179"/>
                    <a:pt x="358" y="183"/>
                  </a:cubicBezTo>
                  <a:cubicBezTo>
                    <a:pt x="360" y="187"/>
                    <a:pt x="357" y="190"/>
                    <a:pt x="357" y="186"/>
                  </a:cubicBezTo>
                  <a:cubicBezTo>
                    <a:pt x="356" y="181"/>
                    <a:pt x="349" y="185"/>
                    <a:pt x="347" y="182"/>
                  </a:cubicBezTo>
                  <a:cubicBezTo>
                    <a:pt x="344" y="178"/>
                    <a:pt x="354" y="178"/>
                    <a:pt x="357" y="173"/>
                  </a:cubicBezTo>
                  <a:cubicBezTo>
                    <a:pt x="359" y="169"/>
                    <a:pt x="349" y="169"/>
                    <a:pt x="351" y="166"/>
                  </a:cubicBezTo>
                  <a:cubicBezTo>
                    <a:pt x="354" y="162"/>
                    <a:pt x="336" y="166"/>
                    <a:pt x="341" y="168"/>
                  </a:cubicBezTo>
                  <a:cubicBezTo>
                    <a:pt x="346" y="171"/>
                    <a:pt x="341" y="173"/>
                    <a:pt x="336" y="170"/>
                  </a:cubicBezTo>
                  <a:cubicBezTo>
                    <a:pt x="331" y="166"/>
                    <a:pt x="317" y="172"/>
                    <a:pt x="322" y="176"/>
                  </a:cubicBezTo>
                  <a:cubicBezTo>
                    <a:pt x="326" y="179"/>
                    <a:pt x="338" y="174"/>
                    <a:pt x="331" y="183"/>
                  </a:cubicBezTo>
                  <a:cubicBezTo>
                    <a:pt x="325" y="193"/>
                    <a:pt x="322" y="181"/>
                    <a:pt x="315" y="182"/>
                  </a:cubicBezTo>
                  <a:cubicBezTo>
                    <a:pt x="309" y="183"/>
                    <a:pt x="312" y="191"/>
                    <a:pt x="321" y="194"/>
                  </a:cubicBezTo>
                  <a:cubicBezTo>
                    <a:pt x="331" y="197"/>
                    <a:pt x="330" y="202"/>
                    <a:pt x="338" y="207"/>
                  </a:cubicBezTo>
                  <a:close/>
                  <a:moveTo>
                    <a:pt x="396" y="150"/>
                  </a:moveTo>
                  <a:cubicBezTo>
                    <a:pt x="398" y="157"/>
                    <a:pt x="401" y="152"/>
                    <a:pt x="405" y="155"/>
                  </a:cubicBezTo>
                  <a:cubicBezTo>
                    <a:pt x="409" y="158"/>
                    <a:pt x="415" y="160"/>
                    <a:pt x="418" y="157"/>
                  </a:cubicBezTo>
                  <a:cubicBezTo>
                    <a:pt x="422" y="154"/>
                    <a:pt x="423" y="152"/>
                    <a:pt x="424" y="154"/>
                  </a:cubicBezTo>
                  <a:cubicBezTo>
                    <a:pt x="426" y="159"/>
                    <a:pt x="434" y="159"/>
                    <a:pt x="451" y="159"/>
                  </a:cubicBezTo>
                  <a:cubicBezTo>
                    <a:pt x="468" y="160"/>
                    <a:pt x="464" y="152"/>
                    <a:pt x="469" y="155"/>
                  </a:cubicBezTo>
                  <a:cubicBezTo>
                    <a:pt x="474" y="158"/>
                    <a:pt x="485" y="158"/>
                    <a:pt x="490" y="157"/>
                  </a:cubicBezTo>
                  <a:cubicBezTo>
                    <a:pt x="495" y="156"/>
                    <a:pt x="498" y="148"/>
                    <a:pt x="497" y="144"/>
                  </a:cubicBezTo>
                  <a:cubicBezTo>
                    <a:pt x="497" y="140"/>
                    <a:pt x="459" y="137"/>
                    <a:pt x="452" y="141"/>
                  </a:cubicBezTo>
                  <a:cubicBezTo>
                    <a:pt x="445" y="145"/>
                    <a:pt x="434" y="139"/>
                    <a:pt x="429" y="142"/>
                  </a:cubicBezTo>
                  <a:cubicBezTo>
                    <a:pt x="424" y="145"/>
                    <a:pt x="425" y="138"/>
                    <a:pt x="416" y="138"/>
                  </a:cubicBezTo>
                  <a:cubicBezTo>
                    <a:pt x="406" y="138"/>
                    <a:pt x="417" y="133"/>
                    <a:pt x="418" y="131"/>
                  </a:cubicBezTo>
                  <a:cubicBezTo>
                    <a:pt x="420" y="128"/>
                    <a:pt x="404" y="123"/>
                    <a:pt x="397" y="124"/>
                  </a:cubicBezTo>
                  <a:cubicBezTo>
                    <a:pt x="390" y="126"/>
                    <a:pt x="386" y="122"/>
                    <a:pt x="380" y="119"/>
                  </a:cubicBezTo>
                  <a:cubicBezTo>
                    <a:pt x="373" y="116"/>
                    <a:pt x="356" y="117"/>
                    <a:pt x="359" y="122"/>
                  </a:cubicBezTo>
                  <a:cubicBezTo>
                    <a:pt x="362" y="126"/>
                    <a:pt x="383" y="133"/>
                    <a:pt x="385" y="129"/>
                  </a:cubicBezTo>
                  <a:cubicBezTo>
                    <a:pt x="387" y="126"/>
                    <a:pt x="392" y="134"/>
                    <a:pt x="395" y="138"/>
                  </a:cubicBezTo>
                  <a:cubicBezTo>
                    <a:pt x="399" y="142"/>
                    <a:pt x="393" y="143"/>
                    <a:pt x="396" y="150"/>
                  </a:cubicBezTo>
                  <a:close/>
                  <a:moveTo>
                    <a:pt x="414" y="108"/>
                  </a:moveTo>
                  <a:cubicBezTo>
                    <a:pt x="408" y="105"/>
                    <a:pt x="400" y="112"/>
                    <a:pt x="406" y="114"/>
                  </a:cubicBezTo>
                  <a:cubicBezTo>
                    <a:pt x="412" y="116"/>
                    <a:pt x="420" y="111"/>
                    <a:pt x="414" y="108"/>
                  </a:cubicBezTo>
                  <a:close/>
                  <a:moveTo>
                    <a:pt x="363" y="68"/>
                  </a:moveTo>
                  <a:cubicBezTo>
                    <a:pt x="368" y="71"/>
                    <a:pt x="365" y="74"/>
                    <a:pt x="371" y="77"/>
                  </a:cubicBezTo>
                  <a:cubicBezTo>
                    <a:pt x="376" y="79"/>
                    <a:pt x="393" y="73"/>
                    <a:pt x="394" y="77"/>
                  </a:cubicBezTo>
                  <a:cubicBezTo>
                    <a:pt x="395" y="81"/>
                    <a:pt x="377" y="82"/>
                    <a:pt x="380" y="84"/>
                  </a:cubicBezTo>
                  <a:cubicBezTo>
                    <a:pt x="382" y="87"/>
                    <a:pt x="393" y="91"/>
                    <a:pt x="391" y="93"/>
                  </a:cubicBezTo>
                  <a:cubicBezTo>
                    <a:pt x="390" y="95"/>
                    <a:pt x="408" y="101"/>
                    <a:pt x="410" y="98"/>
                  </a:cubicBezTo>
                  <a:cubicBezTo>
                    <a:pt x="412" y="95"/>
                    <a:pt x="417" y="96"/>
                    <a:pt x="422" y="98"/>
                  </a:cubicBezTo>
                  <a:cubicBezTo>
                    <a:pt x="426" y="100"/>
                    <a:pt x="427" y="87"/>
                    <a:pt x="430" y="89"/>
                  </a:cubicBezTo>
                  <a:cubicBezTo>
                    <a:pt x="433" y="91"/>
                    <a:pt x="433" y="84"/>
                    <a:pt x="438" y="82"/>
                  </a:cubicBezTo>
                  <a:cubicBezTo>
                    <a:pt x="443" y="80"/>
                    <a:pt x="451" y="80"/>
                    <a:pt x="451" y="77"/>
                  </a:cubicBezTo>
                  <a:cubicBezTo>
                    <a:pt x="452" y="76"/>
                    <a:pt x="450" y="73"/>
                    <a:pt x="444" y="74"/>
                  </a:cubicBezTo>
                  <a:cubicBezTo>
                    <a:pt x="437" y="75"/>
                    <a:pt x="433" y="72"/>
                    <a:pt x="436" y="68"/>
                  </a:cubicBezTo>
                  <a:cubicBezTo>
                    <a:pt x="439" y="65"/>
                    <a:pt x="429" y="64"/>
                    <a:pt x="432" y="61"/>
                  </a:cubicBezTo>
                  <a:cubicBezTo>
                    <a:pt x="436" y="58"/>
                    <a:pt x="425" y="55"/>
                    <a:pt x="427" y="60"/>
                  </a:cubicBezTo>
                  <a:cubicBezTo>
                    <a:pt x="428" y="64"/>
                    <a:pt x="420" y="60"/>
                    <a:pt x="419" y="56"/>
                  </a:cubicBezTo>
                  <a:cubicBezTo>
                    <a:pt x="418" y="52"/>
                    <a:pt x="403" y="51"/>
                    <a:pt x="394" y="42"/>
                  </a:cubicBezTo>
                  <a:cubicBezTo>
                    <a:pt x="384" y="34"/>
                    <a:pt x="374" y="39"/>
                    <a:pt x="380" y="40"/>
                  </a:cubicBezTo>
                  <a:cubicBezTo>
                    <a:pt x="386" y="41"/>
                    <a:pt x="385" y="44"/>
                    <a:pt x="381" y="44"/>
                  </a:cubicBezTo>
                  <a:cubicBezTo>
                    <a:pt x="376" y="44"/>
                    <a:pt x="368" y="44"/>
                    <a:pt x="375" y="47"/>
                  </a:cubicBezTo>
                  <a:cubicBezTo>
                    <a:pt x="383" y="50"/>
                    <a:pt x="374" y="51"/>
                    <a:pt x="368" y="51"/>
                  </a:cubicBezTo>
                  <a:cubicBezTo>
                    <a:pt x="362" y="51"/>
                    <a:pt x="362" y="59"/>
                    <a:pt x="370" y="60"/>
                  </a:cubicBezTo>
                  <a:cubicBezTo>
                    <a:pt x="378" y="61"/>
                    <a:pt x="372" y="66"/>
                    <a:pt x="366" y="64"/>
                  </a:cubicBezTo>
                  <a:cubicBezTo>
                    <a:pt x="359" y="62"/>
                    <a:pt x="357" y="65"/>
                    <a:pt x="363" y="68"/>
                  </a:cubicBezTo>
                  <a:close/>
                  <a:moveTo>
                    <a:pt x="406" y="33"/>
                  </a:moveTo>
                  <a:cubicBezTo>
                    <a:pt x="411" y="30"/>
                    <a:pt x="415" y="32"/>
                    <a:pt x="410" y="34"/>
                  </a:cubicBezTo>
                  <a:cubicBezTo>
                    <a:pt x="406" y="36"/>
                    <a:pt x="408" y="37"/>
                    <a:pt x="414" y="37"/>
                  </a:cubicBezTo>
                  <a:cubicBezTo>
                    <a:pt x="420" y="37"/>
                    <a:pt x="411" y="39"/>
                    <a:pt x="411" y="42"/>
                  </a:cubicBezTo>
                  <a:cubicBezTo>
                    <a:pt x="411" y="46"/>
                    <a:pt x="418" y="44"/>
                    <a:pt x="419" y="47"/>
                  </a:cubicBezTo>
                  <a:cubicBezTo>
                    <a:pt x="419" y="51"/>
                    <a:pt x="434" y="52"/>
                    <a:pt x="439" y="48"/>
                  </a:cubicBezTo>
                  <a:cubicBezTo>
                    <a:pt x="444" y="44"/>
                    <a:pt x="442" y="49"/>
                    <a:pt x="442" y="52"/>
                  </a:cubicBezTo>
                  <a:cubicBezTo>
                    <a:pt x="441" y="55"/>
                    <a:pt x="463" y="57"/>
                    <a:pt x="464" y="54"/>
                  </a:cubicBezTo>
                  <a:cubicBezTo>
                    <a:pt x="465" y="50"/>
                    <a:pt x="469" y="52"/>
                    <a:pt x="473" y="53"/>
                  </a:cubicBezTo>
                  <a:cubicBezTo>
                    <a:pt x="477" y="54"/>
                    <a:pt x="498" y="49"/>
                    <a:pt x="499" y="45"/>
                  </a:cubicBezTo>
                  <a:cubicBezTo>
                    <a:pt x="499" y="40"/>
                    <a:pt x="505" y="47"/>
                    <a:pt x="499" y="51"/>
                  </a:cubicBezTo>
                  <a:cubicBezTo>
                    <a:pt x="492" y="56"/>
                    <a:pt x="478" y="55"/>
                    <a:pt x="472" y="57"/>
                  </a:cubicBezTo>
                  <a:cubicBezTo>
                    <a:pt x="466" y="59"/>
                    <a:pt x="476" y="63"/>
                    <a:pt x="482" y="68"/>
                  </a:cubicBezTo>
                  <a:cubicBezTo>
                    <a:pt x="488" y="72"/>
                    <a:pt x="474" y="70"/>
                    <a:pt x="469" y="64"/>
                  </a:cubicBezTo>
                  <a:cubicBezTo>
                    <a:pt x="463" y="58"/>
                    <a:pt x="450" y="58"/>
                    <a:pt x="443" y="58"/>
                  </a:cubicBezTo>
                  <a:cubicBezTo>
                    <a:pt x="437" y="59"/>
                    <a:pt x="439" y="71"/>
                    <a:pt x="444" y="71"/>
                  </a:cubicBezTo>
                  <a:cubicBezTo>
                    <a:pt x="449" y="71"/>
                    <a:pt x="454" y="73"/>
                    <a:pt x="459" y="81"/>
                  </a:cubicBezTo>
                  <a:cubicBezTo>
                    <a:pt x="464" y="88"/>
                    <a:pt x="474" y="87"/>
                    <a:pt x="474" y="90"/>
                  </a:cubicBezTo>
                  <a:cubicBezTo>
                    <a:pt x="474" y="94"/>
                    <a:pt x="460" y="87"/>
                    <a:pt x="453" y="86"/>
                  </a:cubicBezTo>
                  <a:cubicBezTo>
                    <a:pt x="445" y="85"/>
                    <a:pt x="432" y="90"/>
                    <a:pt x="432" y="95"/>
                  </a:cubicBezTo>
                  <a:cubicBezTo>
                    <a:pt x="432" y="101"/>
                    <a:pt x="443" y="100"/>
                    <a:pt x="451" y="96"/>
                  </a:cubicBezTo>
                  <a:cubicBezTo>
                    <a:pt x="459" y="91"/>
                    <a:pt x="453" y="97"/>
                    <a:pt x="449" y="101"/>
                  </a:cubicBezTo>
                  <a:cubicBezTo>
                    <a:pt x="445" y="104"/>
                    <a:pt x="459" y="107"/>
                    <a:pt x="459" y="111"/>
                  </a:cubicBezTo>
                  <a:cubicBezTo>
                    <a:pt x="459" y="116"/>
                    <a:pt x="449" y="114"/>
                    <a:pt x="448" y="110"/>
                  </a:cubicBezTo>
                  <a:cubicBezTo>
                    <a:pt x="447" y="106"/>
                    <a:pt x="443" y="102"/>
                    <a:pt x="434" y="103"/>
                  </a:cubicBezTo>
                  <a:cubicBezTo>
                    <a:pt x="425" y="104"/>
                    <a:pt x="427" y="110"/>
                    <a:pt x="433" y="111"/>
                  </a:cubicBezTo>
                  <a:cubicBezTo>
                    <a:pt x="439" y="112"/>
                    <a:pt x="439" y="116"/>
                    <a:pt x="433" y="116"/>
                  </a:cubicBezTo>
                  <a:cubicBezTo>
                    <a:pt x="426" y="116"/>
                    <a:pt x="412" y="120"/>
                    <a:pt x="416" y="124"/>
                  </a:cubicBezTo>
                  <a:cubicBezTo>
                    <a:pt x="421" y="129"/>
                    <a:pt x="439" y="124"/>
                    <a:pt x="443" y="127"/>
                  </a:cubicBezTo>
                  <a:cubicBezTo>
                    <a:pt x="446" y="130"/>
                    <a:pt x="455" y="131"/>
                    <a:pt x="457" y="128"/>
                  </a:cubicBezTo>
                  <a:cubicBezTo>
                    <a:pt x="459" y="124"/>
                    <a:pt x="466" y="126"/>
                    <a:pt x="473" y="126"/>
                  </a:cubicBezTo>
                  <a:cubicBezTo>
                    <a:pt x="480" y="126"/>
                    <a:pt x="482" y="127"/>
                    <a:pt x="485" y="130"/>
                  </a:cubicBezTo>
                  <a:cubicBezTo>
                    <a:pt x="489" y="133"/>
                    <a:pt x="494" y="132"/>
                    <a:pt x="498" y="129"/>
                  </a:cubicBezTo>
                  <a:cubicBezTo>
                    <a:pt x="502" y="126"/>
                    <a:pt x="502" y="126"/>
                    <a:pt x="507" y="126"/>
                  </a:cubicBezTo>
                  <a:cubicBezTo>
                    <a:pt x="512" y="126"/>
                    <a:pt x="513" y="123"/>
                    <a:pt x="511" y="119"/>
                  </a:cubicBezTo>
                  <a:cubicBezTo>
                    <a:pt x="508" y="115"/>
                    <a:pt x="502" y="122"/>
                    <a:pt x="501" y="119"/>
                  </a:cubicBezTo>
                  <a:cubicBezTo>
                    <a:pt x="500" y="115"/>
                    <a:pt x="494" y="114"/>
                    <a:pt x="484" y="116"/>
                  </a:cubicBezTo>
                  <a:cubicBezTo>
                    <a:pt x="474" y="117"/>
                    <a:pt x="479" y="109"/>
                    <a:pt x="485" y="111"/>
                  </a:cubicBezTo>
                  <a:cubicBezTo>
                    <a:pt x="491" y="113"/>
                    <a:pt x="499" y="112"/>
                    <a:pt x="506" y="110"/>
                  </a:cubicBezTo>
                  <a:cubicBezTo>
                    <a:pt x="512" y="108"/>
                    <a:pt x="507" y="105"/>
                    <a:pt x="507" y="102"/>
                  </a:cubicBezTo>
                  <a:cubicBezTo>
                    <a:pt x="507" y="100"/>
                    <a:pt x="516" y="101"/>
                    <a:pt x="522" y="101"/>
                  </a:cubicBezTo>
                  <a:cubicBezTo>
                    <a:pt x="529" y="101"/>
                    <a:pt x="538" y="91"/>
                    <a:pt x="538" y="85"/>
                  </a:cubicBezTo>
                  <a:cubicBezTo>
                    <a:pt x="539" y="79"/>
                    <a:pt x="524" y="80"/>
                    <a:pt x="517" y="80"/>
                  </a:cubicBezTo>
                  <a:cubicBezTo>
                    <a:pt x="510" y="80"/>
                    <a:pt x="521" y="75"/>
                    <a:pt x="535" y="76"/>
                  </a:cubicBezTo>
                  <a:cubicBezTo>
                    <a:pt x="549" y="76"/>
                    <a:pt x="542" y="70"/>
                    <a:pt x="545" y="68"/>
                  </a:cubicBezTo>
                  <a:cubicBezTo>
                    <a:pt x="547" y="66"/>
                    <a:pt x="554" y="71"/>
                    <a:pt x="561" y="69"/>
                  </a:cubicBezTo>
                  <a:cubicBezTo>
                    <a:pt x="567" y="68"/>
                    <a:pt x="563" y="62"/>
                    <a:pt x="567" y="62"/>
                  </a:cubicBezTo>
                  <a:cubicBezTo>
                    <a:pt x="571" y="62"/>
                    <a:pt x="578" y="57"/>
                    <a:pt x="593" y="49"/>
                  </a:cubicBezTo>
                  <a:cubicBezTo>
                    <a:pt x="607" y="41"/>
                    <a:pt x="619" y="42"/>
                    <a:pt x="619" y="37"/>
                  </a:cubicBezTo>
                  <a:cubicBezTo>
                    <a:pt x="620" y="33"/>
                    <a:pt x="599" y="37"/>
                    <a:pt x="596" y="36"/>
                  </a:cubicBezTo>
                  <a:cubicBezTo>
                    <a:pt x="592" y="35"/>
                    <a:pt x="610" y="31"/>
                    <a:pt x="615" y="32"/>
                  </a:cubicBezTo>
                  <a:cubicBezTo>
                    <a:pt x="619" y="33"/>
                    <a:pt x="624" y="32"/>
                    <a:pt x="639" y="25"/>
                  </a:cubicBezTo>
                  <a:cubicBezTo>
                    <a:pt x="654" y="17"/>
                    <a:pt x="647" y="16"/>
                    <a:pt x="641" y="17"/>
                  </a:cubicBezTo>
                  <a:cubicBezTo>
                    <a:pt x="635" y="18"/>
                    <a:pt x="628" y="16"/>
                    <a:pt x="629" y="12"/>
                  </a:cubicBezTo>
                  <a:cubicBezTo>
                    <a:pt x="629" y="8"/>
                    <a:pt x="620" y="11"/>
                    <a:pt x="619" y="9"/>
                  </a:cubicBezTo>
                  <a:cubicBezTo>
                    <a:pt x="619" y="7"/>
                    <a:pt x="611" y="8"/>
                    <a:pt x="601" y="12"/>
                  </a:cubicBezTo>
                  <a:cubicBezTo>
                    <a:pt x="592" y="15"/>
                    <a:pt x="601" y="8"/>
                    <a:pt x="605" y="7"/>
                  </a:cubicBezTo>
                  <a:cubicBezTo>
                    <a:pt x="608" y="5"/>
                    <a:pt x="581" y="7"/>
                    <a:pt x="576" y="4"/>
                  </a:cubicBezTo>
                  <a:cubicBezTo>
                    <a:pt x="572" y="0"/>
                    <a:pt x="566" y="9"/>
                    <a:pt x="562" y="5"/>
                  </a:cubicBezTo>
                  <a:cubicBezTo>
                    <a:pt x="558" y="0"/>
                    <a:pt x="547" y="4"/>
                    <a:pt x="548" y="7"/>
                  </a:cubicBezTo>
                  <a:cubicBezTo>
                    <a:pt x="550" y="10"/>
                    <a:pt x="546" y="10"/>
                    <a:pt x="542" y="7"/>
                  </a:cubicBezTo>
                  <a:cubicBezTo>
                    <a:pt x="538" y="3"/>
                    <a:pt x="530" y="7"/>
                    <a:pt x="522" y="6"/>
                  </a:cubicBezTo>
                  <a:cubicBezTo>
                    <a:pt x="515" y="5"/>
                    <a:pt x="518" y="12"/>
                    <a:pt x="510" y="9"/>
                  </a:cubicBezTo>
                  <a:cubicBezTo>
                    <a:pt x="501" y="5"/>
                    <a:pt x="493" y="7"/>
                    <a:pt x="495" y="8"/>
                  </a:cubicBezTo>
                  <a:cubicBezTo>
                    <a:pt x="498" y="9"/>
                    <a:pt x="494" y="11"/>
                    <a:pt x="491" y="10"/>
                  </a:cubicBezTo>
                  <a:cubicBezTo>
                    <a:pt x="487" y="9"/>
                    <a:pt x="484" y="10"/>
                    <a:pt x="486" y="14"/>
                  </a:cubicBezTo>
                  <a:cubicBezTo>
                    <a:pt x="488" y="17"/>
                    <a:pt x="473" y="13"/>
                    <a:pt x="473" y="17"/>
                  </a:cubicBezTo>
                  <a:cubicBezTo>
                    <a:pt x="473" y="21"/>
                    <a:pt x="467" y="23"/>
                    <a:pt x="463" y="19"/>
                  </a:cubicBezTo>
                  <a:cubicBezTo>
                    <a:pt x="459" y="16"/>
                    <a:pt x="445" y="15"/>
                    <a:pt x="449" y="18"/>
                  </a:cubicBezTo>
                  <a:cubicBezTo>
                    <a:pt x="453" y="21"/>
                    <a:pt x="437" y="19"/>
                    <a:pt x="441" y="22"/>
                  </a:cubicBezTo>
                  <a:cubicBezTo>
                    <a:pt x="445" y="26"/>
                    <a:pt x="436" y="28"/>
                    <a:pt x="436" y="26"/>
                  </a:cubicBezTo>
                  <a:cubicBezTo>
                    <a:pt x="436" y="25"/>
                    <a:pt x="427" y="21"/>
                    <a:pt x="423" y="25"/>
                  </a:cubicBezTo>
                  <a:cubicBezTo>
                    <a:pt x="420" y="28"/>
                    <a:pt x="419" y="32"/>
                    <a:pt x="417" y="30"/>
                  </a:cubicBezTo>
                  <a:cubicBezTo>
                    <a:pt x="415" y="27"/>
                    <a:pt x="407" y="28"/>
                    <a:pt x="400" y="31"/>
                  </a:cubicBezTo>
                  <a:cubicBezTo>
                    <a:pt x="392" y="34"/>
                    <a:pt x="401" y="36"/>
                    <a:pt x="406" y="33"/>
                  </a:cubicBezTo>
                  <a:close/>
                  <a:moveTo>
                    <a:pt x="496" y="341"/>
                  </a:moveTo>
                  <a:cubicBezTo>
                    <a:pt x="498" y="340"/>
                    <a:pt x="503" y="331"/>
                    <a:pt x="497" y="332"/>
                  </a:cubicBezTo>
                  <a:cubicBezTo>
                    <a:pt x="490" y="332"/>
                    <a:pt x="492" y="341"/>
                    <a:pt x="496" y="341"/>
                  </a:cubicBezTo>
                  <a:close/>
                  <a:moveTo>
                    <a:pt x="464" y="333"/>
                  </a:moveTo>
                  <a:cubicBezTo>
                    <a:pt x="470" y="336"/>
                    <a:pt x="479" y="327"/>
                    <a:pt x="478" y="324"/>
                  </a:cubicBezTo>
                  <a:cubicBezTo>
                    <a:pt x="477" y="321"/>
                    <a:pt x="457" y="329"/>
                    <a:pt x="464" y="333"/>
                  </a:cubicBezTo>
                  <a:close/>
                  <a:moveTo>
                    <a:pt x="490" y="313"/>
                  </a:moveTo>
                  <a:cubicBezTo>
                    <a:pt x="491" y="310"/>
                    <a:pt x="478" y="308"/>
                    <a:pt x="479" y="304"/>
                  </a:cubicBezTo>
                  <a:cubicBezTo>
                    <a:pt x="480" y="300"/>
                    <a:pt x="467" y="297"/>
                    <a:pt x="463" y="295"/>
                  </a:cubicBezTo>
                  <a:cubicBezTo>
                    <a:pt x="459" y="293"/>
                    <a:pt x="453" y="292"/>
                    <a:pt x="453" y="288"/>
                  </a:cubicBezTo>
                  <a:cubicBezTo>
                    <a:pt x="453" y="283"/>
                    <a:pt x="445" y="286"/>
                    <a:pt x="444" y="293"/>
                  </a:cubicBezTo>
                  <a:cubicBezTo>
                    <a:pt x="444" y="299"/>
                    <a:pt x="440" y="298"/>
                    <a:pt x="442" y="304"/>
                  </a:cubicBezTo>
                  <a:cubicBezTo>
                    <a:pt x="444" y="310"/>
                    <a:pt x="434" y="311"/>
                    <a:pt x="435" y="315"/>
                  </a:cubicBezTo>
                  <a:cubicBezTo>
                    <a:pt x="437" y="318"/>
                    <a:pt x="441" y="314"/>
                    <a:pt x="445" y="314"/>
                  </a:cubicBezTo>
                  <a:cubicBezTo>
                    <a:pt x="450" y="314"/>
                    <a:pt x="444" y="320"/>
                    <a:pt x="450" y="321"/>
                  </a:cubicBezTo>
                  <a:cubicBezTo>
                    <a:pt x="454" y="321"/>
                    <a:pt x="461" y="316"/>
                    <a:pt x="463" y="313"/>
                  </a:cubicBezTo>
                  <a:cubicBezTo>
                    <a:pt x="465" y="310"/>
                    <a:pt x="469" y="309"/>
                    <a:pt x="474" y="313"/>
                  </a:cubicBezTo>
                  <a:cubicBezTo>
                    <a:pt x="479" y="316"/>
                    <a:pt x="489" y="317"/>
                    <a:pt x="490" y="313"/>
                  </a:cubicBezTo>
                  <a:close/>
                  <a:moveTo>
                    <a:pt x="607" y="282"/>
                  </a:moveTo>
                  <a:cubicBezTo>
                    <a:pt x="611" y="282"/>
                    <a:pt x="612" y="288"/>
                    <a:pt x="618" y="293"/>
                  </a:cubicBezTo>
                  <a:cubicBezTo>
                    <a:pt x="625" y="299"/>
                    <a:pt x="626" y="295"/>
                    <a:pt x="627" y="291"/>
                  </a:cubicBezTo>
                  <a:cubicBezTo>
                    <a:pt x="628" y="287"/>
                    <a:pt x="636" y="290"/>
                    <a:pt x="635" y="286"/>
                  </a:cubicBezTo>
                  <a:cubicBezTo>
                    <a:pt x="635" y="283"/>
                    <a:pt x="641" y="278"/>
                    <a:pt x="646" y="276"/>
                  </a:cubicBezTo>
                  <a:cubicBezTo>
                    <a:pt x="650" y="274"/>
                    <a:pt x="642" y="270"/>
                    <a:pt x="636" y="270"/>
                  </a:cubicBezTo>
                  <a:cubicBezTo>
                    <a:pt x="631" y="271"/>
                    <a:pt x="629" y="267"/>
                    <a:pt x="629" y="264"/>
                  </a:cubicBezTo>
                  <a:cubicBezTo>
                    <a:pt x="629" y="262"/>
                    <a:pt x="619" y="256"/>
                    <a:pt x="615" y="257"/>
                  </a:cubicBezTo>
                  <a:cubicBezTo>
                    <a:pt x="612" y="258"/>
                    <a:pt x="606" y="252"/>
                    <a:pt x="601" y="252"/>
                  </a:cubicBezTo>
                  <a:cubicBezTo>
                    <a:pt x="596" y="251"/>
                    <a:pt x="590" y="248"/>
                    <a:pt x="590" y="243"/>
                  </a:cubicBezTo>
                  <a:cubicBezTo>
                    <a:pt x="591" y="238"/>
                    <a:pt x="600" y="244"/>
                    <a:pt x="601" y="240"/>
                  </a:cubicBezTo>
                  <a:cubicBezTo>
                    <a:pt x="603" y="237"/>
                    <a:pt x="592" y="239"/>
                    <a:pt x="592" y="236"/>
                  </a:cubicBezTo>
                  <a:cubicBezTo>
                    <a:pt x="592" y="233"/>
                    <a:pt x="595" y="234"/>
                    <a:pt x="597" y="232"/>
                  </a:cubicBezTo>
                  <a:cubicBezTo>
                    <a:pt x="599" y="230"/>
                    <a:pt x="595" y="227"/>
                    <a:pt x="592" y="225"/>
                  </a:cubicBezTo>
                  <a:cubicBezTo>
                    <a:pt x="590" y="224"/>
                    <a:pt x="589" y="228"/>
                    <a:pt x="587" y="228"/>
                  </a:cubicBezTo>
                  <a:cubicBezTo>
                    <a:pt x="584" y="228"/>
                    <a:pt x="586" y="224"/>
                    <a:pt x="588" y="222"/>
                  </a:cubicBezTo>
                  <a:cubicBezTo>
                    <a:pt x="590" y="219"/>
                    <a:pt x="580" y="217"/>
                    <a:pt x="576" y="218"/>
                  </a:cubicBezTo>
                  <a:cubicBezTo>
                    <a:pt x="571" y="219"/>
                    <a:pt x="570" y="217"/>
                    <a:pt x="570" y="214"/>
                  </a:cubicBezTo>
                  <a:cubicBezTo>
                    <a:pt x="570" y="211"/>
                    <a:pt x="562" y="214"/>
                    <a:pt x="560" y="216"/>
                  </a:cubicBezTo>
                  <a:cubicBezTo>
                    <a:pt x="557" y="218"/>
                    <a:pt x="553" y="214"/>
                    <a:pt x="557" y="214"/>
                  </a:cubicBezTo>
                  <a:cubicBezTo>
                    <a:pt x="560" y="213"/>
                    <a:pt x="565" y="210"/>
                    <a:pt x="563" y="207"/>
                  </a:cubicBezTo>
                  <a:cubicBezTo>
                    <a:pt x="562" y="204"/>
                    <a:pt x="553" y="204"/>
                    <a:pt x="551" y="208"/>
                  </a:cubicBezTo>
                  <a:cubicBezTo>
                    <a:pt x="550" y="212"/>
                    <a:pt x="542" y="203"/>
                    <a:pt x="542" y="200"/>
                  </a:cubicBezTo>
                  <a:cubicBezTo>
                    <a:pt x="542" y="197"/>
                    <a:pt x="531" y="200"/>
                    <a:pt x="532" y="194"/>
                  </a:cubicBezTo>
                  <a:cubicBezTo>
                    <a:pt x="534" y="189"/>
                    <a:pt x="519" y="188"/>
                    <a:pt x="515" y="188"/>
                  </a:cubicBezTo>
                  <a:cubicBezTo>
                    <a:pt x="511" y="188"/>
                    <a:pt x="505" y="191"/>
                    <a:pt x="506" y="194"/>
                  </a:cubicBezTo>
                  <a:cubicBezTo>
                    <a:pt x="507" y="198"/>
                    <a:pt x="502" y="197"/>
                    <a:pt x="501" y="193"/>
                  </a:cubicBezTo>
                  <a:cubicBezTo>
                    <a:pt x="500" y="189"/>
                    <a:pt x="491" y="197"/>
                    <a:pt x="488" y="197"/>
                  </a:cubicBezTo>
                  <a:cubicBezTo>
                    <a:pt x="485" y="197"/>
                    <a:pt x="490" y="187"/>
                    <a:pt x="488" y="183"/>
                  </a:cubicBezTo>
                  <a:cubicBezTo>
                    <a:pt x="487" y="180"/>
                    <a:pt x="485" y="179"/>
                    <a:pt x="483" y="174"/>
                  </a:cubicBezTo>
                  <a:cubicBezTo>
                    <a:pt x="480" y="168"/>
                    <a:pt x="470" y="171"/>
                    <a:pt x="467" y="174"/>
                  </a:cubicBezTo>
                  <a:cubicBezTo>
                    <a:pt x="464" y="177"/>
                    <a:pt x="455" y="176"/>
                    <a:pt x="450" y="180"/>
                  </a:cubicBezTo>
                  <a:cubicBezTo>
                    <a:pt x="445" y="185"/>
                    <a:pt x="450" y="190"/>
                    <a:pt x="452" y="192"/>
                  </a:cubicBezTo>
                  <a:cubicBezTo>
                    <a:pt x="454" y="194"/>
                    <a:pt x="445" y="197"/>
                    <a:pt x="448" y="200"/>
                  </a:cubicBezTo>
                  <a:cubicBezTo>
                    <a:pt x="451" y="203"/>
                    <a:pt x="456" y="201"/>
                    <a:pt x="456" y="206"/>
                  </a:cubicBezTo>
                  <a:cubicBezTo>
                    <a:pt x="457" y="210"/>
                    <a:pt x="445" y="204"/>
                    <a:pt x="443" y="200"/>
                  </a:cubicBezTo>
                  <a:cubicBezTo>
                    <a:pt x="441" y="197"/>
                    <a:pt x="444" y="193"/>
                    <a:pt x="441" y="190"/>
                  </a:cubicBezTo>
                  <a:cubicBezTo>
                    <a:pt x="439" y="187"/>
                    <a:pt x="441" y="184"/>
                    <a:pt x="445" y="179"/>
                  </a:cubicBezTo>
                  <a:cubicBezTo>
                    <a:pt x="450" y="174"/>
                    <a:pt x="454" y="174"/>
                    <a:pt x="454" y="172"/>
                  </a:cubicBezTo>
                  <a:cubicBezTo>
                    <a:pt x="454" y="169"/>
                    <a:pt x="434" y="169"/>
                    <a:pt x="422" y="179"/>
                  </a:cubicBezTo>
                  <a:cubicBezTo>
                    <a:pt x="410" y="190"/>
                    <a:pt x="414" y="204"/>
                    <a:pt x="414" y="207"/>
                  </a:cubicBezTo>
                  <a:cubicBezTo>
                    <a:pt x="415" y="210"/>
                    <a:pt x="425" y="209"/>
                    <a:pt x="432" y="210"/>
                  </a:cubicBezTo>
                  <a:cubicBezTo>
                    <a:pt x="438" y="212"/>
                    <a:pt x="434" y="215"/>
                    <a:pt x="430" y="214"/>
                  </a:cubicBezTo>
                  <a:cubicBezTo>
                    <a:pt x="425" y="213"/>
                    <a:pt x="417" y="212"/>
                    <a:pt x="418" y="215"/>
                  </a:cubicBezTo>
                  <a:cubicBezTo>
                    <a:pt x="418" y="218"/>
                    <a:pt x="428" y="224"/>
                    <a:pt x="433" y="223"/>
                  </a:cubicBezTo>
                  <a:cubicBezTo>
                    <a:pt x="439" y="222"/>
                    <a:pt x="439" y="222"/>
                    <a:pt x="442" y="225"/>
                  </a:cubicBezTo>
                  <a:cubicBezTo>
                    <a:pt x="444" y="228"/>
                    <a:pt x="451" y="227"/>
                    <a:pt x="458" y="227"/>
                  </a:cubicBezTo>
                  <a:cubicBezTo>
                    <a:pt x="464" y="228"/>
                    <a:pt x="472" y="230"/>
                    <a:pt x="475" y="230"/>
                  </a:cubicBezTo>
                  <a:cubicBezTo>
                    <a:pt x="479" y="231"/>
                    <a:pt x="483" y="229"/>
                    <a:pt x="484" y="227"/>
                  </a:cubicBezTo>
                  <a:cubicBezTo>
                    <a:pt x="485" y="225"/>
                    <a:pt x="498" y="230"/>
                    <a:pt x="502" y="229"/>
                  </a:cubicBezTo>
                  <a:cubicBezTo>
                    <a:pt x="506" y="229"/>
                    <a:pt x="503" y="225"/>
                    <a:pt x="501" y="224"/>
                  </a:cubicBezTo>
                  <a:cubicBezTo>
                    <a:pt x="498" y="223"/>
                    <a:pt x="499" y="219"/>
                    <a:pt x="503" y="220"/>
                  </a:cubicBezTo>
                  <a:cubicBezTo>
                    <a:pt x="506" y="222"/>
                    <a:pt x="511" y="223"/>
                    <a:pt x="512" y="227"/>
                  </a:cubicBezTo>
                  <a:cubicBezTo>
                    <a:pt x="513" y="229"/>
                    <a:pt x="516" y="228"/>
                    <a:pt x="516" y="230"/>
                  </a:cubicBezTo>
                  <a:cubicBezTo>
                    <a:pt x="517" y="233"/>
                    <a:pt x="528" y="236"/>
                    <a:pt x="529" y="239"/>
                  </a:cubicBezTo>
                  <a:cubicBezTo>
                    <a:pt x="529" y="241"/>
                    <a:pt x="517" y="243"/>
                    <a:pt x="521" y="245"/>
                  </a:cubicBezTo>
                  <a:cubicBezTo>
                    <a:pt x="524" y="248"/>
                    <a:pt x="529" y="242"/>
                    <a:pt x="533" y="242"/>
                  </a:cubicBezTo>
                  <a:cubicBezTo>
                    <a:pt x="537" y="241"/>
                    <a:pt x="537" y="251"/>
                    <a:pt x="541" y="250"/>
                  </a:cubicBezTo>
                  <a:cubicBezTo>
                    <a:pt x="545" y="248"/>
                    <a:pt x="549" y="251"/>
                    <a:pt x="553" y="258"/>
                  </a:cubicBezTo>
                  <a:cubicBezTo>
                    <a:pt x="557" y="264"/>
                    <a:pt x="552" y="269"/>
                    <a:pt x="553" y="271"/>
                  </a:cubicBezTo>
                  <a:cubicBezTo>
                    <a:pt x="553" y="274"/>
                    <a:pt x="561" y="273"/>
                    <a:pt x="566" y="270"/>
                  </a:cubicBezTo>
                  <a:cubicBezTo>
                    <a:pt x="571" y="268"/>
                    <a:pt x="575" y="273"/>
                    <a:pt x="578" y="276"/>
                  </a:cubicBezTo>
                  <a:cubicBezTo>
                    <a:pt x="582" y="280"/>
                    <a:pt x="565" y="285"/>
                    <a:pt x="567" y="282"/>
                  </a:cubicBezTo>
                  <a:cubicBezTo>
                    <a:pt x="568" y="279"/>
                    <a:pt x="557" y="271"/>
                    <a:pt x="546" y="275"/>
                  </a:cubicBezTo>
                  <a:cubicBezTo>
                    <a:pt x="536" y="279"/>
                    <a:pt x="543" y="285"/>
                    <a:pt x="544" y="288"/>
                  </a:cubicBezTo>
                  <a:cubicBezTo>
                    <a:pt x="545" y="292"/>
                    <a:pt x="535" y="295"/>
                    <a:pt x="525" y="292"/>
                  </a:cubicBezTo>
                  <a:cubicBezTo>
                    <a:pt x="516" y="289"/>
                    <a:pt x="519" y="294"/>
                    <a:pt x="515" y="294"/>
                  </a:cubicBezTo>
                  <a:cubicBezTo>
                    <a:pt x="511" y="294"/>
                    <a:pt x="506" y="300"/>
                    <a:pt x="510" y="304"/>
                  </a:cubicBezTo>
                  <a:cubicBezTo>
                    <a:pt x="514" y="308"/>
                    <a:pt x="521" y="305"/>
                    <a:pt x="528" y="305"/>
                  </a:cubicBezTo>
                  <a:cubicBezTo>
                    <a:pt x="534" y="305"/>
                    <a:pt x="535" y="307"/>
                    <a:pt x="536" y="304"/>
                  </a:cubicBezTo>
                  <a:cubicBezTo>
                    <a:pt x="536" y="300"/>
                    <a:pt x="543" y="302"/>
                    <a:pt x="548" y="303"/>
                  </a:cubicBezTo>
                  <a:cubicBezTo>
                    <a:pt x="552" y="304"/>
                    <a:pt x="551" y="310"/>
                    <a:pt x="557" y="311"/>
                  </a:cubicBezTo>
                  <a:cubicBezTo>
                    <a:pt x="563" y="312"/>
                    <a:pt x="558" y="317"/>
                    <a:pt x="562" y="321"/>
                  </a:cubicBezTo>
                  <a:cubicBezTo>
                    <a:pt x="565" y="325"/>
                    <a:pt x="577" y="323"/>
                    <a:pt x="581" y="327"/>
                  </a:cubicBezTo>
                  <a:cubicBezTo>
                    <a:pt x="585" y="332"/>
                    <a:pt x="603" y="340"/>
                    <a:pt x="606" y="337"/>
                  </a:cubicBezTo>
                  <a:cubicBezTo>
                    <a:pt x="609" y="334"/>
                    <a:pt x="590" y="317"/>
                    <a:pt x="585" y="316"/>
                  </a:cubicBezTo>
                  <a:cubicBezTo>
                    <a:pt x="580" y="314"/>
                    <a:pt x="590" y="312"/>
                    <a:pt x="597" y="318"/>
                  </a:cubicBezTo>
                  <a:cubicBezTo>
                    <a:pt x="604" y="323"/>
                    <a:pt x="614" y="326"/>
                    <a:pt x="619" y="319"/>
                  </a:cubicBezTo>
                  <a:cubicBezTo>
                    <a:pt x="624" y="313"/>
                    <a:pt x="615" y="315"/>
                    <a:pt x="615" y="310"/>
                  </a:cubicBezTo>
                  <a:cubicBezTo>
                    <a:pt x="615" y="305"/>
                    <a:pt x="611" y="299"/>
                    <a:pt x="606" y="299"/>
                  </a:cubicBezTo>
                  <a:cubicBezTo>
                    <a:pt x="601" y="299"/>
                    <a:pt x="588" y="289"/>
                    <a:pt x="593" y="287"/>
                  </a:cubicBezTo>
                  <a:cubicBezTo>
                    <a:pt x="598" y="285"/>
                    <a:pt x="592" y="282"/>
                    <a:pt x="595" y="278"/>
                  </a:cubicBezTo>
                  <a:cubicBezTo>
                    <a:pt x="599" y="274"/>
                    <a:pt x="602" y="281"/>
                    <a:pt x="607" y="282"/>
                  </a:cubicBezTo>
                  <a:close/>
                  <a:moveTo>
                    <a:pt x="531" y="265"/>
                  </a:moveTo>
                  <a:cubicBezTo>
                    <a:pt x="536" y="264"/>
                    <a:pt x="535" y="257"/>
                    <a:pt x="532" y="254"/>
                  </a:cubicBezTo>
                  <a:cubicBezTo>
                    <a:pt x="531" y="251"/>
                    <a:pt x="526" y="251"/>
                    <a:pt x="522" y="251"/>
                  </a:cubicBezTo>
                  <a:cubicBezTo>
                    <a:pt x="518" y="252"/>
                    <a:pt x="511" y="258"/>
                    <a:pt x="515" y="264"/>
                  </a:cubicBezTo>
                  <a:cubicBezTo>
                    <a:pt x="519" y="270"/>
                    <a:pt x="527" y="265"/>
                    <a:pt x="531" y="265"/>
                  </a:cubicBezTo>
                  <a:close/>
                  <a:moveTo>
                    <a:pt x="487" y="172"/>
                  </a:moveTo>
                  <a:cubicBezTo>
                    <a:pt x="485" y="177"/>
                    <a:pt x="491" y="177"/>
                    <a:pt x="492" y="182"/>
                  </a:cubicBezTo>
                  <a:cubicBezTo>
                    <a:pt x="492" y="187"/>
                    <a:pt x="499" y="189"/>
                    <a:pt x="504" y="186"/>
                  </a:cubicBezTo>
                  <a:cubicBezTo>
                    <a:pt x="509" y="183"/>
                    <a:pt x="523" y="187"/>
                    <a:pt x="523" y="183"/>
                  </a:cubicBezTo>
                  <a:cubicBezTo>
                    <a:pt x="523" y="179"/>
                    <a:pt x="508" y="172"/>
                    <a:pt x="503" y="173"/>
                  </a:cubicBezTo>
                  <a:cubicBezTo>
                    <a:pt x="498" y="174"/>
                    <a:pt x="489" y="167"/>
                    <a:pt x="487" y="172"/>
                  </a:cubicBezTo>
                  <a:close/>
                  <a:moveTo>
                    <a:pt x="621" y="475"/>
                  </a:moveTo>
                  <a:cubicBezTo>
                    <a:pt x="621" y="478"/>
                    <a:pt x="642" y="487"/>
                    <a:pt x="643" y="483"/>
                  </a:cubicBezTo>
                  <a:cubicBezTo>
                    <a:pt x="643" y="479"/>
                    <a:pt x="620" y="473"/>
                    <a:pt x="621" y="475"/>
                  </a:cubicBezTo>
                  <a:close/>
                  <a:moveTo>
                    <a:pt x="711" y="497"/>
                  </a:moveTo>
                  <a:cubicBezTo>
                    <a:pt x="710" y="499"/>
                    <a:pt x="707" y="495"/>
                    <a:pt x="711" y="492"/>
                  </a:cubicBezTo>
                  <a:cubicBezTo>
                    <a:pt x="714" y="490"/>
                    <a:pt x="710" y="489"/>
                    <a:pt x="707" y="491"/>
                  </a:cubicBezTo>
                  <a:cubicBezTo>
                    <a:pt x="704" y="492"/>
                    <a:pt x="705" y="484"/>
                    <a:pt x="708" y="483"/>
                  </a:cubicBezTo>
                  <a:cubicBezTo>
                    <a:pt x="710" y="481"/>
                    <a:pt x="701" y="478"/>
                    <a:pt x="701" y="481"/>
                  </a:cubicBezTo>
                  <a:cubicBezTo>
                    <a:pt x="701" y="484"/>
                    <a:pt x="695" y="482"/>
                    <a:pt x="694" y="480"/>
                  </a:cubicBezTo>
                  <a:cubicBezTo>
                    <a:pt x="693" y="477"/>
                    <a:pt x="689" y="477"/>
                    <a:pt x="691" y="475"/>
                  </a:cubicBezTo>
                  <a:cubicBezTo>
                    <a:pt x="692" y="473"/>
                    <a:pt x="685" y="472"/>
                    <a:pt x="684" y="475"/>
                  </a:cubicBezTo>
                  <a:cubicBezTo>
                    <a:pt x="684" y="478"/>
                    <a:pt x="682" y="473"/>
                    <a:pt x="685" y="469"/>
                  </a:cubicBezTo>
                  <a:cubicBezTo>
                    <a:pt x="689" y="466"/>
                    <a:pt x="688" y="462"/>
                    <a:pt x="691" y="460"/>
                  </a:cubicBezTo>
                  <a:cubicBezTo>
                    <a:pt x="694" y="458"/>
                    <a:pt x="691" y="456"/>
                    <a:pt x="687" y="458"/>
                  </a:cubicBezTo>
                  <a:cubicBezTo>
                    <a:pt x="683" y="459"/>
                    <a:pt x="674" y="472"/>
                    <a:pt x="674" y="476"/>
                  </a:cubicBezTo>
                  <a:cubicBezTo>
                    <a:pt x="674" y="479"/>
                    <a:pt x="674" y="484"/>
                    <a:pt x="670" y="483"/>
                  </a:cubicBezTo>
                  <a:cubicBezTo>
                    <a:pt x="667" y="483"/>
                    <a:pt x="663" y="486"/>
                    <a:pt x="666" y="488"/>
                  </a:cubicBezTo>
                  <a:cubicBezTo>
                    <a:pt x="668" y="490"/>
                    <a:pt x="659" y="496"/>
                    <a:pt x="663" y="498"/>
                  </a:cubicBezTo>
                  <a:cubicBezTo>
                    <a:pt x="667" y="500"/>
                    <a:pt x="672" y="497"/>
                    <a:pt x="676" y="498"/>
                  </a:cubicBezTo>
                  <a:cubicBezTo>
                    <a:pt x="680" y="498"/>
                    <a:pt x="684" y="498"/>
                    <a:pt x="687" y="496"/>
                  </a:cubicBezTo>
                  <a:cubicBezTo>
                    <a:pt x="691" y="493"/>
                    <a:pt x="691" y="498"/>
                    <a:pt x="695" y="498"/>
                  </a:cubicBezTo>
                  <a:cubicBezTo>
                    <a:pt x="698" y="497"/>
                    <a:pt x="693" y="501"/>
                    <a:pt x="693" y="503"/>
                  </a:cubicBezTo>
                  <a:cubicBezTo>
                    <a:pt x="693" y="506"/>
                    <a:pt x="697" y="502"/>
                    <a:pt x="700" y="501"/>
                  </a:cubicBezTo>
                  <a:cubicBezTo>
                    <a:pt x="702" y="499"/>
                    <a:pt x="706" y="501"/>
                    <a:pt x="705" y="503"/>
                  </a:cubicBezTo>
                  <a:cubicBezTo>
                    <a:pt x="703" y="505"/>
                    <a:pt x="712" y="508"/>
                    <a:pt x="715" y="504"/>
                  </a:cubicBezTo>
                  <a:cubicBezTo>
                    <a:pt x="717" y="500"/>
                    <a:pt x="712" y="494"/>
                    <a:pt x="711" y="497"/>
                  </a:cubicBezTo>
                  <a:close/>
                  <a:moveTo>
                    <a:pt x="66" y="431"/>
                  </a:moveTo>
                  <a:cubicBezTo>
                    <a:pt x="60" y="435"/>
                    <a:pt x="75" y="451"/>
                    <a:pt x="79" y="449"/>
                  </a:cubicBezTo>
                  <a:cubicBezTo>
                    <a:pt x="81" y="447"/>
                    <a:pt x="75" y="441"/>
                    <a:pt x="75" y="436"/>
                  </a:cubicBezTo>
                  <a:cubicBezTo>
                    <a:pt x="75" y="432"/>
                    <a:pt x="73" y="428"/>
                    <a:pt x="66" y="431"/>
                  </a:cubicBezTo>
                  <a:close/>
                  <a:moveTo>
                    <a:pt x="654" y="513"/>
                  </a:moveTo>
                  <a:cubicBezTo>
                    <a:pt x="652" y="513"/>
                    <a:pt x="654" y="509"/>
                    <a:pt x="654" y="507"/>
                  </a:cubicBezTo>
                  <a:cubicBezTo>
                    <a:pt x="654" y="505"/>
                    <a:pt x="649" y="508"/>
                    <a:pt x="648" y="510"/>
                  </a:cubicBezTo>
                  <a:cubicBezTo>
                    <a:pt x="648" y="513"/>
                    <a:pt x="644" y="513"/>
                    <a:pt x="644" y="515"/>
                  </a:cubicBezTo>
                  <a:cubicBezTo>
                    <a:pt x="644" y="519"/>
                    <a:pt x="644" y="517"/>
                    <a:pt x="641" y="518"/>
                  </a:cubicBezTo>
                  <a:cubicBezTo>
                    <a:pt x="638" y="520"/>
                    <a:pt x="627" y="518"/>
                    <a:pt x="627" y="516"/>
                  </a:cubicBezTo>
                  <a:cubicBezTo>
                    <a:pt x="626" y="513"/>
                    <a:pt x="618" y="512"/>
                    <a:pt x="618" y="509"/>
                  </a:cubicBezTo>
                  <a:cubicBezTo>
                    <a:pt x="618" y="505"/>
                    <a:pt x="614" y="504"/>
                    <a:pt x="617" y="500"/>
                  </a:cubicBezTo>
                  <a:cubicBezTo>
                    <a:pt x="620" y="497"/>
                    <a:pt x="616" y="495"/>
                    <a:pt x="613" y="498"/>
                  </a:cubicBezTo>
                  <a:cubicBezTo>
                    <a:pt x="610" y="501"/>
                    <a:pt x="608" y="496"/>
                    <a:pt x="613" y="495"/>
                  </a:cubicBezTo>
                  <a:cubicBezTo>
                    <a:pt x="617" y="493"/>
                    <a:pt x="624" y="491"/>
                    <a:pt x="620" y="484"/>
                  </a:cubicBezTo>
                  <a:cubicBezTo>
                    <a:pt x="616" y="477"/>
                    <a:pt x="592" y="486"/>
                    <a:pt x="586" y="490"/>
                  </a:cubicBezTo>
                  <a:cubicBezTo>
                    <a:pt x="579" y="494"/>
                    <a:pt x="572" y="505"/>
                    <a:pt x="568" y="505"/>
                  </a:cubicBezTo>
                  <a:cubicBezTo>
                    <a:pt x="565" y="505"/>
                    <a:pt x="574" y="499"/>
                    <a:pt x="575" y="497"/>
                  </a:cubicBezTo>
                  <a:cubicBezTo>
                    <a:pt x="577" y="494"/>
                    <a:pt x="575" y="492"/>
                    <a:pt x="577" y="493"/>
                  </a:cubicBezTo>
                  <a:cubicBezTo>
                    <a:pt x="579" y="494"/>
                    <a:pt x="585" y="485"/>
                    <a:pt x="588" y="482"/>
                  </a:cubicBezTo>
                  <a:cubicBezTo>
                    <a:pt x="592" y="479"/>
                    <a:pt x="596" y="482"/>
                    <a:pt x="597" y="480"/>
                  </a:cubicBezTo>
                  <a:cubicBezTo>
                    <a:pt x="597" y="477"/>
                    <a:pt x="599" y="476"/>
                    <a:pt x="603" y="473"/>
                  </a:cubicBezTo>
                  <a:cubicBezTo>
                    <a:pt x="606" y="469"/>
                    <a:pt x="649" y="470"/>
                    <a:pt x="653" y="470"/>
                  </a:cubicBezTo>
                  <a:cubicBezTo>
                    <a:pt x="657" y="470"/>
                    <a:pt x="665" y="465"/>
                    <a:pt x="667" y="461"/>
                  </a:cubicBezTo>
                  <a:cubicBezTo>
                    <a:pt x="670" y="458"/>
                    <a:pt x="673" y="458"/>
                    <a:pt x="678" y="458"/>
                  </a:cubicBezTo>
                  <a:cubicBezTo>
                    <a:pt x="684" y="458"/>
                    <a:pt x="687" y="453"/>
                    <a:pt x="690" y="451"/>
                  </a:cubicBezTo>
                  <a:cubicBezTo>
                    <a:pt x="692" y="449"/>
                    <a:pt x="691" y="448"/>
                    <a:pt x="689" y="448"/>
                  </a:cubicBezTo>
                  <a:cubicBezTo>
                    <a:pt x="686" y="447"/>
                    <a:pt x="684" y="446"/>
                    <a:pt x="687" y="446"/>
                  </a:cubicBezTo>
                  <a:cubicBezTo>
                    <a:pt x="689" y="445"/>
                    <a:pt x="690" y="444"/>
                    <a:pt x="691" y="441"/>
                  </a:cubicBezTo>
                  <a:cubicBezTo>
                    <a:pt x="692" y="437"/>
                    <a:pt x="690" y="439"/>
                    <a:pt x="687" y="434"/>
                  </a:cubicBezTo>
                  <a:cubicBezTo>
                    <a:pt x="684" y="430"/>
                    <a:pt x="682" y="436"/>
                    <a:pt x="679" y="436"/>
                  </a:cubicBezTo>
                  <a:cubicBezTo>
                    <a:pt x="675" y="435"/>
                    <a:pt x="681" y="431"/>
                    <a:pt x="678" y="429"/>
                  </a:cubicBezTo>
                  <a:cubicBezTo>
                    <a:pt x="675" y="427"/>
                    <a:pt x="670" y="429"/>
                    <a:pt x="666" y="432"/>
                  </a:cubicBezTo>
                  <a:cubicBezTo>
                    <a:pt x="661" y="436"/>
                    <a:pt x="662" y="432"/>
                    <a:pt x="658" y="436"/>
                  </a:cubicBezTo>
                  <a:cubicBezTo>
                    <a:pt x="654" y="439"/>
                    <a:pt x="654" y="434"/>
                    <a:pt x="656" y="432"/>
                  </a:cubicBezTo>
                  <a:cubicBezTo>
                    <a:pt x="658" y="431"/>
                    <a:pt x="659" y="433"/>
                    <a:pt x="661" y="430"/>
                  </a:cubicBezTo>
                  <a:cubicBezTo>
                    <a:pt x="662" y="428"/>
                    <a:pt x="664" y="430"/>
                    <a:pt x="668" y="428"/>
                  </a:cubicBezTo>
                  <a:cubicBezTo>
                    <a:pt x="672" y="425"/>
                    <a:pt x="675" y="426"/>
                    <a:pt x="677" y="424"/>
                  </a:cubicBezTo>
                  <a:cubicBezTo>
                    <a:pt x="678" y="422"/>
                    <a:pt x="675" y="420"/>
                    <a:pt x="671" y="421"/>
                  </a:cubicBezTo>
                  <a:cubicBezTo>
                    <a:pt x="667" y="421"/>
                    <a:pt x="664" y="415"/>
                    <a:pt x="662" y="417"/>
                  </a:cubicBezTo>
                  <a:cubicBezTo>
                    <a:pt x="659" y="419"/>
                    <a:pt x="660" y="414"/>
                    <a:pt x="657" y="416"/>
                  </a:cubicBezTo>
                  <a:cubicBezTo>
                    <a:pt x="654" y="418"/>
                    <a:pt x="652" y="416"/>
                    <a:pt x="651" y="412"/>
                  </a:cubicBezTo>
                  <a:cubicBezTo>
                    <a:pt x="650" y="409"/>
                    <a:pt x="642" y="403"/>
                    <a:pt x="638" y="402"/>
                  </a:cubicBezTo>
                  <a:cubicBezTo>
                    <a:pt x="633" y="400"/>
                    <a:pt x="636" y="398"/>
                    <a:pt x="639" y="400"/>
                  </a:cubicBezTo>
                  <a:cubicBezTo>
                    <a:pt x="641" y="401"/>
                    <a:pt x="644" y="398"/>
                    <a:pt x="645" y="396"/>
                  </a:cubicBezTo>
                  <a:cubicBezTo>
                    <a:pt x="646" y="394"/>
                    <a:pt x="643" y="393"/>
                    <a:pt x="642" y="393"/>
                  </a:cubicBezTo>
                  <a:cubicBezTo>
                    <a:pt x="640" y="392"/>
                    <a:pt x="640" y="390"/>
                    <a:pt x="641" y="388"/>
                  </a:cubicBezTo>
                  <a:cubicBezTo>
                    <a:pt x="641" y="386"/>
                    <a:pt x="636" y="384"/>
                    <a:pt x="636" y="382"/>
                  </a:cubicBezTo>
                  <a:cubicBezTo>
                    <a:pt x="635" y="381"/>
                    <a:pt x="632" y="379"/>
                    <a:pt x="633" y="378"/>
                  </a:cubicBezTo>
                  <a:cubicBezTo>
                    <a:pt x="633" y="376"/>
                    <a:pt x="629" y="374"/>
                    <a:pt x="629" y="372"/>
                  </a:cubicBezTo>
                  <a:cubicBezTo>
                    <a:pt x="629" y="370"/>
                    <a:pt x="624" y="365"/>
                    <a:pt x="624" y="363"/>
                  </a:cubicBezTo>
                  <a:cubicBezTo>
                    <a:pt x="624" y="360"/>
                    <a:pt x="621" y="358"/>
                    <a:pt x="620" y="355"/>
                  </a:cubicBezTo>
                  <a:cubicBezTo>
                    <a:pt x="619" y="352"/>
                    <a:pt x="617" y="354"/>
                    <a:pt x="616" y="358"/>
                  </a:cubicBezTo>
                  <a:cubicBezTo>
                    <a:pt x="615" y="362"/>
                    <a:pt x="611" y="362"/>
                    <a:pt x="613" y="364"/>
                  </a:cubicBezTo>
                  <a:cubicBezTo>
                    <a:pt x="615" y="367"/>
                    <a:pt x="613" y="367"/>
                    <a:pt x="611" y="368"/>
                  </a:cubicBezTo>
                  <a:cubicBezTo>
                    <a:pt x="610" y="370"/>
                    <a:pt x="613" y="373"/>
                    <a:pt x="610" y="373"/>
                  </a:cubicBezTo>
                  <a:cubicBezTo>
                    <a:pt x="607" y="373"/>
                    <a:pt x="608" y="378"/>
                    <a:pt x="607" y="376"/>
                  </a:cubicBezTo>
                  <a:cubicBezTo>
                    <a:pt x="606" y="373"/>
                    <a:pt x="602" y="374"/>
                    <a:pt x="602" y="377"/>
                  </a:cubicBezTo>
                  <a:cubicBezTo>
                    <a:pt x="602" y="379"/>
                    <a:pt x="596" y="381"/>
                    <a:pt x="594" y="381"/>
                  </a:cubicBezTo>
                  <a:cubicBezTo>
                    <a:pt x="592" y="381"/>
                    <a:pt x="592" y="376"/>
                    <a:pt x="590" y="378"/>
                  </a:cubicBezTo>
                  <a:cubicBezTo>
                    <a:pt x="588" y="379"/>
                    <a:pt x="588" y="374"/>
                    <a:pt x="585" y="374"/>
                  </a:cubicBezTo>
                  <a:cubicBezTo>
                    <a:pt x="582" y="374"/>
                    <a:pt x="580" y="374"/>
                    <a:pt x="581" y="371"/>
                  </a:cubicBezTo>
                  <a:cubicBezTo>
                    <a:pt x="582" y="368"/>
                    <a:pt x="576" y="367"/>
                    <a:pt x="578" y="365"/>
                  </a:cubicBezTo>
                  <a:cubicBezTo>
                    <a:pt x="580" y="364"/>
                    <a:pt x="577" y="361"/>
                    <a:pt x="577" y="356"/>
                  </a:cubicBezTo>
                  <a:cubicBezTo>
                    <a:pt x="577" y="352"/>
                    <a:pt x="580" y="351"/>
                    <a:pt x="580" y="350"/>
                  </a:cubicBezTo>
                  <a:cubicBezTo>
                    <a:pt x="580" y="348"/>
                    <a:pt x="577" y="348"/>
                    <a:pt x="575" y="349"/>
                  </a:cubicBezTo>
                  <a:cubicBezTo>
                    <a:pt x="573" y="351"/>
                    <a:pt x="573" y="347"/>
                    <a:pt x="571" y="347"/>
                  </a:cubicBezTo>
                  <a:cubicBezTo>
                    <a:pt x="568" y="348"/>
                    <a:pt x="562" y="347"/>
                    <a:pt x="561" y="344"/>
                  </a:cubicBezTo>
                  <a:cubicBezTo>
                    <a:pt x="561" y="341"/>
                    <a:pt x="559" y="342"/>
                    <a:pt x="557" y="339"/>
                  </a:cubicBezTo>
                  <a:cubicBezTo>
                    <a:pt x="556" y="336"/>
                    <a:pt x="554" y="339"/>
                    <a:pt x="554" y="337"/>
                  </a:cubicBezTo>
                  <a:cubicBezTo>
                    <a:pt x="554" y="334"/>
                    <a:pt x="552" y="334"/>
                    <a:pt x="550" y="333"/>
                  </a:cubicBezTo>
                  <a:cubicBezTo>
                    <a:pt x="548" y="333"/>
                    <a:pt x="547" y="331"/>
                    <a:pt x="544" y="330"/>
                  </a:cubicBezTo>
                  <a:cubicBezTo>
                    <a:pt x="542" y="330"/>
                    <a:pt x="538" y="332"/>
                    <a:pt x="536" y="333"/>
                  </a:cubicBezTo>
                  <a:cubicBezTo>
                    <a:pt x="535" y="334"/>
                    <a:pt x="531" y="331"/>
                    <a:pt x="529" y="332"/>
                  </a:cubicBezTo>
                  <a:cubicBezTo>
                    <a:pt x="527" y="333"/>
                    <a:pt x="527" y="331"/>
                    <a:pt x="523" y="330"/>
                  </a:cubicBezTo>
                  <a:cubicBezTo>
                    <a:pt x="518" y="329"/>
                    <a:pt x="512" y="328"/>
                    <a:pt x="512" y="330"/>
                  </a:cubicBezTo>
                  <a:cubicBezTo>
                    <a:pt x="512" y="331"/>
                    <a:pt x="508" y="332"/>
                    <a:pt x="509" y="336"/>
                  </a:cubicBezTo>
                  <a:cubicBezTo>
                    <a:pt x="509" y="339"/>
                    <a:pt x="513" y="339"/>
                    <a:pt x="514" y="341"/>
                  </a:cubicBezTo>
                  <a:cubicBezTo>
                    <a:pt x="515" y="344"/>
                    <a:pt x="512" y="343"/>
                    <a:pt x="512" y="345"/>
                  </a:cubicBezTo>
                  <a:cubicBezTo>
                    <a:pt x="512" y="347"/>
                    <a:pt x="509" y="347"/>
                    <a:pt x="509" y="349"/>
                  </a:cubicBezTo>
                  <a:cubicBezTo>
                    <a:pt x="509" y="350"/>
                    <a:pt x="511" y="350"/>
                    <a:pt x="512" y="353"/>
                  </a:cubicBezTo>
                  <a:cubicBezTo>
                    <a:pt x="513" y="357"/>
                    <a:pt x="514" y="356"/>
                    <a:pt x="515" y="361"/>
                  </a:cubicBezTo>
                  <a:cubicBezTo>
                    <a:pt x="516" y="365"/>
                    <a:pt x="514" y="364"/>
                    <a:pt x="512" y="365"/>
                  </a:cubicBezTo>
                  <a:cubicBezTo>
                    <a:pt x="510" y="365"/>
                    <a:pt x="512" y="367"/>
                    <a:pt x="509" y="370"/>
                  </a:cubicBezTo>
                  <a:cubicBezTo>
                    <a:pt x="507" y="373"/>
                    <a:pt x="505" y="376"/>
                    <a:pt x="507" y="378"/>
                  </a:cubicBezTo>
                  <a:cubicBezTo>
                    <a:pt x="509" y="380"/>
                    <a:pt x="516" y="383"/>
                    <a:pt x="519" y="387"/>
                  </a:cubicBezTo>
                  <a:cubicBezTo>
                    <a:pt x="522" y="392"/>
                    <a:pt x="522" y="400"/>
                    <a:pt x="521" y="405"/>
                  </a:cubicBezTo>
                  <a:cubicBezTo>
                    <a:pt x="520" y="410"/>
                    <a:pt x="514" y="412"/>
                    <a:pt x="509" y="416"/>
                  </a:cubicBezTo>
                  <a:cubicBezTo>
                    <a:pt x="505" y="421"/>
                    <a:pt x="500" y="420"/>
                    <a:pt x="498" y="420"/>
                  </a:cubicBezTo>
                  <a:cubicBezTo>
                    <a:pt x="496" y="421"/>
                    <a:pt x="497" y="425"/>
                    <a:pt x="500" y="428"/>
                  </a:cubicBezTo>
                  <a:cubicBezTo>
                    <a:pt x="503" y="432"/>
                    <a:pt x="501" y="433"/>
                    <a:pt x="502" y="436"/>
                  </a:cubicBezTo>
                  <a:cubicBezTo>
                    <a:pt x="504" y="440"/>
                    <a:pt x="502" y="443"/>
                    <a:pt x="505" y="446"/>
                  </a:cubicBezTo>
                  <a:cubicBezTo>
                    <a:pt x="507" y="449"/>
                    <a:pt x="506" y="450"/>
                    <a:pt x="503" y="453"/>
                  </a:cubicBezTo>
                  <a:cubicBezTo>
                    <a:pt x="500" y="455"/>
                    <a:pt x="504" y="454"/>
                    <a:pt x="504" y="457"/>
                  </a:cubicBezTo>
                  <a:cubicBezTo>
                    <a:pt x="504" y="460"/>
                    <a:pt x="503" y="458"/>
                    <a:pt x="501" y="456"/>
                  </a:cubicBezTo>
                  <a:cubicBezTo>
                    <a:pt x="498" y="455"/>
                    <a:pt x="496" y="459"/>
                    <a:pt x="496" y="461"/>
                  </a:cubicBezTo>
                  <a:cubicBezTo>
                    <a:pt x="496" y="463"/>
                    <a:pt x="491" y="459"/>
                    <a:pt x="489" y="459"/>
                  </a:cubicBezTo>
                  <a:cubicBezTo>
                    <a:pt x="488" y="459"/>
                    <a:pt x="490" y="456"/>
                    <a:pt x="486" y="453"/>
                  </a:cubicBezTo>
                  <a:cubicBezTo>
                    <a:pt x="483" y="451"/>
                    <a:pt x="481" y="450"/>
                    <a:pt x="481" y="448"/>
                  </a:cubicBezTo>
                  <a:cubicBezTo>
                    <a:pt x="481" y="445"/>
                    <a:pt x="475" y="444"/>
                    <a:pt x="475" y="441"/>
                  </a:cubicBezTo>
                  <a:cubicBezTo>
                    <a:pt x="475" y="438"/>
                    <a:pt x="476" y="431"/>
                    <a:pt x="475" y="428"/>
                  </a:cubicBezTo>
                  <a:cubicBezTo>
                    <a:pt x="473" y="426"/>
                    <a:pt x="475" y="424"/>
                    <a:pt x="476" y="422"/>
                  </a:cubicBezTo>
                  <a:cubicBezTo>
                    <a:pt x="477" y="420"/>
                    <a:pt x="474" y="417"/>
                    <a:pt x="471" y="417"/>
                  </a:cubicBezTo>
                  <a:cubicBezTo>
                    <a:pt x="468" y="417"/>
                    <a:pt x="463" y="416"/>
                    <a:pt x="459" y="416"/>
                  </a:cubicBezTo>
                  <a:cubicBezTo>
                    <a:pt x="455" y="417"/>
                    <a:pt x="452" y="416"/>
                    <a:pt x="451" y="415"/>
                  </a:cubicBezTo>
                  <a:cubicBezTo>
                    <a:pt x="449" y="413"/>
                    <a:pt x="445" y="411"/>
                    <a:pt x="440" y="409"/>
                  </a:cubicBezTo>
                  <a:cubicBezTo>
                    <a:pt x="434" y="408"/>
                    <a:pt x="432" y="405"/>
                    <a:pt x="431" y="403"/>
                  </a:cubicBezTo>
                  <a:cubicBezTo>
                    <a:pt x="430" y="402"/>
                    <a:pt x="425" y="401"/>
                    <a:pt x="424" y="399"/>
                  </a:cubicBezTo>
                  <a:cubicBezTo>
                    <a:pt x="422" y="397"/>
                    <a:pt x="417" y="396"/>
                    <a:pt x="415" y="397"/>
                  </a:cubicBezTo>
                  <a:cubicBezTo>
                    <a:pt x="413" y="397"/>
                    <a:pt x="407" y="392"/>
                    <a:pt x="404" y="393"/>
                  </a:cubicBezTo>
                  <a:cubicBezTo>
                    <a:pt x="401" y="393"/>
                    <a:pt x="394" y="396"/>
                    <a:pt x="392" y="396"/>
                  </a:cubicBezTo>
                  <a:cubicBezTo>
                    <a:pt x="391" y="396"/>
                    <a:pt x="392" y="393"/>
                    <a:pt x="393" y="392"/>
                  </a:cubicBezTo>
                  <a:cubicBezTo>
                    <a:pt x="394" y="391"/>
                    <a:pt x="391" y="386"/>
                    <a:pt x="390" y="382"/>
                  </a:cubicBezTo>
                  <a:cubicBezTo>
                    <a:pt x="389" y="378"/>
                    <a:pt x="388" y="375"/>
                    <a:pt x="384" y="375"/>
                  </a:cubicBezTo>
                  <a:cubicBezTo>
                    <a:pt x="380" y="376"/>
                    <a:pt x="376" y="374"/>
                    <a:pt x="375" y="373"/>
                  </a:cubicBezTo>
                  <a:cubicBezTo>
                    <a:pt x="374" y="372"/>
                    <a:pt x="374" y="362"/>
                    <a:pt x="375" y="358"/>
                  </a:cubicBezTo>
                  <a:cubicBezTo>
                    <a:pt x="376" y="353"/>
                    <a:pt x="380" y="347"/>
                    <a:pt x="380" y="344"/>
                  </a:cubicBezTo>
                  <a:cubicBezTo>
                    <a:pt x="380" y="342"/>
                    <a:pt x="383" y="340"/>
                    <a:pt x="386" y="340"/>
                  </a:cubicBezTo>
                  <a:cubicBezTo>
                    <a:pt x="389" y="339"/>
                    <a:pt x="386" y="334"/>
                    <a:pt x="389" y="334"/>
                  </a:cubicBezTo>
                  <a:cubicBezTo>
                    <a:pt x="392" y="333"/>
                    <a:pt x="392" y="332"/>
                    <a:pt x="392" y="330"/>
                  </a:cubicBezTo>
                  <a:cubicBezTo>
                    <a:pt x="393" y="328"/>
                    <a:pt x="396" y="329"/>
                    <a:pt x="394" y="327"/>
                  </a:cubicBezTo>
                  <a:cubicBezTo>
                    <a:pt x="393" y="326"/>
                    <a:pt x="394" y="325"/>
                    <a:pt x="398" y="325"/>
                  </a:cubicBezTo>
                  <a:cubicBezTo>
                    <a:pt x="402" y="325"/>
                    <a:pt x="408" y="324"/>
                    <a:pt x="407" y="320"/>
                  </a:cubicBezTo>
                  <a:cubicBezTo>
                    <a:pt x="407" y="316"/>
                    <a:pt x="396" y="319"/>
                    <a:pt x="396" y="315"/>
                  </a:cubicBezTo>
                  <a:cubicBezTo>
                    <a:pt x="396" y="312"/>
                    <a:pt x="382" y="312"/>
                    <a:pt x="383" y="310"/>
                  </a:cubicBezTo>
                  <a:cubicBezTo>
                    <a:pt x="384" y="308"/>
                    <a:pt x="397" y="311"/>
                    <a:pt x="401" y="313"/>
                  </a:cubicBezTo>
                  <a:cubicBezTo>
                    <a:pt x="406" y="315"/>
                    <a:pt x="407" y="314"/>
                    <a:pt x="411" y="314"/>
                  </a:cubicBezTo>
                  <a:cubicBezTo>
                    <a:pt x="415" y="314"/>
                    <a:pt x="412" y="309"/>
                    <a:pt x="413" y="307"/>
                  </a:cubicBezTo>
                  <a:cubicBezTo>
                    <a:pt x="414" y="305"/>
                    <a:pt x="421" y="310"/>
                    <a:pt x="425" y="309"/>
                  </a:cubicBezTo>
                  <a:cubicBezTo>
                    <a:pt x="429" y="308"/>
                    <a:pt x="433" y="300"/>
                    <a:pt x="436" y="297"/>
                  </a:cubicBezTo>
                  <a:cubicBezTo>
                    <a:pt x="440" y="295"/>
                    <a:pt x="437" y="293"/>
                    <a:pt x="430" y="294"/>
                  </a:cubicBezTo>
                  <a:cubicBezTo>
                    <a:pt x="423" y="294"/>
                    <a:pt x="420" y="292"/>
                    <a:pt x="416" y="289"/>
                  </a:cubicBezTo>
                  <a:cubicBezTo>
                    <a:pt x="413" y="286"/>
                    <a:pt x="413" y="284"/>
                    <a:pt x="417" y="284"/>
                  </a:cubicBezTo>
                  <a:cubicBezTo>
                    <a:pt x="420" y="285"/>
                    <a:pt x="429" y="292"/>
                    <a:pt x="433" y="292"/>
                  </a:cubicBezTo>
                  <a:cubicBezTo>
                    <a:pt x="436" y="293"/>
                    <a:pt x="442" y="286"/>
                    <a:pt x="445" y="284"/>
                  </a:cubicBezTo>
                  <a:cubicBezTo>
                    <a:pt x="448" y="281"/>
                    <a:pt x="442" y="281"/>
                    <a:pt x="440" y="279"/>
                  </a:cubicBezTo>
                  <a:cubicBezTo>
                    <a:pt x="438" y="277"/>
                    <a:pt x="444" y="276"/>
                    <a:pt x="447" y="276"/>
                  </a:cubicBezTo>
                  <a:cubicBezTo>
                    <a:pt x="449" y="276"/>
                    <a:pt x="451" y="279"/>
                    <a:pt x="452" y="280"/>
                  </a:cubicBezTo>
                  <a:cubicBezTo>
                    <a:pt x="453" y="281"/>
                    <a:pt x="458" y="279"/>
                    <a:pt x="460" y="279"/>
                  </a:cubicBezTo>
                  <a:cubicBezTo>
                    <a:pt x="463" y="279"/>
                    <a:pt x="460" y="275"/>
                    <a:pt x="456" y="273"/>
                  </a:cubicBezTo>
                  <a:cubicBezTo>
                    <a:pt x="452" y="272"/>
                    <a:pt x="456" y="269"/>
                    <a:pt x="457" y="271"/>
                  </a:cubicBezTo>
                  <a:cubicBezTo>
                    <a:pt x="458" y="274"/>
                    <a:pt x="461" y="273"/>
                    <a:pt x="463" y="276"/>
                  </a:cubicBezTo>
                  <a:cubicBezTo>
                    <a:pt x="465" y="280"/>
                    <a:pt x="466" y="278"/>
                    <a:pt x="470" y="276"/>
                  </a:cubicBezTo>
                  <a:cubicBezTo>
                    <a:pt x="473" y="275"/>
                    <a:pt x="475" y="273"/>
                    <a:pt x="477" y="271"/>
                  </a:cubicBezTo>
                  <a:cubicBezTo>
                    <a:pt x="479" y="269"/>
                    <a:pt x="479" y="271"/>
                    <a:pt x="482" y="268"/>
                  </a:cubicBezTo>
                  <a:cubicBezTo>
                    <a:pt x="484" y="264"/>
                    <a:pt x="481" y="261"/>
                    <a:pt x="478" y="259"/>
                  </a:cubicBezTo>
                  <a:cubicBezTo>
                    <a:pt x="475" y="257"/>
                    <a:pt x="478" y="255"/>
                    <a:pt x="475" y="253"/>
                  </a:cubicBezTo>
                  <a:cubicBezTo>
                    <a:pt x="472" y="252"/>
                    <a:pt x="472" y="249"/>
                    <a:pt x="475" y="250"/>
                  </a:cubicBezTo>
                  <a:cubicBezTo>
                    <a:pt x="479" y="251"/>
                    <a:pt x="482" y="250"/>
                    <a:pt x="483" y="247"/>
                  </a:cubicBezTo>
                  <a:cubicBezTo>
                    <a:pt x="485" y="245"/>
                    <a:pt x="478" y="244"/>
                    <a:pt x="481" y="242"/>
                  </a:cubicBezTo>
                  <a:cubicBezTo>
                    <a:pt x="484" y="240"/>
                    <a:pt x="482" y="239"/>
                    <a:pt x="478" y="239"/>
                  </a:cubicBezTo>
                  <a:cubicBezTo>
                    <a:pt x="475" y="239"/>
                    <a:pt x="473" y="237"/>
                    <a:pt x="472" y="234"/>
                  </a:cubicBezTo>
                  <a:cubicBezTo>
                    <a:pt x="472" y="232"/>
                    <a:pt x="467" y="233"/>
                    <a:pt x="463" y="232"/>
                  </a:cubicBezTo>
                  <a:cubicBezTo>
                    <a:pt x="460" y="230"/>
                    <a:pt x="452" y="231"/>
                    <a:pt x="451" y="231"/>
                  </a:cubicBezTo>
                  <a:cubicBezTo>
                    <a:pt x="449" y="231"/>
                    <a:pt x="449" y="238"/>
                    <a:pt x="451" y="238"/>
                  </a:cubicBezTo>
                  <a:cubicBezTo>
                    <a:pt x="454" y="239"/>
                    <a:pt x="456" y="241"/>
                    <a:pt x="454" y="242"/>
                  </a:cubicBezTo>
                  <a:cubicBezTo>
                    <a:pt x="451" y="243"/>
                    <a:pt x="454" y="246"/>
                    <a:pt x="452" y="246"/>
                  </a:cubicBezTo>
                  <a:cubicBezTo>
                    <a:pt x="451" y="246"/>
                    <a:pt x="448" y="245"/>
                    <a:pt x="447" y="250"/>
                  </a:cubicBezTo>
                  <a:cubicBezTo>
                    <a:pt x="447" y="254"/>
                    <a:pt x="446" y="256"/>
                    <a:pt x="443" y="258"/>
                  </a:cubicBezTo>
                  <a:cubicBezTo>
                    <a:pt x="440" y="259"/>
                    <a:pt x="443" y="252"/>
                    <a:pt x="440" y="253"/>
                  </a:cubicBezTo>
                  <a:cubicBezTo>
                    <a:pt x="437" y="253"/>
                    <a:pt x="437" y="258"/>
                    <a:pt x="439" y="259"/>
                  </a:cubicBezTo>
                  <a:cubicBezTo>
                    <a:pt x="441" y="259"/>
                    <a:pt x="441" y="261"/>
                    <a:pt x="442" y="264"/>
                  </a:cubicBezTo>
                  <a:cubicBezTo>
                    <a:pt x="442" y="266"/>
                    <a:pt x="438" y="264"/>
                    <a:pt x="436" y="268"/>
                  </a:cubicBezTo>
                  <a:cubicBezTo>
                    <a:pt x="434" y="271"/>
                    <a:pt x="434" y="266"/>
                    <a:pt x="432" y="264"/>
                  </a:cubicBezTo>
                  <a:cubicBezTo>
                    <a:pt x="429" y="262"/>
                    <a:pt x="426" y="258"/>
                    <a:pt x="426" y="256"/>
                  </a:cubicBezTo>
                  <a:cubicBezTo>
                    <a:pt x="426" y="253"/>
                    <a:pt x="428" y="253"/>
                    <a:pt x="430" y="252"/>
                  </a:cubicBezTo>
                  <a:cubicBezTo>
                    <a:pt x="432" y="252"/>
                    <a:pt x="430" y="250"/>
                    <a:pt x="429" y="247"/>
                  </a:cubicBezTo>
                  <a:cubicBezTo>
                    <a:pt x="429" y="244"/>
                    <a:pt x="427" y="245"/>
                    <a:pt x="424" y="241"/>
                  </a:cubicBezTo>
                  <a:cubicBezTo>
                    <a:pt x="421" y="238"/>
                    <a:pt x="418" y="238"/>
                    <a:pt x="417" y="240"/>
                  </a:cubicBezTo>
                  <a:cubicBezTo>
                    <a:pt x="415" y="241"/>
                    <a:pt x="416" y="244"/>
                    <a:pt x="414" y="245"/>
                  </a:cubicBezTo>
                  <a:cubicBezTo>
                    <a:pt x="411" y="246"/>
                    <a:pt x="412" y="251"/>
                    <a:pt x="410" y="252"/>
                  </a:cubicBezTo>
                  <a:cubicBezTo>
                    <a:pt x="408" y="252"/>
                    <a:pt x="409" y="243"/>
                    <a:pt x="407" y="242"/>
                  </a:cubicBezTo>
                  <a:cubicBezTo>
                    <a:pt x="405" y="241"/>
                    <a:pt x="406" y="239"/>
                    <a:pt x="408" y="239"/>
                  </a:cubicBezTo>
                  <a:cubicBezTo>
                    <a:pt x="411" y="238"/>
                    <a:pt x="413" y="235"/>
                    <a:pt x="410" y="235"/>
                  </a:cubicBezTo>
                  <a:cubicBezTo>
                    <a:pt x="408" y="235"/>
                    <a:pt x="404" y="233"/>
                    <a:pt x="402" y="232"/>
                  </a:cubicBezTo>
                  <a:cubicBezTo>
                    <a:pt x="401" y="232"/>
                    <a:pt x="398" y="235"/>
                    <a:pt x="396" y="234"/>
                  </a:cubicBezTo>
                  <a:cubicBezTo>
                    <a:pt x="394" y="232"/>
                    <a:pt x="396" y="229"/>
                    <a:pt x="397" y="227"/>
                  </a:cubicBezTo>
                  <a:cubicBezTo>
                    <a:pt x="397" y="225"/>
                    <a:pt x="399" y="228"/>
                    <a:pt x="401" y="225"/>
                  </a:cubicBezTo>
                  <a:cubicBezTo>
                    <a:pt x="403" y="223"/>
                    <a:pt x="396" y="223"/>
                    <a:pt x="396" y="220"/>
                  </a:cubicBezTo>
                  <a:cubicBezTo>
                    <a:pt x="396" y="217"/>
                    <a:pt x="391" y="217"/>
                    <a:pt x="389" y="216"/>
                  </a:cubicBezTo>
                  <a:cubicBezTo>
                    <a:pt x="387" y="215"/>
                    <a:pt x="390" y="210"/>
                    <a:pt x="389" y="209"/>
                  </a:cubicBezTo>
                  <a:cubicBezTo>
                    <a:pt x="389" y="207"/>
                    <a:pt x="382" y="201"/>
                    <a:pt x="379" y="202"/>
                  </a:cubicBezTo>
                  <a:cubicBezTo>
                    <a:pt x="376" y="202"/>
                    <a:pt x="376" y="198"/>
                    <a:pt x="377" y="198"/>
                  </a:cubicBezTo>
                  <a:cubicBezTo>
                    <a:pt x="379" y="198"/>
                    <a:pt x="380" y="197"/>
                    <a:pt x="383" y="194"/>
                  </a:cubicBezTo>
                  <a:cubicBezTo>
                    <a:pt x="386" y="190"/>
                    <a:pt x="386" y="189"/>
                    <a:pt x="384" y="189"/>
                  </a:cubicBezTo>
                  <a:cubicBezTo>
                    <a:pt x="382" y="188"/>
                    <a:pt x="381" y="186"/>
                    <a:pt x="385" y="186"/>
                  </a:cubicBezTo>
                  <a:cubicBezTo>
                    <a:pt x="389" y="186"/>
                    <a:pt x="395" y="189"/>
                    <a:pt x="397" y="187"/>
                  </a:cubicBezTo>
                  <a:cubicBezTo>
                    <a:pt x="399" y="185"/>
                    <a:pt x="406" y="175"/>
                    <a:pt x="409" y="171"/>
                  </a:cubicBezTo>
                  <a:cubicBezTo>
                    <a:pt x="412" y="167"/>
                    <a:pt x="407" y="167"/>
                    <a:pt x="400" y="167"/>
                  </a:cubicBezTo>
                  <a:cubicBezTo>
                    <a:pt x="394" y="168"/>
                    <a:pt x="393" y="165"/>
                    <a:pt x="387" y="165"/>
                  </a:cubicBezTo>
                  <a:cubicBezTo>
                    <a:pt x="382" y="164"/>
                    <a:pt x="372" y="166"/>
                    <a:pt x="371" y="167"/>
                  </a:cubicBezTo>
                  <a:cubicBezTo>
                    <a:pt x="369" y="169"/>
                    <a:pt x="373" y="170"/>
                    <a:pt x="373" y="172"/>
                  </a:cubicBezTo>
                  <a:cubicBezTo>
                    <a:pt x="372" y="174"/>
                    <a:pt x="369" y="171"/>
                    <a:pt x="367" y="172"/>
                  </a:cubicBezTo>
                  <a:cubicBezTo>
                    <a:pt x="366" y="172"/>
                    <a:pt x="368" y="175"/>
                    <a:pt x="367" y="181"/>
                  </a:cubicBezTo>
                  <a:cubicBezTo>
                    <a:pt x="367" y="187"/>
                    <a:pt x="369" y="187"/>
                    <a:pt x="371" y="190"/>
                  </a:cubicBezTo>
                  <a:cubicBezTo>
                    <a:pt x="372" y="192"/>
                    <a:pt x="372" y="195"/>
                    <a:pt x="372" y="199"/>
                  </a:cubicBezTo>
                  <a:cubicBezTo>
                    <a:pt x="372" y="203"/>
                    <a:pt x="368" y="203"/>
                    <a:pt x="367" y="204"/>
                  </a:cubicBezTo>
                  <a:cubicBezTo>
                    <a:pt x="366" y="205"/>
                    <a:pt x="370" y="206"/>
                    <a:pt x="369" y="208"/>
                  </a:cubicBezTo>
                  <a:cubicBezTo>
                    <a:pt x="369" y="211"/>
                    <a:pt x="365" y="207"/>
                    <a:pt x="363" y="208"/>
                  </a:cubicBezTo>
                  <a:cubicBezTo>
                    <a:pt x="361" y="208"/>
                    <a:pt x="359" y="215"/>
                    <a:pt x="361" y="217"/>
                  </a:cubicBezTo>
                  <a:cubicBezTo>
                    <a:pt x="364" y="218"/>
                    <a:pt x="364" y="218"/>
                    <a:pt x="363" y="220"/>
                  </a:cubicBezTo>
                  <a:cubicBezTo>
                    <a:pt x="361" y="223"/>
                    <a:pt x="359" y="226"/>
                    <a:pt x="363" y="230"/>
                  </a:cubicBezTo>
                  <a:cubicBezTo>
                    <a:pt x="367" y="233"/>
                    <a:pt x="375" y="233"/>
                    <a:pt x="379" y="235"/>
                  </a:cubicBezTo>
                  <a:cubicBezTo>
                    <a:pt x="384" y="238"/>
                    <a:pt x="378" y="236"/>
                    <a:pt x="379" y="239"/>
                  </a:cubicBezTo>
                  <a:cubicBezTo>
                    <a:pt x="381" y="242"/>
                    <a:pt x="377" y="243"/>
                    <a:pt x="377" y="246"/>
                  </a:cubicBezTo>
                  <a:cubicBezTo>
                    <a:pt x="377" y="248"/>
                    <a:pt x="379" y="247"/>
                    <a:pt x="381" y="243"/>
                  </a:cubicBezTo>
                  <a:cubicBezTo>
                    <a:pt x="383" y="239"/>
                    <a:pt x="384" y="244"/>
                    <a:pt x="384" y="247"/>
                  </a:cubicBezTo>
                  <a:cubicBezTo>
                    <a:pt x="384" y="251"/>
                    <a:pt x="381" y="249"/>
                    <a:pt x="379" y="252"/>
                  </a:cubicBezTo>
                  <a:cubicBezTo>
                    <a:pt x="376" y="256"/>
                    <a:pt x="374" y="256"/>
                    <a:pt x="371" y="255"/>
                  </a:cubicBezTo>
                  <a:cubicBezTo>
                    <a:pt x="367" y="255"/>
                    <a:pt x="369" y="260"/>
                    <a:pt x="371" y="263"/>
                  </a:cubicBezTo>
                  <a:cubicBezTo>
                    <a:pt x="372" y="266"/>
                    <a:pt x="371" y="267"/>
                    <a:pt x="367" y="266"/>
                  </a:cubicBezTo>
                  <a:cubicBezTo>
                    <a:pt x="363" y="265"/>
                    <a:pt x="360" y="263"/>
                    <a:pt x="362" y="260"/>
                  </a:cubicBezTo>
                  <a:cubicBezTo>
                    <a:pt x="364" y="257"/>
                    <a:pt x="366" y="253"/>
                    <a:pt x="363" y="253"/>
                  </a:cubicBezTo>
                  <a:cubicBezTo>
                    <a:pt x="361" y="254"/>
                    <a:pt x="356" y="253"/>
                    <a:pt x="354" y="251"/>
                  </a:cubicBezTo>
                  <a:cubicBezTo>
                    <a:pt x="353" y="248"/>
                    <a:pt x="355" y="249"/>
                    <a:pt x="360" y="250"/>
                  </a:cubicBezTo>
                  <a:cubicBezTo>
                    <a:pt x="365" y="250"/>
                    <a:pt x="361" y="247"/>
                    <a:pt x="364" y="247"/>
                  </a:cubicBezTo>
                  <a:cubicBezTo>
                    <a:pt x="368" y="247"/>
                    <a:pt x="371" y="249"/>
                    <a:pt x="374" y="246"/>
                  </a:cubicBezTo>
                  <a:cubicBezTo>
                    <a:pt x="377" y="243"/>
                    <a:pt x="372" y="238"/>
                    <a:pt x="369" y="239"/>
                  </a:cubicBezTo>
                  <a:cubicBezTo>
                    <a:pt x="367" y="240"/>
                    <a:pt x="363" y="241"/>
                    <a:pt x="363" y="238"/>
                  </a:cubicBezTo>
                  <a:cubicBezTo>
                    <a:pt x="363" y="236"/>
                    <a:pt x="367" y="238"/>
                    <a:pt x="369" y="237"/>
                  </a:cubicBezTo>
                  <a:cubicBezTo>
                    <a:pt x="372" y="237"/>
                    <a:pt x="368" y="233"/>
                    <a:pt x="364" y="234"/>
                  </a:cubicBezTo>
                  <a:cubicBezTo>
                    <a:pt x="361" y="235"/>
                    <a:pt x="358" y="235"/>
                    <a:pt x="356" y="232"/>
                  </a:cubicBezTo>
                  <a:cubicBezTo>
                    <a:pt x="353" y="229"/>
                    <a:pt x="348" y="228"/>
                    <a:pt x="346" y="235"/>
                  </a:cubicBezTo>
                  <a:cubicBezTo>
                    <a:pt x="345" y="241"/>
                    <a:pt x="340" y="238"/>
                    <a:pt x="338" y="240"/>
                  </a:cubicBezTo>
                  <a:cubicBezTo>
                    <a:pt x="336" y="242"/>
                    <a:pt x="340" y="244"/>
                    <a:pt x="345" y="244"/>
                  </a:cubicBezTo>
                  <a:cubicBezTo>
                    <a:pt x="350" y="244"/>
                    <a:pt x="354" y="249"/>
                    <a:pt x="351" y="249"/>
                  </a:cubicBezTo>
                  <a:cubicBezTo>
                    <a:pt x="349" y="249"/>
                    <a:pt x="350" y="252"/>
                    <a:pt x="348" y="251"/>
                  </a:cubicBezTo>
                  <a:cubicBezTo>
                    <a:pt x="345" y="250"/>
                    <a:pt x="343" y="251"/>
                    <a:pt x="344" y="253"/>
                  </a:cubicBezTo>
                  <a:cubicBezTo>
                    <a:pt x="346" y="255"/>
                    <a:pt x="344" y="256"/>
                    <a:pt x="344" y="258"/>
                  </a:cubicBezTo>
                  <a:cubicBezTo>
                    <a:pt x="344" y="260"/>
                    <a:pt x="340" y="258"/>
                    <a:pt x="336" y="258"/>
                  </a:cubicBezTo>
                  <a:cubicBezTo>
                    <a:pt x="333" y="258"/>
                    <a:pt x="326" y="259"/>
                    <a:pt x="321" y="260"/>
                  </a:cubicBezTo>
                  <a:cubicBezTo>
                    <a:pt x="316" y="261"/>
                    <a:pt x="310" y="259"/>
                    <a:pt x="308" y="257"/>
                  </a:cubicBezTo>
                  <a:cubicBezTo>
                    <a:pt x="306" y="255"/>
                    <a:pt x="303" y="255"/>
                    <a:pt x="299" y="255"/>
                  </a:cubicBezTo>
                  <a:cubicBezTo>
                    <a:pt x="296" y="255"/>
                    <a:pt x="297" y="252"/>
                    <a:pt x="292" y="251"/>
                  </a:cubicBezTo>
                  <a:cubicBezTo>
                    <a:pt x="288" y="251"/>
                    <a:pt x="289" y="247"/>
                    <a:pt x="288" y="245"/>
                  </a:cubicBezTo>
                  <a:cubicBezTo>
                    <a:pt x="288" y="243"/>
                    <a:pt x="278" y="243"/>
                    <a:pt x="275" y="246"/>
                  </a:cubicBezTo>
                  <a:cubicBezTo>
                    <a:pt x="272" y="248"/>
                    <a:pt x="265" y="247"/>
                    <a:pt x="263" y="251"/>
                  </a:cubicBezTo>
                  <a:cubicBezTo>
                    <a:pt x="261" y="255"/>
                    <a:pt x="265" y="254"/>
                    <a:pt x="267" y="254"/>
                  </a:cubicBezTo>
                  <a:cubicBezTo>
                    <a:pt x="269" y="254"/>
                    <a:pt x="269" y="251"/>
                    <a:pt x="274" y="252"/>
                  </a:cubicBezTo>
                  <a:cubicBezTo>
                    <a:pt x="279" y="252"/>
                    <a:pt x="283" y="246"/>
                    <a:pt x="285" y="249"/>
                  </a:cubicBezTo>
                  <a:cubicBezTo>
                    <a:pt x="287" y="251"/>
                    <a:pt x="276" y="255"/>
                    <a:pt x="272" y="256"/>
                  </a:cubicBezTo>
                  <a:cubicBezTo>
                    <a:pt x="267" y="256"/>
                    <a:pt x="268" y="260"/>
                    <a:pt x="273" y="267"/>
                  </a:cubicBezTo>
                  <a:cubicBezTo>
                    <a:pt x="277" y="273"/>
                    <a:pt x="271" y="269"/>
                    <a:pt x="271" y="273"/>
                  </a:cubicBezTo>
                  <a:cubicBezTo>
                    <a:pt x="271" y="276"/>
                    <a:pt x="262" y="272"/>
                    <a:pt x="266" y="271"/>
                  </a:cubicBezTo>
                  <a:cubicBezTo>
                    <a:pt x="269" y="269"/>
                    <a:pt x="267" y="266"/>
                    <a:pt x="265" y="264"/>
                  </a:cubicBezTo>
                  <a:cubicBezTo>
                    <a:pt x="262" y="262"/>
                    <a:pt x="260" y="264"/>
                    <a:pt x="261" y="262"/>
                  </a:cubicBezTo>
                  <a:cubicBezTo>
                    <a:pt x="261" y="259"/>
                    <a:pt x="258" y="262"/>
                    <a:pt x="255" y="260"/>
                  </a:cubicBezTo>
                  <a:cubicBezTo>
                    <a:pt x="253" y="258"/>
                    <a:pt x="252" y="256"/>
                    <a:pt x="248" y="258"/>
                  </a:cubicBezTo>
                  <a:cubicBezTo>
                    <a:pt x="245" y="260"/>
                    <a:pt x="241" y="259"/>
                    <a:pt x="233" y="261"/>
                  </a:cubicBezTo>
                  <a:cubicBezTo>
                    <a:pt x="226" y="262"/>
                    <a:pt x="212" y="261"/>
                    <a:pt x="210" y="259"/>
                  </a:cubicBezTo>
                  <a:cubicBezTo>
                    <a:pt x="207" y="256"/>
                    <a:pt x="216" y="252"/>
                    <a:pt x="219" y="253"/>
                  </a:cubicBezTo>
                  <a:cubicBezTo>
                    <a:pt x="221" y="253"/>
                    <a:pt x="220" y="250"/>
                    <a:pt x="216" y="247"/>
                  </a:cubicBezTo>
                  <a:cubicBezTo>
                    <a:pt x="212" y="243"/>
                    <a:pt x="203" y="241"/>
                    <a:pt x="203" y="243"/>
                  </a:cubicBezTo>
                  <a:cubicBezTo>
                    <a:pt x="203" y="245"/>
                    <a:pt x="198" y="244"/>
                    <a:pt x="191" y="242"/>
                  </a:cubicBezTo>
                  <a:cubicBezTo>
                    <a:pt x="184" y="241"/>
                    <a:pt x="183" y="239"/>
                    <a:pt x="179" y="239"/>
                  </a:cubicBezTo>
                  <a:cubicBezTo>
                    <a:pt x="175" y="238"/>
                    <a:pt x="168" y="237"/>
                    <a:pt x="163" y="233"/>
                  </a:cubicBezTo>
                  <a:cubicBezTo>
                    <a:pt x="158" y="229"/>
                    <a:pt x="147" y="230"/>
                    <a:pt x="145" y="234"/>
                  </a:cubicBezTo>
                  <a:cubicBezTo>
                    <a:pt x="144" y="238"/>
                    <a:pt x="140" y="237"/>
                    <a:pt x="136" y="237"/>
                  </a:cubicBezTo>
                  <a:cubicBezTo>
                    <a:pt x="132" y="237"/>
                    <a:pt x="138" y="233"/>
                    <a:pt x="136" y="232"/>
                  </a:cubicBezTo>
                  <a:cubicBezTo>
                    <a:pt x="134" y="231"/>
                    <a:pt x="137" y="226"/>
                    <a:pt x="134" y="226"/>
                  </a:cubicBezTo>
                  <a:cubicBezTo>
                    <a:pt x="131" y="226"/>
                    <a:pt x="128" y="238"/>
                    <a:pt x="123" y="237"/>
                  </a:cubicBezTo>
                  <a:cubicBezTo>
                    <a:pt x="117" y="237"/>
                    <a:pt x="115" y="225"/>
                    <a:pt x="111" y="221"/>
                  </a:cubicBezTo>
                  <a:cubicBezTo>
                    <a:pt x="106" y="218"/>
                    <a:pt x="102" y="218"/>
                    <a:pt x="106" y="223"/>
                  </a:cubicBezTo>
                  <a:cubicBezTo>
                    <a:pt x="110" y="228"/>
                    <a:pt x="103" y="224"/>
                    <a:pt x="103" y="227"/>
                  </a:cubicBezTo>
                  <a:cubicBezTo>
                    <a:pt x="103" y="231"/>
                    <a:pt x="97" y="234"/>
                    <a:pt x="97" y="233"/>
                  </a:cubicBezTo>
                  <a:cubicBezTo>
                    <a:pt x="97" y="231"/>
                    <a:pt x="94" y="229"/>
                    <a:pt x="89" y="234"/>
                  </a:cubicBezTo>
                  <a:cubicBezTo>
                    <a:pt x="85" y="239"/>
                    <a:pt x="82" y="238"/>
                    <a:pt x="82" y="236"/>
                  </a:cubicBezTo>
                  <a:cubicBezTo>
                    <a:pt x="81" y="235"/>
                    <a:pt x="69" y="241"/>
                    <a:pt x="69" y="243"/>
                  </a:cubicBezTo>
                  <a:cubicBezTo>
                    <a:pt x="70" y="245"/>
                    <a:pt x="67" y="247"/>
                    <a:pt x="64" y="247"/>
                  </a:cubicBezTo>
                  <a:cubicBezTo>
                    <a:pt x="60" y="246"/>
                    <a:pt x="63" y="244"/>
                    <a:pt x="66" y="242"/>
                  </a:cubicBezTo>
                  <a:cubicBezTo>
                    <a:pt x="69" y="241"/>
                    <a:pt x="77" y="234"/>
                    <a:pt x="81" y="233"/>
                  </a:cubicBezTo>
                  <a:cubicBezTo>
                    <a:pt x="86" y="233"/>
                    <a:pt x="94" y="229"/>
                    <a:pt x="94" y="227"/>
                  </a:cubicBezTo>
                  <a:cubicBezTo>
                    <a:pt x="94" y="225"/>
                    <a:pt x="90" y="227"/>
                    <a:pt x="87" y="226"/>
                  </a:cubicBezTo>
                  <a:cubicBezTo>
                    <a:pt x="84" y="226"/>
                    <a:pt x="79" y="229"/>
                    <a:pt x="74" y="231"/>
                  </a:cubicBezTo>
                  <a:cubicBezTo>
                    <a:pt x="69" y="233"/>
                    <a:pt x="64" y="233"/>
                    <a:pt x="65" y="235"/>
                  </a:cubicBezTo>
                  <a:cubicBezTo>
                    <a:pt x="67" y="238"/>
                    <a:pt x="61" y="235"/>
                    <a:pt x="60" y="237"/>
                  </a:cubicBezTo>
                  <a:cubicBezTo>
                    <a:pt x="58" y="239"/>
                    <a:pt x="56" y="237"/>
                    <a:pt x="58" y="236"/>
                  </a:cubicBezTo>
                  <a:cubicBezTo>
                    <a:pt x="60" y="235"/>
                    <a:pt x="54" y="233"/>
                    <a:pt x="54" y="234"/>
                  </a:cubicBezTo>
                  <a:cubicBezTo>
                    <a:pt x="54" y="235"/>
                    <a:pt x="53" y="237"/>
                    <a:pt x="48" y="237"/>
                  </a:cubicBezTo>
                  <a:cubicBezTo>
                    <a:pt x="44" y="237"/>
                    <a:pt x="40" y="240"/>
                    <a:pt x="43" y="242"/>
                  </a:cubicBezTo>
                  <a:cubicBezTo>
                    <a:pt x="45" y="244"/>
                    <a:pt x="47" y="245"/>
                    <a:pt x="46" y="247"/>
                  </a:cubicBezTo>
                  <a:cubicBezTo>
                    <a:pt x="44" y="248"/>
                    <a:pt x="40" y="243"/>
                    <a:pt x="34" y="243"/>
                  </a:cubicBezTo>
                  <a:cubicBezTo>
                    <a:pt x="27" y="244"/>
                    <a:pt x="15" y="237"/>
                    <a:pt x="15" y="235"/>
                  </a:cubicBezTo>
                  <a:cubicBezTo>
                    <a:pt x="15" y="233"/>
                    <a:pt x="6" y="234"/>
                    <a:pt x="0" y="234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3" y="359"/>
                    <a:pt x="4" y="358"/>
                  </a:cubicBezTo>
                  <a:cubicBezTo>
                    <a:pt x="6" y="356"/>
                    <a:pt x="8" y="358"/>
                    <a:pt x="12" y="356"/>
                  </a:cubicBezTo>
                  <a:cubicBezTo>
                    <a:pt x="16" y="354"/>
                    <a:pt x="17" y="358"/>
                    <a:pt x="17" y="360"/>
                  </a:cubicBezTo>
                  <a:cubicBezTo>
                    <a:pt x="17" y="362"/>
                    <a:pt x="23" y="365"/>
                    <a:pt x="25" y="368"/>
                  </a:cubicBezTo>
                  <a:cubicBezTo>
                    <a:pt x="28" y="371"/>
                    <a:pt x="29" y="374"/>
                    <a:pt x="31" y="372"/>
                  </a:cubicBezTo>
                  <a:cubicBezTo>
                    <a:pt x="34" y="371"/>
                    <a:pt x="39" y="370"/>
                    <a:pt x="39" y="367"/>
                  </a:cubicBezTo>
                  <a:cubicBezTo>
                    <a:pt x="39" y="364"/>
                    <a:pt x="50" y="363"/>
                    <a:pt x="50" y="367"/>
                  </a:cubicBezTo>
                  <a:cubicBezTo>
                    <a:pt x="50" y="371"/>
                    <a:pt x="61" y="376"/>
                    <a:pt x="67" y="387"/>
                  </a:cubicBezTo>
                  <a:cubicBezTo>
                    <a:pt x="73" y="398"/>
                    <a:pt x="72" y="400"/>
                    <a:pt x="81" y="404"/>
                  </a:cubicBezTo>
                  <a:cubicBezTo>
                    <a:pt x="90" y="407"/>
                    <a:pt x="90" y="409"/>
                    <a:pt x="89" y="412"/>
                  </a:cubicBezTo>
                  <a:cubicBezTo>
                    <a:pt x="88" y="415"/>
                    <a:pt x="94" y="417"/>
                    <a:pt x="91" y="420"/>
                  </a:cubicBezTo>
                  <a:cubicBezTo>
                    <a:pt x="89" y="421"/>
                    <a:pt x="87" y="422"/>
                    <a:pt x="85" y="424"/>
                  </a:cubicBezTo>
                  <a:cubicBezTo>
                    <a:pt x="85" y="425"/>
                    <a:pt x="87" y="426"/>
                    <a:pt x="89" y="428"/>
                  </a:cubicBezTo>
                  <a:cubicBezTo>
                    <a:pt x="91" y="429"/>
                    <a:pt x="85" y="429"/>
                    <a:pt x="86" y="431"/>
                  </a:cubicBezTo>
                  <a:cubicBezTo>
                    <a:pt x="88" y="433"/>
                    <a:pt x="86" y="435"/>
                    <a:pt x="88" y="437"/>
                  </a:cubicBezTo>
                  <a:cubicBezTo>
                    <a:pt x="90" y="439"/>
                    <a:pt x="93" y="438"/>
                    <a:pt x="95" y="437"/>
                  </a:cubicBezTo>
                  <a:cubicBezTo>
                    <a:pt x="97" y="435"/>
                    <a:pt x="98" y="439"/>
                    <a:pt x="97" y="441"/>
                  </a:cubicBezTo>
                  <a:cubicBezTo>
                    <a:pt x="95" y="444"/>
                    <a:pt x="98" y="446"/>
                    <a:pt x="100" y="444"/>
                  </a:cubicBezTo>
                  <a:cubicBezTo>
                    <a:pt x="102" y="442"/>
                    <a:pt x="105" y="447"/>
                    <a:pt x="107" y="448"/>
                  </a:cubicBezTo>
                  <a:cubicBezTo>
                    <a:pt x="108" y="449"/>
                    <a:pt x="110" y="452"/>
                    <a:pt x="107" y="452"/>
                  </a:cubicBezTo>
                  <a:cubicBezTo>
                    <a:pt x="104" y="452"/>
                    <a:pt x="105" y="456"/>
                    <a:pt x="107" y="457"/>
                  </a:cubicBezTo>
                  <a:cubicBezTo>
                    <a:pt x="109" y="457"/>
                    <a:pt x="109" y="459"/>
                    <a:pt x="109" y="461"/>
                  </a:cubicBezTo>
                  <a:cubicBezTo>
                    <a:pt x="109" y="462"/>
                    <a:pt x="115" y="465"/>
                    <a:pt x="117" y="464"/>
                  </a:cubicBezTo>
                  <a:cubicBezTo>
                    <a:pt x="119" y="463"/>
                    <a:pt x="122" y="465"/>
                    <a:pt x="123" y="467"/>
                  </a:cubicBezTo>
                  <a:cubicBezTo>
                    <a:pt x="124" y="469"/>
                    <a:pt x="128" y="471"/>
                    <a:pt x="130" y="470"/>
                  </a:cubicBezTo>
                  <a:cubicBezTo>
                    <a:pt x="131" y="468"/>
                    <a:pt x="132" y="472"/>
                    <a:pt x="133" y="474"/>
                  </a:cubicBezTo>
                  <a:cubicBezTo>
                    <a:pt x="133" y="477"/>
                    <a:pt x="137" y="475"/>
                    <a:pt x="139" y="475"/>
                  </a:cubicBezTo>
                  <a:cubicBezTo>
                    <a:pt x="141" y="475"/>
                    <a:pt x="142" y="478"/>
                    <a:pt x="143" y="478"/>
                  </a:cubicBezTo>
                  <a:cubicBezTo>
                    <a:pt x="147" y="476"/>
                    <a:pt x="148" y="482"/>
                    <a:pt x="150" y="485"/>
                  </a:cubicBezTo>
                  <a:cubicBezTo>
                    <a:pt x="371" y="484"/>
                    <a:pt x="371" y="484"/>
                    <a:pt x="371" y="484"/>
                  </a:cubicBezTo>
                  <a:cubicBezTo>
                    <a:pt x="371" y="484"/>
                    <a:pt x="371" y="478"/>
                    <a:pt x="374" y="480"/>
                  </a:cubicBezTo>
                  <a:cubicBezTo>
                    <a:pt x="377" y="482"/>
                    <a:pt x="374" y="485"/>
                    <a:pt x="377" y="487"/>
                  </a:cubicBezTo>
                  <a:cubicBezTo>
                    <a:pt x="381" y="488"/>
                    <a:pt x="383" y="490"/>
                    <a:pt x="384" y="489"/>
                  </a:cubicBezTo>
                  <a:cubicBezTo>
                    <a:pt x="386" y="488"/>
                    <a:pt x="389" y="486"/>
                    <a:pt x="392" y="489"/>
                  </a:cubicBezTo>
                  <a:cubicBezTo>
                    <a:pt x="395" y="492"/>
                    <a:pt x="397" y="490"/>
                    <a:pt x="398" y="492"/>
                  </a:cubicBezTo>
                  <a:cubicBezTo>
                    <a:pt x="400" y="494"/>
                    <a:pt x="403" y="496"/>
                    <a:pt x="405" y="493"/>
                  </a:cubicBezTo>
                  <a:cubicBezTo>
                    <a:pt x="407" y="491"/>
                    <a:pt x="414" y="493"/>
                    <a:pt x="417" y="495"/>
                  </a:cubicBezTo>
                  <a:cubicBezTo>
                    <a:pt x="421" y="491"/>
                    <a:pt x="424" y="485"/>
                    <a:pt x="427" y="485"/>
                  </a:cubicBezTo>
                  <a:cubicBezTo>
                    <a:pt x="432" y="485"/>
                    <a:pt x="444" y="486"/>
                    <a:pt x="444" y="492"/>
                  </a:cubicBezTo>
                  <a:cubicBezTo>
                    <a:pt x="445" y="498"/>
                    <a:pt x="452" y="492"/>
                    <a:pt x="453" y="498"/>
                  </a:cubicBezTo>
                  <a:cubicBezTo>
                    <a:pt x="454" y="503"/>
                    <a:pt x="458" y="507"/>
                    <a:pt x="457" y="509"/>
                  </a:cubicBezTo>
                  <a:cubicBezTo>
                    <a:pt x="459" y="510"/>
                    <a:pt x="461" y="511"/>
                    <a:pt x="462" y="512"/>
                  </a:cubicBezTo>
                  <a:cubicBezTo>
                    <a:pt x="464" y="512"/>
                    <a:pt x="470" y="513"/>
                    <a:pt x="474" y="514"/>
                  </a:cubicBezTo>
                  <a:cubicBezTo>
                    <a:pt x="479" y="516"/>
                    <a:pt x="487" y="512"/>
                    <a:pt x="489" y="518"/>
                  </a:cubicBezTo>
                  <a:cubicBezTo>
                    <a:pt x="492" y="524"/>
                    <a:pt x="498" y="529"/>
                    <a:pt x="492" y="529"/>
                  </a:cubicBezTo>
                  <a:cubicBezTo>
                    <a:pt x="488" y="529"/>
                    <a:pt x="481" y="523"/>
                    <a:pt x="482" y="526"/>
                  </a:cubicBezTo>
                  <a:cubicBezTo>
                    <a:pt x="482" y="530"/>
                    <a:pt x="479" y="528"/>
                    <a:pt x="479" y="534"/>
                  </a:cubicBezTo>
                  <a:cubicBezTo>
                    <a:pt x="479" y="539"/>
                    <a:pt x="476" y="546"/>
                    <a:pt x="474" y="546"/>
                  </a:cubicBezTo>
                  <a:cubicBezTo>
                    <a:pt x="474" y="546"/>
                    <a:pt x="473" y="546"/>
                    <a:pt x="473" y="546"/>
                  </a:cubicBezTo>
                  <a:cubicBezTo>
                    <a:pt x="473" y="548"/>
                    <a:pt x="473" y="551"/>
                    <a:pt x="475" y="552"/>
                  </a:cubicBezTo>
                  <a:cubicBezTo>
                    <a:pt x="477" y="550"/>
                    <a:pt x="481" y="547"/>
                    <a:pt x="485" y="547"/>
                  </a:cubicBezTo>
                  <a:cubicBezTo>
                    <a:pt x="490" y="548"/>
                    <a:pt x="491" y="551"/>
                    <a:pt x="495" y="548"/>
                  </a:cubicBezTo>
                  <a:cubicBezTo>
                    <a:pt x="499" y="546"/>
                    <a:pt x="499" y="545"/>
                    <a:pt x="500" y="546"/>
                  </a:cubicBezTo>
                  <a:cubicBezTo>
                    <a:pt x="500" y="547"/>
                    <a:pt x="500" y="547"/>
                    <a:pt x="500" y="547"/>
                  </a:cubicBezTo>
                  <a:cubicBezTo>
                    <a:pt x="501" y="547"/>
                    <a:pt x="502" y="546"/>
                    <a:pt x="502" y="545"/>
                  </a:cubicBezTo>
                  <a:cubicBezTo>
                    <a:pt x="502" y="544"/>
                    <a:pt x="502" y="543"/>
                    <a:pt x="502" y="542"/>
                  </a:cubicBezTo>
                  <a:cubicBezTo>
                    <a:pt x="498" y="543"/>
                    <a:pt x="497" y="543"/>
                    <a:pt x="496" y="540"/>
                  </a:cubicBezTo>
                  <a:cubicBezTo>
                    <a:pt x="495" y="537"/>
                    <a:pt x="507" y="533"/>
                    <a:pt x="512" y="534"/>
                  </a:cubicBezTo>
                  <a:cubicBezTo>
                    <a:pt x="518" y="535"/>
                    <a:pt x="522" y="531"/>
                    <a:pt x="524" y="533"/>
                  </a:cubicBezTo>
                  <a:cubicBezTo>
                    <a:pt x="527" y="530"/>
                    <a:pt x="533" y="525"/>
                    <a:pt x="534" y="525"/>
                  </a:cubicBezTo>
                  <a:cubicBezTo>
                    <a:pt x="537" y="525"/>
                    <a:pt x="562" y="525"/>
                    <a:pt x="562" y="525"/>
                  </a:cubicBezTo>
                  <a:cubicBezTo>
                    <a:pt x="562" y="525"/>
                    <a:pt x="571" y="519"/>
                    <a:pt x="572" y="514"/>
                  </a:cubicBezTo>
                  <a:cubicBezTo>
                    <a:pt x="573" y="509"/>
                    <a:pt x="579" y="497"/>
                    <a:pt x="582" y="500"/>
                  </a:cubicBezTo>
                  <a:cubicBezTo>
                    <a:pt x="585" y="503"/>
                    <a:pt x="593" y="501"/>
                    <a:pt x="593" y="503"/>
                  </a:cubicBezTo>
                  <a:cubicBezTo>
                    <a:pt x="593" y="505"/>
                    <a:pt x="590" y="513"/>
                    <a:pt x="600" y="526"/>
                  </a:cubicBezTo>
                  <a:cubicBezTo>
                    <a:pt x="603" y="524"/>
                    <a:pt x="606" y="522"/>
                    <a:pt x="608" y="522"/>
                  </a:cubicBezTo>
                  <a:cubicBezTo>
                    <a:pt x="611" y="522"/>
                    <a:pt x="616" y="518"/>
                    <a:pt x="618" y="515"/>
                  </a:cubicBezTo>
                  <a:cubicBezTo>
                    <a:pt x="619" y="513"/>
                    <a:pt x="621" y="518"/>
                    <a:pt x="618" y="519"/>
                  </a:cubicBezTo>
                  <a:cubicBezTo>
                    <a:pt x="615" y="520"/>
                    <a:pt x="620" y="522"/>
                    <a:pt x="625" y="522"/>
                  </a:cubicBezTo>
                  <a:cubicBezTo>
                    <a:pt x="630" y="521"/>
                    <a:pt x="623" y="523"/>
                    <a:pt x="619" y="523"/>
                  </a:cubicBezTo>
                  <a:cubicBezTo>
                    <a:pt x="616" y="523"/>
                    <a:pt x="614" y="523"/>
                    <a:pt x="609" y="528"/>
                  </a:cubicBezTo>
                  <a:cubicBezTo>
                    <a:pt x="604" y="533"/>
                    <a:pt x="605" y="535"/>
                    <a:pt x="608" y="537"/>
                  </a:cubicBezTo>
                  <a:cubicBezTo>
                    <a:pt x="611" y="540"/>
                    <a:pt x="615" y="539"/>
                    <a:pt x="619" y="535"/>
                  </a:cubicBezTo>
                  <a:cubicBezTo>
                    <a:pt x="623" y="532"/>
                    <a:pt x="622" y="529"/>
                    <a:pt x="626" y="529"/>
                  </a:cubicBezTo>
                  <a:cubicBezTo>
                    <a:pt x="630" y="529"/>
                    <a:pt x="640" y="525"/>
                    <a:pt x="645" y="524"/>
                  </a:cubicBezTo>
                  <a:cubicBezTo>
                    <a:pt x="649" y="522"/>
                    <a:pt x="646" y="522"/>
                    <a:pt x="646" y="520"/>
                  </a:cubicBezTo>
                  <a:cubicBezTo>
                    <a:pt x="646" y="518"/>
                    <a:pt x="654" y="518"/>
                    <a:pt x="657" y="516"/>
                  </a:cubicBezTo>
                  <a:cubicBezTo>
                    <a:pt x="660" y="514"/>
                    <a:pt x="657" y="512"/>
                    <a:pt x="654" y="513"/>
                  </a:cubicBezTo>
                  <a:close/>
                  <a:moveTo>
                    <a:pt x="190" y="281"/>
                  </a:moveTo>
                  <a:cubicBezTo>
                    <a:pt x="185" y="287"/>
                    <a:pt x="184" y="288"/>
                    <a:pt x="179" y="287"/>
                  </a:cubicBezTo>
                  <a:cubicBezTo>
                    <a:pt x="174" y="286"/>
                    <a:pt x="171" y="289"/>
                    <a:pt x="173" y="290"/>
                  </a:cubicBezTo>
                  <a:cubicBezTo>
                    <a:pt x="176" y="292"/>
                    <a:pt x="176" y="294"/>
                    <a:pt x="171" y="295"/>
                  </a:cubicBezTo>
                  <a:cubicBezTo>
                    <a:pt x="166" y="296"/>
                    <a:pt x="163" y="300"/>
                    <a:pt x="161" y="299"/>
                  </a:cubicBezTo>
                  <a:cubicBezTo>
                    <a:pt x="159" y="299"/>
                    <a:pt x="169" y="291"/>
                    <a:pt x="167" y="289"/>
                  </a:cubicBezTo>
                  <a:cubicBezTo>
                    <a:pt x="164" y="287"/>
                    <a:pt x="157" y="293"/>
                    <a:pt x="157" y="295"/>
                  </a:cubicBezTo>
                  <a:cubicBezTo>
                    <a:pt x="157" y="298"/>
                    <a:pt x="153" y="298"/>
                    <a:pt x="150" y="298"/>
                  </a:cubicBezTo>
                  <a:cubicBezTo>
                    <a:pt x="147" y="297"/>
                    <a:pt x="144" y="295"/>
                    <a:pt x="146" y="295"/>
                  </a:cubicBezTo>
                  <a:cubicBezTo>
                    <a:pt x="149" y="294"/>
                    <a:pt x="147" y="291"/>
                    <a:pt x="151" y="290"/>
                  </a:cubicBezTo>
                  <a:cubicBezTo>
                    <a:pt x="155" y="289"/>
                    <a:pt x="150" y="286"/>
                    <a:pt x="151" y="285"/>
                  </a:cubicBezTo>
                  <a:cubicBezTo>
                    <a:pt x="152" y="283"/>
                    <a:pt x="160" y="286"/>
                    <a:pt x="160" y="284"/>
                  </a:cubicBezTo>
                  <a:cubicBezTo>
                    <a:pt x="160" y="281"/>
                    <a:pt x="153" y="278"/>
                    <a:pt x="150" y="280"/>
                  </a:cubicBezTo>
                  <a:cubicBezTo>
                    <a:pt x="148" y="282"/>
                    <a:pt x="142" y="286"/>
                    <a:pt x="134" y="283"/>
                  </a:cubicBezTo>
                  <a:cubicBezTo>
                    <a:pt x="132" y="282"/>
                    <a:pt x="152" y="279"/>
                    <a:pt x="156" y="276"/>
                  </a:cubicBezTo>
                  <a:cubicBezTo>
                    <a:pt x="159" y="273"/>
                    <a:pt x="174" y="270"/>
                    <a:pt x="176" y="272"/>
                  </a:cubicBezTo>
                  <a:cubicBezTo>
                    <a:pt x="177" y="275"/>
                    <a:pt x="167" y="277"/>
                    <a:pt x="172" y="280"/>
                  </a:cubicBezTo>
                  <a:cubicBezTo>
                    <a:pt x="176" y="282"/>
                    <a:pt x="184" y="281"/>
                    <a:pt x="186" y="278"/>
                  </a:cubicBezTo>
                  <a:cubicBezTo>
                    <a:pt x="187" y="275"/>
                    <a:pt x="195" y="276"/>
                    <a:pt x="190" y="281"/>
                  </a:cubicBezTo>
                  <a:close/>
                  <a:moveTo>
                    <a:pt x="235" y="339"/>
                  </a:moveTo>
                  <a:cubicBezTo>
                    <a:pt x="229" y="344"/>
                    <a:pt x="230" y="342"/>
                    <a:pt x="225" y="343"/>
                  </a:cubicBezTo>
                  <a:cubicBezTo>
                    <a:pt x="220" y="344"/>
                    <a:pt x="224" y="349"/>
                    <a:pt x="218" y="349"/>
                  </a:cubicBezTo>
                  <a:cubicBezTo>
                    <a:pt x="212" y="350"/>
                    <a:pt x="198" y="350"/>
                    <a:pt x="196" y="347"/>
                  </a:cubicBezTo>
                  <a:cubicBezTo>
                    <a:pt x="196" y="346"/>
                    <a:pt x="204" y="347"/>
                    <a:pt x="205" y="344"/>
                  </a:cubicBezTo>
                  <a:cubicBezTo>
                    <a:pt x="205" y="342"/>
                    <a:pt x="207" y="338"/>
                    <a:pt x="211" y="338"/>
                  </a:cubicBezTo>
                  <a:cubicBezTo>
                    <a:pt x="215" y="338"/>
                    <a:pt x="214" y="333"/>
                    <a:pt x="208" y="330"/>
                  </a:cubicBezTo>
                  <a:cubicBezTo>
                    <a:pt x="203" y="328"/>
                    <a:pt x="217" y="326"/>
                    <a:pt x="220" y="330"/>
                  </a:cubicBezTo>
                  <a:cubicBezTo>
                    <a:pt x="223" y="335"/>
                    <a:pt x="229" y="338"/>
                    <a:pt x="232" y="335"/>
                  </a:cubicBezTo>
                  <a:cubicBezTo>
                    <a:pt x="236" y="332"/>
                    <a:pt x="254" y="323"/>
                    <a:pt x="254" y="327"/>
                  </a:cubicBezTo>
                  <a:cubicBezTo>
                    <a:pt x="254" y="331"/>
                    <a:pt x="241" y="334"/>
                    <a:pt x="235" y="339"/>
                  </a:cubicBezTo>
                  <a:close/>
                  <a:moveTo>
                    <a:pt x="359" y="468"/>
                  </a:moveTo>
                  <a:cubicBezTo>
                    <a:pt x="355" y="469"/>
                    <a:pt x="359" y="458"/>
                    <a:pt x="352" y="454"/>
                  </a:cubicBezTo>
                  <a:cubicBezTo>
                    <a:pt x="344" y="449"/>
                    <a:pt x="340" y="441"/>
                    <a:pt x="340" y="436"/>
                  </a:cubicBezTo>
                  <a:cubicBezTo>
                    <a:pt x="340" y="432"/>
                    <a:pt x="347" y="429"/>
                    <a:pt x="350" y="433"/>
                  </a:cubicBezTo>
                  <a:cubicBezTo>
                    <a:pt x="353" y="437"/>
                    <a:pt x="357" y="451"/>
                    <a:pt x="360" y="456"/>
                  </a:cubicBezTo>
                  <a:cubicBezTo>
                    <a:pt x="362" y="461"/>
                    <a:pt x="362" y="468"/>
                    <a:pt x="359" y="468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58">
              <a:extLst>
                <a:ext uri="{FF2B5EF4-FFF2-40B4-BE49-F238E27FC236}">
                  <a16:creationId xmlns:a16="http://schemas.microsoft.com/office/drawing/2014/main" id="{7C4B7C39-D759-4BDC-B585-9D7388FD61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65054" y="4555002"/>
              <a:ext cx="942010" cy="833557"/>
            </a:xfrm>
            <a:custGeom>
              <a:avLst/>
              <a:gdLst>
                <a:gd name="T0" fmla="*/ 326 w 331"/>
                <a:gd name="T1" fmla="*/ 128 h 293"/>
                <a:gd name="T2" fmla="*/ 312 w 331"/>
                <a:gd name="T3" fmla="*/ 114 h 293"/>
                <a:gd name="T4" fmla="*/ 302 w 331"/>
                <a:gd name="T5" fmla="*/ 99 h 293"/>
                <a:gd name="T6" fmla="*/ 293 w 331"/>
                <a:gd name="T7" fmla="*/ 88 h 293"/>
                <a:gd name="T8" fmla="*/ 270 w 331"/>
                <a:gd name="T9" fmla="*/ 66 h 293"/>
                <a:gd name="T10" fmla="*/ 262 w 331"/>
                <a:gd name="T11" fmla="*/ 38 h 293"/>
                <a:gd name="T12" fmla="*/ 248 w 331"/>
                <a:gd name="T13" fmla="*/ 24 h 293"/>
                <a:gd name="T14" fmla="*/ 235 w 331"/>
                <a:gd name="T15" fmla="*/ 7 h 293"/>
                <a:gd name="T16" fmla="*/ 231 w 331"/>
                <a:gd name="T17" fmla="*/ 36 h 293"/>
                <a:gd name="T18" fmla="*/ 212 w 331"/>
                <a:gd name="T19" fmla="*/ 54 h 293"/>
                <a:gd name="T20" fmla="*/ 189 w 331"/>
                <a:gd name="T21" fmla="*/ 42 h 293"/>
                <a:gd name="T22" fmla="*/ 185 w 331"/>
                <a:gd name="T23" fmla="*/ 25 h 293"/>
                <a:gd name="T24" fmla="*/ 191 w 331"/>
                <a:gd name="T25" fmla="*/ 12 h 293"/>
                <a:gd name="T26" fmla="*/ 179 w 331"/>
                <a:gd name="T27" fmla="*/ 13 h 293"/>
                <a:gd name="T28" fmla="*/ 159 w 331"/>
                <a:gd name="T29" fmla="*/ 9 h 293"/>
                <a:gd name="T30" fmla="*/ 138 w 331"/>
                <a:gd name="T31" fmla="*/ 22 h 293"/>
                <a:gd name="T32" fmla="*/ 131 w 331"/>
                <a:gd name="T33" fmla="*/ 36 h 293"/>
                <a:gd name="T34" fmla="*/ 119 w 331"/>
                <a:gd name="T35" fmla="*/ 31 h 293"/>
                <a:gd name="T36" fmla="*/ 105 w 331"/>
                <a:gd name="T37" fmla="*/ 32 h 293"/>
                <a:gd name="T38" fmla="*/ 94 w 331"/>
                <a:gd name="T39" fmla="*/ 39 h 293"/>
                <a:gd name="T40" fmla="*/ 87 w 331"/>
                <a:gd name="T41" fmla="*/ 52 h 293"/>
                <a:gd name="T42" fmla="*/ 76 w 331"/>
                <a:gd name="T43" fmla="*/ 53 h 293"/>
                <a:gd name="T44" fmla="*/ 49 w 331"/>
                <a:gd name="T45" fmla="*/ 78 h 293"/>
                <a:gd name="T46" fmla="*/ 24 w 331"/>
                <a:gd name="T47" fmla="*/ 86 h 293"/>
                <a:gd name="T48" fmla="*/ 9 w 331"/>
                <a:gd name="T49" fmla="*/ 93 h 293"/>
                <a:gd name="T50" fmla="*/ 4 w 331"/>
                <a:gd name="T51" fmla="*/ 121 h 293"/>
                <a:gd name="T52" fmla="*/ 6 w 331"/>
                <a:gd name="T53" fmla="*/ 133 h 293"/>
                <a:gd name="T54" fmla="*/ 15 w 331"/>
                <a:gd name="T55" fmla="*/ 162 h 293"/>
                <a:gd name="T56" fmla="*/ 16 w 331"/>
                <a:gd name="T57" fmla="*/ 198 h 293"/>
                <a:gd name="T58" fmla="*/ 40 w 331"/>
                <a:gd name="T59" fmla="*/ 210 h 293"/>
                <a:gd name="T60" fmla="*/ 74 w 331"/>
                <a:gd name="T61" fmla="*/ 200 h 293"/>
                <a:gd name="T62" fmla="*/ 112 w 331"/>
                <a:gd name="T63" fmla="*/ 185 h 293"/>
                <a:gd name="T64" fmla="*/ 156 w 331"/>
                <a:gd name="T65" fmla="*/ 183 h 293"/>
                <a:gd name="T66" fmla="*/ 171 w 331"/>
                <a:gd name="T67" fmla="*/ 191 h 293"/>
                <a:gd name="T68" fmla="*/ 187 w 331"/>
                <a:gd name="T69" fmla="*/ 205 h 293"/>
                <a:gd name="T70" fmla="*/ 198 w 331"/>
                <a:gd name="T71" fmla="*/ 203 h 293"/>
                <a:gd name="T72" fmla="*/ 205 w 331"/>
                <a:gd name="T73" fmla="*/ 206 h 293"/>
                <a:gd name="T74" fmla="*/ 217 w 331"/>
                <a:gd name="T75" fmla="*/ 226 h 293"/>
                <a:gd name="T76" fmla="*/ 245 w 331"/>
                <a:gd name="T77" fmla="*/ 245 h 293"/>
                <a:gd name="T78" fmla="*/ 260 w 331"/>
                <a:gd name="T79" fmla="*/ 243 h 293"/>
                <a:gd name="T80" fmla="*/ 271 w 331"/>
                <a:gd name="T81" fmla="*/ 248 h 293"/>
                <a:gd name="T82" fmla="*/ 299 w 331"/>
                <a:gd name="T83" fmla="*/ 235 h 293"/>
                <a:gd name="T84" fmla="*/ 316 w 331"/>
                <a:gd name="T85" fmla="*/ 189 h 293"/>
                <a:gd name="T86" fmla="*/ 327 w 331"/>
                <a:gd name="T87" fmla="*/ 162 h 293"/>
                <a:gd name="T88" fmla="*/ 150 w 331"/>
                <a:gd name="T89" fmla="*/ 7 h 293"/>
                <a:gd name="T90" fmla="*/ 190 w 331"/>
                <a:gd name="T91" fmla="*/ 219 h 293"/>
                <a:gd name="T92" fmla="*/ 270 w 331"/>
                <a:gd name="T93" fmla="*/ 268 h 293"/>
                <a:gd name="T94" fmla="*/ 271 w 331"/>
                <a:gd name="T95" fmla="*/ 293 h 293"/>
                <a:gd name="T96" fmla="*/ 282 w 331"/>
                <a:gd name="T97" fmla="*/ 286 h 293"/>
                <a:gd name="T98" fmla="*/ 270 w 331"/>
                <a:gd name="T99" fmla="*/ 26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1" h="293">
                  <a:moveTo>
                    <a:pt x="328" y="147"/>
                  </a:moveTo>
                  <a:cubicBezTo>
                    <a:pt x="330" y="146"/>
                    <a:pt x="328" y="140"/>
                    <a:pt x="326" y="141"/>
                  </a:cubicBezTo>
                  <a:cubicBezTo>
                    <a:pt x="325" y="142"/>
                    <a:pt x="325" y="132"/>
                    <a:pt x="326" y="128"/>
                  </a:cubicBezTo>
                  <a:cubicBezTo>
                    <a:pt x="327" y="123"/>
                    <a:pt x="326" y="124"/>
                    <a:pt x="324" y="126"/>
                  </a:cubicBezTo>
                  <a:cubicBezTo>
                    <a:pt x="322" y="129"/>
                    <a:pt x="319" y="122"/>
                    <a:pt x="319" y="120"/>
                  </a:cubicBezTo>
                  <a:cubicBezTo>
                    <a:pt x="318" y="118"/>
                    <a:pt x="315" y="113"/>
                    <a:pt x="312" y="114"/>
                  </a:cubicBezTo>
                  <a:cubicBezTo>
                    <a:pt x="309" y="115"/>
                    <a:pt x="311" y="110"/>
                    <a:pt x="308" y="110"/>
                  </a:cubicBezTo>
                  <a:cubicBezTo>
                    <a:pt x="306" y="111"/>
                    <a:pt x="305" y="106"/>
                    <a:pt x="306" y="102"/>
                  </a:cubicBezTo>
                  <a:cubicBezTo>
                    <a:pt x="306" y="98"/>
                    <a:pt x="304" y="101"/>
                    <a:pt x="302" y="99"/>
                  </a:cubicBezTo>
                  <a:cubicBezTo>
                    <a:pt x="301" y="97"/>
                    <a:pt x="300" y="99"/>
                    <a:pt x="298" y="100"/>
                  </a:cubicBezTo>
                  <a:cubicBezTo>
                    <a:pt x="296" y="100"/>
                    <a:pt x="295" y="96"/>
                    <a:pt x="296" y="94"/>
                  </a:cubicBezTo>
                  <a:cubicBezTo>
                    <a:pt x="296" y="92"/>
                    <a:pt x="295" y="90"/>
                    <a:pt x="293" y="88"/>
                  </a:cubicBezTo>
                  <a:cubicBezTo>
                    <a:pt x="290" y="86"/>
                    <a:pt x="290" y="85"/>
                    <a:pt x="290" y="82"/>
                  </a:cubicBezTo>
                  <a:cubicBezTo>
                    <a:pt x="290" y="80"/>
                    <a:pt x="275" y="72"/>
                    <a:pt x="272" y="71"/>
                  </a:cubicBezTo>
                  <a:cubicBezTo>
                    <a:pt x="268" y="71"/>
                    <a:pt x="271" y="67"/>
                    <a:pt x="270" y="66"/>
                  </a:cubicBezTo>
                  <a:cubicBezTo>
                    <a:pt x="268" y="65"/>
                    <a:pt x="268" y="60"/>
                    <a:pt x="268" y="56"/>
                  </a:cubicBezTo>
                  <a:cubicBezTo>
                    <a:pt x="268" y="52"/>
                    <a:pt x="263" y="51"/>
                    <a:pt x="263" y="48"/>
                  </a:cubicBezTo>
                  <a:cubicBezTo>
                    <a:pt x="263" y="44"/>
                    <a:pt x="261" y="41"/>
                    <a:pt x="262" y="38"/>
                  </a:cubicBezTo>
                  <a:cubicBezTo>
                    <a:pt x="262" y="34"/>
                    <a:pt x="257" y="33"/>
                    <a:pt x="256" y="31"/>
                  </a:cubicBezTo>
                  <a:cubicBezTo>
                    <a:pt x="256" y="29"/>
                    <a:pt x="253" y="31"/>
                    <a:pt x="250" y="32"/>
                  </a:cubicBezTo>
                  <a:cubicBezTo>
                    <a:pt x="247" y="32"/>
                    <a:pt x="247" y="28"/>
                    <a:pt x="248" y="24"/>
                  </a:cubicBezTo>
                  <a:cubicBezTo>
                    <a:pt x="248" y="19"/>
                    <a:pt x="246" y="13"/>
                    <a:pt x="244" y="11"/>
                  </a:cubicBezTo>
                  <a:cubicBezTo>
                    <a:pt x="241" y="9"/>
                    <a:pt x="241" y="2"/>
                    <a:pt x="240" y="1"/>
                  </a:cubicBezTo>
                  <a:cubicBezTo>
                    <a:pt x="239" y="0"/>
                    <a:pt x="235" y="4"/>
                    <a:pt x="235" y="7"/>
                  </a:cubicBezTo>
                  <a:cubicBezTo>
                    <a:pt x="235" y="9"/>
                    <a:pt x="234" y="12"/>
                    <a:pt x="233" y="13"/>
                  </a:cubicBezTo>
                  <a:cubicBezTo>
                    <a:pt x="231" y="15"/>
                    <a:pt x="234" y="20"/>
                    <a:pt x="232" y="22"/>
                  </a:cubicBezTo>
                  <a:cubicBezTo>
                    <a:pt x="230" y="24"/>
                    <a:pt x="232" y="32"/>
                    <a:pt x="231" y="36"/>
                  </a:cubicBezTo>
                  <a:cubicBezTo>
                    <a:pt x="231" y="41"/>
                    <a:pt x="231" y="46"/>
                    <a:pt x="229" y="49"/>
                  </a:cubicBezTo>
                  <a:cubicBezTo>
                    <a:pt x="226" y="52"/>
                    <a:pt x="226" y="57"/>
                    <a:pt x="222" y="58"/>
                  </a:cubicBezTo>
                  <a:cubicBezTo>
                    <a:pt x="217" y="60"/>
                    <a:pt x="212" y="56"/>
                    <a:pt x="212" y="54"/>
                  </a:cubicBezTo>
                  <a:cubicBezTo>
                    <a:pt x="212" y="52"/>
                    <a:pt x="207" y="50"/>
                    <a:pt x="205" y="51"/>
                  </a:cubicBezTo>
                  <a:cubicBezTo>
                    <a:pt x="202" y="51"/>
                    <a:pt x="201" y="47"/>
                    <a:pt x="197" y="44"/>
                  </a:cubicBezTo>
                  <a:cubicBezTo>
                    <a:pt x="193" y="41"/>
                    <a:pt x="190" y="45"/>
                    <a:pt x="189" y="42"/>
                  </a:cubicBezTo>
                  <a:cubicBezTo>
                    <a:pt x="188" y="38"/>
                    <a:pt x="186" y="37"/>
                    <a:pt x="183" y="35"/>
                  </a:cubicBezTo>
                  <a:cubicBezTo>
                    <a:pt x="181" y="34"/>
                    <a:pt x="181" y="34"/>
                    <a:pt x="184" y="32"/>
                  </a:cubicBezTo>
                  <a:cubicBezTo>
                    <a:pt x="187" y="30"/>
                    <a:pt x="186" y="27"/>
                    <a:pt x="185" y="25"/>
                  </a:cubicBezTo>
                  <a:cubicBezTo>
                    <a:pt x="183" y="22"/>
                    <a:pt x="186" y="23"/>
                    <a:pt x="190" y="21"/>
                  </a:cubicBezTo>
                  <a:cubicBezTo>
                    <a:pt x="194" y="19"/>
                    <a:pt x="190" y="17"/>
                    <a:pt x="193" y="16"/>
                  </a:cubicBezTo>
                  <a:cubicBezTo>
                    <a:pt x="195" y="15"/>
                    <a:pt x="194" y="12"/>
                    <a:pt x="191" y="12"/>
                  </a:cubicBezTo>
                  <a:cubicBezTo>
                    <a:pt x="188" y="11"/>
                    <a:pt x="189" y="15"/>
                    <a:pt x="188" y="15"/>
                  </a:cubicBezTo>
                  <a:cubicBezTo>
                    <a:pt x="187" y="15"/>
                    <a:pt x="186" y="11"/>
                    <a:pt x="185" y="11"/>
                  </a:cubicBezTo>
                  <a:cubicBezTo>
                    <a:pt x="184" y="11"/>
                    <a:pt x="181" y="16"/>
                    <a:pt x="179" y="13"/>
                  </a:cubicBezTo>
                  <a:cubicBezTo>
                    <a:pt x="177" y="11"/>
                    <a:pt x="167" y="9"/>
                    <a:pt x="163" y="8"/>
                  </a:cubicBezTo>
                  <a:cubicBezTo>
                    <a:pt x="159" y="8"/>
                    <a:pt x="158" y="3"/>
                    <a:pt x="156" y="4"/>
                  </a:cubicBezTo>
                  <a:cubicBezTo>
                    <a:pt x="153" y="5"/>
                    <a:pt x="156" y="6"/>
                    <a:pt x="159" y="9"/>
                  </a:cubicBezTo>
                  <a:cubicBezTo>
                    <a:pt x="161" y="12"/>
                    <a:pt x="150" y="14"/>
                    <a:pt x="146" y="13"/>
                  </a:cubicBezTo>
                  <a:cubicBezTo>
                    <a:pt x="143" y="12"/>
                    <a:pt x="147" y="15"/>
                    <a:pt x="144" y="15"/>
                  </a:cubicBezTo>
                  <a:cubicBezTo>
                    <a:pt x="141" y="15"/>
                    <a:pt x="141" y="20"/>
                    <a:pt x="138" y="22"/>
                  </a:cubicBezTo>
                  <a:cubicBezTo>
                    <a:pt x="136" y="25"/>
                    <a:pt x="138" y="27"/>
                    <a:pt x="135" y="28"/>
                  </a:cubicBezTo>
                  <a:cubicBezTo>
                    <a:pt x="133" y="30"/>
                    <a:pt x="132" y="32"/>
                    <a:pt x="135" y="35"/>
                  </a:cubicBezTo>
                  <a:cubicBezTo>
                    <a:pt x="138" y="39"/>
                    <a:pt x="134" y="39"/>
                    <a:pt x="131" y="36"/>
                  </a:cubicBezTo>
                  <a:cubicBezTo>
                    <a:pt x="129" y="33"/>
                    <a:pt x="126" y="33"/>
                    <a:pt x="126" y="36"/>
                  </a:cubicBezTo>
                  <a:cubicBezTo>
                    <a:pt x="126" y="39"/>
                    <a:pt x="123" y="38"/>
                    <a:pt x="124" y="35"/>
                  </a:cubicBezTo>
                  <a:cubicBezTo>
                    <a:pt x="124" y="31"/>
                    <a:pt x="120" y="33"/>
                    <a:pt x="119" y="31"/>
                  </a:cubicBezTo>
                  <a:cubicBezTo>
                    <a:pt x="118" y="29"/>
                    <a:pt x="115" y="26"/>
                    <a:pt x="112" y="26"/>
                  </a:cubicBezTo>
                  <a:cubicBezTo>
                    <a:pt x="110" y="26"/>
                    <a:pt x="110" y="29"/>
                    <a:pt x="108" y="29"/>
                  </a:cubicBezTo>
                  <a:cubicBezTo>
                    <a:pt x="105" y="29"/>
                    <a:pt x="105" y="30"/>
                    <a:pt x="105" y="32"/>
                  </a:cubicBezTo>
                  <a:cubicBezTo>
                    <a:pt x="105" y="35"/>
                    <a:pt x="102" y="32"/>
                    <a:pt x="99" y="32"/>
                  </a:cubicBezTo>
                  <a:cubicBezTo>
                    <a:pt x="96" y="33"/>
                    <a:pt x="99" y="36"/>
                    <a:pt x="97" y="36"/>
                  </a:cubicBezTo>
                  <a:cubicBezTo>
                    <a:pt x="96" y="36"/>
                    <a:pt x="96" y="39"/>
                    <a:pt x="94" y="39"/>
                  </a:cubicBezTo>
                  <a:cubicBezTo>
                    <a:pt x="91" y="39"/>
                    <a:pt x="92" y="44"/>
                    <a:pt x="92" y="47"/>
                  </a:cubicBezTo>
                  <a:cubicBezTo>
                    <a:pt x="92" y="49"/>
                    <a:pt x="89" y="45"/>
                    <a:pt x="86" y="46"/>
                  </a:cubicBezTo>
                  <a:cubicBezTo>
                    <a:pt x="84" y="47"/>
                    <a:pt x="87" y="49"/>
                    <a:pt x="87" y="52"/>
                  </a:cubicBezTo>
                  <a:cubicBezTo>
                    <a:pt x="88" y="55"/>
                    <a:pt x="86" y="55"/>
                    <a:pt x="85" y="56"/>
                  </a:cubicBezTo>
                  <a:cubicBezTo>
                    <a:pt x="84" y="57"/>
                    <a:pt x="82" y="53"/>
                    <a:pt x="82" y="50"/>
                  </a:cubicBezTo>
                  <a:cubicBezTo>
                    <a:pt x="82" y="47"/>
                    <a:pt x="79" y="50"/>
                    <a:pt x="76" y="53"/>
                  </a:cubicBezTo>
                  <a:cubicBezTo>
                    <a:pt x="72" y="57"/>
                    <a:pt x="77" y="62"/>
                    <a:pt x="75" y="63"/>
                  </a:cubicBezTo>
                  <a:cubicBezTo>
                    <a:pt x="74" y="64"/>
                    <a:pt x="67" y="70"/>
                    <a:pt x="64" y="74"/>
                  </a:cubicBezTo>
                  <a:cubicBezTo>
                    <a:pt x="60" y="79"/>
                    <a:pt x="52" y="76"/>
                    <a:pt x="49" y="78"/>
                  </a:cubicBezTo>
                  <a:cubicBezTo>
                    <a:pt x="47" y="80"/>
                    <a:pt x="44" y="79"/>
                    <a:pt x="42" y="81"/>
                  </a:cubicBezTo>
                  <a:cubicBezTo>
                    <a:pt x="39" y="83"/>
                    <a:pt x="35" y="86"/>
                    <a:pt x="34" y="84"/>
                  </a:cubicBezTo>
                  <a:cubicBezTo>
                    <a:pt x="33" y="82"/>
                    <a:pt x="27" y="83"/>
                    <a:pt x="24" y="86"/>
                  </a:cubicBezTo>
                  <a:cubicBezTo>
                    <a:pt x="22" y="89"/>
                    <a:pt x="17" y="92"/>
                    <a:pt x="14" y="92"/>
                  </a:cubicBezTo>
                  <a:cubicBezTo>
                    <a:pt x="11" y="92"/>
                    <a:pt x="11" y="97"/>
                    <a:pt x="10" y="98"/>
                  </a:cubicBezTo>
                  <a:cubicBezTo>
                    <a:pt x="9" y="99"/>
                    <a:pt x="9" y="94"/>
                    <a:pt x="9" y="93"/>
                  </a:cubicBezTo>
                  <a:cubicBezTo>
                    <a:pt x="9" y="91"/>
                    <a:pt x="6" y="95"/>
                    <a:pt x="5" y="99"/>
                  </a:cubicBezTo>
                  <a:cubicBezTo>
                    <a:pt x="4" y="102"/>
                    <a:pt x="8" y="104"/>
                    <a:pt x="5" y="108"/>
                  </a:cubicBezTo>
                  <a:cubicBezTo>
                    <a:pt x="3" y="112"/>
                    <a:pt x="0" y="116"/>
                    <a:pt x="4" y="121"/>
                  </a:cubicBezTo>
                  <a:cubicBezTo>
                    <a:pt x="8" y="126"/>
                    <a:pt x="10" y="129"/>
                    <a:pt x="9" y="131"/>
                  </a:cubicBezTo>
                  <a:cubicBezTo>
                    <a:pt x="7" y="134"/>
                    <a:pt x="5" y="126"/>
                    <a:pt x="4" y="127"/>
                  </a:cubicBezTo>
                  <a:cubicBezTo>
                    <a:pt x="3" y="128"/>
                    <a:pt x="7" y="131"/>
                    <a:pt x="6" y="133"/>
                  </a:cubicBezTo>
                  <a:cubicBezTo>
                    <a:pt x="5" y="134"/>
                    <a:pt x="1" y="127"/>
                    <a:pt x="0" y="129"/>
                  </a:cubicBezTo>
                  <a:cubicBezTo>
                    <a:pt x="0" y="130"/>
                    <a:pt x="8" y="142"/>
                    <a:pt x="9" y="147"/>
                  </a:cubicBezTo>
                  <a:cubicBezTo>
                    <a:pt x="9" y="151"/>
                    <a:pt x="16" y="156"/>
                    <a:pt x="15" y="162"/>
                  </a:cubicBezTo>
                  <a:cubicBezTo>
                    <a:pt x="15" y="168"/>
                    <a:pt x="21" y="179"/>
                    <a:pt x="23" y="180"/>
                  </a:cubicBezTo>
                  <a:cubicBezTo>
                    <a:pt x="24" y="182"/>
                    <a:pt x="20" y="186"/>
                    <a:pt x="21" y="191"/>
                  </a:cubicBezTo>
                  <a:cubicBezTo>
                    <a:pt x="21" y="196"/>
                    <a:pt x="19" y="198"/>
                    <a:pt x="16" y="198"/>
                  </a:cubicBezTo>
                  <a:cubicBezTo>
                    <a:pt x="13" y="198"/>
                    <a:pt x="15" y="203"/>
                    <a:pt x="18" y="203"/>
                  </a:cubicBezTo>
                  <a:cubicBezTo>
                    <a:pt x="22" y="203"/>
                    <a:pt x="20" y="206"/>
                    <a:pt x="24" y="208"/>
                  </a:cubicBezTo>
                  <a:cubicBezTo>
                    <a:pt x="28" y="211"/>
                    <a:pt x="37" y="210"/>
                    <a:pt x="40" y="210"/>
                  </a:cubicBezTo>
                  <a:cubicBezTo>
                    <a:pt x="43" y="210"/>
                    <a:pt x="44" y="205"/>
                    <a:pt x="48" y="205"/>
                  </a:cubicBezTo>
                  <a:cubicBezTo>
                    <a:pt x="52" y="205"/>
                    <a:pt x="52" y="203"/>
                    <a:pt x="54" y="201"/>
                  </a:cubicBezTo>
                  <a:cubicBezTo>
                    <a:pt x="56" y="198"/>
                    <a:pt x="65" y="199"/>
                    <a:pt x="74" y="200"/>
                  </a:cubicBezTo>
                  <a:cubicBezTo>
                    <a:pt x="84" y="200"/>
                    <a:pt x="88" y="197"/>
                    <a:pt x="89" y="193"/>
                  </a:cubicBezTo>
                  <a:cubicBezTo>
                    <a:pt x="90" y="190"/>
                    <a:pt x="97" y="190"/>
                    <a:pt x="100" y="187"/>
                  </a:cubicBezTo>
                  <a:cubicBezTo>
                    <a:pt x="103" y="185"/>
                    <a:pt x="105" y="185"/>
                    <a:pt x="112" y="185"/>
                  </a:cubicBezTo>
                  <a:cubicBezTo>
                    <a:pt x="119" y="185"/>
                    <a:pt x="125" y="182"/>
                    <a:pt x="130" y="180"/>
                  </a:cubicBezTo>
                  <a:cubicBezTo>
                    <a:pt x="134" y="178"/>
                    <a:pt x="142" y="179"/>
                    <a:pt x="147" y="178"/>
                  </a:cubicBezTo>
                  <a:cubicBezTo>
                    <a:pt x="151" y="177"/>
                    <a:pt x="152" y="183"/>
                    <a:pt x="156" y="183"/>
                  </a:cubicBezTo>
                  <a:cubicBezTo>
                    <a:pt x="161" y="182"/>
                    <a:pt x="163" y="184"/>
                    <a:pt x="166" y="184"/>
                  </a:cubicBezTo>
                  <a:cubicBezTo>
                    <a:pt x="168" y="184"/>
                    <a:pt x="168" y="186"/>
                    <a:pt x="171" y="186"/>
                  </a:cubicBezTo>
                  <a:cubicBezTo>
                    <a:pt x="173" y="187"/>
                    <a:pt x="173" y="189"/>
                    <a:pt x="171" y="191"/>
                  </a:cubicBezTo>
                  <a:cubicBezTo>
                    <a:pt x="170" y="193"/>
                    <a:pt x="175" y="193"/>
                    <a:pt x="178" y="198"/>
                  </a:cubicBezTo>
                  <a:cubicBezTo>
                    <a:pt x="182" y="203"/>
                    <a:pt x="178" y="203"/>
                    <a:pt x="180" y="207"/>
                  </a:cubicBezTo>
                  <a:cubicBezTo>
                    <a:pt x="182" y="210"/>
                    <a:pt x="183" y="210"/>
                    <a:pt x="187" y="205"/>
                  </a:cubicBezTo>
                  <a:cubicBezTo>
                    <a:pt x="190" y="200"/>
                    <a:pt x="194" y="203"/>
                    <a:pt x="195" y="198"/>
                  </a:cubicBezTo>
                  <a:cubicBezTo>
                    <a:pt x="195" y="194"/>
                    <a:pt x="199" y="189"/>
                    <a:pt x="202" y="191"/>
                  </a:cubicBezTo>
                  <a:cubicBezTo>
                    <a:pt x="204" y="193"/>
                    <a:pt x="200" y="195"/>
                    <a:pt x="198" y="203"/>
                  </a:cubicBezTo>
                  <a:cubicBezTo>
                    <a:pt x="197" y="211"/>
                    <a:pt x="194" y="207"/>
                    <a:pt x="193" y="209"/>
                  </a:cubicBezTo>
                  <a:cubicBezTo>
                    <a:pt x="193" y="211"/>
                    <a:pt x="201" y="213"/>
                    <a:pt x="201" y="208"/>
                  </a:cubicBezTo>
                  <a:cubicBezTo>
                    <a:pt x="201" y="204"/>
                    <a:pt x="202" y="202"/>
                    <a:pt x="205" y="206"/>
                  </a:cubicBezTo>
                  <a:cubicBezTo>
                    <a:pt x="208" y="210"/>
                    <a:pt x="203" y="213"/>
                    <a:pt x="204" y="215"/>
                  </a:cubicBezTo>
                  <a:cubicBezTo>
                    <a:pt x="205" y="217"/>
                    <a:pt x="208" y="214"/>
                    <a:pt x="210" y="215"/>
                  </a:cubicBezTo>
                  <a:cubicBezTo>
                    <a:pt x="213" y="215"/>
                    <a:pt x="217" y="222"/>
                    <a:pt x="217" y="226"/>
                  </a:cubicBezTo>
                  <a:cubicBezTo>
                    <a:pt x="216" y="229"/>
                    <a:pt x="215" y="233"/>
                    <a:pt x="221" y="236"/>
                  </a:cubicBezTo>
                  <a:cubicBezTo>
                    <a:pt x="227" y="239"/>
                    <a:pt x="225" y="240"/>
                    <a:pt x="229" y="240"/>
                  </a:cubicBezTo>
                  <a:cubicBezTo>
                    <a:pt x="234" y="240"/>
                    <a:pt x="243" y="243"/>
                    <a:pt x="245" y="245"/>
                  </a:cubicBezTo>
                  <a:cubicBezTo>
                    <a:pt x="248" y="247"/>
                    <a:pt x="254" y="244"/>
                    <a:pt x="256" y="239"/>
                  </a:cubicBezTo>
                  <a:cubicBezTo>
                    <a:pt x="257" y="235"/>
                    <a:pt x="262" y="239"/>
                    <a:pt x="259" y="241"/>
                  </a:cubicBezTo>
                  <a:cubicBezTo>
                    <a:pt x="257" y="242"/>
                    <a:pt x="260" y="245"/>
                    <a:pt x="260" y="243"/>
                  </a:cubicBezTo>
                  <a:cubicBezTo>
                    <a:pt x="261" y="241"/>
                    <a:pt x="262" y="239"/>
                    <a:pt x="263" y="241"/>
                  </a:cubicBezTo>
                  <a:cubicBezTo>
                    <a:pt x="264" y="244"/>
                    <a:pt x="267" y="244"/>
                    <a:pt x="268" y="246"/>
                  </a:cubicBezTo>
                  <a:cubicBezTo>
                    <a:pt x="269" y="248"/>
                    <a:pt x="271" y="250"/>
                    <a:pt x="271" y="248"/>
                  </a:cubicBezTo>
                  <a:cubicBezTo>
                    <a:pt x="271" y="246"/>
                    <a:pt x="271" y="245"/>
                    <a:pt x="274" y="244"/>
                  </a:cubicBezTo>
                  <a:cubicBezTo>
                    <a:pt x="277" y="243"/>
                    <a:pt x="279" y="241"/>
                    <a:pt x="282" y="238"/>
                  </a:cubicBezTo>
                  <a:cubicBezTo>
                    <a:pt x="285" y="236"/>
                    <a:pt x="297" y="235"/>
                    <a:pt x="299" y="235"/>
                  </a:cubicBezTo>
                  <a:cubicBezTo>
                    <a:pt x="300" y="235"/>
                    <a:pt x="301" y="225"/>
                    <a:pt x="301" y="219"/>
                  </a:cubicBezTo>
                  <a:cubicBezTo>
                    <a:pt x="302" y="213"/>
                    <a:pt x="307" y="213"/>
                    <a:pt x="307" y="207"/>
                  </a:cubicBezTo>
                  <a:cubicBezTo>
                    <a:pt x="308" y="201"/>
                    <a:pt x="314" y="190"/>
                    <a:pt x="316" y="189"/>
                  </a:cubicBezTo>
                  <a:cubicBezTo>
                    <a:pt x="318" y="189"/>
                    <a:pt x="321" y="187"/>
                    <a:pt x="321" y="184"/>
                  </a:cubicBezTo>
                  <a:cubicBezTo>
                    <a:pt x="321" y="180"/>
                    <a:pt x="325" y="177"/>
                    <a:pt x="325" y="173"/>
                  </a:cubicBezTo>
                  <a:cubicBezTo>
                    <a:pt x="325" y="169"/>
                    <a:pt x="327" y="164"/>
                    <a:pt x="327" y="162"/>
                  </a:cubicBezTo>
                  <a:cubicBezTo>
                    <a:pt x="327" y="161"/>
                    <a:pt x="325" y="157"/>
                    <a:pt x="328" y="154"/>
                  </a:cubicBezTo>
                  <a:cubicBezTo>
                    <a:pt x="331" y="152"/>
                    <a:pt x="327" y="148"/>
                    <a:pt x="328" y="147"/>
                  </a:cubicBezTo>
                  <a:close/>
                  <a:moveTo>
                    <a:pt x="150" y="7"/>
                  </a:moveTo>
                  <a:cubicBezTo>
                    <a:pt x="149" y="5"/>
                    <a:pt x="136" y="8"/>
                    <a:pt x="139" y="10"/>
                  </a:cubicBezTo>
                  <a:cubicBezTo>
                    <a:pt x="141" y="11"/>
                    <a:pt x="150" y="10"/>
                    <a:pt x="150" y="7"/>
                  </a:cubicBezTo>
                  <a:close/>
                  <a:moveTo>
                    <a:pt x="190" y="219"/>
                  </a:moveTo>
                  <a:cubicBezTo>
                    <a:pt x="192" y="220"/>
                    <a:pt x="198" y="220"/>
                    <a:pt x="199" y="217"/>
                  </a:cubicBezTo>
                  <a:cubicBezTo>
                    <a:pt x="200" y="215"/>
                    <a:pt x="188" y="217"/>
                    <a:pt x="190" y="219"/>
                  </a:cubicBezTo>
                  <a:close/>
                  <a:moveTo>
                    <a:pt x="270" y="268"/>
                  </a:moveTo>
                  <a:cubicBezTo>
                    <a:pt x="265" y="269"/>
                    <a:pt x="258" y="264"/>
                    <a:pt x="257" y="264"/>
                  </a:cubicBezTo>
                  <a:cubicBezTo>
                    <a:pt x="255" y="265"/>
                    <a:pt x="263" y="277"/>
                    <a:pt x="260" y="280"/>
                  </a:cubicBezTo>
                  <a:cubicBezTo>
                    <a:pt x="258" y="284"/>
                    <a:pt x="268" y="292"/>
                    <a:pt x="271" y="293"/>
                  </a:cubicBezTo>
                  <a:cubicBezTo>
                    <a:pt x="274" y="293"/>
                    <a:pt x="273" y="289"/>
                    <a:pt x="275" y="290"/>
                  </a:cubicBezTo>
                  <a:cubicBezTo>
                    <a:pt x="278" y="290"/>
                    <a:pt x="277" y="287"/>
                    <a:pt x="277" y="286"/>
                  </a:cubicBezTo>
                  <a:cubicBezTo>
                    <a:pt x="278" y="284"/>
                    <a:pt x="280" y="287"/>
                    <a:pt x="282" y="286"/>
                  </a:cubicBezTo>
                  <a:cubicBezTo>
                    <a:pt x="284" y="285"/>
                    <a:pt x="281" y="278"/>
                    <a:pt x="284" y="278"/>
                  </a:cubicBezTo>
                  <a:cubicBezTo>
                    <a:pt x="287" y="278"/>
                    <a:pt x="285" y="268"/>
                    <a:pt x="284" y="265"/>
                  </a:cubicBezTo>
                  <a:cubicBezTo>
                    <a:pt x="283" y="262"/>
                    <a:pt x="275" y="268"/>
                    <a:pt x="270" y="268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64">
              <a:extLst>
                <a:ext uri="{FF2B5EF4-FFF2-40B4-BE49-F238E27FC236}">
                  <a16:creationId xmlns:a16="http://schemas.microsoft.com/office/drawing/2014/main" id="{D7482F7E-F0FB-4C03-A5D9-C1C98AE9F9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53272" y="1795588"/>
              <a:ext cx="3907491" cy="1501332"/>
            </a:xfrm>
            <a:custGeom>
              <a:avLst/>
              <a:gdLst>
                <a:gd name="T0" fmla="*/ 361 w 1373"/>
                <a:gd name="T1" fmla="*/ 11 h 527"/>
                <a:gd name="T2" fmla="*/ 610 w 1373"/>
                <a:gd name="T3" fmla="*/ 5 h 527"/>
                <a:gd name="T4" fmla="*/ 480 w 1373"/>
                <a:gd name="T5" fmla="*/ 151 h 527"/>
                <a:gd name="T6" fmla="*/ 662 w 1373"/>
                <a:gd name="T7" fmla="*/ 50 h 527"/>
                <a:gd name="T8" fmla="*/ 1002 w 1373"/>
                <a:gd name="T9" fmla="*/ 111 h 527"/>
                <a:gd name="T10" fmla="*/ 1053 w 1373"/>
                <a:gd name="T11" fmla="*/ 117 h 527"/>
                <a:gd name="T12" fmla="*/ 981 w 1373"/>
                <a:gd name="T13" fmla="*/ 426 h 527"/>
                <a:gd name="T14" fmla="*/ 243 w 1373"/>
                <a:gd name="T15" fmla="*/ 23 h 527"/>
                <a:gd name="T16" fmla="*/ 1331 w 1373"/>
                <a:gd name="T17" fmla="*/ 242 h 527"/>
                <a:gd name="T18" fmla="*/ 1193 w 1373"/>
                <a:gd name="T19" fmla="*/ 203 h 527"/>
                <a:gd name="T20" fmla="*/ 1062 w 1373"/>
                <a:gd name="T21" fmla="*/ 177 h 527"/>
                <a:gd name="T22" fmla="*/ 973 w 1373"/>
                <a:gd name="T23" fmla="*/ 150 h 527"/>
                <a:gd name="T24" fmla="*/ 902 w 1373"/>
                <a:gd name="T25" fmla="*/ 168 h 527"/>
                <a:gd name="T26" fmla="*/ 844 w 1373"/>
                <a:gd name="T27" fmla="*/ 139 h 527"/>
                <a:gd name="T28" fmla="*/ 747 w 1373"/>
                <a:gd name="T29" fmla="*/ 136 h 527"/>
                <a:gd name="T30" fmla="*/ 737 w 1373"/>
                <a:gd name="T31" fmla="*/ 118 h 527"/>
                <a:gd name="T32" fmla="*/ 698 w 1373"/>
                <a:gd name="T33" fmla="*/ 84 h 527"/>
                <a:gd name="T34" fmla="*/ 630 w 1373"/>
                <a:gd name="T35" fmla="*/ 96 h 527"/>
                <a:gd name="T36" fmla="*/ 546 w 1373"/>
                <a:gd name="T37" fmla="*/ 114 h 527"/>
                <a:gd name="T38" fmla="*/ 519 w 1373"/>
                <a:gd name="T39" fmla="*/ 137 h 527"/>
                <a:gd name="T40" fmla="*/ 478 w 1373"/>
                <a:gd name="T41" fmla="*/ 178 h 527"/>
                <a:gd name="T42" fmla="*/ 455 w 1373"/>
                <a:gd name="T43" fmla="*/ 204 h 527"/>
                <a:gd name="T44" fmla="*/ 421 w 1373"/>
                <a:gd name="T45" fmla="*/ 244 h 527"/>
                <a:gd name="T46" fmla="*/ 437 w 1373"/>
                <a:gd name="T47" fmla="*/ 213 h 527"/>
                <a:gd name="T48" fmla="*/ 386 w 1373"/>
                <a:gd name="T49" fmla="*/ 188 h 527"/>
                <a:gd name="T50" fmla="*/ 326 w 1373"/>
                <a:gd name="T51" fmla="*/ 196 h 527"/>
                <a:gd name="T52" fmla="*/ 268 w 1373"/>
                <a:gd name="T53" fmla="*/ 211 h 527"/>
                <a:gd name="T54" fmla="*/ 195 w 1373"/>
                <a:gd name="T55" fmla="*/ 214 h 527"/>
                <a:gd name="T56" fmla="*/ 149 w 1373"/>
                <a:gd name="T57" fmla="*/ 263 h 527"/>
                <a:gd name="T58" fmla="*/ 102 w 1373"/>
                <a:gd name="T59" fmla="*/ 234 h 527"/>
                <a:gd name="T60" fmla="*/ 107 w 1373"/>
                <a:gd name="T61" fmla="*/ 200 h 527"/>
                <a:gd name="T62" fmla="*/ 78 w 1373"/>
                <a:gd name="T63" fmla="*/ 231 h 527"/>
                <a:gd name="T64" fmla="*/ 70 w 1373"/>
                <a:gd name="T65" fmla="*/ 316 h 527"/>
                <a:gd name="T66" fmla="*/ 73 w 1373"/>
                <a:gd name="T67" fmla="*/ 370 h 527"/>
                <a:gd name="T68" fmla="*/ 114 w 1373"/>
                <a:gd name="T69" fmla="*/ 412 h 527"/>
                <a:gd name="T70" fmla="*/ 160 w 1373"/>
                <a:gd name="T71" fmla="*/ 451 h 527"/>
                <a:gd name="T72" fmla="*/ 164 w 1373"/>
                <a:gd name="T73" fmla="*/ 503 h 527"/>
                <a:gd name="T74" fmla="*/ 238 w 1373"/>
                <a:gd name="T75" fmla="*/ 476 h 527"/>
                <a:gd name="T76" fmla="*/ 236 w 1373"/>
                <a:gd name="T77" fmla="*/ 430 h 527"/>
                <a:gd name="T78" fmla="*/ 325 w 1373"/>
                <a:gd name="T79" fmla="*/ 433 h 527"/>
                <a:gd name="T80" fmla="*/ 373 w 1373"/>
                <a:gd name="T81" fmla="*/ 388 h 527"/>
                <a:gd name="T82" fmla="*/ 450 w 1373"/>
                <a:gd name="T83" fmla="*/ 396 h 527"/>
                <a:gd name="T84" fmla="*/ 541 w 1373"/>
                <a:gd name="T85" fmla="*/ 442 h 527"/>
                <a:gd name="T86" fmla="*/ 624 w 1373"/>
                <a:gd name="T87" fmla="*/ 433 h 527"/>
                <a:gd name="T88" fmla="*/ 696 w 1373"/>
                <a:gd name="T89" fmla="*/ 437 h 527"/>
                <a:gd name="T90" fmla="*/ 803 w 1373"/>
                <a:gd name="T91" fmla="*/ 420 h 527"/>
                <a:gd name="T92" fmla="*/ 887 w 1373"/>
                <a:gd name="T93" fmla="*/ 453 h 527"/>
                <a:gd name="T94" fmla="*/ 898 w 1373"/>
                <a:gd name="T95" fmla="*/ 508 h 527"/>
                <a:gd name="T96" fmla="*/ 960 w 1373"/>
                <a:gd name="T97" fmla="*/ 393 h 527"/>
                <a:gd name="T98" fmla="*/ 969 w 1373"/>
                <a:gd name="T99" fmla="*/ 349 h 527"/>
                <a:gd name="T100" fmla="*/ 1078 w 1373"/>
                <a:gd name="T101" fmla="*/ 337 h 527"/>
                <a:gd name="T102" fmla="*/ 1152 w 1373"/>
                <a:gd name="T103" fmla="*/ 299 h 527"/>
                <a:gd name="T104" fmla="*/ 1097 w 1373"/>
                <a:gd name="T105" fmla="*/ 424 h 527"/>
                <a:gd name="T106" fmla="*/ 1150 w 1373"/>
                <a:gd name="T107" fmla="*/ 352 h 527"/>
                <a:gd name="T108" fmla="*/ 1234 w 1373"/>
                <a:gd name="T109" fmla="*/ 309 h 527"/>
                <a:gd name="T110" fmla="*/ 1292 w 1373"/>
                <a:gd name="T111" fmla="*/ 262 h 527"/>
                <a:gd name="T112" fmla="*/ 1347 w 1373"/>
                <a:gd name="T113" fmla="*/ 268 h 527"/>
                <a:gd name="T114" fmla="*/ 707 w 1373"/>
                <a:gd name="T115" fmla="*/ 392 h 527"/>
                <a:gd name="T116" fmla="*/ 276 w 1373"/>
                <a:gd name="T117" fmla="*/ 24 h 527"/>
                <a:gd name="T118" fmla="*/ 281 w 1373"/>
                <a:gd name="T119" fmla="*/ 15 h 527"/>
                <a:gd name="T120" fmla="*/ 299 w 1373"/>
                <a:gd name="T121" fmla="*/ 146 h 527"/>
                <a:gd name="T122" fmla="*/ 300 w 1373"/>
                <a:gd name="T123" fmla="*/ 11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3" h="527">
                  <a:moveTo>
                    <a:pt x="20" y="381"/>
                  </a:moveTo>
                  <a:cubicBezTo>
                    <a:pt x="19" y="382"/>
                    <a:pt x="16" y="381"/>
                    <a:pt x="16" y="379"/>
                  </a:cubicBezTo>
                  <a:cubicBezTo>
                    <a:pt x="15" y="378"/>
                    <a:pt x="13" y="379"/>
                    <a:pt x="11" y="379"/>
                  </a:cubicBezTo>
                  <a:cubicBezTo>
                    <a:pt x="11" y="379"/>
                    <a:pt x="12" y="380"/>
                    <a:pt x="12" y="380"/>
                  </a:cubicBezTo>
                  <a:cubicBezTo>
                    <a:pt x="13" y="382"/>
                    <a:pt x="8" y="382"/>
                    <a:pt x="9" y="385"/>
                  </a:cubicBezTo>
                  <a:cubicBezTo>
                    <a:pt x="11" y="387"/>
                    <a:pt x="5" y="387"/>
                    <a:pt x="5" y="385"/>
                  </a:cubicBezTo>
                  <a:cubicBezTo>
                    <a:pt x="5" y="382"/>
                    <a:pt x="0" y="383"/>
                    <a:pt x="0" y="385"/>
                  </a:cubicBezTo>
                  <a:cubicBezTo>
                    <a:pt x="0" y="385"/>
                    <a:pt x="0" y="386"/>
                    <a:pt x="0" y="387"/>
                  </a:cubicBezTo>
                  <a:cubicBezTo>
                    <a:pt x="1" y="387"/>
                    <a:pt x="3" y="388"/>
                    <a:pt x="4" y="388"/>
                  </a:cubicBezTo>
                  <a:cubicBezTo>
                    <a:pt x="5" y="389"/>
                    <a:pt x="19" y="390"/>
                    <a:pt x="24" y="389"/>
                  </a:cubicBezTo>
                  <a:cubicBezTo>
                    <a:pt x="24" y="388"/>
                    <a:pt x="25" y="385"/>
                    <a:pt x="25" y="384"/>
                  </a:cubicBezTo>
                  <a:cubicBezTo>
                    <a:pt x="25" y="382"/>
                    <a:pt x="21" y="381"/>
                    <a:pt x="20" y="381"/>
                  </a:cubicBezTo>
                  <a:close/>
                  <a:moveTo>
                    <a:pt x="364" y="15"/>
                  </a:moveTo>
                  <a:cubicBezTo>
                    <a:pt x="373" y="14"/>
                    <a:pt x="373" y="9"/>
                    <a:pt x="368" y="8"/>
                  </a:cubicBezTo>
                  <a:cubicBezTo>
                    <a:pt x="364" y="7"/>
                    <a:pt x="363" y="11"/>
                    <a:pt x="361" y="11"/>
                  </a:cubicBezTo>
                  <a:cubicBezTo>
                    <a:pt x="358" y="10"/>
                    <a:pt x="349" y="12"/>
                    <a:pt x="351" y="14"/>
                  </a:cubicBezTo>
                  <a:cubicBezTo>
                    <a:pt x="353" y="17"/>
                    <a:pt x="360" y="15"/>
                    <a:pt x="364" y="15"/>
                  </a:cubicBezTo>
                  <a:close/>
                  <a:moveTo>
                    <a:pt x="410" y="147"/>
                  </a:moveTo>
                  <a:cubicBezTo>
                    <a:pt x="413" y="148"/>
                    <a:pt x="422" y="146"/>
                    <a:pt x="423" y="144"/>
                  </a:cubicBezTo>
                  <a:cubicBezTo>
                    <a:pt x="424" y="143"/>
                    <a:pt x="419" y="141"/>
                    <a:pt x="414" y="141"/>
                  </a:cubicBezTo>
                  <a:cubicBezTo>
                    <a:pt x="408" y="141"/>
                    <a:pt x="408" y="147"/>
                    <a:pt x="410" y="147"/>
                  </a:cubicBezTo>
                  <a:close/>
                  <a:moveTo>
                    <a:pt x="586" y="26"/>
                  </a:moveTo>
                  <a:cubicBezTo>
                    <a:pt x="591" y="28"/>
                    <a:pt x="589" y="29"/>
                    <a:pt x="584" y="29"/>
                  </a:cubicBezTo>
                  <a:cubicBezTo>
                    <a:pt x="579" y="29"/>
                    <a:pt x="575" y="30"/>
                    <a:pt x="578" y="32"/>
                  </a:cubicBezTo>
                  <a:cubicBezTo>
                    <a:pt x="581" y="33"/>
                    <a:pt x="581" y="35"/>
                    <a:pt x="586" y="36"/>
                  </a:cubicBezTo>
                  <a:cubicBezTo>
                    <a:pt x="591" y="37"/>
                    <a:pt x="596" y="33"/>
                    <a:pt x="595" y="31"/>
                  </a:cubicBezTo>
                  <a:cubicBezTo>
                    <a:pt x="595" y="28"/>
                    <a:pt x="612" y="25"/>
                    <a:pt x="617" y="24"/>
                  </a:cubicBezTo>
                  <a:cubicBezTo>
                    <a:pt x="622" y="23"/>
                    <a:pt x="614" y="18"/>
                    <a:pt x="619" y="17"/>
                  </a:cubicBezTo>
                  <a:cubicBezTo>
                    <a:pt x="625" y="17"/>
                    <a:pt x="622" y="14"/>
                    <a:pt x="616" y="13"/>
                  </a:cubicBezTo>
                  <a:cubicBezTo>
                    <a:pt x="610" y="13"/>
                    <a:pt x="612" y="7"/>
                    <a:pt x="610" y="5"/>
                  </a:cubicBezTo>
                  <a:cubicBezTo>
                    <a:pt x="608" y="3"/>
                    <a:pt x="607" y="8"/>
                    <a:pt x="598" y="9"/>
                  </a:cubicBezTo>
                  <a:cubicBezTo>
                    <a:pt x="590" y="11"/>
                    <a:pt x="586" y="13"/>
                    <a:pt x="589" y="15"/>
                  </a:cubicBezTo>
                  <a:cubicBezTo>
                    <a:pt x="593" y="16"/>
                    <a:pt x="589" y="20"/>
                    <a:pt x="586" y="20"/>
                  </a:cubicBezTo>
                  <a:cubicBezTo>
                    <a:pt x="582" y="20"/>
                    <a:pt x="582" y="24"/>
                    <a:pt x="586" y="26"/>
                  </a:cubicBezTo>
                  <a:close/>
                  <a:moveTo>
                    <a:pt x="599" y="32"/>
                  </a:moveTo>
                  <a:cubicBezTo>
                    <a:pt x="599" y="35"/>
                    <a:pt x="591" y="37"/>
                    <a:pt x="593" y="39"/>
                  </a:cubicBezTo>
                  <a:cubicBezTo>
                    <a:pt x="595" y="41"/>
                    <a:pt x="597" y="41"/>
                    <a:pt x="599" y="41"/>
                  </a:cubicBezTo>
                  <a:cubicBezTo>
                    <a:pt x="601" y="42"/>
                    <a:pt x="603" y="47"/>
                    <a:pt x="607" y="47"/>
                  </a:cubicBezTo>
                  <a:cubicBezTo>
                    <a:pt x="611" y="46"/>
                    <a:pt x="623" y="51"/>
                    <a:pt x="630" y="51"/>
                  </a:cubicBezTo>
                  <a:cubicBezTo>
                    <a:pt x="637" y="51"/>
                    <a:pt x="637" y="46"/>
                    <a:pt x="635" y="45"/>
                  </a:cubicBezTo>
                  <a:cubicBezTo>
                    <a:pt x="633" y="45"/>
                    <a:pt x="635" y="42"/>
                    <a:pt x="639" y="36"/>
                  </a:cubicBezTo>
                  <a:cubicBezTo>
                    <a:pt x="643" y="31"/>
                    <a:pt x="627" y="27"/>
                    <a:pt x="627" y="31"/>
                  </a:cubicBezTo>
                  <a:cubicBezTo>
                    <a:pt x="627" y="35"/>
                    <a:pt x="622" y="30"/>
                    <a:pt x="621" y="28"/>
                  </a:cubicBezTo>
                  <a:cubicBezTo>
                    <a:pt x="620" y="25"/>
                    <a:pt x="599" y="30"/>
                    <a:pt x="599" y="32"/>
                  </a:cubicBezTo>
                  <a:close/>
                  <a:moveTo>
                    <a:pt x="480" y="151"/>
                  </a:moveTo>
                  <a:cubicBezTo>
                    <a:pt x="484" y="153"/>
                    <a:pt x="486" y="152"/>
                    <a:pt x="486" y="148"/>
                  </a:cubicBezTo>
                  <a:cubicBezTo>
                    <a:pt x="485" y="144"/>
                    <a:pt x="477" y="149"/>
                    <a:pt x="480" y="151"/>
                  </a:cubicBezTo>
                  <a:close/>
                  <a:moveTo>
                    <a:pt x="580" y="9"/>
                  </a:moveTo>
                  <a:cubicBezTo>
                    <a:pt x="581" y="5"/>
                    <a:pt x="565" y="7"/>
                    <a:pt x="569" y="10"/>
                  </a:cubicBezTo>
                  <a:cubicBezTo>
                    <a:pt x="571" y="11"/>
                    <a:pt x="579" y="12"/>
                    <a:pt x="580" y="9"/>
                  </a:cubicBezTo>
                  <a:close/>
                  <a:moveTo>
                    <a:pt x="1280" y="181"/>
                  </a:moveTo>
                  <a:cubicBezTo>
                    <a:pt x="1284" y="184"/>
                    <a:pt x="1287" y="178"/>
                    <a:pt x="1291" y="181"/>
                  </a:cubicBezTo>
                  <a:cubicBezTo>
                    <a:pt x="1295" y="184"/>
                    <a:pt x="1304" y="180"/>
                    <a:pt x="1308" y="179"/>
                  </a:cubicBezTo>
                  <a:cubicBezTo>
                    <a:pt x="1312" y="178"/>
                    <a:pt x="1310" y="174"/>
                    <a:pt x="1299" y="172"/>
                  </a:cubicBezTo>
                  <a:cubicBezTo>
                    <a:pt x="1288" y="171"/>
                    <a:pt x="1275" y="179"/>
                    <a:pt x="1280" y="181"/>
                  </a:cubicBezTo>
                  <a:close/>
                  <a:moveTo>
                    <a:pt x="636" y="66"/>
                  </a:moveTo>
                  <a:cubicBezTo>
                    <a:pt x="639" y="68"/>
                    <a:pt x="650" y="63"/>
                    <a:pt x="657" y="64"/>
                  </a:cubicBezTo>
                  <a:cubicBezTo>
                    <a:pt x="664" y="64"/>
                    <a:pt x="684" y="58"/>
                    <a:pt x="684" y="54"/>
                  </a:cubicBezTo>
                  <a:cubicBezTo>
                    <a:pt x="685" y="51"/>
                    <a:pt x="677" y="51"/>
                    <a:pt x="674" y="47"/>
                  </a:cubicBezTo>
                  <a:cubicBezTo>
                    <a:pt x="671" y="44"/>
                    <a:pt x="664" y="47"/>
                    <a:pt x="662" y="50"/>
                  </a:cubicBezTo>
                  <a:cubicBezTo>
                    <a:pt x="661" y="53"/>
                    <a:pt x="659" y="50"/>
                    <a:pt x="663" y="46"/>
                  </a:cubicBezTo>
                  <a:cubicBezTo>
                    <a:pt x="668" y="41"/>
                    <a:pt x="659" y="37"/>
                    <a:pt x="659" y="40"/>
                  </a:cubicBezTo>
                  <a:cubicBezTo>
                    <a:pt x="658" y="43"/>
                    <a:pt x="650" y="41"/>
                    <a:pt x="650" y="43"/>
                  </a:cubicBezTo>
                  <a:cubicBezTo>
                    <a:pt x="650" y="46"/>
                    <a:pt x="647" y="47"/>
                    <a:pt x="647" y="50"/>
                  </a:cubicBezTo>
                  <a:cubicBezTo>
                    <a:pt x="647" y="52"/>
                    <a:pt x="641" y="48"/>
                    <a:pt x="641" y="54"/>
                  </a:cubicBezTo>
                  <a:cubicBezTo>
                    <a:pt x="641" y="60"/>
                    <a:pt x="632" y="64"/>
                    <a:pt x="636" y="66"/>
                  </a:cubicBezTo>
                  <a:close/>
                  <a:moveTo>
                    <a:pt x="942" y="115"/>
                  </a:moveTo>
                  <a:cubicBezTo>
                    <a:pt x="946" y="116"/>
                    <a:pt x="947" y="118"/>
                    <a:pt x="949" y="120"/>
                  </a:cubicBezTo>
                  <a:cubicBezTo>
                    <a:pt x="951" y="122"/>
                    <a:pt x="958" y="119"/>
                    <a:pt x="961" y="118"/>
                  </a:cubicBezTo>
                  <a:cubicBezTo>
                    <a:pt x="963" y="117"/>
                    <a:pt x="964" y="122"/>
                    <a:pt x="968" y="120"/>
                  </a:cubicBezTo>
                  <a:cubicBezTo>
                    <a:pt x="973" y="117"/>
                    <a:pt x="977" y="118"/>
                    <a:pt x="982" y="118"/>
                  </a:cubicBezTo>
                  <a:cubicBezTo>
                    <a:pt x="988" y="118"/>
                    <a:pt x="981" y="112"/>
                    <a:pt x="982" y="109"/>
                  </a:cubicBezTo>
                  <a:cubicBezTo>
                    <a:pt x="982" y="106"/>
                    <a:pt x="988" y="108"/>
                    <a:pt x="986" y="110"/>
                  </a:cubicBezTo>
                  <a:cubicBezTo>
                    <a:pt x="984" y="113"/>
                    <a:pt x="989" y="118"/>
                    <a:pt x="996" y="118"/>
                  </a:cubicBezTo>
                  <a:cubicBezTo>
                    <a:pt x="1004" y="117"/>
                    <a:pt x="998" y="112"/>
                    <a:pt x="1002" y="111"/>
                  </a:cubicBezTo>
                  <a:cubicBezTo>
                    <a:pt x="1006" y="109"/>
                    <a:pt x="1006" y="107"/>
                    <a:pt x="1000" y="104"/>
                  </a:cubicBezTo>
                  <a:cubicBezTo>
                    <a:pt x="995" y="101"/>
                    <a:pt x="987" y="103"/>
                    <a:pt x="983" y="101"/>
                  </a:cubicBezTo>
                  <a:cubicBezTo>
                    <a:pt x="978" y="98"/>
                    <a:pt x="972" y="98"/>
                    <a:pt x="971" y="103"/>
                  </a:cubicBezTo>
                  <a:cubicBezTo>
                    <a:pt x="971" y="109"/>
                    <a:pt x="961" y="98"/>
                    <a:pt x="956" y="96"/>
                  </a:cubicBezTo>
                  <a:cubicBezTo>
                    <a:pt x="951" y="94"/>
                    <a:pt x="934" y="111"/>
                    <a:pt x="942" y="115"/>
                  </a:cubicBezTo>
                  <a:close/>
                  <a:moveTo>
                    <a:pt x="992" y="145"/>
                  </a:moveTo>
                  <a:cubicBezTo>
                    <a:pt x="996" y="144"/>
                    <a:pt x="989" y="136"/>
                    <a:pt x="981" y="135"/>
                  </a:cubicBezTo>
                  <a:cubicBezTo>
                    <a:pt x="974" y="134"/>
                    <a:pt x="967" y="140"/>
                    <a:pt x="968" y="141"/>
                  </a:cubicBezTo>
                  <a:cubicBezTo>
                    <a:pt x="970" y="145"/>
                    <a:pt x="988" y="146"/>
                    <a:pt x="992" y="145"/>
                  </a:cubicBezTo>
                  <a:close/>
                  <a:moveTo>
                    <a:pt x="973" y="130"/>
                  </a:moveTo>
                  <a:cubicBezTo>
                    <a:pt x="973" y="126"/>
                    <a:pt x="960" y="131"/>
                    <a:pt x="965" y="133"/>
                  </a:cubicBezTo>
                  <a:cubicBezTo>
                    <a:pt x="968" y="134"/>
                    <a:pt x="973" y="133"/>
                    <a:pt x="973" y="130"/>
                  </a:cubicBezTo>
                  <a:close/>
                  <a:moveTo>
                    <a:pt x="1014" y="115"/>
                  </a:moveTo>
                  <a:cubicBezTo>
                    <a:pt x="1020" y="115"/>
                    <a:pt x="1023" y="120"/>
                    <a:pt x="1034" y="121"/>
                  </a:cubicBezTo>
                  <a:cubicBezTo>
                    <a:pt x="1045" y="122"/>
                    <a:pt x="1053" y="120"/>
                    <a:pt x="1053" y="117"/>
                  </a:cubicBezTo>
                  <a:cubicBezTo>
                    <a:pt x="1053" y="115"/>
                    <a:pt x="1043" y="111"/>
                    <a:pt x="1040" y="113"/>
                  </a:cubicBezTo>
                  <a:cubicBezTo>
                    <a:pt x="1037" y="115"/>
                    <a:pt x="1035" y="110"/>
                    <a:pt x="1031" y="111"/>
                  </a:cubicBezTo>
                  <a:cubicBezTo>
                    <a:pt x="1027" y="113"/>
                    <a:pt x="1022" y="112"/>
                    <a:pt x="1020" y="109"/>
                  </a:cubicBezTo>
                  <a:cubicBezTo>
                    <a:pt x="1018" y="106"/>
                    <a:pt x="1011" y="114"/>
                    <a:pt x="1014" y="115"/>
                  </a:cubicBezTo>
                  <a:close/>
                  <a:moveTo>
                    <a:pt x="220" y="18"/>
                  </a:moveTo>
                  <a:cubicBezTo>
                    <a:pt x="225" y="13"/>
                    <a:pt x="232" y="18"/>
                    <a:pt x="233" y="15"/>
                  </a:cubicBezTo>
                  <a:cubicBezTo>
                    <a:pt x="234" y="13"/>
                    <a:pt x="223" y="12"/>
                    <a:pt x="219" y="14"/>
                  </a:cubicBezTo>
                  <a:cubicBezTo>
                    <a:pt x="215" y="17"/>
                    <a:pt x="206" y="15"/>
                    <a:pt x="207" y="18"/>
                  </a:cubicBezTo>
                  <a:cubicBezTo>
                    <a:pt x="207" y="19"/>
                    <a:pt x="214" y="23"/>
                    <a:pt x="220" y="18"/>
                  </a:cubicBezTo>
                  <a:close/>
                  <a:moveTo>
                    <a:pt x="990" y="420"/>
                  </a:moveTo>
                  <a:cubicBezTo>
                    <a:pt x="987" y="413"/>
                    <a:pt x="994" y="406"/>
                    <a:pt x="989" y="403"/>
                  </a:cubicBezTo>
                  <a:cubicBezTo>
                    <a:pt x="984" y="399"/>
                    <a:pt x="986" y="392"/>
                    <a:pt x="984" y="393"/>
                  </a:cubicBezTo>
                  <a:cubicBezTo>
                    <a:pt x="981" y="395"/>
                    <a:pt x="984" y="401"/>
                    <a:pt x="980" y="402"/>
                  </a:cubicBezTo>
                  <a:cubicBezTo>
                    <a:pt x="976" y="402"/>
                    <a:pt x="980" y="406"/>
                    <a:pt x="978" y="410"/>
                  </a:cubicBezTo>
                  <a:cubicBezTo>
                    <a:pt x="977" y="415"/>
                    <a:pt x="979" y="422"/>
                    <a:pt x="981" y="426"/>
                  </a:cubicBezTo>
                  <a:cubicBezTo>
                    <a:pt x="983" y="431"/>
                    <a:pt x="978" y="453"/>
                    <a:pt x="980" y="457"/>
                  </a:cubicBezTo>
                  <a:cubicBezTo>
                    <a:pt x="982" y="461"/>
                    <a:pt x="977" y="478"/>
                    <a:pt x="979" y="480"/>
                  </a:cubicBezTo>
                  <a:cubicBezTo>
                    <a:pt x="982" y="483"/>
                    <a:pt x="980" y="475"/>
                    <a:pt x="984" y="475"/>
                  </a:cubicBezTo>
                  <a:cubicBezTo>
                    <a:pt x="988" y="474"/>
                    <a:pt x="988" y="479"/>
                    <a:pt x="991" y="481"/>
                  </a:cubicBezTo>
                  <a:cubicBezTo>
                    <a:pt x="994" y="482"/>
                    <a:pt x="992" y="473"/>
                    <a:pt x="990" y="473"/>
                  </a:cubicBezTo>
                  <a:cubicBezTo>
                    <a:pt x="987" y="474"/>
                    <a:pt x="985" y="468"/>
                    <a:pt x="984" y="464"/>
                  </a:cubicBezTo>
                  <a:cubicBezTo>
                    <a:pt x="983" y="460"/>
                    <a:pt x="986" y="456"/>
                    <a:pt x="986" y="451"/>
                  </a:cubicBezTo>
                  <a:cubicBezTo>
                    <a:pt x="986" y="446"/>
                    <a:pt x="992" y="446"/>
                    <a:pt x="996" y="450"/>
                  </a:cubicBezTo>
                  <a:cubicBezTo>
                    <a:pt x="1000" y="453"/>
                    <a:pt x="1000" y="451"/>
                    <a:pt x="999" y="448"/>
                  </a:cubicBezTo>
                  <a:cubicBezTo>
                    <a:pt x="997" y="446"/>
                    <a:pt x="993" y="427"/>
                    <a:pt x="990" y="420"/>
                  </a:cubicBezTo>
                  <a:close/>
                  <a:moveTo>
                    <a:pt x="242" y="16"/>
                  </a:moveTo>
                  <a:cubicBezTo>
                    <a:pt x="246" y="18"/>
                    <a:pt x="233" y="18"/>
                    <a:pt x="231" y="20"/>
                  </a:cubicBezTo>
                  <a:cubicBezTo>
                    <a:pt x="230" y="22"/>
                    <a:pt x="222" y="21"/>
                    <a:pt x="224" y="24"/>
                  </a:cubicBezTo>
                  <a:cubicBezTo>
                    <a:pt x="225" y="27"/>
                    <a:pt x="237" y="27"/>
                    <a:pt x="237" y="25"/>
                  </a:cubicBezTo>
                  <a:cubicBezTo>
                    <a:pt x="237" y="23"/>
                    <a:pt x="243" y="25"/>
                    <a:pt x="243" y="23"/>
                  </a:cubicBezTo>
                  <a:cubicBezTo>
                    <a:pt x="244" y="20"/>
                    <a:pt x="246" y="18"/>
                    <a:pt x="253" y="18"/>
                  </a:cubicBezTo>
                  <a:cubicBezTo>
                    <a:pt x="260" y="17"/>
                    <a:pt x="260" y="15"/>
                    <a:pt x="253" y="12"/>
                  </a:cubicBezTo>
                  <a:cubicBezTo>
                    <a:pt x="247" y="9"/>
                    <a:pt x="239" y="13"/>
                    <a:pt x="242" y="16"/>
                  </a:cubicBezTo>
                  <a:close/>
                  <a:moveTo>
                    <a:pt x="232" y="208"/>
                  </a:moveTo>
                  <a:cubicBezTo>
                    <a:pt x="238" y="214"/>
                    <a:pt x="244" y="205"/>
                    <a:pt x="247" y="205"/>
                  </a:cubicBezTo>
                  <a:cubicBezTo>
                    <a:pt x="250" y="204"/>
                    <a:pt x="245" y="201"/>
                    <a:pt x="240" y="200"/>
                  </a:cubicBezTo>
                  <a:cubicBezTo>
                    <a:pt x="235" y="198"/>
                    <a:pt x="227" y="204"/>
                    <a:pt x="232" y="208"/>
                  </a:cubicBezTo>
                  <a:close/>
                  <a:moveTo>
                    <a:pt x="1371" y="249"/>
                  </a:moveTo>
                  <a:cubicBezTo>
                    <a:pt x="1369" y="248"/>
                    <a:pt x="1361" y="243"/>
                    <a:pt x="1359" y="240"/>
                  </a:cubicBezTo>
                  <a:cubicBezTo>
                    <a:pt x="1357" y="237"/>
                    <a:pt x="1348" y="236"/>
                    <a:pt x="1348" y="237"/>
                  </a:cubicBezTo>
                  <a:cubicBezTo>
                    <a:pt x="1348" y="239"/>
                    <a:pt x="1345" y="237"/>
                    <a:pt x="1344" y="236"/>
                  </a:cubicBezTo>
                  <a:cubicBezTo>
                    <a:pt x="1344" y="234"/>
                    <a:pt x="1334" y="234"/>
                    <a:pt x="1334" y="235"/>
                  </a:cubicBezTo>
                  <a:cubicBezTo>
                    <a:pt x="1334" y="237"/>
                    <a:pt x="1336" y="237"/>
                    <a:pt x="1338" y="239"/>
                  </a:cubicBezTo>
                  <a:cubicBezTo>
                    <a:pt x="1339" y="241"/>
                    <a:pt x="1336" y="242"/>
                    <a:pt x="1337" y="244"/>
                  </a:cubicBezTo>
                  <a:cubicBezTo>
                    <a:pt x="1337" y="246"/>
                    <a:pt x="1333" y="243"/>
                    <a:pt x="1331" y="242"/>
                  </a:cubicBezTo>
                  <a:cubicBezTo>
                    <a:pt x="1330" y="241"/>
                    <a:pt x="1331" y="236"/>
                    <a:pt x="1331" y="234"/>
                  </a:cubicBezTo>
                  <a:cubicBezTo>
                    <a:pt x="1332" y="231"/>
                    <a:pt x="1328" y="232"/>
                    <a:pt x="1328" y="230"/>
                  </a:cubicBezTo>
                  <a:cubicBezTo>
                    <a:pt x="1328" y="227"/>
                    <a:pt x="1317" y="222"/>
                    <a:pt x="1312" y="220"/>
                  </a:cubicBezTo>
                  <a:cubicBezTo>
                    <a:pt x="1308" y="218"/>
                    <a:pt x="1302" y="217"/>
                    <a:pt x="1300" y="214"/>
                  </a:cubicBezTo>
                  <a:cubicBezTo>
                    <a:pt x="1299" y="212"/>
                    <a:pt x="1291" y="212"/>
                    <a:pt x="1288" y="209"/>
                  </a:cubicBezTo>
                  <a:cubicBezTo>
                    <a:pt x="1285" y="205"/>
                    <a:pt x="1271" y="200"/>
                    <a:pt x="1265" y="199"/>
                  </a:cubicBezTo>
                  <a:cubicBezTo>
                    <a:pt x="1259" y="199"/>
                    <a:pt x="1261" y="196"/>
                    <a:pt x="1258" y="196"/>
                  </a:cubicBezTo>
                  <a:cubicBezTo>
                    <a:pt x="1255" y="197"/>
                    <a:pt x="1243" y="196"/>
                    <a:pt x="1239" y="196"/>
                  </a:cubicBezTo>
                  <a:cubicBezTo>
                    <a:pt x="1235" y="195"/>
                    <a:pt x="1234" y="198"/>
                    <a:pt x="1232" y="197"/>
                  </a:cubicBezTo>
                  <a:cubicBezTo>
                    <a:pt x="1229" y="196"/>
                    <a:pt x="1215" y="191"/>
                    <a:pt x="1213" y="192"/>
                  </a:cubicBezTo>
                  <a:cubicBezTo>
                    <a:pt x="1211" y="194"/>
                    <a:pt x="1212" y="197"/>
                    <a:pt x="1210" y="198"/>
                  </a:cubicBezTo>
                  <a:cubicBezTo>
                    <a:pt x="1209" y="198"/>
                    <a:pt x="1210" y="200"/>
                    <a:pt x="1214" y="204"/>
                  </a:cubicBezTo>
                  <a:cubicBezTo>
                    <a:pt x="1218" y="208"/>
                    <a:pt x="1216" y="210"/>
                    <a:pt x="1212" y="212"/>
                  </a:cubicBezTo>
                  <a:cubicBezTo>
                    <a:pt x="1209" y="213"/>
                    <a:pt x="1203" y="210"/>
                    <a:pt x="1201" y="208"/>
                  </a:cubicBezTo>
                  <a:cubicBezTo>
                    <a:pt x="1200" y="205"/>
                    <a:pt x="1195" y="206"/>
                    <a:pt x="1193" y="203"/>
                  </a:cubicBezTo>
                  <a:cubicBezTo>
                    <a:pt x="1192" y="199"/>
                    <a:pt x="1195" y="198"/>
                    <a:pt x="1197" y="200"/>
                  </a:cubicBezTo>
                  <a:cubicBezTo>
                    <a:pt x="1200" y="202"/>
                    <a:pt x="1203" y="201"/>
                    <a:pt x="1203" y="198"/>
                  </a:cubicBezTo>
                  <a:cubicBezTo>
                    <a:pt x="1204" y="196"/>
                    <a:pt x="1197" y="194"/>
                    <a:pt x="1193" y="194"/>
                  </a:cubicBezTo>
                  <a:cubicBezTo>
                    <a:pt x="1189" y="194"/>
                    <a:pt x="1187" y="199"/>
                    <a:pt x="1184" y="201"/>
                  </a:cubicBezTo>
                  <a:cubicBezTo>
                    <a:pt x="1180" y="204"/>
                    <a:pt x="1165" y="201"/>
                    <a:pt x="1164" y="199"/>
                  </a:cubicBezTo>
                  <a:cubicBezTo>
                    <a:pt x="1162" y="198"/>
                    <a:pt x="1141" y="199"/>
                    <a:pt x="1139" y="201"/>
                  </a:cubicBezTo>
                  <a:cubicBezTo>
                    <a:pt x="1137" y="202"/>
                    <a:pt x="1139" y="208"/>
                    <a:pt x="1138" y="208"/>
                  </a:cubicBezTo>
                  <a:cubicBezTo>
                    <a:pt x="1137" y="209"/>
                    <a:pt x="1135" y="202"/>
                    <a:pt x="1135" y="200"/>
                  </a:cubicBezTo>
                  <a:cubicBezTo>
                    <a:pt x="1135" y="199"/>
                    <a:pt x="1133" y="198"/>
                    <a:pt x="1129" y="198"/>
                  </a:cubicBezTo>
                  <a:cubicBezTo>
                    <a:pt x="1126" y="198"/>
                    <a:pt x="1123" y="198"/>
                    <a:pt x="1125" y="196"/>
                  </a:cubicBezTo>
                  <a:cubicBezTo>
                    <a:pt x="1127" y="195"/>
                    <a:pt x="1124" y="193"/>
                    <a:pt x="1126" y="191"/>
                  </a:cubicBezTo>
                  <a:cubicBezTo>
                    <a:pt x="1129" y="189"/>
                    <a:pt x="1121" y="183"/>
                    <a:pt x="1113" y="180"/>
                  </a:cubicBezTo>
                  <a:cubicBezTo>
                    <a:pt x="1106" y="177"/>
                    <a:pt x="1088" y="179"/>
                    <a:pt x="1083" y="180"/>
                  </a:cubicBezTo>
                  <a:cubicBezTo>
                    <a:pt x="1078" y="181"/>
                    <a:pt x="1069" y="181"/>
                    <a:pt x="1064" y="181"/>
                  </a:cubicBezTo>
                  <a:cubicBezTo>
                    <a:pt x="1060" y="181"/>
                    <a:pt x="1063" y="179"/>
                    <a:pt x="1062" y="177"/>
                  </a:cubicBezTo>
                  <a:cubicBezTo>
                    <a:pt x="1061" y="175"/>
                    <a:pt x="1053" y="172"/>
                    <a:pt x="1052" y="174"/>
                  </a:cubicBezTo>
                  <a:cubicBezTo>
                    <a:pt x="1051" y="176"/>
                    <a:pt x="1049" y="174"/>
                    <a:pt x="1049" y="173"/>
                  </a:cubicBezTo>
                  <a:cubicBezTo>
                    <a:pt x="1049" y="172"/>
                    <a:pt x="1042" y="169"/>
                    <a:pt x="1039" y="170"/>
                  </a:cubicBezTo>
                  <a:cubicBezTo>
                    <a:pt x="1036" y="170"/>
                    <a:pt x="1035" y="167"/>
                    <a:pt x="1038" y="167"/>
                  </a:cubicBezTo>
                  <a:cubicBezTo>
                    <a:pt x="1041" y="167"/>
                    <a:pt x="1047" y="168"/>
                    <a:pt x="1044" y="164"/>
                  </a:cubicBezTo>
                  <a:cubicBezTo>
                    <a:pt x="1042" y="160"/>
                    <a:pt x="1020" y="159"/>
                    <a:pt x="1018" y="160"/>
                  </a:cubicBezTo>
                  <a:cubicBezTo>
                    <a:pt x="1016" y="160"/>
                    <a:pt x="1018" y="163"/>
                    <a:pt x="1014" y="167"/>
                  </a:cubicBezTo>
                  <a:cubicBezTo>
                    <a:pt x="1009" y="172"/>
                    <a:pt x="1005" y="169"/>
                    <a:pt x="1005" y="167"/>
                  </a:cubicBezTo>
                  <a:cubicBezTo>
                    <a:pt x="1006" y="165"/>
                    <a:pt x="1011" y="165"/>
                    <a:pt x="1011" y="163"/>
                  </a:cubicBezTo>
                  <a:cubicBezTo>
                    <a:pt x="1011" y="161"/>
                    <a:pt x="1004" y="162"/>
                    <a:pt x="1002" y="160"/>
                  </a:cubicBezTo>
                  <a:cubicBezTo>
                    <a:pt x="1001" y="158"/>
                    <a:pt x="1004" y="157"/>
                    <a:pt x="1007" y="158"/>
                  </a:cubicBezTo>
                  <a:cubicBezTo>
                    <a:pt x="1010" y="159"/>
                    <a:pt x="1015" y="159"/>
                    <a:pt x="1015" y="158"/>
                  </a:cubicBezTo>
                  <a:cubicBezTo>
                    <a:pt x="1015" y="157"/>
                    <a:pt x="1012" y="156"/>
                    <a:pt x="1007" y="156"/>
                  </a:cubicBezTo>
                  <a:cubicBezTo>
                    <a:pt x="1003" y="155"/>
                    <a:pt x="991" y="152"/>
                    <a:pt x="985" y="153"/>
                  </a:cubicBezTo>
                  <a:cubicBezTo>
                    <a:pt x="979" y="153"/>
                    <a:pt x="976" y="150"/>
                    <a:pt x="973" y="150"/>
                  </a:cubicBezTo>
                  <a:cubicBezTo>
                    <a:pt x="969" y="150"/>
                    <a:pt x="969" y="152"/>
                    <a:pt x="971" y="154"/>
                  </a:cubicBezTo>
                  <a:cubicBezTo>
                    <a:pt x="973" y="156"/>
                    <a:pt x="968" y="157"/>
                    <a:pt x="964" y="156"/>
                  </a:cubicBezTo>
                  <a:cubicBezTo>
                    <a:pt x="960" y="156"/>
                    <a:pt x="954" y="158"/>
                    <a:pt x="957" y="161"/>
                  </a:cubicBezTo>
                  <a:cubicBezTo>
                    <a:pt x="959" y="164"/>
                    <a:pt x="961" y="160"/>
                    <a:pt x="963" y="161"/>
                  </a:cubicBezTo>
                  <a:cubicBezTo>
                    <a:pt x="965" y="162"/>
                    <a:pt x="958" y="164"/>
                    <a:pt x="961" y="166"/>
                  </a:cubicBezTo>
                  <a:cubicBezTo>
                    <a:pt x="964" y="167"/>
                    <a:pt x="963" y="170"/>
                    <a:pt x="963" y="171"/>
                  </a:cubicBezTo>
                  <a:cubicBezTo>
                    <a:pt x="963" y="173"/>
                    <a:pt x="959" y="173"/>
                    <a:pt x="957" y="171"/>
                  </a:cubicBezTo>
                  <a:cubicBezTo>
                    <a:pt x="955" y="169"/>
                    <a:pt x="952" y="171"/>
                    <a:pt x="949" y="171"/>
                  </a:cubicBezTo>
                  <a:cubicBezTo>
                    <a:pt x="946" y="170"/>
                    <a:pt x="943" y="172"/>
                    <a:pt x="947" y="172"/>
                  </a:cubicBezTo>
                  <a:cubicBezTo>
                    <a:pt x="950" y="173"/>
                    <a:pt x="952" y="175"/>
                    <a:pt x="947" y="176"/>
                  </a:cubicBezTo>
                  <a:cubicBezTo>
                    <a:pt x="942" y="176"/>
                    <a:pt x="943" y="171"/>
                    <a:pt x="940" y="172"/>
                  </a:cubicBezTo>
                  <a:cubicBezTo>
                    <a:pt x="938" y="172"/>
                    <a:pt x="931" y="170"/>
                    <a:pt x="928" y="170"/>
                  </a:cubicBezTo>
                  <a:cubicBezTo>
                    <a:pt x="925" y="170"/>
                    <a:pt x="923" y="172"/>
                    <a:pt x="919" y="173"/>
                  </a:cubicBezTo>
                  <a:cubicBezTo>
                    <a:pt x="914" y="173"/>
                    <a:pt x="908" y="171"/>
                    <a:pt x="907" y="168"/>
                  </a:cubicBezTo>
                  <a:cubicBezTo>
                    <a:pt x="905" y="166"/>
                    <a:pt x="904" y="165"/>
                    <a:pt x="902" y="168"/>
                  </a:cubicBezTo>
                  <a:cubicBezTo>
                    <a:pt x="900" y="171"/>
                    <a:pt x="900" y="176"/>
                    <a:pt x="898" y="176"/>
                  </a:cubicBezTo>
                  <a:cubicBezTo>
                    <a:pt x="896" y="176"/>
                    <a:pt x="895" y="181"/>
                    <a:pt x="893" y="182"/>
                  </a:cubicBezTo>
                  <a:cubicBezTo>
                    <a:pt x="891" y="184"/>
                    <a:pt x="890" y="181"/>
                    <a:pt x="888" y="181"/>
                  </a:cubicBezTo>
                  <a:cubicBezTo>
                    <a:pt x="885" y="181"/>
                    <a:pt x="876" y="172"/>
                    <a:pt x="876" y="170"/>
                  </a:cubicBezTo>
                  <a:cubicBezTo>
                    <a:pt x="875" y="167"/>
                    <a:pt x="870" y="163"/>
                    <a:pt x="868" y="162"/>
                  </a:cubicBezTo>
                  <a:cubicBezTo>
                    <a:pt x="867" y="161"/>
                    <a:pt x="870" y="160"/>
                    <a:pt x="872" y="162"/>
                  </a:cubicBezTo>
                  <a:cubicBezTo>
                    <a:pt x="873" y="163"/>
                    <a:pt x="876" y="163"/>
                    <a:pt x="877" y="162"/>
                  </a:cubicBezTo>
                  <a:cubicBezTo>
                    <a:pt x="879" y="162"/>
                    <a:pt x="879" y="157"/>
                    <a:pt x="876" y="157"/>
                  </a:cubicBezTo>
                  <a:cubicBezTo>
                    <a:pt x="873" y="157"/>
                    <a:pt x="874" y="154"/>
                    <a:pt x="875" y="154"/>
                  </a:cubicBezTo>
                  <a:cubicBezTo>
                    <a:pt x="877" y="153"/>
                    <a:pt x="872" y="149"/>
                    <a:pt x="874" y="148"/>
                  </a:cubicBezTo>
                  <a:cubicBezTo>
                    <a:pt x="876" y="148"/>
                    <a:pt x="875" y="146"/>
                    <a:pt x="872" y="145"/>
                  </a:cubicBezTo>
                  <a:cubicBezTo>
                    <a:pt x="870" y="145"/>
                    <a:pt x="867" y="143"/>
                    <a:pt x="867" y="142"/>
                  </a:cubicBezTo>
                  <a:cubicBezTo>
                    <a:pt x="867" y="140"/>
                    <a:pt x="856" y="140"/>
                    <a:pt x="856" y="142"/>
                  </a:cubicBezTo>
                  <a:cubicBezTo>
                    <a:pt x="857" y="144"/>
                    <a:pt x="852" y="143"/>
                    <a:pt x="853" y="141"/>
                  </a:cubicBezTo>
                  <a:cubicBezTo>
                    <a:pt x="854" y="140"/>
                    <a:pt x="849" y="140"/>
                    <a:pt x="844" y="139"/>
                  </a:cubicBezTo>
                  <a:cubicBezTo>
                    <a:pt x="839" y="137"/>
                    <a:pt x="839" y="134"/>
                    <a:pt x="837" y="134"/>
                  </a:cubicBezTo>
                  <a:cubicBezTo>
                    <a:pt x="835" y="133"/>
                    <a:pt x="836" y="139"/>
                    <a:pt x="833" y="137"/>
                  </a:cubicBezTo>
                  <a:cubicBezTo>
                    <a:pt x="830" y="136"/>
                    <a:pt x="828" y="139"/>
                    <a:pt x="829" y="142"/>
                  </a:cubicBezTo>
                  <a:cubicBezTo>
                    <a:pt x="830" y="145"/>
                    <a:pt x="829" y="145"/>
                    <a:pt x="829" y="148"/>
                  </a:cubicBezTo>
                  <a:cubicBezTo>
                    <a:pt x="829" y="150"/>
                    <a:pt x="827" y="149"/>
                    <a:pt x="824" y="148"/>
                  </a:cubicBezTo>
                  <a:cubicBezTo>
                    <a:pt x="821" y="147"/>
                    <a:pt x="821" y="151"/>
                    <a:pt x="814" y="149"/>
                  </a:cubicBezTo>
                  <a:cubicBezTo>
                    <a:pt x="808" y="147"/>
                    <a:pt x="805" y="149"/>
                    <a:pt x="804" y="147"/>
                  </a:cubicBezTo>
                  <a:cubicBezTo>
                    <a:pt x="802" y="145"/>
                    <a:pt x="800" y="145"/>
                    <a:pt x="800" y="146"/>
                  </a:cubicBezTo>
                  <a:cubicBezTo>
                    <a:pt x="800" y="148"/>
                    <a:pt x="790" y="147"/>
                    <a:pt x="789" y="145"/>
                  </a:cubicBezTo>
                  <a:cubicBezTo>
                    <a:pt x="788" y="142"/>
                    <a:pt x="791" y="142"/>
                    <a:pt x="792" y="141"/>
                  </a:cubicBezTo>
                  <a:cubicBezTo>
                    <a:pt x="794" y="140"/>
                    <a:pt x="790" y="139"/>
                    <a:pt x="785" y="140"/>
                  </a:cubicBezTo>
                  <a:cubicBezTo>
                    <a:pt x="779" y="140"/>
                    <a:pt x="776" y="137"/>
                    <a:pt x="770" y="137"/>
                  </a:cubicBezTo>
                  <a:cubicBezTo>
                    <a:pt x="764" y="138"/>
                    <a:pt x="752" y="139"/>
                    <a:pt x="750" y="140"/>
                  </a:cubicBezTo>
                  <a:cubicBezTo>
                    <a:pt x="748" y="141"/>
                    <a:pt x="751" y="144"/>
                    <a:pt x="749" y="144"/>
                  </a:cubicBezTo>
                  <a:cubicBezTo>
                    <a:pt x="746" y="144"/>
                    <a:pt x="748" y="139"/>
                    <a:pt x="747" y="136"/>
                  </a:cubicBezTo>
                  <a:cubicBezTo>
                    <a:pt x="747" y="134"/>
                    <a:pt x="743" y="133"/>
                    <a:pt x="743" y="135"/>
                  </a:cubicBezTo>
                  <a:cubicBezTo>
                    <a:pt x="744" y="137"/>
                    <a:pt x="737" y="138"/>
                    <a:pt x="735" y="137"/>
                  </a:cubicBezTo>
                  <a:cubicBezTo>
                    <a:pt x="733" y="135"/>
                    <a:pt x="730" y="133"/>
                    <a:pt x="726" y="132"/>
                  </a:cubicBezTo>
                  <a:cubicBezTo>
                    <a:pt x="721" y="131"/>
                    <a:pt x="715" y="136"/>
                    <a:pt x="717" y="137"/>
                  </a:cubicBezTo>
                  <a:cubicBezTo>
                    <a:pt x="718" y="139"/>
                    <a:pt x="721" y="137"/>
                    <a:pt x="722" y="138"/>
                  </a:cubicBezTo>
                  <a:cubicBezTo>
                    <a:pt x="722" y="140"/>
                    <a:pt x="712" y="140"/>
                    <a:pt x="712" y="141"/>
                  </a:cubicBezTo>
                  <a:cubicBezTo>
                    <a:pt x="712" y="143"/>
                    <a:pt x="702" y="145"/>
                    <a:pt x="699" y="146"/>
                  </a:cubicBezTo>
                  <a:cubicBezTo>
                    <a:pt x="692" y="147"/>
                    <a:pt x="690" y="147"/>
                    <a:pt x="686" y="150"/>
                  </a:cubicBezTo>
                  <a:cubicBezTo>
                    <a:pt x="683" y="153"/>
                    <a:pt x="685" y="147"/>
                    <a:pt x="688" y="144"/>
                  </a:cubicBezTo>
                  <a:cubicBezTo>
                    <a:pt x="691" y="141"/>
                    <a:pt x="694" y="142"/>
                    <a:pt x="696" y="140"/>
                  </a:cubicBezTo>
                  <a:cubicBezTo>
                    <a:pt x="697" y="138"/>
                    <a:pt x="700" y="138"/>
                    <a:pt x="705" y="137"/>
                  </a:cubicBezTo>
                  <a:cubicBezTo>
                    <a:pt x="709" y="137"/>
                    <a:pt x="709" y="134"/>
                    <a:pt x="711" y="133"/>
                  </a:cubicBezTo>
                  <a:cubicBezTo>
                    <a:pt x="713" y="132"/>
                    <a:pt x="718" y="130"/>
                    <a:pt x="719" y="128"/>
                  </a:cubicBezTo>
                  <a:cubicBezTo>
                    <a:pt x="720" y="126"/>
                    <a:pt x="731" y="122"/>
                    <a:pt x="733" y="122"/>
                  </a:cubicBezTo>
                  <a:cubicBezTo>
                    <a:pt x="735" y="123"/>
                    <a:pt x="736" y="118"/>
                    <a:pt x="737" y="118"/>
                  </a:cubicBezTo>
                  <a:cubicBezTo>
                    <a:pt x="738" y="118"/>
                    <a:pt x="744" y="115"/>
                    <a:pt x="747" y="114"/>
                  </a:cubicBezTo>
                  <a:cubicBezTo>
                    <a:pt x="749" y="113"/>
                    <a:pt x="750" y="111"/>
                    <a:pt x="750" y="109"/>
                  </a:cubicBezTo>
                  <a:cubicBezTo>
                    <a:pt x="750" y="108"/>
                    <a:pt x="747" y="108"/>
                    <a:pt x="747" y="107"/>
                  </a:cubicBezTo>
                  <a:cubicBezTo>
                    <a:pt x="746" y="105"/>
                    <a:pt x="748" y="106"/>
                    <a:pt x="751" y="105"/>
                  </a:cubicBezTo>
                  <a:cubicBezTo>
                    <a:pt x="753" y="104"/>
                    <a:pt x="751" y="101"/>
                    <a:pt x="749" y="102"/>
                  </a:cubicBezTo>
                  <a:cubicBezTo>
                    <a:pt x="747" y="102"/>
                    <a:pt x="750" y="100"/>
                    <a:pt x="748" y="98"/>
                  </a:cubicBezTo>
                  <a:cubicBezTo>
                    <a:pt x="746" y="96"/>
                    <a:pt x="743" y="99"/>
                    <a:pt x="743" y="97"/>
                  </a:cubicBezTo>
                  <a:cubicBezTo>
                    <a:pt x="743" y="94"/>
                    <a:pt x="743" y="92"/>
                    <a:pt x="741" y="90"/>
                  </a:cubicBezTo>
                  <a:cubicBezTo>
                    <a:pt x="740" y="89"/>
                    <a:pt x="737" y="93"/>
                    <a:pt x="734" y="90"/>
                  </a:cubicBezTo>
                  <a:cubicBezTo>
                    <a:pt x="731" y="88"/>
                    <a:pt x="723" y="87"/>
                    <a:pt x="723" y="88"/>
                  </a:cubicBezTo>
                  <a:cubicBezTo>
                    <a:pt x="723" y="89"/>
                    <a:pt x="718" y="86"/>
                    <a:pt x="718" y="87"/>
                  </a:cubicBezTo>
                  <a:cubicBezTo>
                    <a:pt x="717" y="88"/>
                    <a:pt x="710" y="88"/>
                    <a:pt x="708" y="87"/>
                  </a:cubicBezTo>
                  <a:cubicBezTo>
                    <a:pt x="706" y="87"/>
                    <a:pt x="703" y="88"/>
                    <a:pt x="702" y="90"/>
                  </a:cubicBezTo>
                  <a:cubicBezTo>
                    <a:pt x="702" y="93"/>
                    <a:pt x="694" y="92"/>
                    <a:pt x="692" y="91"/>
                  </a:cubicBezTo>
                  <a:cubicBezTo>
                    <a:pt x="691" y="91"/>
                    <a:pt x="698" y="85"/>
                    <a:pt x="698" y="84"/>
                  </a:cubicBezTo>
                  <a:cubicBezTo>
                    <a:pt x="698" y="83"/>
                    <a:pt x="686" y="84"/>
                    <a:pt x="685" y="83"/>
                  </a:cubicBezTo>
                  <a:cubicBezTo>
                    <a:pt x="684" y="82"/>
                    <a:pt x="678" y="81"/>
                    <a:pt x="675" y="81"/>
                  </a:cubicBezTo>
                  <a:cubicBezTo>
                    <a:pt x="673" y="82"/>
                    <a:pt x="675" y="81"/>
                    <a:pt x="678" y="81"/>
                  </a:cubicBezTo>
                  <a:cubicBezTo>
                    <a:pt x="680" y="80"/>
                    <a:pt x="683" y="78"/>
                    <a:pt x="685" y="78"/>
                  </a:cubicBezTo>
                  <a:cubicBezTo>
                    <a:pt x="688" y="77"/>
                    <a:pt x="687" y="76"/>
                    <a:pt x="686" y="75"/>
                  </a:cubicBezTo>
                  <a:cubicBezTo>
                    <a:pt x="685" y="73"/>
                    <a:pt x="682" y="74"/>
                    <a:pt x="679" y="73"/>
                  </a:cubicBezTo>
                  <a:cubicBezTo>
                    <a:pt x="677" y="72"/>
                    <a:pt x="673" y="71"/>
                    <a:pt x="671" y="71"/>
                  </a:cubicBezTo>
                  <a:cubicBezTo>
                    <a:pt x="669" y="71"/>
                    <a:pt x="666" y="72"/>
                    <a:pt x="660" y="73"/>
                  </a:cubicBezTo>
                  <a:cubicBezTo>
                    <a:pt x="655" y="74"/>
                    <a:pt x="654" y="78"/>
                    <a:pt x="652" y="80"/>
                  </a:cubicBezTo>
                  <a:cubicBezTo>
                    <a:pt x="649" y="81"/>
                    <a:pt x="644" y="86"/>
                    <a:pt x="646" y="87"/>
                  </a:cubicBezTo>
                  <a:cubicBezTo>
                    <a:pt x="648" y="87"/>
                    <a:pt x="647" y="89"/>
                    <a:pt x="648" y="90"/>
                  </a:cubicBezTo>
                  <a:cubicBezTo>
                    <a:pt x="648" y="92"/>
                    <a:pt x="646" y="92"/>
                    <a:pt x="643" y="92"/>
                  </a:cubicBezTo>
                  <a:cubicBezTo>
                    <a:pt x="640" y="91"/>
                    <a:pt x="631" y="91"/>
                    <a:pt x="631" y="93"/>
                  </a:cubicBezTo>
                  <a:cubicBezTo>
                    <a:pt x="631" y="95"/>
                    <a:pt x="636" y="96"/>
                    <a:pt x="636" y="97"/>
                  </a:cubicBezTo>
                  <a:cubicBezTo>
                    <a:pt x="636" y="98"/>
                    <a:pt x="632" y="97"/>
                    <a:pt x="630" y="96"/>
                  </a:cubicBezTo>
                  <a:cubicBezTo>
                    <a:pt x="628" y="95"/>
                    <a:pt x="624" y="96"/>
                    <a:pt x="623" y="98"/>
                  </a:cubicBezTo>
                  <a:cubicBezTo>
                    <a:pt x="622" y="100"/>
                    <a:pt x="619" y="99"/>
                    <a:pt x="618" y="99"/>
                  </a:cubicBezTo>
                  <a:cubicBezTo>
                    <a:pt x="617" y="98"/>
                    <a:pt x="614" y="100"/>
                    <a:pt x="613" y="99"/>
                  </a:cubicBezTo>
                  <a:cubicBezTo>
                    <a:pt x="611" y="98"/>
                    <a:pt x="616" y="96"/>
                    <a:pt x="615" y="95"/>
                  </a:cubicBezTo>
                  <a:cubicBezTo>
                    <a:pt x="614" y="93"/>
                    <a:pt x="608" y="94"/>
                    <a:pt x="607" y="97"/>
                  </a:cubicBezTo>
                  <a:cubicBezTo>
                    <a:pt x="607" y="99"/>
                    <a:pt x="603" y="95"/>
                    <a:pt x="602" y="96"/>
                  </a:cubicBezTo>
                  <a:cubicBezTo>
                    <a:pt x="601" y="96"/>
                    <a:pt x="599" y="97"/>
                    <a:pt x="597" y="98"/>
                  </a:cubicBezTo>
                  <a:cubicBezTo>
                    <a:pt x="594" y="99"/>
                    <a:pt x="590" y="97"/>
                    <a:pt x="589" y="99"/>
                  </a:cubicBezTo>
                  <a:cubicBezTo>
                    <a:pt x="588" y="101"/>
                    <a:pt x="594" y="102"/>
                    <a:pt x="594" y="102"/>
                  </a:cubicBezTo>
                  <a:cubicBezTo>
                    <a:pt x="594" y="103"/>
                    <a:pt x="581" y="103"/>
                    <a:pt x="580" y="104"/>
                  </a:cubicBezTo>
                  <a:cubicBezTo>
                    <a:pt x="580" y="106"/>
                    <a:pt x="576" y="106"/>
                    <a:pt x="570" y="106"/>
                  </a:cubicBezTo>
                  <a:cubicBezTo>
                    <a:pt x="565" y="106"/>
                    <a:pt x="567" y="109"/>
                    <a:pt x="563" y="109"/>
                  </a:cubicBezTo>
                  <a:cubicBezTo>
                    <a:pt x="559" y="110"/>
                    <a:pt x="557" y="110"/>
                    <a:pt x="555" y="113"/>
                  </a:cubicBezTo>
                  <a:cubicBezTo>
                    <a:pt x="554" y="115"/>
                    <a:pt x="550" y="115"/>
                    <a:pt x="549" y="113"/>
                  </a:cubicBezTo>
                  <a:cubicBezTo>
                    <a:pt x="548" y="112"/>
                    <a:pt x="544" y="114"/>
                    <a:pt x="546" y="114"/>
                  </a:cubicBezTo>
                  <a:cubicBezTo>
                    <a:pt x="548" y="115"/>
                    <a:pt x="546" y="117"/>
                    <a:pt x="545" y="116"/>
                  </a:cubicBezTo>
                  <a:cubicBezTo>
                    <a:pt x="543" y="116"/>
                    <a:pt x="540" y="119"/>
                    <a:pt x="542" y="118"/>
                  </a:cubicBezTo>
                  <a:cubicBezTo>
                    <a:pt x="544" y="118"/>
                    <a:pt x="545" y="120"/>
                    <a:pt x="544" y="121"/>
                  </a:cubicBezTo>
                  <a:cubicBezTo>
                    <a:pt x="543" y="123"/>
                    <a:pt x="538" y="120"/>
                    <a:pt x="537" y="121"/>
                  </a:cubicBezTo>
                  <a:cubicBezTo>
                    <a:pt x="536" y="122"/>
                    <a:pt x="539" y="124"/>
                    <a:pt x="541" y="123"/>
                  </a:cubicBezTo>
                  <a:cubicBezTo>
                    <a:pt x="543" y="123"/>
                    <a:pt x="545" y="125"/>
                    <a:pt x="545" y="126"/>
                  </a:cubicBezTo>
                  <a:cubicBezTo>
                    <a:pt x="545" y="128"/>
                    <a:pt x="540" y="125"/>
                    <a:pt x="539" y="126"/>
                  </a:cubicBezTo>
                  <a:cubicBezTo>
                    <a:pt x="538" y="128"/>
                    <a:pt x="540" y="128"/>
                    <a:pt x="542" y="129"/>
                  </a:cubicBezTo>
                  <a:cubicBezTo>
                    <a:pt x="544" y="129"/>
                    <a:pt x="543" y="130"/>
                    <a:pt x="545" y="131"/>
                  </a:cubicBezTo>
                  <a:cubicBezTo>
                    <a:pt x="545" y="132"/>
                    <a:pt x="545" y="132"/>
                    <a:pt x="545" y="132"/>
                  </a:cubicBezTo>
                  <a:cubicBezTo>
                    <a:pt x="546" y="133"/>
                    <a:pt x="544" y="134"/>
                    <a:pt x="544" y="135"/>
                  </a:cubicBezTo>
                  <a:cubicBezTo>
                    <a:pt x="544" y="137"/>
                    <a:pt x="542" y="137"/>
                    <a:pt x="542" y="136"/>
                  </a:cubicBezTo>
                  <a:cubicBezTo>
                    <a:pt x="542" y="135"/>
                    <a:pt x="536" y="134"/>
                    <a:pt x="534" y="136"/>
                  </a:cubicBezTo>
                  <a:cubicBezTo>
                    <a:pt x="533" y="137"/>
                    <a:pt x="532" y="138"/>
                    <a:pt x="530" y="137"/>
                  </a:cubicBezTo>
                  <a:cubicBezTo>
                    <a:pt x="529" y="135"/>
                    <a:pt x="524" y="137"/>
                    <a:pt x="519" y="137"/>
                  </a:cubicBezTo>
                  <a:cubicBezTo>
                    <a:pt x="513" y="138"/>
                    <a:pt x="501" y="138"/>
                    <a:pt x="498" y="139"/>
                  </a:cubicBezTo>
                  <a:cubicBezTo>
                    <a:pt x="495" y="140"/>
                    <a:pt x="492" y="144"/>
                    <a:pt x="495" y="147"/>
                  </a:cubicBezTo>
                  <a:cubicBezTo>
                    <a:pt x="498" y="150"/>
                    <a:pt x="495" y="151"/>
                    <a:pt x="495" y="153"/>
                  </a:cubicBezTo>
                  <a:cubicBezTo>
                    <a:pt x="495" y="155"/>
                    <a:pt x="502" y="158"/>
                    <a:pt x="506" y="159"/>
                  </a:cubicBezTo>
                  <a:cubicBezTo>
                    <a:pt x="510" y="159"/>
                    <a:pt x="513" y="164"/>
                    <a:pt x="511" y="167"/>
                  </a:cubicBezTo>
                  <a:cubicBezTo>
                    <a:pt x="508" y="169"/>
                    <a:pt x="502" y="166"/>
                    <a:pt x="497" y="162"/>
                  </a:cubicBezTo>
                  <a:cubicBezTo>
                    <a:pt x="492" y="159"/>
                    <a:pt x="482" y="157"/>
                    <a:pt x="479" y="157"/>
                  </a:cubicBezTo>
                  <a:cubicBezTo>
                    <a:pt x="475" y="158"/>
                    <a:pt x="477" y="154"/>
                    <a:pt x="473" y="154"/>
                  </a:cubicBezTo>
                  <a:cubicBezTo>
                    <a:pt x="468" y="155"/>
                    <a:pt x="465" y="159"/>
                    <a:pt x="468" y="159"/>
                  </a:cubicBezTo>
                  <a:cubicBezTo>
                    <a:pt x="471" y="159"/>
                    <a:pt x="472" y="158"/>
                    <a:pt x="471" y="160"/>
                  </a:cubicBezTo>
                  <a:cubicBezTo>
                    <a:pt x="469" y="161"/>
                    <a:pt x="472" y="161"/>
                    <a:pt x="475" y="162"/>
                  </a:cubicBezTo>
                  <a:cubicBezTo>
                    <a:pt x="479" y="164"/>
                    <a:pt x="472" y="166"/>
                    <a:pt x="469" y="164"/>
                  </a:cubicBezTo>
                  <a:cubicBezTo>
                    <a:pt x="465" y="161"/>
                    <a:pt x="461" y="163"/>
                    <a:pt x="460" y="165"/>
                  </a:cubicBezTo>
                  <a:cubicBezTo>
                    <a:pt x="459" y="167"/>
                    <a:pt x="464" y="173"/>
                    <a:pt x="471" y="174"/>
                  </a:cubicBezTo>
                  <a:cubicBezTo>
                    <a:pt x="477" y="175"/>
                    <a:pt x="475" y="177"/>
                    <a:pt x="478" y="178"/>
                  </a:cubicBezTo>
                  <a:cubicBezTo>
                    <a:pt x="481" y="179"/>
                    <a:pt x="479" y="180"/>
                    <a:pt x="477" y="180"/>
                  </a:cubicBezTo>
                  <a:cubicBezTo>
                    <a:pt x="475" y="180"/>
                    <a:pt x="471" y="177"/>
                    <a:pt x="467" y="175"/>
                  </a:cubicBezTo>
                  <a:cubicBezTo>
                    <a:pt x="464" y="174"/>
                    <a:pt x="456" y="176"/>
                    <a:pt x="454" y="174"/>
                  </a:cubicBezTo>
                  <a:cubicBezTo>
                    <a:pt x="452" y="172"/>
                    <a:pt x="455" y="170"/>
                    <a:pt x="453" y="169"/>
                  </a:cubicBezTo>
                  <a:cubicBezTo>
                    <a:pt x="452" y="167"/>
                    <a:pt x="453" y="164"/>
                    <a:pt x="455" y="161"/>
                  </a:cubicBezTo>
                  <a:cubicBezTo>
                    <a:pt x="457" y="158"/>
                    <a:pt x="455" y="152"/>
                    <a:pt x="452" y="151"/>
                  </a:cubicBezTo>
                  <a:cubicBezTo>
                    <a:pt x="449" y="150"/>
                    <a:pt x="449" y="153"/>
                    <a:pt x="450" y="154"/>
                  </a:cubicBezTo>
                  <a:cubicBezTo>
                    <a:pt x="450" y="155"/>
                    <a:pt x="450" y="160"/>
                    <a:pt x="448" y="163"/>
                  </a:cubicBezTo>
                  <a:cubicBezTo>
                    <a:pt x="445" y="166"/>
                    <a:pt x="438" y="166"/>
                    <a:pt x="438" y="168"/>
                  </a:cubicBezTo>
                  <a:cubicBezTo>
                    <a:pt x="438" y="170"/>
                    <a:pt x="433" y="171"/>
                    <a:pt x="435" y="173"/>
                  </a:cubicBezTo>
                  <a:cubicBezTo>
                    <a:pt x="436" y="174"/>
                    <a:pt x="443" y="181"/>
                    <a:pt x="444" y="184"/>
                  </a:cubicBezTo>
                  <a:cubicBezTo>
                    <a:pt x="445" y="186"/>
                    <a:pt x="438" y="193"/>
                    <a:pt x="439" y="197"/>
                  </a:cubicBezTo>
                  <a:cubicBezTo>
                    <a:pt x="440" y="201"/>
                    <a:pt x="438" y="203"/>
                    <a:pt x="440" y="205"/>
                  </a:cubicBezTo>
                  <a:cubicBezTo>
                    <a:pt x="441" y="207"/>
                    <a:pt x="444" y="205"/>
                    <a:pt x="446" y="206"/>
                  </a:cubicBezTo>
                  <a:cubicBezTo>
                    <a:pt x="448" y="207"/>
                    <a:pt x="451" y="205"/>
                    <a:pt x="455" y="204"/>
                  </a:cubicBezTo>
                  <a:cubicBezTo>
                    <a:pt x="460" y="203"/>
                    <a:pt x="468" y="208"/>
                    <a:pt x="471" y="210"/>
                  </a:cubicBezTo>
                  <a:cubicBezTo>
                    <a:pt x="474" y="211"/>
                    <a:pt x="472" y="213"/>
                    <a:pt x="474" y="216"/>
                  </a:cubicBezTo>
                  <a:cubicBezTo>
                    <a:pt x="475" y="218"/>
                    <a:pt x="470" y="218"/>
                    <a:pt x="470" y="222"/>
                  </a:cubicBezTo>
                  <a:cubicBezTo>
                    <a:pt x="470" y="225"/>
                    <a:pt x="479" y="227"/>
                    <a:pt x="479" y="228"/>
                  </a:cubicBezTo>
                  <a:cubicBezTo>
                    <a:pt x="480" y="229"/>
                    <a:pt x="473" y="228"/>
                    <a:pt x="470" y="227"/>
                  </a:cubicBezTo>
                  <a:cubicBezTo>
                    <a:pt x="467" y="226"/>
                    <a:pt x="467" y="223"/>
                    <a:pt x="466" y="222"/>
                  </a:cubicBezTo>
                  <a:cubicBezTo>
                    <a:pt x="466" y="221"/>
                    <a:pt x="468" y="218"/>
                    <a:pt x="468" y="216"/>
                  </a:cubicBezTo>
                  <a:cubicBezTo>
                    <a:pt x="469" y="214"/>
                    <a:pt x="465" y="213"/>
                    <a:pt x="464" y="211"/>
                  </a:cubicBezTo>
                  <a:cubicBezTo>
                    <a:pt x="463" y="210"/>
                    <a:pt x="461" y="207"/>
                    <a:pt x="459" y="208"/>
                  </a:cubicBezTo>
                  <a:cubicBezTo>
                    <a:pt x="457" y="208"/>
                    <a:pt x="449" y="209"/>
                    <a:pt x="447" y="211"/>
                  </a:cubicBezTo>
                  <a:cubicBezTo>
                    <a:pt x="445" y="213"/>
                    <a:pt x="447" y="219"/>
                    <a:pt x="449" y="222"/>
                  </a:cubicBezTo>
                  <a:cubicBezTo>
                    <a:pt x="450" y="225"/>
                    <a:pt x="442" y="229"/>
                    <a:pt x="442" y="232"/>
                  </a:cubicBezTo>
                  <a:cubicBezTo>
                    <a:pt x="442" y="234"/>
                    <a:pt x="439" y="235"/>
                    <a:pt x="436" y="237"/>
                  </a:cubicBezTo>
                  <a:cubicBezTo>
                    <a:pt x="432" y="239"/>
                    <a:pt x="428" y="240"/>
                    <a:pt x="428" y="244"/>
                  </a:cubicBezTo>
                  <a:cubicBezTo>
                    <a:pt x="429" y="247"/>
                    <a:pt x="424" y="245"/>
                    <a:pt x="421" y="244"/>
                  </a:cubicBezTo>
                  <a:cubicBezTo>
                    <a:pt x="419" y="242"/>
                    <a:pt x="416" y="244"/>
                    <a:pt x="412" y="244"/>
                  </a:cubicBezTo>
                  <a:cubicBezTo>
                    <a:pt x="408" y="244"/>
                    <a:pt x="408" y="241"/>
                    <a:pt x="406" y="242"/>
                  </a:cubicBezTo>
                  <a:cubicBezTo>
                    <a:pt x="403" y="243"/>
                    <a:pt x="401" y="241"/>
                    <a:pt x="402" y="239"/>
                  </a:cubicBezTo>
                  <a:cubicBezTo>
                    <a:pt x="402" y="237"/>
                    <a:pt x="406" y="238"/>
                    <a:pt x="406" y="240"/>
                  </a:cubicBezTo>
                  <a:cubicBezTo>
                    <a:pt x="406" y="241"/>
                    <a:pt x="408" y="241"/>
                    <a:pt x="411" y="239"/>
                  </a:cubicBezTo>
                  <a:cubicBezTo>
                    <a:pt x="413" y="238"/>
                    <a:pt x="412" y="241"/>
                    <a:pt x="415" y="241"/>
                  </a:cubicBezTo>
                  <a:cubicBezTo>
                    <a:pt x="419" y="242"/>
                    <a:pt x="417" y="240"/>
                    <a:pt x="419" y="240"/>
                  </a:cubicBezTo>
                  <a:cubicBezTo>
                    <a:pt x="422" y="240"/>
                    <a:pt x="422" y="239"/>
                    <a:pt x="421" y="238"/>
                  </a:cubicBezTo>
                  <a:cubicBezTo>
                    <a:pt x="420" y="237"/>
                    <a:pt x="423" y="236"/>
                    <a:pt x="425" y="235"/>
                  </a:cubicBezTo>
                  <a:cubicBezTo>
                    <a:pt x="427" y="234"/>
                    <a:pt x="426" y="231"/>
                    <a:pt x="427" y="231"/>
                  </a:cubicBezTo>
                  <a:cubicBezTo>
                    <a:pt x="429" y="230"/>
                    <a:pt x="428" y="228"/>
                    <a:pt x="429" y="228"/>
                  </a:cubicBezTo>
                  <a:cubicBezTo>
                    <a:pt x="431" y="228"/>
                    <a:pt x="432" y="225"/>
                    <a:pt x="433" y="225"/>
                  </a:cubicBezTo>
                  <a:cubicBezTo>
                    <a:pt x="435" y="225"/>
                    <a:pt x="436" y="223"/>
                    <a:pt x="435" y="222"/>
                  </a:cubicBezTo>
                  <a:cubicBezTo>
                    <a:pt x="434" y="220"/>
                    <a:pt x="435" y="217"/>
                    <a:pt x="437" y="216"/>
                  </a:cubicBezTo>
                  <a:cubicBezTo>
                    <a:pt x="438" y="216"/>
                    <a:pt x="439" y="214"/>
                    <a:pt x="437" y="213"/>
                  </a:cubicBezTo>
                  <a:cubicBezTo>
                    <a:pt x="436" y="212"/>
                    <a:pt x="431" y="209"/>
                    <a:pt x="431" y="206"/>
                  </a:cubicBezTo>
                  <a:cubicBezTo>
                    <a:pt x="431" y="204"/>
                    <a:pt x="430" y="200"/>
                    <a:pt x="431" y="198"/>
                  </a:cubicBezTo>
                  <a:cubicBezTo>
                    <a:pt x="431" y="196"/>
                    <a:pt x="431" y="193"/>
                    <a:pt x="431" y="191"/>
                  </a:cubicBezTo>
                  <a:cubicBezTo>
                    <a:pt x="430" y="188"/>
                    <a:pt x="432" y="186"/>
                    <a:pt x="433" y="182"/>
                  </a:cubicBezTo>
                  <a:cubicBezTo>
                    <a:pt x="433" y="178"/>
                    <a:pt x="428" y="174"/>
                    <a:pt x="426" y="173"/>
                  </a:cubicBezTo>
                  <a:cubicBezTo>
                    <a:pt x="424" y="172"/>
                    <a:pt x="425" y="170"/>
                    <a:pt x="429" y="167"/>
                  </a:cubicBezTo>
                  <a:cubicBezTo>
                    <a:pt x="432" y="164"/>
                    <a:pt x="432" y="155"/>
                    <a:pt x="432" y="153"/>
                  </a:cubicBezTo>
                  <a:cubicBezTo>
                    <a:pt x="432" y="151"/>
                    <a:pt x="425" y="150"/>
                    <a:pt x="422" y="150"/>
                  </a:cubicBezTo>
                  <a:cubicBezTo>
                    <a:pt x="419" y="150"/>
                    <a:pt x="409" y="150"/>
                    <a:pt x="407" y="149"/>
                  </a:cubicBezTo>
                  <a:cubicBezTo>
                    <a:pt x="404" y="149"/>
                    <a:pt x="403" y="151"/>
                    <a:pt x="402" y="154"/>
                  </a:cubicBezTo>
                  <a:cubicBezTo>
                    <a:pt x="401" y="156"/>
                    <a:pt x="398" y="160"/>
                    <a:pt x="397" y="165"/>
                  </a:cubicBezTo>
                  <a:cubicBezTo>
                    <a:pt x="395" y="170"/>
                    <a:pt x="389" y="172"/>
                    <a:pt x="386" y="173"/>
                  </a:cubicBezTo>
                  <a:cubicBezTo>
                    <a:pt x="383" y="174"/>
                    <a:pt x="382" y="178"/>
                    <a:pt x="383" y="180"/>
                  </a:cubicBezTo>
                  <a:cubicBezTo>
                    <a:pt x="384" y="182"/>
                    <a:pt x="386" y="181"/>
                    <a:pt x="387" y="181"/>
                  </a:cubicBezTo>
                  <a:cubicBezTo>
                    <a:pt x="389" y="182"/>
                    <a:pt x="387" y="187"/>
                    <a:pt x="386" y="188"/>
                  </a:cubicBezTo>
                  <a:cubicBezTo>
                    <a:pt x="386" y="188"/>
                    <a:pt x="388" y="190"/>
                    <a:pt x="386" y="192"/>
                  </a:cubicBezTo>
                  <a:cubicBezTo>
                    <a:pt x="384" y="193"/>
                    <a:pt x="382" y="196"/>
                    <a:pt x="383" y="197"/>
                  </a:cubicBezTo>
                  <a:cubicBezTo>
                    <a:pt x="384" y="198"/>
                    <a:pt x="390" y="199"/>
                    <a:pt x="393" y="201"/>
                  </a:cubicBezTo>
                  <a:cubicBezTo>
                    <a:pt x="395" y="202"/>
                    <a:pt x="394" y="205"/>
                    <a:pt x="396" y="207"/>
                  </a:cubicBezTo>
                  <a:cubicBezTo>
                    <a:pt x="398" y="210"/>
                    <a:pt x="400" y="208"/>
                    <a:pt x="401" y="210"/>
                  </a:cubicBezTo>
                  <a:cubicBezTo>
                    <a:pt x="402" y="211"/>
                    <a:pt x="398" y="217"/>
                    <a:pt x="396" y="218"/>
                  </a:cubicBezTo>
                  <a:cubicBezTo>
                    <a:pt x="394" y="218"/>
                    <a:pt x="388" y="211"/>
                    <a:pt x="386" y="210"/>
                  </a:cubicBezTo>
                  <a:cubicBezTo>
                    <a:pt x="384" y="208"/>
                    <a:pt x="377" y="206"/>
                    <a:pt x="373" y="204"/>
                  </a:cubicBezTo>
                  <a:cubicBezTo>
                    <a:pt x="370" y="202"/>
                    <a:pt x="367" y="203"/>
                    <a:pt x="363" y="200"/>
                  </a:cubicBezTo>
                  <a:cubicBezTo>
                    <a:pt x="359" y="197"/>
                    <a:pt x="355" y="196"/>
                    <a:pt x="348" y="196"/>
                  </a:cubicBezTo>
                  <a:cubicBezTo>
                    <a:pt x="340" y="196"/>
                    <a:pt x="336" y="194"/>
                    <a:pt x="333" y="195"/>
                  </a:cubicBezTo>
                  <a:cubicBezTo>
                    <a:pt x="331" y="195"/>
                    <a:pt x="332" y="192"/>
                    <a:pt x="327" y="190"/>
                  </a:cubicBezTo>
                  <a:cubicBezTo>
                    <a:pt x="323" y="188"/>
                    <a:pt x="320" y="186"/>
                    <a:pt x="317" y="187"/>
                  </a:cubicBezTo>
                  <a:cubicBezTo>
                    <a:pt x="315" y="188"/>
                    <a:pt x="316" y="193"/>
                    <a:pt x="320" y="194"/>
                  </a:cubicBezTo>
                  <a:cubicBezTo>
                    <a:pt x="324" y="194"/>
                    <a:pt x="322" y="196"/>
                    <a:pt x="326" y="196"/>
                  </a:cubicBezTo>
                  <a:cubicBezTo>
                    <a:pt x="330" y="196"/>
                    <a:pt x="331" y="197"/>
                    <a:pt x="331" y="200"/>
                  </a:cubicBezTo>
                  <a:cubicBezTo>
                    <a:pt x="331" y="202"/>
                    <a:pt x="333" y="205"/>
                    <a:pt x="334" y="206"/>
                  </a:cubicBezTo>
                  <a:cubicBezTo>
                    <a:pt x="336" y="208"/>
                    <a:pt x="335" y="211"/>
                    <a:pt x="332" y="211"/>
                  </a:cubicBezTo>
                  <a:cubicBezTo>
                    <a:pt x="329" y="211"/>
                    <a:pt x="325" y="211"/>
                    <a:pt x="326" y="214"/>
                  </a:cubicBezTo>
                  <a:cubicBezTo>
                    <a:pt x="328" y="216"/>
                    <a:pt x="326" y="216"/>
                    <a:pt x="322" y="215"/>
                  </a:cubicBezTo>
                  <a:cubicBezTo>
                    <a:pt x="319" y="214"/>
                    <a:pt x="321" y="212"/>
                    <a:pt x="322" y="210"/>
                  </a:cubicBezTo>
                  <a:cubicBezTo>
                    <a:pt x="324" y="209"/>
                    <a:pt x="319" y="208"/>
                    <a:pt x="317" y="207"/>
                  </a:cubicBezTo>
                  <a:cubicBezTo>
                    <a:pt x="315" y="206"/>
                    <a:pt x="307" y="212"/>
                    <a:pt x="305" y="213"/>
                  </a:cubicBezTo>
                  <a:cubicBezTo>
                    <a:pt x="303" y="214"/>
                    <a:pt x="297" y="212"/>
                    <a:pt x="292" y="213"/>
                  </a:cubicBezTo>
                  <a:cubicBezTo>
                    <a:pt x="286" y="214"/>
                    <a:pt x="286" y="219"/>
                    <a:pt x="284" y="218"/>
                  </a:cubicBezTo>
                  <a:cubicBezTo>
                    <a:pt x="282" y="218"/>
                    <a:pt x="276" y="219"/>
                    <a:pt x="273" y="218"/>
                  </a:cubicBezTo>
                  <a:cubicBezTo>
                    <a:pt x="271" y="216"/>
                    <a:pt x="273" y="215"/>
                    <a:pt x="275" y="215"/>
                  </a:cubicBezTo>
                  <a:cubicBezTo>
                    <a:pt x="278" y="216"/>
                    <a:pt x="279" y="215"/>
                    <a:pt x="277" y="213"/>
                  </a:cubicBezTo>
                  <a:cubicBezTo>
                    <a:pt x="276" y="211"/>
                    <a:pt x="279" y="209"/>
                    <a:pt x="279" y="208"/>
                  </a:cubicBezTo>
                  <a:cubicBezTo>
                    <a:pt x="279" y="206"/>
                    <a:pt x="270" y="210"/>
                    <a:pt x="268" y="211"/>
                  </a:cubicBezTo>
                  <a:cubicBezTo>
                    <a:pt x="266" y="212"/>
                    <a:pt x="268" y="215"/>
                    <a:pt x="266" y="215"/>
                  </a:cubicBezTo>
                  <a:cubicBezTo>
                    <a:pt x="265" y="216"/>
                    <a:pt x="265" y="214"/>
                    <a:pt x="263" y="213"/>
                  </a:cubicBezTo>
                  <a:cubicBezTo>
                    <a:pt x="261" y="213"/>
                    <a:pt x="247" y="216"/>
                    <a:pt x="244" y="219"/>
                  </a:cubicBezTo>
                  <a:cubicBezTo>
                    <a:pt x="242" y="222"/>
                    <a:pt x="237" y="222"/>
                    <a:pt x="237" y="223"/>
                  </a:cubicBezTo>
                  <a:cubicBezTo>
                    <a:pt x="237" y="225"/>
                    <a:pt x="230" y="225"/>
                    <a:pt x="228" y="226"/>
                  </a:cubicBezTo>
                  <a:cubicBezTo>
                    <a:pt x="225" y="227"/>
                    <a:pt x="227" y="232"/>
                    <a:pt x="226" y="235"/>
                  </a:cubicBezTo>
                  <a:cubicBezTo>
                    <a:pt x="225" y="237"/>
                    <a:pt x="215" y="236"/>
                    <a:pt x="212" y="236"/>
                  </a:cubicBezTo>
                  <a:cubicBezTo>
                    <a:pt x="209" y="237"/>
                    <a:pt x="208" y="231"/>
                    <a:pt x="206" y="230"/>
                  </a:cubicBezTo>
                  <a:cubicBezTo>
                    <a:pt x="204" y="230"/>
                    <a:pt x="205" y="227"/>
                    <a:pt x="206" y="225"/>
                  </a:cubicBezTo>
                  <a:cubicBezTo>
                    <a:pt x="207" y="224"/>
                    <a:pt x="208" y="225"/>
                    <a:pt x="211" y="223"/>
                  </a:cubicBezTo>
                  <a:cubicBezTo>
                    <a:pt x="214" y="221"/>
                    <a:pt x="217" y="224"/>
                    <a:pt x="219" y="223"/>
                  </a:cubicBezTo>
                  <a:cubicBezTo>
                    <a:pt x="220" y="221"/>
                    <a:pt x="214" y="218"/>
                    <a:pt x="214" y="215"/>
                  </a:cubicBezTo>
                  <a:cubicBezTo>
                    <a:pt x="213" y="212"/>
                    <a:pt x="207" y="211"/>
                    <a:pt x="203" y="212"/>
                  </a:cubicBezTo>
                  <a:cubicBezTo>
                    <a:pt x="200" y="213"/>
                    <a:pt x="196" y="212"/>
                    <a:pt x="193" y="211"/>
                  </a:cubicBezTo>
                  <a:cubicBezTo>
                    <a:pt x="191" y="210"/>
                    <a:pt x="191" y="213"/>
                    <a:pt x="195" y="214"/>
                  </a:cubicBezTo>
                  <a:cubicBezTo>
                    <a:pt x="199" y="215"/>
                    <a:pt x="197" y="218"/>
                    <a:pt x="197" y="220"/>
                  </a:cubicBezTo>
                  <a:cubicBezTo>
                    <a:pt x="198" y="222"/>
                    <a:pt x="196" y="226"/>
                    <a:pt x="194" y="229"/>
                  </a:cubicBezTo>
                  <a:cubicBezTo>
                    <a:pt x="192" y="232"/>
                    <a:pt x="194" y="232"/>
                    <a:pt x="197" y="232"/>
                  </a:cubicBezTo>
                  <a:cubicBezTo>
                    <a:pt x="200" y="231"/>
                    <a:pt x="200" y="236"/>
                    <a:pt x="200" y="239"/>
                  </a:cubicBezTo>
                  <a:cubicBezTo>
                    <a:pt x="200" y="242"/>
                    <a:pt x="197" y="243"/>
                    <a:pt x="197" y="245"/>
                  </a:cubicBezTo>
                  <a:cubicBezTo>
                    <a:pt x="197" y="247"/>
                    <a:pt x="195" y="244"/>
                    <a:pt x="194" y="245"/>
                  </a:cubicBezTo>
                  <a:cubicBezTo>
                    <a:pt x="193" y="246"/>
                    <a:pt x="192" y="244"/>
                    <a:pt x="191" y="242"/>
                  </a:cubicBezTo>
                  <a:cubicBezTo>
                    <a:pt x="191" y="240"/>
                    <a:pt x="186" y="242"/>
                    <a:pt x="183" y="241"/>
                  </a:cubicBezTo>
                  <a:cubicBezTo>
                    <a:pt x="181" y="240"/>
                    <a:pt x="180" y="241"/>
                    <a:pt x="178" y="243"/>
                  </a:cubicBezTo>
                  <a:cubicBezTo>
                    <a:pt x="177" y="245"/>
                    <a:pt x="173" y="246"/>
                    <a:pt x="171" y="246"/>
                  </a:cubicBezTo>
                  <a:cubicBezTo>
                    <a:pt x="169" y="247"/>
                    <a:pt x="165" y="251"/>
                    <a:pt x="163" y="252"/>
                  </a:cubicBezTo>
                  <a:cubicBezTo>
                    <a:pt x="161" y="253"/>
                    <a:pt x="161" y="256"/>
                    <a:pt x="164" y="259"/>
                  </a:cubicBezTo>
                  <a:cubicBezTo>
                    <a:pt x="167" y="262"/>
                    <a:pt x="167" y="264"/>
                    <a:pt x="167" y="265"/>
                  </a:cubicBezTo>
                  <a:cubicBezTo>
                    <a:pt x="167" y="267"/>
                    <a:pt x="159" y="266"/>
                    <a:pt x="158" y="265"/>
                  </a:cubicBezTo>
                  <a:cubicBezTo>
                    <a:pt x="156" y="263"/>
                    <a:pt x="151" y="262"/>
                    <a:pt x="149" y="263"/>
                  </a:cubicBezTo>
                  <a:cubicBezTo>
                    <a:pt x="147" y="263"/>
                    <a:pt x="143" y="257"/>
                    <a:pt x="140" y="257"/>
                  </a:cubicBezTo>
                  <a:cubicBezTo>
                    <a:pt x="138" y="257"/>
                    <a:pt x="136" y="260"/>
                    <a:pt x="135" y="262"/>
                  </a:cubicBezTo>
                  <a:cubicBezTo>
                    <a:pt x="134" y="263"/>
                    <a:pt x="136" y="264"/>
                    <a:pt x="138" y="266"/>
                  </a:cubicBezTo>
                  <a:cubicBezTo>
                    <a:pt x="139" y="269"/>
                    <a:pt x="143" y="269"/>
                    <a:pt x="145" y="269"/>
                  </a:cubicBezTo>
                  <a:cubicBezTo>
                    <a:pt x="148" y="269"/>
                    <a:pt x="147" y="273"/>
                    <a:pt x="146" y="274"/>
                  </a:cubicBezTo>
                  <a:cubicBezTo>
                    <a:pt x="145" y="276"/>
                    <a:pt x="141" y="277"/>
                    <a:pt x="140" y="275"/>
                  </a:cubicBezTo>
                  <a:cubicBezTo>
                    <a:pt x="139" y="274"/>
                    <a:pt x="134" y="275"/>
                    <a:pt x="134" y="273"/>
                  </a:cubicBezTo>
                  <a:cubicBezTo>
                    <a:pt x="134" y="271"/>
                    <a:pt x="130" y="268"/>
                    <a:pt x="126" y="269"/>
                  </a:cubicBezTo>
                  <a:cubicBezTo>
                    <a:pt x="123" y="270"/>
                    <a:pt x="122" y="267"/>
                    <a:pt x="122" y="264"/>
                  </a:cubicBezTo>
                  <a:cubicBezTo>
                    <a:pt x="122" y="261"/>
                    <a:pt x="120" y="260"/>
                    <a:pt x="120" y="259"/>
                  </a:cubicBezTo>
                  <a:cubicBezTo>
                    <a:pt x="120" y="257"/>
                    <a:pt x="119" y="255"/>
                    <a:pt x="121" y="253"/>
                  </a:cubicBezTo>
                  <a:cubicBezTo>
                    <a:pt x="122" y="252"/>
                    <a:pt x="121" y="250"/>
                    <a:pt x="121" y="248"/>
                  </a:cubicBezTo>
                  <a:cubicBezTo>
                    <a:pt x="121" y="246"/>
                    <a:pt x="118" y="244"/>
                    <a:pt x="115" y="244"/>
                  </a:cubicBezTo>
                  <a:cubicBezTo>
                    <a:pt x="112" y="244"/>
                    <a:pt x="113" y="241"/>
                    <a:pt x="110" y="240"/>
                  </a:cubicBezTo>
                  <a:cubicBezTo>
                    <a:pt x="108" y="240"/>
                    <a:pt x="103" y="235"/>
                    <a:pt x="102" y="234"/>
                  </a:cubicBezTo>
                  <a:cubicBezTo>
                    <a:pt x="102" y="232"/>
                    <a:pt x="98" y="232"/>
                    <a:pt x="99" y="231"/>
                  </a:cubicBezTo>
                  <a:cubicBezTo>
                    <a:pt x="101" y="230"/>
                    <a:pt x="104" y="231"/>
                    <a:pt x="106" y="233"/>
                  </a:cubicBezTo>
                  <a:cubicBezTo>
                    <a:pt x="108" y="235"/>
                    <a:pt x="111" y="237"/>
                    <a:pt x="117" y="238"/>
                  </a:cubicBezTo>
                  <a:cubicBezTo>
                    <a:pt x="123" y="239"/>
                    <a:pt x="125" y="241"/>
                    <a:pt x="131" y="242"/>
                  </a:cubicBezTo>
                  <a:cubicBezTo>
                    <a:pt x="137" y="244"/>
                    <a:pt x="141" y="244"/>
                    <a:pt x="150" y="246"/>
                  </a:cubicBezTo>
                  <a:cubicBezTo>
                    <a:pt x="159" y="247"/>
                    <a:pt x="171" y="238"/>
                    <a:pt x="173" y="235"/>
                  </a:cubicBezTo>
                  <a:cubicBezTo>
                    <a:pt x="176" y="233"/>
                    <a:pt x="172" y="228"/>
                    <a:pt x="172" y="226"/>
                  </a:cubicBezTo>
                  <a:cubicBezTo>
                    <a:pt x="172" y="224"/>
                    <a:pt x="168" y="224"/>
                    <a:pt x="168" y="222"/>
                  </a:cubicBezTo>
                  <a:cubicBezTo>
                    <a:pt x="167" y="221"/>
                    <a:pt x="165" y="218"/>
                    <a:pt x="161" y="218"/>
                  </a:cubicBezTo>
                  <a:cubicBezTo>
                    <a:pt x="158" y="218"/>
                    <a:pt x="157" y="214"/>
                    <a:pt x="154" y="215"/>
                  </a:cubicBezTo>
                  <a:cubicBezTo>
                    <a:pt x="152" y="215"/>
                    <a:pt x="150" y="213"/>
                    <a:pt x="143" y="209"/>
                  </a:cubicBezTo>
                  <a:cubicBezTo>
                    <a:pt x="136" y="204"/>
                    <a:pt x="126" y="200"/>
                    <a:pt x="124" y="201"/>
                  </a:cubicBezTo>
                  <a:cubicBezTo>
                    <a:pt x="122" y="202"/>
                    <a:pt x="121" y="203"/>
                    <a:pt x="120" y="201"/>
                  </a:cubicBezTo>
                  <a:cubicBezTo>
                    <a:pt x="119" y="199"/>
                    <a:pt x="116" y="199"/>
                    <a:pt x="114" y="201"/>
                  </a:cubicBezTo>
                  <a:cubicBezTo>
                    <a:pt x="112" y="202"/>
                    <a:pt x="110" y="199"/>
                    <a:pt x="107" y="200"/>
                  </a:cubicBezTo>
                  <a:cubicBezTo>
                    <a:pt x="103" y="201"/>
                    <a:pt x="101" y="199"/>
                    <a:pt x="102" y="198"/>
                  </a:cubicBezTo>
                  <a:cubicBezTo>
                    <a:pt x="103" y="196"/>
                    <a:pt x="108" y="197"/>
                    <a:pt x="108" y="196"/>
                  </a:cubicBezTo>
                  <a:cubicBezTo>
                    <a:pt x="108" y="194"/>
                    <a:pt x="106" y="196"/>
                    <a:pt x="103" y="193"/>
                  </a:cubicBezTo>
                  <a:cubicBezTo>
                    <a:pt x="99" y="191"/>
                    <a:pt x="98" y="193"/>
                    <a:pt x="97" y="195"/>
                  </a:cubicBezTo>
                  <a:cubicBezTo>
                    <a:pt x="96" y="196"/>
                    <a:pt x="94" y="196"/>
                    <a:pt x="92" y="194"/>
                  </a:cubicBezTo>
                  <a:cubicBezTo>
                    <a:pt x="92" y="194"/>
                    <a:pt x="92" y="194"/>
                    <a:pt x="91" y="194"/>
                  </a:cubicBezTo>
                  <a:cubicBezTo>
                    <a:pt x="91" y="197"/>
                    <a:pt x="89" y="197"/>
                    <a:pt x="87" y="197"/>
                  </a:cubicBezTo>
                  <a:cubicBezTo>
                    <a:pt x="85" y="196"/>
                    <a:pt x="83" y="200"/>
                    <a:pt x="81" y="200"/>
                  </a:cubicBezTo>
                  <a:cubicBezTo>
                    <a:pt x="78" y="200"/>
                    <a:pt x="76" y="203"/>
                    <a:pt x="75" y="205"/>
                  </a:cubicBezTo>
                  <a:cubicBezTo>
                    <a:pt x="75" y="207"/>
                    <a:pt x="72" y="206"/>
                    <a:pt x="72" y="207"/>
                  </a:cubicBezTo>
                  <a:cubicBezTo>
                    <a:pt x="72" y="208"/>
                    <a:pt x="72" y="210"/>
                    <a:pt x="71" y="211"/>
                  </a:cubicBezTo>
                  <a:cubicBezTo>
                    <a:pt x="70" y="213"/>
                    <a:pt x="71" y="213"/>
                    <a:pt x="72" y="216"/>
                  </a:cubicBezTo>
                  <a:cubicBezTo>
                    <a:pt x="73" y="218"/>
                    <a:pt x="76" y="218"/>
                    <a:pt x="77" y="219"/>
                  </a:cubicBezTo>
                  <a:cubicBezTo>
                    <a:pt x="78" y="219"/>
                    <a:pt x="83" y="223"/>
                    <a:pt x="83" y="225"/>
                  </a:cubicBezTo>
                  <a:cubicBezTo>
                    <a:pt x="83" y="226"/>
                    <a:pt x="79" y="230"/>
                    <a:pt x="78" y="231"/>
                  </a:cubicBezTo>
                  <a:cubicBezTo>
                    <a:pt x="76" y="232"/>
                    <a:pt x="75" y="234"/>
                    <a:pt x="75" y="235"/>
                  </a:cubicBezTo>
                  <a:cubicBezTo>
                    <a:pt x="76" y="237"/>
                    <a:pt x="80" y="243"/>
                    <a:pt x="83" y="247"/>
                  </a:cubicBezTo>
                  <a:cubicBezTo>
                    <a:pt x="86" y="252"/>
                    <a:pt x="82" y="250"/>
                    <a:pt x="80" y="252"/>
                  </a:cubicBezTo>
                  <a:cubicBezTo>
                    <a:pt x="79" y="254"/>
                    <a:pt x="81" y="257"/>
                    <a:pt x="82" y="258"/>
                  </a:cubicBezTo>
                  <a:cubicBezTo>
                    <a:pt x="82" y="260"/>
                    <a:pt x="80" y="260"/>
                    <a:pt x="80" y="261"/>
                  </a:cubicBezTo>
                  <a:cubicBezTo>
                    <a:pt x="80" y="262"/>
                    <a:pt x="84" y="262"/>
                    <a:pt x="84" y="263"/>
                  </a:cubicBezTo>
                  <a:cubicBezTo>
                    <a:pt x="84" y="264"/>
                    <a:pt x="81" y="266"/>
                    <a:pt x="83" y="267"/>
                  </a:cubicBezTo>
                  <a:cubicBezTo>
                    <a:pt x="84" y="269"/>
                    <a:pt x="87" y="269"/>
                    <a:pt x="87" y="272"/>
                  </a:cubicBezTo>
                  <a:cubicBezTo>
                    <a:pt x="87" y="274"/>
                    <a:pt x="82" y="274"/>
                    <a:pt x="82" y="276"/>
                  </a:cubicBezTo>
                  <a:cubicBezTo>
                    <a:pt x="82" y="278"/>
                    <a:pt x="89" y="281"/>
                    <a:pt x="92" y="284"/>
                  </a:cubicBezTo>
                  <a:cubicBezTo>
                    <a:pt x="95" y="288"/>
                    <a:pt x="95" y="289"/>
                    <a:pt x="94" y="291"/>
                  </a:cubicBezTo>
                  <a:cubicBezTo>
                    <a:pt x="93" y="294"/>
                    <a:pt x="84" y="298"/>
                    <a:pt x="82" y="302"/>
                  </a:cubicBezTo>
                  <a:cubicBezTo>
                    <a:pt x="80" y="306"/>
                    <a:pt x="73" y="309"/>
                    <a:pt x="70" y="312"/>
                  </a:cubicBezTo>
                  <a:cubicBezTo>
                    <a:pt x="69" y="313"/>
                    <a:pt x="67" y="315"/>
                    <a:pt x="66" y="317"/>
                  </a:cubicBezTo>
                  <a:cubicBezTo>
                    <a:pt x="68" y="316"/>
                    <a:pt x="69" y="316"/>
                    <a:pt x="70" y="316"/>
                  </a:cubicBezTo>
                  <a:cubicBezTo>
                    <a:pt x="71" y="315"/>
                    <a:pt x="73" y="319"/>
                    <a:pt x="75" y="321"/>
                  </a:cubicBezTo>
                  <a:cubicBezTo>
                    <a:pt x="77" y="322"/>
                    <a:pt x="80" y="321"/>
                    <a:pt x="82" y="322"/>
                  </a:cubicBezTo>
                  <a:cubicBezTo>
                    <a:pt x="83" y="324"/>
                    <a:pt x="81" y="324"/>
                    <a:pt x="78" y="323"/>
                  </a:cubicBezTo>
                  <a:cubicBezTo>
                    <a:pt x="75" y="323"/>
                    <a:pt x="74" y="325"/>
                    <a:pt x="70" y="326"/>
                  </a:cubicBezTo>
                  <a:cubicBezTo>
                    <a:pt x="67" y="327"/>
                    <a:pt x="67" y="328"/>
                    <a:pt x="66" y="329"/>
                  </a:cubicBezTo>
                  <a:cubicBezTo>
                    <a:pt x="68" y="332"/>
                    <a:pt x="66" y="332"/>
                    <a:pt x="65" y="334"/>
                  </a:cubicBezTo>
                  <a:cubicBezTo>
                    <a:pt x="63" y="337"/>
                    <a:pt x="62" y="337"/>
                    <a:pt x="62" y="339"/>
                  </a:cubicBezTo>
                  <a:cubicBezTo>
                    <a:pt x="62" y="340"/>
                    <a:pt x="62" y="341"/>
                    <a:pt x="62" y="343"/>
                  </a:cubicBezTo>
                  <a:cubicBezTo>
                    <a:pt x="63" y="345"/>
                    <a:pt x="63" y="346"/>
                    <a:pt x="64" y="347"/>
                  </a:cubicBezTo>
                  <a:cubicBezTo>
                    <a:pt x="65" y="349"/>
                    <a:pt x="63" y="349"/>
                    <a:pt x="62" y="350"/>
                  </a:cubicBezTo>
                  <a:cubicBezTo>
                    <a:pt x="61" y="351"/>
                    <a:pt x="62" y="353"/>
                    <a:pt x="63" y="354"/>
                  </a:cubicBezTo>
                  <a:cubicBezTo>
                    <a:pt x="65" y="356"/>
                    <a:pt x="65" y="358"/>
                    <a:pt x="64" y="359"/>
                  </a:cubicBezTo>
                  <a:cubicBezTo>
                    <a:pt x="63" y="360"/>
                    <a:pt x="65" y="362"/>
                    <a:pt x="67" y="364"/>
                  </a:cubicBezTo>
                  <a:cubicBezTo>
                    <a:pt x="68" y="365"/>
                    <a:pt x="68" y="368"/>
                    <a:pt x="69" y="369"/>
                  </a:cubicBezTo>
                  <a:cubicBezTo>
                    <a:pt x="70" y="370"/>
                    <a:pt x="71" y="371"/>
                    <a:pt x="73" y="370"/>
                  </a:cubicBezTo>
                  <a:cubicBezTo>
                    <a:pt x="75" y="370"/>
                    <a:pt x="76" y="371"/>
                    <a:pt x="77" y="372"/>
                  </a:cubicBezTo>
                  <a:cubicBezTo>
                    <a:pt x="78" y="374"/>
                    <a:pt x="79" y="373"/>
                    <a:pt x="81" y="372"/>
                  </a:cubicBezTo>
                  <a:cubicBezTo>
                    <a:pt x="83" y="371"/>
                    <a:pt x="88" y="374"/>
                    <a:pt x="89" y="374"/>
                  </a:cubicBezTo>
                  <a:cubicBezTo>
                    <a:pt x="90" y="375"/>
                    <a:pt x="89" y="378"/>
                    <a:pt x="90" y="380"/>
                  </a:cubicBezTo>
                  <a:cubicBezTo>
                    <a:pt x="90" y="382"/>
                    <a:pt x="88" y="384"/>
                    <a:pt x="90" y="386"/>
                  </a:cubicBezTo>
                  <a:cubicBezTo>
                    <a:pt x="92" y="387"/>
                    <a:pt x="92" y="390"/>
                    <a:pt x="94" y="391"/>
                  </a:cubicBezTo>
                  <a:cubicBezTo>
                    <a:pt x="96" y="392"/>
                    <a:pt x="97" y="395"/>
                    <a:pt x="99" y="395"/>
                  </a:cubicBezTo>
                  <a:cubicBezTo>
                    <a:pt x="100" y="395"/>
                    <a:pt x="103" y="398"/>
                    <a:pt x="103" y="399"/>
                  </a:cubicBezTo>
                  <a:cubicBezTo>
                    <a:pt x="104" y="401"/>
                    <a:pt x="101" y="402"/>
                    <a:pt x="99" y="403"/>
                  </a:cubicBezTo>
                  <a:cubicBezTo>
                    <a:pt x="98" y="404"/>
                    <a:pt x="95" y="401"/>
                    <a:pt x="93" y="402"/>
                  </a:cubicBezTo>
                  <a:cubicBezTo>
                    <a:pt x="92" y="403"/>
                    <a:pt x="94" y="406"/>
                    <a:pt x="95" y="410"/>
                  </a:cubicBezTo>
                  <a:cubicBezTo>
                    <a:pt x="96" y="413"/>
                    <a:pt x="96" y="414"/>
                    <a:pt x="98" y="414"/>
                  </a:cubicBezTo>
                  <a:cubicBezTo>
                    <a:pt x="100" y="414"/>
                    <a:pt x="101" y="413"/>
                    <a:pt x="102" y="412"/>
                  </a:cubicBezTo>
                  <a:cubicBezTo>
                    <a:pt x="103" y="411"/>
                    <a:pt x="106" y="412"/>
                    <a:pt x="107" y="412"/>
                  </a:cubicBezTo>
                  <a:cubicBezTo>
                    <a:pt x="108" y="411"/>
                    <a:pt x="113" y="411"/>
                    <a:pt x="114" y="412"/>
                  </a:cubicBezTo>
                  <a:cubicBezTo>
                    <a:pt x="115" y="414"/>
                    <a:pt x="116" y="417"/>
                    <a:pt x="115" y="418"/>
                  </a:cubicBezTo>
                  <a:cubicBezTo>
                    <a:pt x="114" y="420"/>
                    <a:pt x="116" y="421"/>
                    <a:pt x="117" y="423"/>
                  </a:cubicBezTo>
                  <a:cubicBezTo>
                    <a:pt x="118" y="425"/>
                    <a:pt x="121" y="424"/>
                    <a:pt x="123" y="424"/>
                  </a:cubicBezTo>
                  <a:cubicBezTo>
                    <a:pt x="124" y="425"/>
                    <a:pt x="127" y="429"/>
                    <a:pt x="126" y="431"/>
                  </a:cubicBezTo>
                  <a:cubicBezTo>
                    <a:pt x="126" y="432"/>
                    <a:pt x="128" y="433"/>
                    <a:pt x="129" y="432"/>
                  </a:cubicBezTo>
                  <a:cubicBezTo>
                    <a:pt x="130" y="432"/>
                    <a:pt x="132" y="433"/>
                    <a:pt x="133" y="434"/>
                  </a:cubicBezTo>
                  <a:cubicBezTo>
                    <a:pt x="134" y="435"/>
                    <a:pt x="136" y="434"/>
                    <a:pt x="137" y="434"/>
                  </a:cubicBezTo>
                  <a:cubicBezTo>
                    <a:pt x="139" y="433"/>
                    <a:pt x="141" y="432"/>
                    <a:pt x="142" y="433"/>
                  </a:cubicBezTo>
                  <a:cubicBezTo>
                    <a:pt x="142" y="434"/>
                    <a:pt x="145" y="437"/>
                    <a:pt x="145" y="438"/>
                  </a:cubicBezTo>
                  <a:cubicBezTo>
                    <a:pt x="145" y="438"/>
                    <a:pt x="150" y="438"/>
                    <a:pt x="152" y="439"/>
                  </a:cubicBezTo>
                  <a:cubicBezTo>
                    <a:pt x="154" y="440"/>
                    <a:pt x="156" y="439"/>
                    <a:pt x="159" y="440"/>
                  </a:cubicBezTo>
                  <a:cubicBezTo>
                    <a:pt x="161" y="442"/>
                    <a:pt x="163" y="442"/>
                    <a:pt x="163" y="443"/>
                  </a:cubicBezTo>
                  <a:cubicBezTo>
                    <a:pt x="163" y="445"/>
                    <a:pt x="161" y="446"/>
                    <a:pt x="161" y="447"/>
                  </a:cubicBezTo>
                  <a:cubicBezTo>
                    <a:pt x="161" y="447"/>
                    <a:pt x="163" y="448"/>
                    <a:pt x="163" y="449"/>
                  </a:cubicBezTo>
                  <a:cubicBezTo>
                    <a:pt x="163" y="450"/>
                    <a:pt x="160" y="450"/>
                    <a:pt x="160" y="451"/>
                  </a:cubicBezTo>
                  <a:cubicBezTo>
                    <a:pt x="160" y="452"/>
                    <a:pt x="161" y="453"/>
                    <a:pt x="162" y="454"/>
                  </a:cubicBezTo>
                  <a:cubicBezTo>
                    <a:pt x="162" y="455"/>
                    <a:pt x="160" y="458"/>
                    <a:pt x="160" y="459"/>
                  </a:cubicBezTo>
                  <a:cubicBezTo>
                    <a:pt x="160" y="460"/>
                    <a:pt x="155" y="459"/>
                    <a:pt x="154" y="459"/>
                  </a:cubicBezTo>
                  <a:cubicBezTo>
                    <a:pt x="152" y="459"/>
                    <a:pt x="149" y="463"/>
                    <a:pt x="147" y="463"/>
                  </a:cubicBezTo>
                  <a:cubicBezTo>
                    <a:pt x="146" y="463"/>
                    <a:pt x="147" y="465"/>
                    <a:pt x="147" y="467"/>
                  </a:cubicBezTo>
                  <a:cubicBezTo>
                    <a:pt x="151" y="466"/>
                    <a:pt x="155" y="466"/>
                    <a:pt x="156" y="466"/>
                  </a:cubicBezTo>
                  <a:cubicBezTo>
                    <a:pt x="156" y="468"/>
                    <a:pt x="147" y="472"/>
                    <a:pt x="146" y="472"/>
                  </a:cubicBezTo>
                  <a:cubicBezTo>
                    <a:pt x="144" y="473"/>
                    <a:pt x="149" y="475"/>
                    <a:pt x="149" y="477"/>
                  </a:cubicBezTo>
                  <a:cubicBezTo>
                    <a:pt x="149" y="478"/>
                    <a:pt x="143" y="479"/>
                    <a:pt x="144" y="481"/>
                  </a:cubicBezTo>
                  <a:cubicBezTo>
                    <a:pt x="144" y="484"/>
                    <a:pt x="142" y="485"/>
                    <a:pt x="139" y="485"/>
                  </a:cubicBezTo>
                  <a:cubicBezTo>
                    <a:pt x="137" y="485"/>
                    <a:pt x="136" y="487"/>
                    <a:pt x="137" y="487"/>
                  </a:cubicBezTo>
                  <a:cubicBezTo>
                    <a:pt x="139" y="487"/>
                    <a:pt x="139" y="491"/>
                    <a:pt x="144" y="492"/>
                  </a:cubicBezTo>
                  <a:cubicBezTo>
                    <a:pt x="149" y="493"/>
                    <a:pt x="154" y="498"/>
                    <a:pt x="159" y="503"/>
                  </a:cubicBezTo>
                  <a:cubicBezTo>
                    <a:pt x="159" y="503"/>
                    <a:pt x="160" y="504"/>
                    <a:pt x="161" y="504"/>
                  </a:cubicBezTo>
                  <a:cubicBezTo>
                    <a:pt x="162" y="504"/>
                    <a:pt x="163" y="503"/>
                    <a:pt x="164" y="503"/>
                  </a:cubicBezTo>
                  <a:cubicBezTo>
                    <a:pt x="166" y="503"/>
                    <a:pt x="171" y="504"/>
                    <a:pt x="173" y="506"/>
                  </a:cubicBezTo>
                  <a:cubicBezTo>
                    <a:pt x="176" y="508"/>
                    <a:pt x="185" y="505"/>
                    <a:pt x="186" y="507"/>
                  </a:cubicBezTo>
                  <a:cubicBezTo>
                    <a:pt x="187" y="508"/>
                    <a:pt x="189" y="510"/>
                    <a:pt x="191" y="510"/>
                  </a:cubicBezTo>
                  <a:cubicBezTo>
                    <a:pt x="193" y="510"/>
                    <a:pt x="194" y="514"/>
                    <a:pt x="196" y="513"/>
                  </a:cubicBezTo>
                  <a:cubicBezTo>
                    <a:pt x="197" y="512"/>
                    <a:pt x="203" y="512"/>
                    <a:pt x="204" y="512"/>
                  </a:cubicBezTo>
                  <a:cubicBezTo>
                    <a:pt x="205" y="512"/>
                    <a:pt x="205" y="513"/>
                    <a:pt x="207" y="513"/>
                  </a:cubicBezTo>
                  <a:cubicBezTo>
                    <a:pt x="208" y="513"/>
                    <a:pt x="208" y="518"/>
                    <a:pt x="209" y="518"/>
                  </a:cubicBezTo>
                  <a:cubicBezTo>
                    <a:pt x="210" y="517"/>
                    <a:pt x="214" y="521"/>
                    <a:pt x="217" y="521"/>
                  </a:cubicBezTo>
                  <a:cubicBezTo>
                    <a:pt x="219" y="522"/>
                    <a:pt x="222" y="526"/>
                    <a:pt x="223" y="525"/>
                  </a:cubicBezTo>
                  <a:cubicBezTo>
                    <a:pt x="224" y="525"/>
                    <a:pt x="226" y="527"/>
                    <a:pt x="226" y="525"/>
                  </a:cubicBezTo>
                  <a:cubicBezTo>
                    <a:pt x="227" y="524"/>
                    <a:pt x="231" y="525"/>
                    <a:pt x="232" y="522"/>
                  </a:cubicBezTo>
                  <a:cubicBezTo>
                    <a:pt x="227" y="516"/>
                    <a:pt x="222" y="510"/>
                    <a:pt x="222" y="508"/>
                  </a:cubicBezTo>
                  <a:cubicBezTo>
                    <a:pt x="223" y="504"/>
                    <a:pt x="224" y="501"/>
                    <a:pt x="219" y="497"/>
                  </a:cubicBezTo>
                  <a:cubicBezTo>
                    <a:pt x="214" y="492"/>
                    <a:pt x="220" y="490"/>
                    <a:pt x="223" y="485"/>
                  </a:cubicBezTo>
                  <a:cubicBezTo>
                    <a:pt x="227" y="481"/>
                    <a:pt x="233" y="479"/>
                    <a:pt x="238" y="476"/>
                  </a:cubicBezTo>
                  <a:cubicBezTo>
                    <a:pt x="237" y="476"/>
                    <a:pt x="236" y="475"/>
                    <a:pt x="235" y="475"/>
                  </a:cubicBezTo>
                  <a:cubicBezTo>
                    <a:pt x="232" y="473"/>
                    <a:pt x="231" y="472"/>
                    <a:pt x="233" y="471"/>
                  </a:cubicBezTo>
                  <a:cubicBezTo>
                    <a:pt x="236" y="471"/>
                    <a:pt x="235" y="469"/>
                    <a:pt x="232" y="466"/>
                  </a:cubicBezTo>
                  <a:cubicBezTo>
                    <a:pt x="230" y="463"/>
                    <a:pt x="229" y="461"/>
                    <a:pt x="227" y="461"/>
                  </a:cubicBezTo>
                  <a:cubicBezTo>
                    <a:pt x="226" y="461"/>
                    <a:pt x="224" y="460"/>
                    <a:pt x="221" y="461"/>
                  </a:cubicBezTo>
                  <a:cubicBezTo>
                    <a:pt x="219" y="462"/>
                    <a:pt x="220" y="459"/>
                    <a:pt x="220" y="457"/>
                  </a:cubicBezTo>
                  <a:cubicBezTo>
                    <a:pt x="220" y="454"/>
                    <a:pt x="216" y="454"/>
                    <a:pt x="215" y="453"/>
                  </a:cubicBezTo>
                  <a:cubicBezTo>
                    <a:pt x="215" y="452"/>
                    <a:pt x="217" y="449"/>
                    <a:pt x="217" y="448"/>
                  </a:cubicBezTo>
                  <a:cubicBezTo>
                    <a:pt x="218" y="448"/>
                    <a:pt x="220" y="447"/>
                    <a:pt x="220" y="446"/>
                  </a:cubicBezTo>
                  <a:cubicBezTo>
                    <a:pt x="220" y="445"/>
                    <a:pt x="216" y="444"/>
                    <a:pt x="218" y="442"/>
                  </a:cubicBezTo>
                  <a:cubicBezTo>
                    <a:pt x="219" y="439"/>
                    <a:pt x="222" y="439"/>
                    <a:pt x="222" y="437"/>
                  </a:cubicBezTo>
                  <a:cubicBezTo>
                    <a:pt x="222" y="434"/>
                    <a:pt x="224" y="432"/>
                    <a:pt x="226" y="434"/>
                  </a:cubicBezTo>
                  <a:cubicBezTo>
                    <a:pt x="229" y="436"/>
                    <a:pt x="230" y="441"/>
                    <a:pt x="233" y="439"/>
                  </a:cubicBezTo>
                  <a:cubicBezTo>
                    <a:pt x="236" y="438"/>
                    <a:pt x="234" y="436"/>
                    <a:pt x="234" y="434"/>
                  </a:cubicBezTo>
                  <a:cubicBezTo>
                    <a:pt x="233" y="433"/>
                    <a:pt x="233" y="431"/>
                    <a:pt x="236" y="430"/>
                  </a:cubicBezTo>
                  <a:cubicBezTo>
                    <a:pt x="239" y="429"/>
                    <a:pt x="238" y="426"/>
                    <a:pt x="240" y="426"/>
                  </a:cubicBezTo>
                  <a:cubicBezTo>
                    <a:pt x="243" y="426"/>
                    <a:pt x="247" y="423"/>
                    <a:pt x="249" y="422"/>
                  </a:cubicBezTo>
                  <a:cubicBezTo>
                    <a:pt x="250" y="422"/>
                    <a:pt x="253" y="420"/>
                    <a:pt x="255" y="421"/>
                  </a:cubicBezTo>
                  <a:cubicBezTo>
                    <a:pt x="256" y="421"/>
                    <a:pt x="258" y="423"/>
                    <a:pt x="259" y="421"/>
                  </a:cubicBezTo>
                  <a:cubicBezTo>
                    <a:pt x="260" y="418"/>
                    <a:pt x="264" y="419"/>
                    <a:pt x="265" y="421"/>
                  </a:cubicBezTo>
                  <a:cubicBezTo>
                    <a:pt x="265" y="422"/>
                    <a:pt x="272" y="422"/>
                    <a:pt x="274" y="423"/>
                  </a:cubicBezTo>
                  <a:cubicBezTo>
                    <a:pt x="276" y="425"/>
                    <a:pt x="281" y="428"/>
                    <a:pt x="281" y="429"/>
                  </a:cubicBezTo>
                  <a:cubicBezTo>
                    <a:pt x="281" y="431"/>
                    <a:pt x="283" y="433"/>
                    <a:pt x="283" y="430"/>
                  </a:cubicBezTo>
                  <a:cubicBezTo>
                    <a:pt x="283" y="428"/>
                    <a:pt x="285" y="428"/>
                    <a:pt x="287" y="430"/>
                  </a:cubicBezTo>
                  <a:cubicBezTo>
                    <a:pt x="290" y="432"/>
                    <a:pt x="294" y="431"/>
                    <a:pt x="295" y="429"/>
                  </a:cubicBezTo>
                  <a:cubicBezTo>
                    <a:pt x="296" y="428"/>
                    <a:pt x="301" y="426"/>
                    <a:pt x="303" y="427"/>
                  </a:cubicBezTo>
                  <a:cubicBezTo>
                    <a:pt x="305" y="428"/>
                    <a:pt x="305" y="429"/>
                    <a:pt x="307" y="427"/>
                  </a:cubicBezTo>
                  <a:cubicBezTo>
                    <a:pt x="310" y="425"/>
                    <a:pt x="315" y="426"/>
                    <a:pt x="315" y="428"/>
                  </a:cubicBezTo>
                  <a:cubicBezTo>
                    <a:pt x="316" y="430"/>
                    <a:pt x="319" y="430"/>
                    <a:pt x="321" y="430"/>
                  </a:cubicBezTo>
                  <a:cubicBezTo>
                    <a:pt x="323" y="430"/>
                    <a:pt x="323" y="433"/>
                    <a:pt x="325" y="433"/>
                  </a:cubicBezTo>
                  <a:cubicBezTo>
                    <a:pt x="326" y="432"/>
                    <a:pt x="326" y="428"/>
                    <a:pt x="327" y="429"/>
                  </a:cubicBezTo>
                  <a:cubicBezTo>
                    <a:pt x="329" y="429"/>
                    <a:pt x="331" y="431"/>
                    <a:pt x="333" y="431"/>
                  </a:cubicBezTo>
                  <a:cubicBezTo>
                    <a:pt x="336" y="431"/>
                    <a:pt x="338" y="431"/>
                    <a:pt x="338" y="428"/>
                  </a:cubicBezTo>
                  <a:cubicBezTo>
                    <a:pt x="338" y="426"/>
                    <a:pt x="338" y="423"/>
                    <a:pt x="336" y="423"/>
                  </a:cubicBezTo>
                  <a:cubicBezTo>
                    <a:pt x="335" y="423"/>
                    <a:pt x="333" y="421"/>
                    <a:pt x="331" y="421"/>
                  </a:cubicBezTo>
                  <a:cubicBezTo>
                    <a:pt x="329" y="421"/>
                    <a:pt x="326" y="417"/>
                    <a:pt x="329" y="417"/>
                  </a:cubicBezTo>
                  <a:cubicBezTo>
                    <a:pt x="331" y="416"/>
                    <a:pt x="334" y="414"/>
                    <a:pt x="333" y="412"/>
                  </a:cubicBezTo>
                  <a:cubicBezTo>
                    <a:pt x="333" y="411"/>
                    <a:pt x="332" y="407"/>
                    <a:pt x="335" y="407"/>
                  </a:cubicBezTo>
                  <a:cubicBezTo>
                    <a:pt x="338" y="406"/>
                    <a:pt x="344" y="406"/>
                    <a:pt x="343" y="405"/>
                  </a:cubicBezTo>
                  <a:cubicBezTo>
                    <a:pt x="343" y="404"/>
                    <a:pt x="337" y="403"/>
                    <a:pt x="336" y="402"/>
                  </a:cubicBezTo>
                  <a:cubicBezTo>
                    <a:pt x="335" y="400"/>
                    <a:pt x="335" y="396"/>
                    <a:pt x="336" y="395"/>
                  </a:cubicBezTo>
                  <a:cubicBezTo>
                    <a:pt x="337" y="394"/>
                    <a:pt x="341" y="395"/>
                    <a:pt x="343" y="395"/>
                  </a:cubicBezTo>
                  <a:cubicBezTo>
                    <a:pt x="345" y="394"/>
                    <a:pt x="350" y="396"/>
                    <a:pt x="352" y="393"/>
                  </a:cubicBezTo>
                  <a:cubicBezTo>
                    <a:pt x="355" y="391"/>
                    <a:pt x="361" y="391"/>
                    <a:pt x="365" y="391"/>
                  </a:cubicBezTo>
                  <a:cubicBezTo>
                    <a:pt x="368" y="391"/>
                    <a:pt x="370" y="389"/>
                    <a:pt x="373" y="388"/>
                  </a:cubicBezTo>
                  <a:cubicBezTo>
                    <a:pt x="375" y="388"/>
                    <a:pt x="382" y="387"/>
                    <a:pt x="384" y="386"/>
                  </a:cubicBezTo>
                  <a:cubicBezTo>
                    <a:pt x="386" y="386"/>
                    <a:pt x="396" y="384"/>
                    <a:pt x="396" y="382"/>
                  </a:cubicBezTo>
                  <a:cubicBezTo>
                    <a:pt x="396" y="381"/>
                    <a:pt x="404" y="379"/>
                    <a:pt x="406" y="380"/>
                  </a:cubicBezTo>
                  <a:cubicBezTo>
                    <a:pt x="408" y="381"/>
                    <a:pt x="410" y="382"/>
                    <a:pt x="412" y="381"/>
                  </a:cubicBezTo>
                  <a:cubicBezTo>
                    <a:pt x="414" y="380"/>
                    <a:pt x="418" y="382"/>
                    <a:pt x="417" y="384"/>
                  </a:cubicBezTo>
                  <a:cubicBezTo>
                    <a:pt x="417" y="386"/>
                    <a:pt x="419" y="388"/>
                    <a:pt x="419" y="390"/>
                  </a:cubicBezTo>
                  <a:cubicBezTo>
                    <a:pt x="419" y="392"/>
                    <a:pt x="417" y="392"/>
                    <a:pt x="418" y="393"/>
                  </a:cubicBezTo>
                  <a:cubicBezTo>
                    <a:pt x="419" y="395"/>
                    <a:pt x="424" y="394"/>
                    <a:pt x="425" y="392"/>
                  </a:cubicBezTo>
                  <a:cubicBezTo>
                    <a:pt x="427" y="390"/>
                    <a:pt x="428" y="393"/>
                    <a:pt x="428" y="394"/>
                  </a:cubicBezTo>
                  <a:cubicBezTo>
                    <a:pt x="428" y="395"/>
                    <a:pt x="431" y="396"/>
                    <a:pt x="431" y="395"/>
                  </a:cubicBezTo>
                  <a:cubicBezTo>
                    <a:pt x="431" y="393"/>
                    <a:pt x="433" y="394"/>
                    <a:pt x="434" y="395"/>
                  </a:cubicBezTo>
                  <a:cubicBezTo>
                    <a:pt x="435" y="396"/>
                    <a:pt x="439" y="394"/>
                    <a:pt x="439" y="396"/>
                  </a:cubicBezTo>
                  <a:cubicBezTo>
                    <a:pt x="439" y="397"/>
                    <a:pt x="434" y="399"/>
                    <a:pt x="436" y="401"/>
                  </a:cubicBezTo>
                  <a:cubicBezTo>
                    <a:pt x="438" y="403"/>
                    <a:pt x="439" y="398"/>
                    <a:pt x="442" y="399"/>
                  </a:cubicBezTo>
                  <a:cubicBezTo>
                    <a:pt x="444" y="400"/>
                    <a:pt x="448" y="396"/>
                    <a:pt x="450" y="396"/>
                  </a:cubicBezTo>
                  <a:cubicBezTo>
                    <a:pt x="453" y="395"/>
                    <a:pt x="456" y="393"/>
                    <a:pt x="458" y="392"/>
                  </a:cubicBezTo>
                  <a:cubicBezTo>
                    <a:pt x="460" y="390"/>
                    <a:pt x="465" y="391"/>
                    <a:pt x="463" y="392"/>
                  </a:cubicBezTo>
                  <a:cubicBezTo>
                    <a:pt x="462" y="394"/>
                    <a:pt x="460" y="396"/>
                    <a:pt x="465" y="398"/>
                  </a:cubicBezTo>
                  <a:cubicBezTo>
                    <a:pt x="471" y="400"/>
                    <a:pt x="477" y="411"/>
                    <a:pt x="480" y="416"/>
                  </a:cubicBezTo>
                  <a:cubicBezTo>
                    <a:pt x="484" y="421"/>
                    <a:pt x="487" y="430"/>
                    <a:pt x="489" y="430"/>
                  </a:cubicBezTo>
                  <a:cubicBezTo>
                    <a:pt x="490" y="430"/>
                    <a:pt x="491" y="426"/>
                    <a:pt x="493" y="425"/>
                  </a:cubicBezTo>
                  <a:cubicBezTo>
                    <a:pt x="496" y="425"/>
                    <a:pt x="497" y="429"/>
                    <a:pt x="500" y="429"/>
                  </a:cubicBezTo>
                  <a:cubicBezTo>
                    <a:pt x="502" y="430"/>
                    <a:pt x="505" y="431"/>
                    <a:pt x="507" y="431"/>
                  </a:cubicBezTo>
                  <a:cubicBezTo>
                    <a:pt x="509" y="430"/>
                    <a:pt x="514" y="428"/>
                    <a:pt x="515" y="428"/>
                  </a:cubicBezTo>
                  <a:cubicBezTo>
                    <a:pt x="517" y="429"/>
                    <a:pt x="519" y="429"/>
                    <a:pt x="521" y="433"/>
                  </a:cubicBezTo>
                  <a:cubicBezTo>
                    <a:pt x="522" y="436"/>
                    <a:pt x="524" y="437"/>
                    <a:pt x="526" y="437"/>
                  </a:cubicBezTo>
                  <a:cubicBezTo>
                    <a:pt x="527" y="437"/>
                    <a:pt x="527" y="438"/>
                    <a:pt x="527" y="440"/>
                  </a:cubicBezTo>
                  <a:cubicBezTo>
                    <a:pt x="527" y="441"/>
                    <a:pt x="530" y="443"/>
                    <a:pt x="531" y="443"/>
                  </a:cubicBezTo>
                  <a:cubicBezTo>
                    <a:pt x="533" y="443"/>
                    <a:pt x="537" y="443"/>
                    <a:pt x="538" y="442"/>
                  </a:cubicBezTo>
                  <a:cubicBezTo>
                    <a:pt x="539" y="441"/>
                    <a:pt x="540" y="441"/>
                    <a:pt x="541" y="442"/>
                  </a:cubicBezTo>
                  <a:cubicBezTo>
                    <a:pt x="541" y="444"/>
                    <a:pt x="543" y="446"/>
                    <a:pt x="544" y="446"/>
                  </a:cubicBezTo>
                  <a:cubicBezTo>
                    <a:pt x="546" y="446"/>
                    <a:pt x="549" y="448"/>
                    <a:pt x="549" y="446"/>
                  </a:cubicBezTo>
                  <a:cubicBezTo>
                    <a:pt x="549" y="445"/>
                    <a:pt x="553" y="445"/>
                    <a:pt x="554" y="444"/>
                  </a:cubicBezTo>
                  <a:cubicBezTo>
                    <a:pt x="556" y="444"/>
                    <a:pt x="561" y="443"/>
                    <a:pt x="562" y="441"/>
                  </a:cubicBezTo>
                  <a:cubicBezTo>
                    <a:pt x="563" y="439"/>
                    <a:pt x="567" y="439"/>
                    <a:pt x="568" y="437"/>
                  </a:cubicBezTo>
                  <a:cubicBezTo>
                    <a:pt x="569" y="436"/>
                    <a:pt x="572" y="435"/>
                    <a:pt x="573" y="434"/>
                  </a:cubicBezTo>
                  <a:cubicBezTo>
                    <a:pt x="574" y="432"/>
                    <a:pt x="578" y="433"/>
                    <a:pt x="579" y="432"/>
                  </a:cubicBezTo>
                  <a:cubicBezTo>
                    <a:pt x="579" y="430"/>
                    <a:pt x="583" y="430"/>
                    <a:pt x="584" y="431"/>
                  </a:cubicBezTo>
                  <a:cubicBezTo>
                    <a:pt x="586" y="431"/>
                    <a:pt x="594" y="433"/>
                    <a:pt x="596" y="432"/>
                  </a:cubicBezTo>
                  <a:cubicBezTo>
                    <a:pt x="597" y="432"/>
                    <a:pt x="597" y="437"/>
                    <a:pt x="598" y="437"/>
                  </a:cubicBezTo>
                  <a:cubicBezTo>
                    <a:pt x="599" y="437"/>
                    <a:pt x="604" y="441"/>
                    <a:pt x="605" y="440"/>
                  </a:cubicBezTo>
                  <a:cubicBezTo>
                    <a:pt x="606" y="439"/>
                    <a:pt x="609" y="438"/>
                    <a:pt x="611" y="439"/>
                  </a:cubicBezTo>
                  <a:cubicBezTo>
                    <a:pt x="614" y="441"/>
                    <a:pt x="616" y="442"/>
                    <a:pt x="617" y="441"/>
                  </a:cubicBezTo>
                  <a:cubicBezTo>
                    <a:pt x="618" y="439"/>
                    <a:pt x="623" y="438"/>
                    <a:pt x="624" y="437"/>
                  </a:cubicBezTo>
                  <a:cubicBezTo>
                    <a:pt x="624" y="437"/>
                    <a:pt x="625" y="434"/>
                    <a:pt x="624" y="433"/>
                  </a:cubicBezTo>
                  <a:cubicBezTo>
                    <a:pt x="623" y="432"/>
                    <a:pt x="621" y="428"/>
                    <a:pt x="621" y="426"/>
                  </a:cubicBezTo>
                  <a:cubicBezTo>
                    <a:pt x="621" y="424"/>
                    <a:pt x="624" y="424"/>
                    <a:pt x="624" y="422"/>
                  </a:cubicBezTo>
                  <a:cubicBezTo>
                    <a:pt x="625" y="420"/>
                    <a:pt x="628" y="420"/>
                    <a:pt x="629" y="419"/>
                  </a:cubicBezTo>
                  <a:cubicBezTo>
                    <a:pt x="630" y="418"/>
                    <a:pt x="630" y="416"/>
                    <a:pt x="631" y="417"/>
                  </a:cubicBezTo>
                  <a:cubicBezTo>
                    <a:pt x="633" y="417"/>
                    <a:pt x="637" y="418"/>
                    <a:pt x="637" y="419"/>
                  </a:cubicBezTo>
                  <a:cubicBezTo>
                    <a:pt x="638" y="420"/>
                    <a:pt x="641" y="420"/>
                    <a:pt x="642" y="420"/>
                  </a:cubicBezTo>
                  <a:cubicBezTo>
                    <a:pt x="644" y="420"/>
                    <a:pt x="647" y="422"/>
                    <a:pt x="648" y="422"/>
                  </a:cubicBezTo>
                  <a:cubicBezTo>
                    <a:pt x="650" y="423"/>
                    <a:pt x="655" y="423"/>
                    <a:pt x="656" y="425"/>
                  </a:cubicBezTo>
                  <a:cubicBezTo>
                    <a:pt x="657" y="426"/>
                    <a:pt x="656" y="430"/>
                    <a:pt x="657" y="432"/>
                  </a:cubicBezTo>
                  <a:cubicBezTo>
                    <a:pt x="658" y="433"/>
                    <a:pt x="661" y="436"/>
                    <a:pt x="662" y="436"/>
                  </a:cubicBezTo>
                  <a:cubicBezTo>
                    <a:pt x="663" y="435"/>
                    <a:pt x="668" y="438"/>
                    <a:pt x="669" y="438"/>
                  </a:cubicBezTo>
                  <a:cubicBezTo>
                    <a:pt x="671" y="437"/>
                    <a:pt x="674" y="435"/>
                    <a:pt x="675" y="435"/>
                  </a:cubicBezTo>
                  <a:cubicBezTo>
                    <a:pt x="676" y="435"/>
                    <a:pt x="681" y="434"/>
                    <a:pt x="682" y="434"/>
                  </a:cubicBezTo>
                  <a:cubicBezTo>
                    <a:pt x="684" y="434"/>
                    <a:pt x="689" y="436"/>
                    <a:pt x="690" y="436"/>
                  </a:cubicBezTo>
                  <a:cubicBezTo>
                    <a:pt x="690" y="435"/>
                    <a:pt x="695" y="436"/>
                    <a:pt x="696" y="437"/>
                  </a:cubicBezTo>
                  <a:cubicBezTo>
                    <a:pt x="697" y="439"/>
                    <a:pt x="703" y="439"/>
                    <a:pt x="703" y="440"/>
                  </a:cubicBezTo>
                  <a:cubicBezTo>
                    <a:pt x="703" y="442"/>
                    <a:pt x="706" y="443"/>
                    <a:pt x="707" y="445"/>
                  </a:cubicBezTo>
                  <a:cubicBezTo>
                    <a:pt x="708" y="447"/>
                    <a:pt x="716" y="446"/>
                    <a:pt x="717" y="447"/>
                  </a:cubicBezTo>
                  <a:cubicBezTo>
                    <a:pt x="718" y="448"/>
                    <a:pt x="728" y="448"/>
                    <a:pt x="728" y="447"/>
                  </a:cubicBezTo>
                  <a:cubicBezTo>
                    <a:pt x="728" y="446"/>
                    <a:pt x="737" y="445"/>
                    <a:pt x="738" y="444"/>
                  </a:cubicBezTo>
                  <a:cubicBezTo>
                    <a:pt x="740" y="443"/>
                    <a:pt x="744" y="443"/>
                    <a:pt x="745" y="442"/>
                  </a:cubicBezTo>
                  <a:cubicBezTo>
                    <a:pt x="745" y="440"/>
                    <a:pt x="749" y="439"/>
                    <a:pt x="751" y="437"/>
                  </a:cubicBezTo>
                  <a:cubicBezTo>
                    <a:pt x="753" y="436"/>
                    <a:pt x="761" y="436"/>
                    <a:pt x="761" y="438"/>
                  </a:cubicBezTo>
                  <a:cubicBezTo>
                    <a:pt x="762" y="440"/>
                    <a:pt x="766" y="440"/>
                    <a:pt x="768" y="439"/>
                  </a:cubicBezTo>
                  <a:cubicBezTo>
                    <a:pt x="770" y="439"/>
                    <a:pt x="775" y="440"/>
                    <a:pt x="776" y="441"/>
                  </a:cubicBezTo>
                  <a:cubicBezTo>
                    <a:pt x="776" y="443"/>
                    <a:pt x="782" y="444"/>
                    <a:pt x="783" y="443"/>
                  </a:cubicBezTo>
                  <a:cubicBezTo>
                    <a:pt x="785" y="443"/>
                    <a:pt x="789" y="440"/>
                    <a:pt x="791" y="439"/>
                  </a:cubicBezTo>
                  <a:cubicBezTo>
                    <a:pt x="793" y="439"/>
                    <a:pt x="795" y="437"/>
                    <a:pt x="795" y="436"/>
                  </a:cubicBezTo>
                  <a:cubicBezTo>
                    <a:pt x="794" y="434"/>
                    <a:pt x="798" y="429"/>
                    <a:pt x="798" y="427"/>
                  </a:cubicBezTo>
                  <a:cubicBezTo>
                    <a:pt x="799" y="426"/>
                    <a:pt x="802" y="420"/>
                    <a:pt x="803" y="420"/>
                  </a:cubicBezTo>
                  <a:cubicBezTo>
                    <a:pt x="805" y="419"/>
                    <a:pt x="807" y="417"/>
                    <a:pt x="807" y="416"/>
                  </a:cubicBezTo>
                  <a:cubicBezTo>
                    <a:pt x="807" y="414"/>
                    <a:pt x="806" y="410"/>
                    <a:pt x="805" y="410"/>
                  </a:cubicBezTo>
                  <a:cubicBezTo>
                    <a:pt x="803" y="410"/>
                    <a:pt x="801" y="410"/>
                    <a:pt x="804" y="406"/>
                  </a:cubicBezTo>
                  <a:cubicBezTo>
                    <a:pt x="807" y="401"/>
                    <a:pt x="813" y="403"/>
                    <a:pt x="814" y="403"/>
                  </a:cubicBezTo>
                  <a:cubicBezTo>
                    <a:pt x="815" y="403"/>
                    <a:pt x="823" y="401"/>
                    <a:pt x="826" y="402"/>
                  </a:cubicBezTo>
                  <a:cubicBezTo>
                    <a:pt x="829" y="403"/>
                    <a:pt x="831" y="401"/>
                    <a:pt x="835" y="403"/>
                  </a:cubicBezTo>
                  <a:cubicBezTo>
                    <a:pt x="839" y="405"/>
                    <a:pt x="844" y="404"/>
                    <a:pt x="845" y="406"/>
                  </a:cubicBezTo>
                  <a:cubicBezTo>
                    <a:pt x="846" y="408"/>
                    <a:pt x="851" y="409"/>
                    <a:pt x="850" y="412"/>
                  </a:cubicBezTo>
                  <a:cubicBezTo>
                    <a:pt x="849" y="415"/>
                    <a:pt x="853" y="413"/>
                    <a:pt x="854" y="419"/>
                  </a:cubicBezTo>
                  <a:cubicBezTo>
                    <a:pt x="855" y="425"/>
                    <a:pt x="858" y="426"/>
                    <a:pt x="859" y="429"/>
                  </a:cubicBezTo>
                  <a:cubicBezTo>
                    <a:pt x="859" y="432"/>
                    <a:pt x="863" y="437"/>
                    <a:pt x="863" y="438"/>
                  </a:cubicBezTo>
                  <a:cubicBezTo>
                    <a:pt x="862" y="440"/>
                    <a:pt x="862" y="443"/>
                    <a:pt x="866" y="443"/>
                  </a:cubicBezTo>
                  <a:cubicBezTo>
                    <a:pt x="870" y="443"/>
                    <a:pt x="873" y="446"/>
                    <a:pt x="874" y="446"/>
                  </a:cubicBezTo>
                  <a:cubicBezTo>
                    <a:pt x="874" y="445"/>
                    <a:pt x="879" y="447"/>
                    <a:pt x="882" y="449"/>
                  </a:cubicBezTo>
                  <a:cubicBezTo>
                    <a:pt x="884" y="452"/>
                    <a:pt x="888" y="451"/>
                    <a:pt x="887" y="453"/>
                  </a:cubicBezTo>
                  <a:cubicBezTo>
                    <a:pt x="887" y="456"/>
                    <a:pt x="889" y="458"/>
                    <a:pt x="889" y="460"/>
                  </a:cubicBezTo>
                  <a:cubicBezTo>
                    <a:pt x="889" y="462"/>
                    <a:pt x="894" y="464"/>
                    <a:pt x="897" y="463"/>
                  </a:cubicBezTo>
                  <a:cubicBezTo>
                    <a:pt x="900" y="463"/>
                    <a:pt x="903" y="464"/>
                    <a:pt x="904" y="461"/>
                  </a:cubicBezTo>
                  <a:cubicBezTo>
                    <a:pt x="905" y="459"/>
                    <a:pt x="910" y="460"/>
                    <a:pt x="912" y="459"/>
                  </a:cubicBezTo>
                  <a:cubicBezTo>
                    <a:pt x="913" y="457"/>
                    <a:pt x="918" y="456"/>
                    <a:pt x="918" y="460"/>
                  </a:cubicBezTo>
                  <a:cubicBezTo>
                    <a:pt x="918" y="465"/>
                    <a:pt x="921" y="466"/>
                    <a:pt x="918" y="467"/>
                  </a:cubicBezTo>
                  <a:cubicBezTo>
                    <a:pt x="916" y="468"/>
                    <a:pt x="915" y="475"/>
                    <a:pt x="914" y="477"/>
                  </a:cubicBezTo>
                  <a:cubicBezTo>
                    <a:pt x="913" y="480"/>
                    <a:pt x="910" y="481"/>
                    <a:pt x="909" y="483"/>
                  </a:cubicBezTo>
                  <a:cubicBezTo>
                    <a:pt x="909" y="486"/>
                    <a:pt x="906" y="486"/>
                    <a:pt x="906" y="489"/>
                  </a:cubicBezTo>
                  <a:cubicBezTo>
                    <a:pt x="906" y="491"/>
                    <a:pt x="901" y="490"/>
                    <a:pt x="898" y="489"/>
                  </a:cubicBezTo>
                  <a:cubicBezTo>
                    <a:pt x="896" y="487"/>
                    <a:pt x="894" y="492"/>
                    <a:pt x="892" y="492"/>
                  </a:cubicBezTo>
                  <a:cubicBezTo>
                    <a:pt x="890" y="492"/>
                    <a:pt x="890" y="496"/>
                    <a:pt x="891" y="497"/>
                  </a:cubicBezTo>
                  <a:cubicBezTo>
                    <a:pt x="891" y="499"/>
                    <a:pt x="890" y="501"/>
                    <a:pt x="891" y="504"/>
                  </a:cubicBezTo>
                  <a:cubicBezTo>
                    <a:pt x="892" y="506"/>
                    <a:pt x="891" y="508"/>
                    <a:pt x="892" y="512"/>
                  </a:cubicBezTo>
                  <a:cubicBezTo>
                    <a:pt x="895" y="510"/>
                    <a:pt x="897" y="508"/>
                    <a:pt x="898" y="508"/>
                  </a:cubicBezTo>
                  <a:cubicBezTo>
                    <a:pt x="901" y="508"/>
                    <a:pt x="904" y="513"/>
                    <a:pt x="908" y="513"/>
                  </a:cubicBezTo>
                  <a:cubicBezTo>
                    <a:pt x="911" y="513"/>
                    <a:pt x="926" y="503"/>
                    <a:pt x="926" y="502"/>
                  </a:cubicBezTo>
                  <a:cubicBezTo>
                    <a:pt x="926" y="500"/>
                    <a:pt x="935" y="492"/>
                    <a:pt x="939" y="487"/>
                  </a:cubicBezTo>
                  <a:cubicBezTo>
                    <a:pt x="943" y="483"/>
                    <a:pt x="949" y="476"/>
                    <a:pt x="951" y="471"/>
                  </a:cubicBezTo>
                  <a:cubicBezTo>
                    <a:pt x="952" y="468"/>
                    <a:pt x="958" y="462"/>
                    <a:pt x="960" y="460"/>
                  </a:cubicBezTo>
                  <a:cubicBezTo>
                    <a:pt x="961" y="458"/>
                    <a:pt x="962" y="457"/>
                    <a:pt x="965" y="452"/>
                  </a:cubicBezTo>
                  <a:cubicBezTo>
                    <a:pt x="967" y="446"/>
                    <a:pt x="967" y="432"/>
                    <a:pt x="968" y="431"/>
                  </a:cubicBezTo>
                  <a:cubicBezTo>
                    <a:pt x="969" y="430"/>
                    <a:pt x="968" y="427"/>
                    <a:pt x="970" y="426"/>
                  </a:cubicBezTo>
                  <a:cubicBezTo>
                    <a:pt x="971" y="424"/>
                    <a:pt x="970" y="422"/>
                    <a:pt x="973" y="420"/>
                  </a:cubicBezTo>
                  <a:cubicBezTo>
                    <a:pt x="975" y="418"/>
                    <a:pt x="974" y="416"/>
                    <a:pt x="974" y="415"/>
                  </a:cubicBezTo>
                  <a:cubicBezTo>
                    <a:pt x="973" y="413"/>
                    <a:pt x="974" y="410"/>
                    <a:pt x="973" y="408"/>
                  </a:cubicBezTo>
                  <a:cubicBezTo>
                    <a:pt x="973" y="407"/>
                    <a:pt x="973" y="407"/>
                    <a:pt x="974" y="406"/>
                  </a:cubicBezTo>
                  <a:cubicBezTo>
                    <a:pt x="976" y="405"/>
                    <a:pt x="973" y="403"/>
                    <a:pt x="971" y="402"/>
                  </a:cubicBezTo>
                  <a:cubicBezTo>
                    <a:pt x="969" y="401"/>
                    <a:pt x="967" y="400"/>
                    <a:pt x="967" y="398"/>
                  </a:cubicBezTo>
                  <a:cubicBezTo>
                    <a:pt x="966" y="396"/>
                    <a:pt x="963" y="393"/>
                    <a:pt x="960" y="393"/>
                  </a:cubicBezTo>
                  <a:cubicBezTo>
                    <a:pt x="958" y="394"/>
                    <a:pt x="953" y="392"/>
                    <a:pt x="953" y="394"/>
                  </a:cubicBezTo>
                  <a:cubicBezTo>
                    <a:pt x="954" y="395"/>
                    <a:pt x="953" y="397"/>
                    <a:pt x="952" y="396"/>
                  </a:cubicBezTo>
                  <a:cubicBezTo>
                    <a:pt x="950" y="396"/>
                    <a:pt x="950" y="397"/>
                    <a:pt x="948" y="399"/>
                  </a:cubicBezTo>
                  <a:cubicBezTo>
                    <a:pt x="947" y="402"/>
                    <a:pt x="941" y="402"/>
                    <a:pt x="944" y="400"/>
                  </a:cubicBezTo>
                  <a:cubicBezTo>
                    <a:pt x="946" y="398"/>
                    <a:pt x="943" y="397"/>
                    <a:pt x="943" y="395"/>
                  </a:cubicBezTo>
                  <a:cubicBezTo>
                    <a:pt x="944" y="393"/>
                    <a:pt x="946" y="390"/>
                    <a:pt x="943" y="392"/>
                  </a:cubicBezTo>
                  <a:cubicBezTo>
                    <a:pt x="940" y="393"/>
                    <a:pt x="940" y="397"/>
                    <a:pt x="938" y="398"/>
                  </a:cubicBezTo>
                  <a:cubicBezTo>
                    <a:pt x="936" y="398"/>
                    <a:pt x="937" y="391"/>
                    <a:pt x="937" y="389"/>
                  </a:cubicBezTo>
                  <a:cubicBezTo>
                    <a:pt x="938" y="388"/>
                    <a:pt x="933" y="389"/>
                    <a:pt x="928" y="389"/>
                  </a:cubicBezTo>
                  <a:cubicBezTo>
                    <a:pt x="923" y="389"/>
                    <a:pt x="924" y="385"/>
                    <a:pt x="928" y="383"/>
                  </a:cubicBezTo>
                  <a:cubicBezTo>
                    <a:pt x="933" y="381"/>
                    <a:pt x="932" y="379"/>
                    <a:pt x="934" y="378"/>
                  </a:cubicBezTo>
                  <a:cubicBezTo>
                    <a:pt x="936" y="377"/>
                    <a:pt x="941" y="374"/>
                    <a:pt x="944" y="372"/>
                  </a:cubicBezTo>
                  <a:cubicBezTo>
                    <a:pt x="947" y="370"/>
                    <a:pt x="948" y="368"/>
                    <a:pt x="949" y="366"/>
                  </a:cubicBezTo>
                  <a:cubicBezTo>
                    <a:pt x="949" y="364"/>
                    <a:pt x="955" y="362"/>
                    <a:pt x="960" y="358"/>
                  </a:cubicBezTo>
                  <a:cubicBezTo>
                    <a:pt x="965" y="353"/>
                    <a:pt x="968" y="351"/>
                    <a:pt x="969" y="349"/>
                  </a:cubicBezTo>
                  <a:cubicBezTo>
                    <a:pt x="970" y="346"/>
                    <a:pt x="978" y="343"/>
                    <a:pt x="978" y="341"/>
                  </a:cubicBezTo>
                  <a:cubicBezTo>
                    <a:pt x="978" y="339"/>
                    <a:pt x="987" y="334"/>
                    <a:pt x="993" y="333"/>
                  </a:cubicBezTo>
                  <a:cubicBezTo>
                    <a:pt x="999" y="332"/>
                    <a:pt x="1009" y="334"/>
                    <a:pt x="1010" y="335"/>
                  </a:cubicBezTo>
                  <a:cubicBezTo>
                    <a:pt x="1012" y="337"/>
                    <a:pt x="1013" y="336"/>
                    <a:pt x="1015" y="335"/>
                  </a:cubicBezTo>
                  <a:cubicBezTo>
                    <a:pt x="1016" y="334"/>
                    <a:pt x="1018" y="335"/>
                    <a:pt x="1022" y="335"/>
                  </a:cubicBezTo>
                  <a:cubicBezTo>
                    <a:pt x="1026" y="336"/>
                    <a:pt x="1027" y="333"/>
                    <a:pt x="1030" y="334"/>
                  </a:cubicBezTo>
                  <a:cubicBezTo>
                    <a:pt x="1032" y="335"/>
                    <a:pt x="1035" y="335"/>
                    <a:pt x="1036" y="332"/>
                  </a:cubicBezTo>
                  <a:cubicBezTo>
                    <a:pt x="1038" y="329"/>
                    <a:pt x="1046" y="330"/>
                    <a:pt x="1048" y="331"/>
                  </a:cubicBezTo>
                  <a:cubicBezTo>
                    <a:pt x="1050" y="332"/>
                    <a:pt x="1051" y="334"/>
                    <a:pt x="1054" y="332"/>
                  </a:cubicBezTo>
                  <a:cubicBezTo>
                    <a:pt x="1057" y="330"/>
                    <a:pt x="1057" y="334"/>
                    <a:pt x="1059" y="335"/>
                  </a:cubicBezTo>
                  <a:cubicBezTo>
                    <a:pt x="1062" y="335"/>
                    <a:pt x="1060" y="338"/>
                    <a:pt x="1058" y="337"/>
                  </a:cubicBezTo>
                  <a:cubicBezTo>
                    <a:pt x="1056" y="337"/>
                    <a:pt x="1053" y="339"/>
                    <a:pt x="1055" y="340"/>
                  </a:cubicBezTo>
                  <a:cubicBezTo>
                    <a:pt x="1058" y="342"/>
                    <a:pt x="1061" y="339"/>
                    <a:pt x="1063" y="339"/>
                  </a:cubicBezTo>
                  <a:cubicBezTo>
                    <a:pt x="1066" y="339"/>
                    <a:pt x="1069" y="339"/>
                    <a:pt x="1072" y="337"/>
                  </a:cubicBezTo>
                  <a:cubicBezTo>
                    <a:pt x="1075" y="336"/>
                    <a:pt x="1076" y="339"/>
                    <a:pt x="1078" y="337"/>
                  </a:cubicBezTo>
                  <a:cubicBezTo>
                    <a:pt x="1079" y="336"/>
                    <a:pt x="1084" y="335"/>
                    <a:pt x="1086" y="335"/>
                  </a:cubicBezTo>
                  <a:cubicBezTo>
                    <a:pt x="1088" y="335"/>
                    <a:pt x="1086" y="333"/>
                    <a:pt x="1083" y="333"/>
                  </a:cubicBezTo>
                  <a:cubicBezTo>
                    <a:pt x="1079" y="333"/>
                    <a:pt x="1079" y="331"/>
                    <a:pt x="1082" y="326"/>
                  </a:cubicBezTo>
                  <a:cubicBezTo>
                    <a:pt x="1085" y="321"/>
                    <a:pt x="1090" y="319"/>
                    <a:pt x="1094" y="316"/>
                  </a:cubicBezTo>
                  <a:cubicBezTo>
                    <a:pt x="1097" y="313"/>
                    <a:pt x="1100" y="314"/>
                    <a:pt x="1100" y="312"/>
                  </a:cubicBezTo>
                  <a:cubicBezTo>
                    <a:pt x="1100" y="310"/>
                    <a:pt x="1101" y="305"/>
                    <a:pt x="1104" y="305"/>
                  </a:cubicBezTo>
                  <a:cubicBezTo>
                    <a:pt x="1107" y="305"/>
                    <a:pt x="1113" y="306"/>
                    <a:pt x="1117" y="304"/>
                  </a:cubicBezTo>
                  <a:cubicBezTo>
                    <a:pt x="1121" y="301"/>
                    <a:pt x="1121" y="305"/>
                    <a:pt x="1123" y="306"/>
                  </a:cubicBezTo>
                  <a:cubicBezTo>
                    <a:pt x="1124" y="306"/>
                    <a:pt x="1127" y="302"/>
                    <a:pt x="1128" y="304"/>
                  </a:cubicBezTo>
                  <a:cubicBezTo>
                    <a:pt x="1130" y="305"/>
                    <a:pt x="1126" y="308"/>
                    <a:pt x="1125" y="311"/>
                  </a:cubicBezTo>
                  <a:cubicBezTo>
                    <a:pt x="1123" y="315"/>
                    <a:pt x="1127" y="313"/>
                    <a:pt x="1129" y="314"/>
                  </a:cubicBezTo>
                  <a:cubicBezTo>
                    <a:pt x="1131" y="315"/>
                    <a:pt x="1126" y="317"/>
                    <a:pt x="1127" y="317"/>
                  </a:cubicBezTo>
                  <a:cubicBezTo>
                    <a:pt x="1127" y="318"/>
                    <a:pt x="1131" y="318"/>
                    <a:pt x="1137" y="313"/>
                  </a:cubicBezTo>
                  <a:cubicBezTo>
                    <a:pt x="1142" y="308"/>
                    <a:pt x="1147" y="307"/>
                    <a:pt x="1150" y="307"/>
                  </a:cubicBezTo>
                  <a:cubicBezTo>
                    <a:pt x="1153" y="307"/>
                    <a:pt x="1151" y="304"/>
                    <a:pt x="1152" y="299"/>
                  </a:cubicBezTo>
                  <a:cubicBezTo>
                    <a:pt x="1152" y="294"/>
                    <a:pt x="1162" y="293"/>
                    <a:pt x="1165" y="294"/>
                  </a:cubicBezTo>
                  <a:cubicBezTo>
                    <a:pt x="1169" y="296"/>
                    <a:pt x="1169" y="297"/>
                    <a:pt x="1165" y="296"/>
                  </a:cubicBezTo>
                  <a:cubicBezTo>
                    <a:pt x="1162" y="295"/>
                    <a:pt x="1159" y="298"/>
                    <a:pt x="1159" y="302"/>
                  </a:cubicBezTo>
                  <a:cubicBezTo>
                    <a:pt x="1159" y="306"/>
                    <a:pt x="1156" y="308"/>
                    <a:pt x="1158" y="309"/>
                  </a:cubicBezTo>
                  <a:cubicBezTo>
                    <a:pt x="1159" y="311"/>
                    <a:pt x="1156" y="311"/>
                    <a:pt x="1156" y="313"/>
                  </a:cubicBezTo>
                  <a:cubicBezTo>
                    <a:pt x="1155" y="314"/>
                    <a:pt x="1156" y="316"/>
                    <a:pt x="1153" y="316"/>
                  </a:cubicBezTo>
                  <a:cubicBezTo>
                    <a:pt x="1151" y="317"/>
                    <a:pt x="1143" y="318"/>
                    <a:pt x="1143" y="321"/>
                  </a:cubicBezTo>
                  <a:cubicBezTo>
                    <a:pt x="1142" y="324"/>
                    <a:pt x="1138" y="324"/>
                    <a:pt x="1136" y="328"/>
                  </a:cubicBezTo>
                  <a:cubicBezTo>
                    <a:pt x="1134" y="332"/>
                    <a:pt x="1126" y="334"/>
                    <a:pt x="1121" y="342"/>
                  </a:cubicBezTo>
                  <a:cubicBezTo>
                    <a:pt x="1116" y="349"/>
                    <a:pt x="1108" y="349"/>
                    <a:pt x="1108" y="351"/>
                  </a:cubicBezTo>
                  <a:cubicBezTo>
                    <a:pt x="1108" y="352"/>
                    <a:pt x="1102" y="352"/>
                    <a:pt x="1101" y="352"/>
                  </a:cubicBezTo>
                  <a:cubicBezTo>
                    <a:pt x="1099" y="353"/>
                    <a:pt x="1102" y="357"/>
                    <a:pt x="1098" y="362"/>
                  </a:cubicBezTo>
                  <a:cubicBezTo>
                    <a:pt x="1093" y="367"/>
                    <a:pt x="1090" y="374"/>
                    <a:pt x="1090" y="381"/>
                  </a:cubicBezTo>
                  <a:cubicBezTo>
                    <a:pt x="1091" y="387"/>
                    <a:pt x="1093" y="407"/>
                    <a:pt x="1095" y="410"/>
                  </a:cubicBezTo>
                  <a:cubicBezTo>
                    <a:pt x="1097" y="414"/>
                    <a:pt x="1096" y="422"/>
                    <a:pt x="1097" y="424"/>
                  </a:cubicBezTo>
                  <a:cubicBezTo>
                    <a:pt x="1099" y="426"/>
                    <a:pt x="1098" y="429"/>
                    <a:pt x="1099" y="430"/>
                  </a:cubicBezTo>
                  <a:cubicBezTo>
                    <a:pt x="1101" y="431"/>
                    <a:pt x="1105" y="425"/>
                    <a:pt x="1108" y="423"/>
                  </a:cubicBezTo>
                  <a:cubicBezTo>
                    <a:pt x="1111" y="420"/>
                    <a:pt x="1110" y="419"/>
                    <a:pt x="1112" y="418"/>
                  </a:cubicBezTo>
                  <a:cubicBezTo>
                    <a:pt x="1114" y="417"/>
                    <a:pt x="1113" y="411"/>
                    <a:pt x="1114" y="410"/>
                  </a:cubicBezTo>
                  <a:cubicBezTo>
                    <a:pt x="1114" y="408"/>
                    <a:pt x="1118" y="408"/>
                    <a:pt x="1119" y="406"/>
                  </a:cubicBezTo>
                  <a:cubicBezTo>
                    <a:pt x="1120" y="405"/>
                    <a:pt x="1123" y="405"/>
                    <a:pt x="1125" y="405"/>
                  </a:cubicBezTo>
                  <a:cubicBezTo>
                    <a:pt x="1127" y="404"/>
                    <a:pt x="1125" y="400"/>
                    <a:pt x="1124" y="398"/>
                  </a:cubicBezTo>
                  <a:cubicBezTo>
                    <a:pt x="1124" y="396"/>
                    <a:pt x="1129" y="393"/>
                    <a:pt x="1132" y="391"/>
                  </a:cubicBezTo>
                  <a:cubicBezTo>
                    <a:pt x="1135" y="389"/>
                    <a:pt x="1139" y="392"/>
                    <a:pt x="1142" y="389"/>
                  </a:cubicBezTo>
                  <a:cubicBezTo>
                    <a:pt x="1145" y="386"/>
                    <a:pt x="1142" y="383"/>
                    <a:pt x="1140" y="381"/>
                  </a:cubicBezTo>
                  <a:cubicBezTo>
                    <a:pt x="1139" y="380"/>
                    <a:pt x="1144" y="372"/>
                    <a:pt x="1146" y="371"/>
                  </a:cubicBezTo>
                  <a:cubicBezTo>
                    <a:pt x="1149" y="371"/>
                    <a:pt x="1150" y="373"/>
                    <a:pt x="1152" y="371"/>
                  </a:cubicBezTo>
                  <a:cubicBezTo>
                    <a:pt x="1155" y="369"/>
                    <a:pt x="1150" y="365"/>
                    <a:pt x="1148" y="366"/>
                  </a:cubicBezTo>
                  <a:cubicBezTo>
                    <a:pt x="1147" y="366"/>
                    <a:pt x="1146" y="360"/>
                    <a:pt x="1150" y="357"/>
                  </a:cubicBezTo>
                  <a:cubicBezTo>
                    <a:pt x="1154" y="354"/>
                    <a:pt x="1152" y="353"/>
                    <a:pt x="1150" y="352"/>
                  </a:cubicBezTo>
                  <a:cubicBezTo>
                    <a:pt x="1147" y="352"/>
                    <a:pt x="1147" y="353"/>
                    <a:pt x="1145" y="353"/>
                  </a:cubicBezTo>
                  <a:cubicBezTo>
                    <a:pt x="1143" y="353"/>
                    <a:pt x="1141" y="349"/>
                    <a:pt x="1144" y="344"/>
                  </a:cubicBezTo>
                  <a:cubicBezTo>
                    <a:pt x="1147" y="340"/>
                    <a:pt x="1150" y="341"/>
                    <a:pt x="1151" y="337"/>
                  </a:cubicBezTo>
                  <a:cubicBezTo>
                    <a:pt x="1151" y="334"/>
                    <a:pt x="1156" y="329"/>
                    <a:pt x="1157" y="327"/>
                  </a:cubicBezTo>
                  <a:cubicBezTo>
                    <a:pt x="1158" y="325"/>
                    <a:pt x="1162" y="327"/>
                    <a:pt x="1164" y="327"/>
                  </a:cubicBezTo>
                  <a:cubicBezTo>
                    <a:pt x="1165" y="326"/>
                    <a:pt x="1165" y="330"/>
                    <a:pt x="1167" y="328"/>
                  </a:cubicBezTo>
                  <a:cubicBezTo>
                    <a:pt x="1169" y="326"/>
                    <a:pt x="1172" y="320"/>
                    <a:pt x="1175" y="320"/>
                  </a:cubicBezTo>
                  <a:cubicBezTo>
                    <a:pt x="1178" y="320"/>
                    <a:pt x="1176" y="325"/>
                    <a:pt x="1176" y="327"/>
                  </a:cubicBezTo>
                  <a:cubicBezTo>
                    <a:pt x="1177" y="330"/>
                    <a:pt x="1179" y="327"/>
                    <a:pt x="1184" y="323"/>
                  </a:cubicBezTo>
                  <a:cubicBezTo>
                    <a:pt x="1189" y="320"/>
                    <a:pt x="1201" y="320"/>
                    <a:pt x="1204" y="322"/>
                  </a:cubicBezTo>
                  <a:cubicBezTo>
                    <a:pt x="1208" y="323"/>
                    <a:pt x="1208" y="327"/>
                    <a:pt x="1210" y="327"/>
                  </a:cubicBezTo>
                  <a:cubicBezTo>
                    <a:pt x="1213" y="326"/>
                    <a:pt x="1210" y="323"/>
                    <a:pt x="1213" y="322"/>
                  </a:cubicBezTo>
                  <a:cubicBezTo>
                    <a:pt x="1216" y="321"/>
                    <a:pt x="1221" y="318"/>
                    <a:pt x="1225" y="315"/>
                  </a:cubicBezTo>
                  <a:cubicBezTo>
                    <a:pt x="1229" y="313"/>
                    <a:pt x="1228" y="315"/>
                    <a:pt x="1230" y="312"/>
                  </a:cubicBezTo>
                  <a:cubicBezTo>
                    <a:pt x="1232" y="310"/>
                    <a:pt x="1234" y="311"/>
                    <a:pt x="1234" y="309"/>
                  </a:cubicBezTo>
                  <a:cubicBezTo>
                    <a:pt x="1235" y="308"/>
                    <a:pt x="1240" y="305"/>
                    <a:pt x="1248" y="303"/>
                  </a:cubicBezTo>
                  <a:cubicBezTo>
                    <a:pt x="1255" y="301"/>
                    <a:pt x="1265" y="296"/>
                    <a:pt x="1265" y="295"/>
                  </a:cubicBezTo>
                  <a:cubicBezTo>
                    <a:pt x="1264" y="293"/>
                    <a:pt x="1268" y="293"/>
                    <a:pt x="1268" y="294"/>
                  </a:cubicBezTo>
                  <a:cubicBezTo>
                    <a:pt x="1268" y="296"/>
                    <a:pt x="1271" y="295"/>
                    <a:pt x="1275" y="296"/>
                  </a:cubicBezTo>
                  <a:cubicBezTo>
                    <a:pt x="1279" y="297"/>
                    <a:pt x="1281" y="298"/>
                    <a:pt x="1284" y="295"/>
                  </a:cubicBezTo>
                  <a:cubicBezTo>
                    <a:pt x="1287" y="292"/>
                    <a:pt x="1283" y="291"/>
                    <a:pt x="1284" y="289"/>
                  </a:cubicBezTo>
                  <a:cubicBezTo>
                    <a:pt x="1284" y="286"/>
                    <a:pt x="1278" y="284"/>
                    <a:pt x="1279" y="281"/>
                  </a:cubicBezTo>
                  <a:cubicBezTo>
                    <a:pt x="1280" y="279"/>
                    <a:pt x="1275" y="272"/>
                    <a:pt x="1274" y="274"/>
                  </a:cubicBezTo>
                  <a:cubicBezTo>
                    <a:pt x="1272" y="275"/>
                    <a:pt x="1269" y="272"/>
                    <a:pt x="1269" y="271"/>
                  </a:cubicBezTo>
                  <a:cubicBezTo>
                    <a:pt x="1269" y="269"/>
                    <a:pt x="1269" y="266"/>
                    <a:pt x="1266" y="268"/>
                  </a:cubicBezTo>
                  <a:cubicBezTo>
                    <a:pt x="1264" y="269"/>
                    <a:pt x="1260" y="269"/>
                    <a:pt x="1259" y="266"/>
                  </a:cubicBezTo>
                  <a:cubicBezTo>
                    <a:pt x="1259" y="264"/>
                    <a:pt x="1264" y="263"/>
                    <a:pt x="1267" y="264"/>
                  </a:cubicBezTo>
                  <a:cubicBezTo>
                    <a:pt x="1271" y="266"/>
                    <a:pt x="1270" y="267"/>
                    <a:pt x="1272" y="268"/>
                  </a:cubicBezTo>
                  <a:cubicBezTo>
                    <a:pt x="1274" y="269"/>
                    <a:pt x="1278" y="269"/>
                    <a:pt x="1281" y="267"/>
                  </a:cubicBezTo>
                  <a:cubicBezTo>
                    <a:pt x="1283" y="266"/>
                    <a:pt x="1290" y="264"/>
                    <a:pt x="1292" y="262"/>
                  </a:cubicBezTo>
                  <a:cubicBezTo>
                    <a:pt x="1293" y="260"/>
                    <a:pt x="1291" y="259"/>
                    <a:pt x="1294" y="258"/>
                  </a:cubicBezTo>
                  <a:cubicBezTo>
                    <a:pt x="1296" y="257"/>
                    <a:pt x="1294" y="254"/>
                    <a:pt x="1292" y="253"/>
                  </a:cubicBezTo>
                  <a:cubicBezTo>
                    <a:pt x="1290" y="252"/>
                    <a:pt x="1291" y="249"/>
                    <a:pt x="1293" y="249"/>
                  </a:cubicBezTo>
                  <a:cubicBezTo>
                    <a:pt x="1295" y="249"/>
                    <a:pt x="1295" y="247"/>
                    <a:pt x="1296" y="247"/>
                  </a:cubicBezTo>
                  <a:cubicBezTo>
                    <a:pt x="1297" y="246"/>
                    <a:pt x="1298" y="248"/>
                    <a:pt x="1300" y="246"/>
                  </a:cubicBezTo>
                  <a:cubicBezTo>
                    <a:pt x="1303" y="245"/>
                    <a:pt x="1300" y="248"/>
                    <a:pt x="1299" y="251"/>
                  </a:cubicBezTo>
                  <a:cubicBezTo>
                    <a:pt x="1298" y="253"/>
                    <a:pt x="1302" y="255"/>
                    <a:pt x="1302" y="256"/>
                  </a:cubicBezTo>
                  <a:cubicBezTo>
                    <a:pt x="1302" y="257"/>
                    <a:pt x="1308" y="258"/>
                    <a:pt x="1310" y="256"/>
                  </a:cubicBezTo>
                  <a:cubicBezTo>
                    <a:pt x="1313" y="255"/>
                    <a:pt x="1322" y="258"/>
                    <a:pt x="1323" y="260"/>
                  </a:cubicBezTo>
                  <a:cubicBezTo>
                    <a:pt x="1324" y="263"/>
                    <a:pt x="1325" y="265"/>
                    <a:pt x="1329" y="267"/>
                  </a:cubicBezTo>
                  <a:cubicBezTo>
                    <a:pt x="1332" y="269"/>
                    <a:pt x="1336" y="268"/>
                    <a:pt x="1337" y="270"/>
                  </a:cubicBezTo>
                  <a:cubicBezTo>
                    <a:pt x="1337" y="272"/>
                    <a:pt x="1339" y="273"/>
                    <a:pt x="1341" y="272"/>
                  </a:cubicBezTo>
                  <a:cubicBezTo>
                    <a:pt x="1343" y="272"/>
                    <a:pt x="1344" y="274"/>
                    <a:pt x="1346" y="273"/>
                  </a:cubicBezTo>
                  <a:cubicBezTo>
                    <a:pt x="1347" y="271"/>
                    <a:pt x="1348" y="274"/>
                    <a:pt x="1350" y="272"/>
                  </a:cubicBezTo>
                  <a:cubicBezTo>
                    <a:pt x="1352" y="270"/>
                    <a:pt x="1346" y="269"/>
                    <a:pt x="1347" y="268"/>
                  </a:cubicBezTo>
                  <a:cubicBezTo>
                    <a:pt x="1347" y="266"/>
                    <a:pt x="1349" y="269"/>
                    <a:pt x="1351" y="269"/>
                  </a:cubicBezTo>
                  <a:cubicBezTo>
                    <a:pt x="1352" y="268"/>
                    <a:pt x="1350" y="265"/>
                    <a:pt x="1351" y="265"/>
                  </a:cubicBezTo>
                  <a:cubicBezTo>
                    <a:pt x="1353" y="264"/>
                    <a:pt x="1352" y="257"/>
                    <a:pt x="1350" y="257"/>
                  </a:cubicBezTo>
                  <a:cubicBezTo>
                    <a:pt x="1349" y="256"/>
                    <a:pt x="1350" y="254"/>
                    <a:pt x="1353" y="256"/>
                  </a:cubicBezTo>
                  <a:cubicBezTo>
                    <a:pt x="1355" y="258"/>
                    <a:pt x="1360" y="258"/>
                    <a:pt x="1362" y="258"/>
                  </a:cubicBezTo>
                  <a:cubicBezTo>
                    <a:pt x="1364" y="258"/>
                    <a:pt x="1362" y="256"/>
                    <a:pt x="1360" y="255"/>
                  </a:cubicBezTo>
                  <a:cubicBezTo>
                    <a:pt x="1358" y="255"/>
                    <a:pt x="1360" y="253"/>
                    <a:pt x="1362" y="255"/>
                  </a:cubicBezTo>
                  <a:cubicBezTo>
                    <a:pt x="1363" y="256"/>
                    <a:pt x="1366" y="257"/>
                    <a:pt x="1366" y="255"/>
                  </a:cubicBezTo>
                  <a:cubicBezTo>
                    <a:pt x="1366" y="254"/>
                    <a:pt x="1368" y="251"/>
                    <a:pt x="1370" y="251"/>
                  </a:cubicBezTo>
                  <a:cubicBezTo>
                    <a:pt x="1373" y="251"/>
                    <a:pt x="1373" y="249"/>
                    <a:pt x="1371" y="249"/>
                  </a:cubicBezTo>
                  <a:close/>
                  <a:moveTo>
                    <a:pt x="708" y="405"/>
                  </a:moveTo>
                  <a:cubicBezTo>
                    <a:pt x="701" y="411"/>
                    <a:pt x="688" y="412"/>
                    <a:pt x="688" y="417"/>
                  </a:cubicBezTo>
                  <a:cubicBezTo>
                    <a:pt x="688" y="422"/>
                    <a:pt x="671" y="425"/>
                    <a:pt x="670" y="422"/>
                  </a:cubicBezTo>
                  <a:cubicBezTo>
                    <a:pt x="669" y="420"/>
                    <a:pt x="682" y="420"/>
                    <a:pt x="685" y="413"/>
                  </a:cubicBezTo>
                  <a:cubicBezTo>
                    <a:pt x="688" y="406"/>
                    <a:pt x="701" y="402"/>
                    <a:pt x="707" y="392"/>
                  </a:cubicBezTo>
                  <a:cubicBezTo>
                    <a:pt x="711" y="386"/>
                    <a:pt x="714" y="375"/>
                    <a:pt x="717" y="376"/>
                  </a:cubicBezTo>
                  <a:cubicBezTo>
                    <a:pt x="719" y="377"/>
                    <a:pt x="715" y="398"/>
                    <a:pt x="708" y="405"/>
                  </a:cubicBezTo>
                  <a:close/>
                  <a:moveTo>
                    <a:pt x="738" y="125"/>
                  </a:moveTo>
                  <a:cubicBezTo>
                    <a:pt x="737" y="127"/>
                    <a:pt x="732" y="127"/>
                    <a:pt x="733" y="129"/>
                  </a:cubicBezTo>
                  <a:cubicBezTo>
                    <a:pt x="736" y="132"/>
                    <a:pt x="748" y="130"/>
                    <a:pt x="748" y="127"/>
                  </a:cubicBezTo>
                  <a:cubicBezTo>
                    <a:pt x="748" y="123"/>
                    <a:pt x="739" y="123"/>
                    <a:pt x="738" y="125"/>
                  </a:cubicBezTo>
                  <a:close/>
                  <a:moveTo>
                    <a:pt x="305" y="8"/>
                  </a:moveTo>
                  <a:cubicBezTo>
                    <a:pt x="311" y="8"/>
                    <a:pt x="309" y="4"/>
                    <a:pt x="313" y="5"/>
                  </a:cubicBezTo>
                  <a:cubicBezTo>
                    <a:pt x="317" y="5"/>
                    <a:pt x="322" y="5"/>
                    <a:pt x="320" y="3"/>
                  </a:cubicBezTo>
                  <a:cubicBezTo>
                    <a:pt x="318" y="0"/>
                    <a:pt x="304" y="1"/>
                    <a:pt x="306" y="3"/>
                  </a:cubicBezTo>
                  <a:cubicBezTo>
                    <a:pt x="307" y="5"/>
                    <a:pt x="295" y="4"/>
                    <a:pt x="295" y="5"/>
                  </a:cubicBezTo>
                  <a:cubicBezTo>
                    <a:pt x="295" y="6"/>
                    <a:pt x="299" y="8"/>
                    <a:pt x="305" y="8"/>
                  </a:cubicBezTo>
                  <a:close/>
                  <a:moveTo>
                    <a:pt x="276" y="24"/>
                  </a:moveTo>
                  <a:cubicBezTo>
                    <a:pt x="276" y="20"/>
                    <a:pt x="263" y="24"/>
                    <a:pt x="266" y="25"/>
                  </a:cubicBezTo>
                  <a:cubicBezTo>
                    <a:pt x="268" y="26"/>
                    <a:pt x="276" y="28"/>
                    <a:pt x="276" y="24"/>
                  </a:cubicBezTo>
                  <a:close/>
                  <a:moveTo>
                    <a:pt x="306" y="21"/>
                  </a:moveTo>
                  <a:cubicBezTo>
                    <a:pt x="307" y="23"/>
                    <a:pt x="305" y="23"/>
                    <a:pt x="300" y="23"/>
                  </a:cubicBezTo>
                  <a:cubicBezTo>
                    <a:pt x="296" y="23"/>
                    <a:pt x="293" y="25"/>
                    <a:pt x="296" y="28"/>
                  </a:cubicBezTo>
                  <a:cubicBezTo>
                    <a:pt x="299" y="30"/>
                    <a:pt x="311" y="29"/>
                    <a:pt x="313" y="26"/>
                  </a:cubicBezTo>
                  <a:cubicBezTo>
                    <a:pt x="315" y="23"/>
                    <a:pt x="321" y="26"/>
                    <a:pt x="322" y="23"/>
                  </a:cubicBezTo>
                  <a:cubicBezTo>
                    <a:pt x="323" y="20"/>
                    <a:pt x="306" y="19"/>
                    <a:pt x="306" y="21"/>
                  </a:cubicBezTo>
                  <a:close/>
                  <a:moveTo>
                    <a:pt x="347" y="16"/>
                  </a:moveTo>
                  <a:cubicBezTo>
                    <a:pt x="349" y="14"/>
                    <a:pt x="344" y="14"/>
                    <a:pt x="343" y="12"/>
                  </a:cubicBezTo>
                  <a:cubicBezTo>
                    <a:pt x="343" y="10"/>
                    <a:pt x="330" y="9"/>
                    <a:pt x="330" y="12"/>
                  </a:cubicBezTo>
                  <a:cubicBezTo>
                    <a:pt x="331" y="14"/>
                    <a:pt x="321" y="17"/>
                    <a:pt x="324" y="19"/>
                  </a:cubicBezTo>
                  <a:cubicBezTo>
                    <a:pt x="330" y="23"/>
                    <a:pt x="345" y="18"/>
                    <a:pt x="347" y="16"/>
                  </a:cubicBezTo>
                  <a:close/>
                  <a:moveTo>
                    <a:pt x="309" y="12"/>
                  </a:moveTo>
                  <a:cubicBezTo>
                    <a:pt x="310" y="7"/>
                    <a:pt x="302" y="11"/>
                    <a:pt x="295" y="9"/>
                  </a:cubicBezTo>
                  <a:cubicBezTo>
                    <a:pt x="289" y="6"/>
                    <a:pt x="286" y="6"/>
                    <a:pt x="290" y="10"/>
                  </a:cubicBezTo>
                  <a:cubicBezTo>
                    <a:pt x="292" y="12"/>
                    <a:pt x="279" y="13"/>
                    <a:pt x="281" y="15"/>
                  </a:cubicBezTo>
                  <a:cubicBezTo>
                    <a:pt x="286" y="19"/>
                    <a:pt x="309" y="17"/>
                    <a:pt x="309" y="12"/>
                  </a:cubicBezTo>
                  <a:close/>
                  <a:moveTo>
                    <a:pt x="274" y="144"/>
                  </a:moveTo>
                  <a:cubicBezTo>
                    <a:pt x="274" y="147"/>
                    <a:pt x="273" y="148"/>
                    <a:pt x="268" y="148"/>
                  </a:cubicBezTo>
                  <a:cubicBezTo>
                    <a:pt x="264" y="148"/>
                    <a:pt x="270" y="151"/>
                    <a:pt x="271" y="154"/>
                  </a:cubicBezTo>
                  <a:cubicBezTo>
                    <a:pt x="271" y="156"/>
                    <a:pt x="266" y="154"/>
                    <a:pt x="266" y="159"/>
                  </a:cubicBezTo>
                  <a:cubicBezTo>
                    <a:pt x="266" y="163"/>
                    <a:pt x="257" y="159"/>
                    <a:pt x="256" y="164"/>
                  </a:cubicBezTo>
                  <a:cubicBezTo>
                    <a:pt x="255" y="169"/>
                    <a:pt x="260" y="168"/>
                    <a:pt x="264" y="169"/>
                  </a:cubicBezTo>
                  <a:cubicBezTo>
                    <a:pt x="268" y="169"/>
                    <a:pt x="263" y="172"/>
                    <a:pt x="265" y="174"/>
                  </a:cubicBezTo>
                  <a:cubicBezTo>
                    <a:pt x="268" y="177"/>
                    <a:pt x="270" y="176"/>
                    <a:pt x="269" y="172"/>
                  </a:cubicBezTo>
                  <a:cubicBezTo>
                    <a:pt x="267" y="168"/>
                    <a:pt x="279" y="173"/>
                    <a:pt x="275" y="176"/>
                  </a:cubicBezTo>
                  <a:cubicBezTo>
                    <a:pt x="271" y="179"/>
                    <a:pt x="281" y="182"/>
                    <a:pt x="285" y="182"/>
                  </a:cubicBezTo>
                  <a:cubicBezTo>
                    <a:pt x="290" y="182"/>
                    <a:pt x="306" y="186"/>
                    <a:pt x="306" y="182"/>
                  </a:cubicBezTo>
                  <a:cubicBezTo>
                    <a:pt x="306" y="180"/>
                    <a:pt x="300" y="178"/>
                    <a:pt x="295" y="172"/>
                  </a:cubicBezTo>
                  <a:cubicBezTo>
                    <a:pt x="290" y="167"/>
                    <a:pt x="287" y="159"/>
                    <a:pt x="292" y="155"/>
                  </a:cubicBezTo>
                  <a:cubicBezTo>
                    <a:pt x="298" y="151"/>
                    <a:pt x="293" y="150"/>
                    <a:pt x="299" y="146"/>
                  </a:cubicBezTo>
                  <a:cubicBezTo>
                    <a:pt x="304" y="142"/>
                    <a:pt x="301" y="138"/>
                    <a:pt x="306" y="137"/>
                  </a:cubicBezTo>
                  <a:cubicBezTo>
                    <a:pt x="311" y="137"/>
                    <a:pt x="305" y="133"/>
                    <a:pt x="310" y="132"/>
                  </a:cubicBezTo>
                  <a:cubicBezTo>
                    <a:pt x="315" y="131"/>
                    <a:pt x="316" y="126"/>
                    <a:pt x="315" y="124"/>
                  </a:cubicBezTo>
                  <a:cubicBezTo>
                    <a:pt x="314" y="122"/>
                    <a:pt x="320" y="124"/>
                    <a:pt x="323" y="121"/>
                  </a:cubicBezTo>
                  <a:cubicBezTo>
                    <a:pt x="325" y="119"/>
                    <a:pt x="332" y="120"/>
                    <a:pt x="333" y="116"/>
                  </a:cubicBezTo>
                  <a:cubicBezTo>
                    <a:pt x="335" y="112"/>
                    <a:pt x="363" y="103"/>
                    <a:pt x="378" y="100"/>
                  </a:cubicBezTo>
                  <a:cubicBezTo>
                    <a:pt x="394" y="96"/>
                    <a:pt x="404" y="90"/>
                    <a:pt x="399" y="85"/>
                  </a:cubicBezTo>
                  <a:cubicBezTo>
                    <a:pt x="393" y="81"/>
                    <a:pt x="378" y="87"/>
                    <a:pt x="374" y="90"/>
                  </a:cubicBezTo>
                  <a:cubicBezTo>
                    <a:pt x="370" y="93"/>
                    <a:pt x="365" y="91"/>
                    <a:pt x="361" y="93"/>
                  </a:cubicBezTo>
                  <a:cubicBezTo>
                    <a:pt x="357" y="95"/>
                    <a:pt x="349" y="97"/>
                    <a:pt x="345" y="95"/>
                  </a:cubicBezTo>
                  <a:cubicBezTo>
                    <a:pt x="341" y="92"/>
                    <a:pt x="336" y="98"/>
                    <a:pt x="333" y="97"/>
                  </a:cubicBezTo>
                  <a:cubicBezTo>
                    <a:pt x="330" y="97"/>
                    <a:pt x="327" y="101"/>
                    <a:pt x="323" y="100"/>
                  </a:cubicBezTo>
                  <a:cubicBezTo>
                    <a:pt x="320" y="100"/>
                    <a:pt x="313" y="103"/>
                    <a:pt x="313" y="105"/>
                  </a:cubicBezTo>
                  <a:cubicBezTo>
                    <a:pt x="312" y="107"/>
                    <a:pt x="307" y="106"/>
                    <a:pt x="307" y="109"/>
                  </a:cubicBezTo>
                  <a:cubicBezTo>
                    <a:pt x="307" y="111"/>
                    <a:pt x="302" y="113"/>
                    <a:pt x="300" y="111"/>
                  </a:cubicBezTo>
                  <a:cubicBezTo>
                    <a:pt x="297" y="109"/>
                    <a:pt x="295" y="113"/>
                    <a:pt x="298" y="116"/>
                  </a:cubicBezTo>
                  <a:cubicBezTo>
                    <a:pt x="301" y="120"/>
                    <a:pt x="292" y="120"/>
                    <a:pt x="293" y="122"/>
                  </a:cubicBezTo>
                  <a:cubicBezTo>
                    <a:pt x="295" y="124"/>
                    <a:pt x="290" y="125"/>
                    <a:pt x="291" y="127"/>
                  </a:cubicBezTo>
                  <a:cubicBezTo>
                    <a:pt x="292" y="129"/>
                    <a:pt x="288" y="130"/>
                    <a:pt x="284" y="130"/>
                  </a:cubicBezTo>
                  <a:cubicBezTo>
                    <a:pt x="280" y="131"/>
                    <a:pt x="279" y="136"/>
                    <a:pt x="283" y="136"/>
                  </a:cubicBezTo>
                  <a:cubicBezTo>
                    <a:pt x="288" y="136"/>
                    <a:pt x="280" y="137"/>
                    <a:pt x="281" y="141"/>
                  </a:cubicBezTo>
                  <a:cubicBezTo>
                    <a:pt x="281" y="144"/>
                    <a:pt x="274" y="142"/>
                    <a:pt x="274" y="144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2028B9D-2F1A-4DD9-8F04-161991FD8CC1}"/>
                </a:ext>
              </a:extLst>
            </p:cNvPr>
            <p:cNvGrpSpPr/>
            <p:nvPr userDrawn="1"/>
          </p:nvGrpSpPr>
          <p:grpSpPr>
            <a:xfrm>
              <a:off x="2235200" y="1676289"/>
              <a:ext cx="8248805" cy="4068623"/>
              <a:chOff x="1785409" y="1960529"/>
              <a:chExt cx="6680161" cy="3294909"/>
            </a:xfrm>
            <a:grpFill/>
          </p:grpSpPr>
          <p:sp>
            <p:nvSpPr>
              <p:cNvPr id="382" name="Freeform 5">
                <a:extLst>
                  <a:ext uri="{FF2B5EF4-FFF2-40B4-BE49-F238E27FC236}">
                    <a16:creationId xmlns:a16="http://schemas.microsoft.com/office/drawing/2014/main" id="{F239AAEA-AB39-4319-ABFC-CCC0BCADB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291" y="4409753"/>
                <a:ext cx="235888" cy="234634"/>
              </a:xfrm>
              <a:custGeom>
                <a:avLst/>
                <a:gdLst>
                  <a:gd name="T0" fmla="*/ 38 w 102"/>
                  <a:gd name="T1" fmla="*/ 98 h 102"/>
                  <a:gd name="T2" fmla="*/ 43 w 102"/>
                  <a:gd name="T3" fmla="*/ 95 h 102"/>
                  <a:gd name="T4" fmla="*/ 47 w 102"/>
                  <a:gd name="T5" fmla="*/ 101 h 102"/>
                  <a:gd name="T6" fmla="*/ 57 w 102"/>
                  <a:gd name="T7" fmla="*/ 101 h 102"/>
                  <a:gd name="T8" fmla="*/ 62 w 102"/>
                  <a:gd name="T9" fmla="*/ 95 h 102"/>
                  <a:gd name="T10" fmla="*/ 62 w 102"/>
                  <a:gd name="T11" fmla="*/ 42 h 102"/>
                  <a:gd name="T12" fmla="*/ 70 w 102"/>
                  <a:gd name="T13" fmla="*/ 39 h 102"/>
                  <a:gd name="T14" fmla="*/ 70 w 102"/>
                  <a:gd name="T15" fmla="*/ 12 h 102"/>
                  <a:gd name="T16" fmla="*/ 78 w 102"/>
                  <a:gd name="T17" fmla="*/ 11 h 102"/>
                  <a:gd name="T18" fmla="*/ 87 w 102"/>
                  <a:gd name="T19" fmla="*/ 8 h 102"/>
                  <a:gd name="T20" fmla="*/ 91 w 102"/>
                  <a:gd name="T21" fmla="*/ 11 h 102"/>
                  <a:gd name="T22" fmla="*/ 97 w 102"/>
                  <a:gd name="T23" fmla="*/ 8 h 102"/>
                  <a:gd name="T24" fmla="*/ 102 w 102"/>
                  <a:gd name="T25" fmla="*/ 7 h 102"/>
                  <a:gd name="T26" fmla="*/ 102 w 102"/>
                  <a:gd name="T27" fmla="*/ 5 h 102"/>
                  <a:gd name="T28" fmla="*/ 85 w 102"/>
                  <a:gd name="T29" fmla="*/ 6 h 102"/>
                  <a:gd name="T30" fmla="*/ 72 w 102"/>
                  <a:gd name="T31" fmla="*/ 7 h 102"/>
                  <a:gd name="T32" fmla="*/ 55 w 102"/>
                  <a:gd name="T33" fmla="*/ 7 h 102"/>
                  <a:gd name="T34" fmla="*/ 52 w 102"/>
                  <a:gd name="T35" fmla="*/ 4 h 102"/>
                  <a:gd name="T36" fmla="*/ 24 w 102"/>
                  <a:gd name="T37" fmla="*/ 4 h 102"/>
                  <a:gd name="T38" fmla="*/ 17 w 102"/>
                  <a:gd name="T39" fmla="*/ 2 h 102"/>
                  <a:gd name="T40" fmla="*/ 9 w 102"/>
                  <a:gd name="T41" fmla="*/ 2 h 102"/>
                  <a:gd name="T42" fmla="*/ 6 w 102"/>
                  <a:gd name="T43" fmla="*/ 0 h 102"/>
                  <a:gd name="T44" fmla="*/ 3 w 102"/>
                  <a:gd name="T45" fmla="*/ 2 h 102"/>
                  <a:gd name="T46" fmla="*/ 0 w 102"/>
                  <a:gd name="T47" fmla="*/ 3 h 102"/>
                  <a:gd name="T48" fmla="*/ 5 w 102"/>
                  <a:gd name="T49" fmla="*/ 13 h 102"/>
                  <a:gd name="T50" fmla="*/ 13 w 102"/>
                  <a:gd name="T51" fmla="*/ 30 h 102"/>
                  <a:gd name="T52" fmla="*/ 21 w 102"/>
                  <a:gd name="T53" fmla="*/ 46 h 102"/>
                  <a:gd name="T54" fmla="*/ 21 w 102"/>
                  <a:gd name="T55" fmla="*/ 60 h 102"/>
                  <a:gd name="T56" fmla="*/ 24 w 102"/>
                  <a:gd name="T57" fmla="*/ 72 h 102"/>
                  <a:gd name="T58" fmla="*/ 30 w 102"/>
                  <a:gd name="T59" fmla="*/ 92 h 102"/>
                  <a:gd name="T60" fmla="*/ 35 w 102"/>
                  <a:gd name="T61" fmla="*/ 98 h 102"/>
                  <a:gd name="T62" fmla="*/ 38 w 102"/>
                  <a:gd name="T63" fmla="*/ 9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2" h="102">
                    <a:moveTo>
                      <a:pt x="38" y="98"/>
                    </a:moveTo>
                    <a:cubicBezTo>
                      <a:pt x="38" y="96"/>
                      <a:pt x="41" y="93"/>
                      <a:pt x="43" y="95"/>
                    </a:cubicBezTo>
                    <a:cubicBezTo>
                      <a:pt x="44" y="98"/>
                      <a:pt x="44" y="101"/>
                      <a:pt x="47" y="101"/>
                    </a:cubicBezTo>
                    <a:cubicBezTo>
                      <a:pt x="50" y="101"/>
                      <a:pt x="56" y="102"/>
                      <a:pt x="57" y="101"/>
                    </a:cubicBezTo>
                    <a:cubicBezTo>
                      <a:pt x="58" y="99"/>
                      <a:pt x="62" y="98"/>
                      <a:pt x="62" y="95"/>
                    </a:cubicBezTo>
                    <a:cubicBezTo>
                      <a:pt x="62" y="93"/>
                      <a:pt x="62" y="44"/>
                      <a:pt x="62" y="42"/>
                    </a:cubicBezTo>
                    <a:cubicBezTo>
                      <a:pt x="62" y="40"/>
                      <a:pt x="70" y="42"/>
                      <a:pt x="70" y="39"/>
                    </a:cubicBezTo>
                    <a:cubicBezTo>
                      <a:pt x="70" y="36"/>
                      <a:pt x="70" y="12"/>
                      <a:pt x="70" y="12"/>
                    </a:cubicBezTo>
                    <a:cubicBezTo>
                      <a:pt x="70" y="12"/>
                      <a:pt x="76" y="11"/>
                      <a:pt x="78" y="11"/>
                    </a:cubicBezTo>
                    <a:cubicBezTo>
                      <a:pt x="80" y="10"/>
                      <a:pt x="86" y="7"/>
                      <a:pt x="87" y="8"/>
                    </a:cubicBezTo>
                    <a:cubicBezTo>
                      <a:pt x="89" y="9"/>
                      <a:pt x="90" y="12"/>
                      <a:pt x="91" y="11"/>
                    </a:cubicBezTo>
                    <a:cubicBezTo>
                      <a:pt x="92" y="10"/>
                      <a:pt x="95" y="8"/>
                      <a:pt x="97" y="8"/>
                    </a:cubicBezTo>
                    <a:cubicBezTo>
                      <a:pt x="98" y="8"/>
                      <a:pt x="100" y="7"/>
                      <a:pt x="102" y="7"/>
                    </a:cubicBezTo>
                    <a:cubicBezTo>
                      <a:pt x="102" y="6"/>
                      <a:pt x="102" y="5"/>
                      <a:pt x="102" y="5"/>
                    </a:cubicBezTo>
                    <a:cubicBezTo>
                      <a:pt x="102" y="3"/>
                      <a:pt x="87" y="5"/>
                      <a:pt x="85" y="6"/>
                    </a:cubicBezTo>
                    <a:cubicBezTo>
                      <a:pt x="83" y="7"/>
                      <a:pt x="75" y="8"/>
                      <a:pt x="72" y="7"/>
                    </a:cubicBezTo>
                    <a:cubicBezTo>
                      <a:pt x="70" y="6"/>
                      <a:pt x="55" y="7"/>
                      <a:pt x="55" y="7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4"/>
                      <a:pt x="27" y="4"/>
                      <a:pt x="24" y="4"/>
                    </a:cubicBezTo>
                    <a:cubicBezTo>
                      <a:pt x="21" y="4"/>
                      <a:pt x="19" y="4"/>
                      <a:pt x="17" y="2"/>
                    </a:cubicBezTo>
                    <a:cubicBezTo>
                      <a:pt x="15" y="0"/>
                      <a:pt x="12" y="0"/>
                      <a:pt x="9" y="2"/>
                    </a:cubicBezTo>
                    <a:cubicBezTo>
                      <a:pt x="7" y="3"/>
                      <a:pt x="8" y="0"/>
                      <a:pt x="6" y="0"/>
                    </a:cubicBezTo>
                    <a:cubicBezTo>
                      <a:pt x="4" y="0"/>
                      <a:pt x="3" y="2"/>
                      <a:pt x="3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2" y="10"/>
                      <a:pt x="5" y="13"/>
                    </a:cubicBezTo>
                    <a:cubicBezTo>
                      <a:pt x="8" y="17"/>
                      <a:pt x="11" y="24"/>
                      <a:pt x="13" y="30"/>
                    </a:cubicBezTo>
                    <a:cubicBezTo>
                      <a:pt x="15" y="35"/>
                      <a:pt x="20" y="42"/>
                      <a:pt x="21" y="46"/>
                    </a:cubicBezTo>
                    <a:cubicBezTo>
                      <a:pt x="22" y="51"/>
                      <a:pt x="20" y="57"/>
                      <a:pt x="21" y="60"/>
                    </a:cubicBezTo>
                    <a:cubicBezTo>
                      <a:pt x="23" y="63"/>
                      <a:pt x="23" y="68"/>
                      <a:pt x="24" y="72"/>
                    </a:cubicBezTo>
                    <a:cubicBezTo>
                      <a:pt x="25" y="77"/>
                      <a:pt x="25" y="88"/>
                      <a:pt x="30" y="92"/>
                    </a:cubicBezTo>
                    <a:cubicBezTo>
                      <a:pt x="31" y="94"/>
                      <a:pt x="33" y="96"/>
                      <a:pt x="35" y="98"/>
                    </a:cubicBezTo>
                    <a:cubicBezTo>
                      <a:pt x="37" y="99"/>
                      <a:pt x="38" y="99"/>
                      <a:pt x="38" y="9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6">
                <a:extLst>
                  <a:ext uri="{FF2B5EF4-FFF2-40B4-BE49-F238E27FC236}">
                    <a16:creationId xmlns:a16="http://schemas.microsoft.com/office/drawing/2014/main" id="{E0375934-23F9-41D6-B327-D4F88045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180" y="4383404"/>
                <a:ext cx="149312" cy="129237"/>
              </a:xfrm>
              <a:custGeom>
                <a:avLst/>
                <a:gdLst>
                  <a:gd name="T0" fmla="*/ 43 w 65"/>
                  <a:gd name="T1" fmla="*/ 2 h 56"/>
                  <a:gd name="T2" fmla="*/ 42 w 65"/>
                  <a:gd name="T3" fmla="*/ 0 h 56"/>
                  <a:gd name="T4" fmla="*/ 35 w 65"/>
                  <a:gd name="T5" fmla="*/ 0 h 56"/>
                  <a:gd name="T6" fmla="*/ 31 w 65"/>
                  <a:gd name="T7" fmla="*/ 4 h 56"/>
                  <a:gd name="T8" fmla="*/ 23 w 65"/>
                  <a:gd name="T9" fmla="*/ 10 h 56"/>
                  <a:gd name="T10" fmla="*/ 15 w 65"/>
                  <a:gd name="T11" fmla="*/ 19 h 56"/>
                  <a:gd name="T12" fmla="*/ 5 w 65"/>
                  <a:gd name="T13" fmla="*/ 17 h 56"/>
                  <a:gd name="T14" fmla="*/ 0 w 65"/>
                  <a:gd name="T15" fmla="*/ 18 h 56"/>
                  <a:gd name="T16" fmla="*/ 5 w 65"/>
                  <a:gd name="T17" fmla="*/ 22 h 56"/>
                  <a:gd name="T18" fmla="*/ 9 w 65"/>
                  <a:gd name="T19" fmla="*/ 32 h 56"/>
                  <a:gd name="T20" fmla="*/ 18 w 65"/>
                  <a:gd name="T21" fmla="*/ 37 h 56"/>
                  <a:gd name="T22" fmla="*/ 21 w 65"/>
                  <a:gd name="T23" fmla="*/ 44 h 56"/>
                  <a:gd name="T24" fmla="*/ 26 w 65"/>
                  <a:gd name="T25" fmla="*/ 49 h 56"/>
                  <a:gd name="T26" fmla="*/ 32 w 65"/>
                  <a:gd name="T27" fmla="*/ 53 h 56"/>
                  <a:gd name="T28" fmla="*/ 40 w 65"/>
                  <a:gd name="T29" fmla="*/ 54 h 56"/>
                  <a:gd name="T30" fmla="*/ 49 w 65"/>
                  <a:gd name="T31" fmla="*/ 56 h 56"/>
                  <a:gd name="T32" fmla="*/ 57 w 65"/>
                  <a:gd name="T33" fmla="*/ 48 h 56"/>
                  <a:gd name="T34" fmla="*/ 59 w 65"/>
                  <a:gd name="T35" fmla="*/ 40 h 56"/>
                  <a:gd name="T36" fmla="*/ 63 w 65"/>
                  <a:gd name="T37" fmla="*/ 34 h 56"/>
                  <a:gd name="T38" fmla="*/ 61 w 65"/>
                  <a:gd name="T39" fmla="*/ 28 h 56"/>
                  <a:gd name="T40" fmla="*/ 63 w 65"/>
                  <a:gd name="T41" fmla="*/ 20 h 56"/>
                  <a:gd name="T42" fmla="*/ 63 w 65"/>
                  <a:gd name="T43" fmla="*/ 8 h 56"/>
                  <a:gd name="T44" fmla="*/ 53 w 65"/>
                  <a:gd name="T45" fmla="*/ 5 h 56"/>
                  <a:gd name="T46" fmla="*/ 43 w 65"/>
                  <a:gd name="T47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56">
                    <a:moveTo>
                      <a:pt x="43" y="2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1" y="1"/>
                      <a:pt x="31" y="2"/>
                      <a:pt x="31" y="4"/>
                    </a:cubicBezTo>
                    <a:cubicBezTo>
                      <a:pt x="31" y="5"/>
                      <a:pt x="26" y="9"/>
                      <a:pt x="23" y="10"/>
                    </a:cubicBezTo>
                    <a:cubicBezTo>
                      <a:pt x="20" y="11"/>
                      <a:pt x="17" y="18"/>
                      <a:pt x="15" y="19"/>
                    </a:cubicBezTo>
                    <a:cubicBezTo>
                      <a:pt x="13" y="20"/>
                      <a:pt x="6" y="17"/>
                      <a:pt x="5" y="17"/>
                    </a:cubicBezTo>
                    <a:cubicBezTo>
                      <a:pt x="4" y="17"/>
                      <a:pt x="2" y="17"/>
                      <a:pt x="0" y="18"/>
                    </a:cubicBezTo>
                    <a:cubicBezTo>
                      <a:pt x="2" y="20"/>
                      <a:pt x="4" y="22"/>
                      <a:pt x="5" y="22"/>
                    </a:cubicBezTo>
                    <a:cubicBezTo>
                      <a:pt x="6" y="22"/>
                      <a:pt x="7" y="31"/>
                      <a:pt x="9" y="32"/>
                    </a:cubicBezTo>
                    <a:cubicBezTo>
                      <a:pt x="12" y="33"/>
                      <a:pt x="18" y="36"/>
                      <a:pt x="18" y="37"/>
                    </a:cubicBezTo>
                    <a:cubicBezTo>
                      <a:pt x="18" y="39"/>
                      <a:pt x="21" y="41"/>
                      <a:pt x="21" y="44"/>
                    </a:cubicBezTo>
                    <a:cubicBezTo>
                      <a:pt x="21" y="46"/>
                      <a:pt x="24" y="49"/>
                      <a:pt x="26" y="49"/>
                    </a:cubicBezTo>
                    <a:cubicBezTo>
                      <a:pt x="32" y="49"/>
                      <a:pt x="32" y="51"/>
                      <a:pt x="32" y="53"/>
                    </a:cubicBezTo>
                    <a:cubicBezTo>
                      <a:pt x="32" y="54"/>
                      <a:pt x="39" y="53"/>
                      <a:pt x="40" y="54"/>
                    </a:cubicBezTo>
                    <a:cubicBezTo>
                      <a:pt x="41" y="55"/>
                      <a:pt x="47" y="55"/>
                      <a:pt x="49" y="56"/>
                    </a:cubicBezTo>
                    <a:cubicBezTo>
                      <a:pt x="52" y="53"/>
                      <a:pt x="56" y="49"/>
                      <a:pt x="57" y="48"/>
                    </a:cubicBezTo>
                    <a:cubicBezTo>
                      <a:pt x="59" y="45"/>
                      <a:pt x="57" y="41"/>
                      <a:pt x="59" y="40"/>
                    </a:cubicBezTo>
                    <a:cubicBezTo>
                      <a:pt x="61" y="39"/>
                      <a:pt x="65" y="34"/>
                      <a:pt x="63" y="34"/>
                    </a:cubicBezTo>
                    <a:cubicBezTo>
                      <a:pt x="62" y="33"/>
                      <a:pt x="63" y="30"/>
                      <a:pt x="61" y="28"/>
                    </a:cubicBezTo>
                    <a:cubicBezTo>
                      <a:pt x="59" y="25"/>
                      <a:pt x="63" y="24"/>
                      <a:pt x="63" y="20"/>
                    </a:cubicBezTo>
                    <a:cubicBezTo>
                      <a:pt x="63" y="17"/>
                      <a:pt x="64" y="9"/>
                      <a:pt x="63" y="8"/>
                    </a:cubicBezTo>
                    <a:cubicBezTo>
                      <a:pt x="62" y="7"/>
                      <a:pt x="57" y="7"/>
                      <a:pt x="53" y="5"/>
                    </a:cubicBezTo>
                    <a:cubicBezTo>
                      <a:pt x="50" y="3"/>
                      <a:pt x="43" y="2"/>
                      <a:pt x="4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7">
                <a:extLst>
                  <a:ext uri="{FF2B5EF4-FFF2-40B4-BE49-F238E27FC236}">
                    <a16:creationId xmlns:a16="http://schemas.microsoft.com/office/drawing/2014/main" id="{74C41EF3-A5E4-4526-83E8-BF477333F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2330" y="4424810"/>
                <a:ext cx="165624" cy="178171"/>
              </a:xfrm>
              <a:custGeom>
                <a:avLst/>
                <a:gdLst>
                  <a:gd name="T0" fmla="*/ 66 w 72"/>
                  <a:gd name="T1" fmla="*/ 31 h 77"/>
                  <a:gd name="T2" fmla="*/ 61 w 72"/>
                  <a:gd name="T3" fmla="*/ 26 h 77"/>
                  <a:gd name="T4" fmla="*/ 58 w 72"/>
                  <a:gd name="T5" fmla="*/ 19 h 77"/>
                  <a:gd name="T6" fmla="*/ 49 w 72"/>
                  <a:gd name="T7" fmla="*/ 14 h 77"/>
                  <a:gd name="T8" fmla="*/ 45 w 72"/>
                  <a:gd name="T9" fmla="*/ 4 h 77"/>
                  <a:gd name="T10" fmla="*/ 40 w 72"/>
                  <a:gd name="T11" fmla="*/ 0 h 77"/>
                  <a:gd name="T12" fmla="*/ 35 w 72"/>
                  <a:gd name="T13" fmla="*/ 1 h 77"/>
                  <a:gd name="T14" fmla="*/ 29 w 72"/>
                  <a:gd name="T15" fmla="*/ 4 h 77"/>
                  <a:gd name="T16" fmla="*/ 25 w 72"/>
                  <a:gd name="T17" fmla="*/ 1 h 77"/>
                  <a:gd name="T18" fmla="*/ 16 w 72"/>
                  <a:gd name="T19" fmla="*/ 4 h 77"/>
                  <a:gd name="T20" fmla="*/ 8 w 72"/>
                  <a:gd name="T21" fmla="*/ 5 h 77"/>
                  <a:gd name="T22" fmla="*/ 8 w 72"/>
                  <a:gd name="T23" fmla="*/ 32 h 77"/>
                  <a:gd name="T24" fmla="*/ 0 w 72"/>
                  <a:gd name="T25" fmla="*/ 35 h 77"/>
                  <a:gd name="T26" fmla="*/ 0 w 72"/>
                  <a:gd name="T27" fmla="*/ 59 h 77"/>
                  <a:gd name="T28" fmla="*/ 4 w 72"/>
                  <a:gd name="T29" fmla="*/ 62 h 77"/>
                  <a:gd name="T30" fmla="*/ 7 w 72"/>
                  <a:gd name="T31" fmla="*/ 71 h 77"/>
                  <a:gd name="T32" fmla="*/ 5 w 72"/>
                  <a:gd name="T33" fmla="*/ 72 h 77"/>
                  <a:gd name="T34" fmla="*/ 7 w 72"/>
                  <a:gd name="T35" fmla="*/ 76 h 77"/>
                  <a:gd name="T36" fmla="*/ 15 w 72"/>
                  <a:gd name="T37" fmla="*/ 76 h 77"/>
                  <a:gd name="T38" fmla="*/ 22 w 72"/>
                  <a:gd name="T39" fmla="*/ 67 h 77"/>
                  <a:gd name="T40" fmla="*/ 27 w 72"/>
                  <a:gd name="T41" fmla="*/ 63 h 77"/>
                  <a:gd name="T42" fmla="*/ 37 w 72"/>
                  <a:gd name="T43" fmla="*/ 66 h 77"/>
                  <a:gd name="T44" fmla="*/ 45 w 72"/>
                  <a:gd name="T45" fmla="*/ 62 h 77"/>
                  <a:gd name="T46" fmla="*/ 48 w 72"/>
                  <a:gd name="T47" fmla="*/ 57 h 77"/>
                  <a:gd name="T48" fmla="*/ 55 w 72"/>
                  <a:gd name="T49" fmla="*/ 52 h 77"/>
                  <a:gd name="T50" fmla="*/ 58 w 72"/>
                  <a:gd name="T51" fmla="*/ 46 h 77"/>
                  <a:gd name="T52" fmla="*/ 64 w 72"/>
                  <a:gd name="T53" fmla="*/ 41 h 77"/>
                  <a:gd name="T54" fmla="*/ 69 w 72"/>
                  <a:gd name="T55" fmla="*/ 38 h 77"/>
                  <a:gd name="T56" fmla="*/ 72 w 72"/>
                  <a:gd name="T57" fmla="*/ 35 h 77"/>
                  <a:gd name="T58" fmla="*/ 72 w 72"/>
                  <a:gd name="T59" fmla="*/ 35 h 77"/>
                  <a:gd name="T60" fmla="*/ 66 w 72"/>
                  <a:gd name="T61" fmla="*/ 3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7">
                    <a:moveTo>
                      <a:pt x="66" y="31"/>
                    </a:moveTo>
                    <a:cubicBezTo>
                      <a:pt x="64" y="31"/>
                      <a:pt x="61" y="28"/>
                      <a:pt x="61" y="26"/>
                    </a:cubicBezTo>
                    <a:cubicBezTo>
                      <a:pt x="61" y="23"/>
                      <a:pt x="58" y="21"/>
                      <a:pt x="58" y="19"/>
                    </a:cubicBezTo>
                    <a:cubicBezTo>
                      <a:pt x="58" y="18"/>
                      <a:pt x="52" y="15"/>
                      <a:pt x="49" y="14"/>
                    </a:cubicBezTo>
                    <a:cubicBezTo>
                      <a:pt x="47" y="13"/>
                      <a:pt x="46" y="4"/>
                      <a:pt x="45" y="4"/>
                    </a:cubicBezTo>
                    <a:cubicBezTo>
                      <a:pt x="44" y="4"/>
                      <a:pt x="42" y="2"/>
                      <a:pt x="40" y="0"/>
                    </a:cubicBezTo>
                    <a:cubicBezTo>
                      <a:pt x="38" y="0"/>
                      <a:pt x="36" y="1"/>
                      <a:pt x="35" y="1"/>
                    </a:cubicBezTo>
                    <a:cubicBezTo>
                      <a:pt x="33" y="1"/>
                      <a:pt x="30" y="3"/>
                      <a:pt x="29" y="4"/>
                    </a:cubicBezTo>
                    <a:cubicBezTo>
                      <a:pt x="28" y="5"/>
                      <a:pt x="27" y="2"/>
                      <a:pt x="25" y="1"/>
                    </a:cubicBezTo>
                    <a:cubicBezTo>
                      <a:pt x="24" y="0"/>
                      <a:pt x="18" y="3"/>
                      <a:pt x="16" y="4"/>
                    </a:cubicBezTo>
                    <a:cubicBezTo>
                      <a:pt x="14" y="4"/>
                      <a:pt x="8" y="5"/>
                      <a:pt x="8" y="5"/>
                    </a:cubicBezTo>
                    <a:cubicBezTo>
                      <a:pt x="8" y="5"/>
                      <a:pt x="8" y="29"/>
                      <a:pt x="8" y="32"/>
                    </a:cubicBezTo>
                    <a:cubicBezTo>
                      <a:pt x="8" y="35"/>
                      <a:pt x="0" y="33"/>
                      <a:pt x="0" y="35"/>
                    </a:cubicBezTo>
                    <a:cubicBezTo>
                      <a:pt x="0" y="36"/>
                      <a:pt x="0" y="47"/>
                      <a:pt x="0" y="59"/>
                    </a:cubicBezTo>
                    <a:cubicBezTo>
                      <a:pt x="2" y="60"/>
                      <a:pt x="4" y="61"/>
                      <a:pt x="4" y="62"/>
                    </a:cubicBezTo>
                    <a:cubicBezTo>
                      <a:pt x="5" y="64"/>
                      <a:pt x="7" y="69"/>
                      <a:pt x="7" y="71"/>
                    </a:cubicBezTo>
                    <a:cubicBezTo>
                      <a:pt x="6" y="72"/>
                      <a:pt x="5" y="71"/>
                      <a:pt x="5" y="72"/>
                    </a:cubicBezTo>
                    <a:cubicBezTo>
                      <a:pt x="5" y="74"/>
                      <a:pt x="4" y="76"/>
                      <a:pt x="7" y="76"/>
                    </a:cubicBezTo>
                    <a:cubicBezTo>
                      <a:pt x="9" y="76"/>
                      <a:pt x="13" y="77"/>
                      <a:pt x="15" y="76"/>
                    </a:cubicBezTo>
                    <a:cubicBezTo>
                      <a:pt x="16" y="74"/>
                      <a:pt x="22" y="69"/>
                      <a:pt x="22" y="67"/>
                    </a:cubicBezTo>
                    <a:cubicBezTo>
                      <a:pt x="22" y="65"/>
                      <a:pt x="23" y="60"/>
                      <a:pt x="27" y="63"/>
                    </a:cubicBezTo>
                    <a:cubicBezTo>
                      <a:pt x="32" y="66"/>
                      <a:pt x="32" y="66"/>
                      <a:pt x="37" y="66"/>
                    </a:cubicBezTo>
                    <a:cubicBezTo>
                      <a:pt x="42" y="66"/>
                      <a:pt x="44" y="66"/>
                      <a:pt x="45" y="62"/>
                    </a:cubicBezTo>
                    <a:cubicBezTo>
                      <a:pt x="46" y="59"/>
                      <a:pt x="45" y="57"/>
                      <a:pt x="48" y="57"/>
                    </a:cubicBezTo>
                    <a:cubicBezTo>
                      <a:pt x="51" y="57"/>
                      <a:pt x="55" y="54"/>
                      <a:pt x="55" y="52"/>
                    </a:cubicBezTo>
                    <a:cubicBezTo>
                      <a:pt x="55" y="49"/>
                      <a:pt x="56" y="46"/>
                      <a:pt x="58" y="46"/>
                    </a:cubicBezTo>
                    <a:cubicBezTo>
                      <a:pt x="60" y="46"/>
                      <a:pt x="64" y="44"/>
                      <a:pt x="64" y="41"/>
                    </a:cubicBezTo>
                    <a:cubicBezTo>
                      <a:pt x="65" y="39"/>
                      <a:pt x="68" y="40"/>
                      <a:pt x="69" y="38"/>
                    </a:cubicBezTo>
                    <a:cubicBezTo>
                      <a:pt x="70" y="38"/>
                      <a:pt x="71" y="36"/>
                      <a:pt x="72" y="35"/>
                    </a:cubicBezTo>
                    <a:cubicBezTo>
                      <a:pt x="72" y="35"/>
                      <a:pt x="72" y="35"/>
                      <a:pt x="72" y="35"/>
                    </a:cubicBezTo>
                    <a:cubicBezTo>
                      <a:pt x="72" y="33"/>
                      <a:pt x="72" y="31"/>
                      <a:pt x="66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8">
                <a:extLst>
                  <a:ext uri="{FF2B5EF4-FFF2-40B4-BE49-F238E27FC236}">
                    <a16:creationId xmlns:a16="http://schemas.microsoft.com/office/drawing/2014/main" id="{1980BEE7-CAA4-44BA-BE9C-6592CC468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067" y="4580396"/>
                <a:ext cx="25095" cy="28859"/>
              </a:xfrm>
              <a:custGeom>
                <a:avLst/>
                <a:gdLst>
                  <a:gd name="T0" fmla="*/ 5 w 11"/>
                  <a:gd name="T1" fmla="*/ 0 h 13"/>
                  <a:gd name="T2" fmla="*/ 0 w 11"/>
                  <a:gd name="T3" fmla="*/ 5 h 13"/>
                  <a:gd name="T4" fmla="*/ 5 w 11"/>
                  <a:gd name="T5" fmla="*/ 13 h 13"/>
                  <a:gd name="T6" fmla="*/ 9 w 11"/>
                  <a:gd name="T7" fmla="*/ 11 h 13"/>
                  <a:gd name="T8" fmla="*/ 11 w 11"/>
                  <a:gd name="T9" fmla="*/ 9 h 13"/>
                  <a:gd name="T10" fmla="*/ 10 w 11"/>
                  <a:gd name="T11" fmla="*/ 2 h 13"/>
                  <a:gd name="T12" fmla="*/ 5 w 11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3">
                    <a:moveTo>
                      <a:pt x="5" y="0"/>
                    </a:moveTo>
                    <a:cubicBezTo>
                      <a:pt x="3" y="0"/>
                      <a:pt x="0" y="4"/>
                      <a:pt x="0" y="5"/>
                    </a:cubicBezTo>
                    <a:cubicBezTo>
                      <a:pt x="0" y="6"/>
                      <a:pt x="2" y="13"/>
                      <a:pt x="5" y="13"/>
                    </a:cubicBezTo>
                    <a:cubicBezTo>
                      <a:pt x="7" y="13"/>
                      <a:pt x="9" y="13"/>
                      <a:pt x="9" y="11"/>
                    </a:cubicBezTo>
                    <a:cubicBezTo>
                      <a:pt x="9" y="10"/>
                      <a:pt x="10" y="9"/>
                      <a:pt x="11" y="9"/>
                    </a:cubicBezTo>
                    <a:cubicBezTo>
                      <a:pt x="10" y="7"/>
                      <a:pt x="10" y="4"/>
                      <a:pt x="10" y="2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9">
                <a:extLst>
                  <a:ext uri="{FF2B5EF4-FFF2-40B4-BE49-F238E27FC236}">
                    <a16:creationId xmlns:a16="http://schemas.microsoft.com/office/drawing/2014/main" id="{9218CC2D-82E7-46C2-BE63-9A3878D39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1567" y="4633094"/>
                <a:ext cx="41406" cy="43915"/>
              </a:xfrm>
              <a:custGeom>
                <a:avLst/>
                <a:gdLst>
                  <a:gd name="T0" fmla="*/ 13 w 18"/>
                  <a:gd name="T1" fmla="*/ 2 h 19"/>
                  <a:gd name="T2" fmla="*/ 5 w 18"/>
                  <a:gd name="T3" fmla="*/ 5 h 19"/>
                  <a:gd name="T4" fmla="*/ 0 w 18"/>
                  <a:gd name="T5" fmla="*/ 12 h 19"/>
                  <a:gd name="T6" fmla="*/ 5 w 18"/>
                  <a:gd name="T7" fmla="*/ 19 h 19"/>
                  <a:gd name="T8" fmla="*/ 8 w 18"/>
                  <a:gd name="T9" fmla="*/ 19 h 19"/>
                  <a:gd name="T10" fmla="*/ 10 w 18"/>
                  <a:gd name="T11" fmla="*/ 15 h 19"/>
                  <a:gd name="T12" fmla="*/ 15 w 18"/>
                  <a:gd name="T13" fmla="*/ 13 h 19"/>
                  <a:gd name="T14" fmla="*/ 18 w 18"/>
                  <a:gd name="T15" fmla="*/ 8 h 19"/>
                  <a:gd name="T16" fmla="*/ 13 w 18"/>
                  <a:gd name="T1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9">
                    <a:moveTo>
                      <a:pt x="13" y="2"/>
                    </a:moveTo>
                    <a:cubicBezTo>
                      <a:pt x="12" y="0"/>
                      <a:pt x="5" y="3"/>
                      <a:pt x="5" y="5"/>
                    </a:cubicBezTo>
                    <a:cubicBezTo>
                      <a:pt x="4" y="7"/>
                      <a:pt x="0" y="12"/>
                      <a:pt x="0" y="12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7"/>
                      <a:pt x="10" y="15"/>
                    </a:cubicBezTo>
                    <a:cubicBezTo>
                      <a:pt x="11" y="13"/>
                      <a:pt x="15" y="15"/>
                      <a:pt x="15" y="13"/>
                    </a:cubicBezTo>
                    <a:cubicBezTo>
                      <a:pt x="15" y="11"/>
                      <a:pt x="18" y="10"/>
                      <a:pt x="18" y="8"/>
                    </a:cubicBezTo>
                    <a:cubicBezTo>
                      <a:pt x="18" y="6"/>
                      <a:pt x="14" y="3"/>
                      <a:pt x="1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0">
                <a:extLst>
                  <a:ext uri="{FF2B5EF4-FFF2-40B4-BE49-F238E27FC236}">
                    <a16:creationId xmlns:a16="http://schemas.microsoft.com/office/drawing/2014/main" id="{7950C59B-7BD5-43C6-ACB1-AF87DF8150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0849" y="4506367"/>
                <a:ext cx="297370" cy="259728"/>
              </a:xfrm>
              <a:custGeom>
                <a:avLst/>
                <a:gdLst>
                  <a:gd name="T0" fmla="*/ 123 w 129"/>
                  <a:gd name="T1" fmla="*/ 42 h 113"/>
                  <a:gd name="T2" fmla="*/ 123 w 129"/>
                  <a:gd name="T3" fmla="*/ 41 h 113"/>
                  <a:gd name="T4" fmla="*/ 121 w 129"/>
                  <a:gd name="T5" fmla="*/ 43 h 113"/>
                  <a:gd name="T6" fmla="*/ 117 w 129"/>
                  <a:gd name="T7" fmla="*/ 45 h 113"/>
                  <a:gd name="T8" fmla="*/ 112 w 129"/>
                  <a:gd name="T9" fmla="*/ 37 h 113"/>
                  <a:gd name="T10" fmla="*/ 117 w 129"/>
                  <a:gd name="T11" fmla="*/ 32 h 113"/>
                  <a:gd name="T12" fmla="*/ 122 w 129"/>
                  <a:gd name="T13" fmla="*/ 34 h 113"/>
                  <a:gd name="T14" fmla="*/ 122 w 129"/>
                  <a:gd name="T15" fmla="*/ 33 h 113"/>
                  <a:gd name="T16" fmla="*/ 121 w 129"/>
                  <a:gd name="T17" fmla="*/ 18 h 113"/>
                  <a:gd name="T18" fmla="*/ 116 w 129"/>
                  <a:gd name="T19" fmla="*/ 3 h 113"/>
                  <a:gd name="T20" fmla="*/ 107 w 129"/>
                  <a:gd name="T21" fmla="*/ 1 h 113"/>
                  <a:gd name="T22" fmla="*/ 99 w 129"/>
                  <a:gd name="T23" fmla="*/ 0 h 113"/>
                  <a:gd name="T24" fmla="*/ 96 w 129"/>
                  <a:gd name="T25" fmla="*/ 3 h 113"/>
                  <a:gd name="T26" fmla="*/ 91 w 129"/>
                  <a:gd name="T27" fmla="*/ 6 h 113"/>
                  <a:gd name="T28" fmla="*/ 85 w 129"/>
                  <a:gd name="T29" fmla="*/ 11 h 113"/>
                  <a:gd name="T30" fmla="*/ 82 w 129"/>
                  <a:gd name="T31" fmla="*/ 17 h 113"/>
                  <a:gd name="T32" fmla="*/ 75 w 129"/>
                  <a:gd name="T33" fmla="*/ 22 h 113"/>
                  <a:gd name="T34" fmla="*/ 72 w 129"/>
                  <a:gd name="T35" fmla="*/ 27 h 113"/>
                  <a:gd name="T36" fmla="*/ 64 w 129"/>
                  <a:gd name="T37" fmla="*/ 31 h 113"/>
                  <a:gd name="T38" fmla="*/ 54 w 129"/>
                  <a:gd name="T39" fmla="*/ 28 h 113"/>
                  <a:gd name="T40" fmla="*/ 49 w 129"/>
                  <a:gd name="T41" fmla="*/ 32 h 113"/>
                  <a:gd name="T42" fmla="*/ 42 w 129"/>
                  <a:gd name="T43" fmla="*/ 41 h 113"/>
                  <a:gd name="T44" fmla="*/ 34 w 129"/>
                  <a:gd name="T45" fmla="*/ 41 h 113"/>
                  <a:gd name="T46" fmla="*/ 32 w 129"/>
                  <a:gd name="T47" fmla="*/ 37 h 113"/>
                  <a:gd name="T48" fmla="*/ 34 w 129"/>
                  <a:gd name="T49" fmla="*/ 36 h 113"/>
                  <a:gd name="T50" fmla="*/ 31 w 129"/>
                  <a:gd name="T51" fmla="*/ 27 h 113"/>
                  <a:gd name="T52" fmla="*/ 27 w 129"/>
                  <a:gd name="T53" fmla="*/ 24 h 113"/>
                  <a:gd name="T54" fmla="*/ 27 w 129"/>
                  <a:gd name="T55" fmla="*/ 53 h 113"/>
                  <a:gd name="T56" fmla="*/ 22 w 129"/>
                  <a:gd name="T57" fmla="*/ 59 h 113"/>
                  <a:gd name="T58" fmla="*/ 12 w 129"/>
                  <a:gd name="T59" fmla="*/ 59 h 113"/>
                  <a:gd name="T60" fmla="*/ 8 w 129"/>
                  <a:gd name="T61" fmla="*/ 53 h 113"/>
                  <a:gd name="T62" fmla="*/ 3 w 129"/>
                  <a:gd name="T63" fmla="*/ 56 h 113"/>
                  <a:gd name="T64" fmla="*/ 0 w 129"/>
                  <a:gd name="T65" fmla="*/ 56 h 113"/>
                  <a:gd name="T66" fmla="*/ 6 w 129"/>
                  <a:gd name="T67" fmla="*/ 69 h 113"/>
                  <a:gd name="T68" fmla="*/ 13 w 129"/>
                  <a:gd name="T69" fmla="*/ 85 h 113"/>
                  <a:gd name="T70" fmla="*/ 13 w 129"/>
                  <a:gd name="T71" fmla="*/ 93 h 113"/>
                  <a:gd name="T72" fmla="*/ 14 w 129"/>
                  <a:gd name="T73" fmla="*/ 99 h 113"/>
                  <a:gd name="T74" fmla="*/ 16 w 129"/>
                  <a:gd name="T75" fmla="*/ 106 h 113"/>
                  <a:gd name="T76" fmla="*/ 20 w 129"/>
                  <a:gd name="T77" fmla="*/ 108 h 113"/>
                  <a:gd name="T78" fmla="*/ 24 w 129"/>
                  <a:gd name="T79" fmla="*/ 112 h 113"/>
                  <a:gd name="T80" fmla="*/ 29 w 129"/>
                  <a:gd name="T81" fmla="*/ 111 h 113"/>
                  <a:gd name="T82" fmla="*/ 39 w 129"/>
                  <a:gd name="T83" fmla="*/ 109 h 113"/>
                  <a:gd name="T84" fmla="*/ 46 w 129"/>
                  <a:gd name="T85" fmla="*/ 106 h 113"/>
                  <a:gd name="T86" fmla="*/ 58 w 129"/>
                  <a:gd name="T87" fmla="*/ 106 h 113"/>
                  <a:gd name="T88" fmla="*/ 66 w 129"/>
                  <a:gd name="T89" fmla="*/ 105 h 113"/>
                  <a:gd name="T90" fmla="*/ 71 w 129"/>
                  <a:gd name="T91" fmla="*/ 104 h 113"/>
                  <a:gd name="T92" fmla="*/ 78 w 129"/>
                  <a:gd name="T93" fmla="*/ 101 h 113"/>
                  <a:gd name="T94" fmla="*/ 94 w 129"/>
                  <a:gd name="T95" fmla="*/ 91 h 113"/>
                  <a:gd name="T96" fmla="*/ 113 w 129"/>
                  <a:gd name="T97" fmla="*/ 67 h 113"/>
                  <a:gd name="T98" fmla="*/ 125 w 129"/>
                  <a:gd name="T99" fmla="*/ 55 h 113"/>
                  <a:gd name="T100" fmla="*/ 129 w 129"/>
                  <a:gd name="T101" fmla="*/ 41 h 113"/>
                  <a:gd name="T102" fmla="*/ 123 w 129"/>
                  <a:gd name="T103" fmla="*/ 42 h 113"/>
                  <a:gd name="T104" fmla="*/ 98 w 129"/>
                  <a:gd name="T105" fmla="*/ 68 h 113"/>
                  <a:gd name="T106" fmla="*/ 93 w 129"/>
                  <a:gd name="T107" fmla="*/ 70 h 113"/>
                  <a:gd name="T108" fmla="*/ 91 w 129"/>
                  <a:gd name="T109" fmla="*/ 74 h 113"/>
                  <a:gd name="T110" fmla="*/ 88 w 129"/>
                  <a:gd name="T111" fmla="*/ 74 h 113"/>
                  <a:gd name="T112" fmla="*/ 83 w 129"/>
                  <a:gd name="T113" fmla="*/ 67 h 113"/>
                  <a:gd name="T114" fmla="*/ 88 w 129"/>
                  <a:gd name="T115" fmla="*/ 60 h 113"/>
                  <a:gd name="T116" fmla="*/ 96 w 129"/>
                  <a:gd name="T117" fmla="*/ 57 h 113"/>
                  <a:gd name="T118" fmla="*/ 101 w 129"/>
                  <a:gd name="T119" fmla="*/ 63 h 113"/>
                  <a:gd name="T120" fmla="*/ 98 w 129"/>
                  <a:gd name="T12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9" h="113">
                    <a:moveTo>
                      <a:pt x="123" y="42"/>
                    </a:moveTo>
                    <a:cubicBezTo>
                      <a:pt x="123" y="42"/>
                      <a:pt x="123" y="41"/>
                      <a:pt x="123" y="41"/>
                    </a:cubicBezTo>
                    <a:cubicBezTo>
                      <a:pt x="122" y="41"/>
                      <a:pt x="121" y="42"/>
                      <a:pt x="121" y="43"/>
                    </a:cubicBezTo>
                    <a:cubicBezTo>
                      <a:pt x="121" y="45"/>
                      <a:pt x="119" y="45"/>
                      <a:pt x="117" y="45"/>
                    </a:cubicBezTo>
                    <a:cubicBezTo>
                      <a:pt x="114" y="45"/>
                      <a:pt x="112" y="38"/>
                      <a:pt x="112" y="37"/>
                    </a:cubicBezTo>
                    <a:cubicBezTo>
                      <a:pt x="112" y="36"/>
                      <a:pt x="115" y="32"/>
                      <a:pt x="117" y="32"/>
                    </a:cubicBezTo>
                    <a:cubicBezTo>
                      <a:pt x="119" y="32"/>
                      <a:pt x="120" y="33"/>
                      <a:pt x="122" y="34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31"/>
                      <a:pt x="123" y="19"/>
                      <a:pt x="121" y="18"/>
                    </a:cubicBezTo>
                    <a:cubicBezTo>
                      <a:pt x="119" y="17"/>
                      <a:pt x="117" y="4"/>
                      <a:pt x="116" y="3"/>
                    </a:cubicBezTo>
                    <a:cubicBezTo>
                      <a:pt x="115" y="2"/>
                      <a:pt x="108" y="2"/>
                      <a:pt x="107" y="1"/>
                    </a:cubicBezTo>
                    <a:cubicBezTo>
                      <a:pt x="106" y="0"/>
                      <a:pt x="99" y="1"/>
                      <a:pt x="99" y="0"/>
                    </a:cubicBezTo>
                    <a:cubicBezTo>
                      <a:pt x="98" y="1"/>
                      <a:pt x="97" y="3"/>
                      <a:pt x="96" y="3"/>
                    </a:cubicBezTo>
                    <a:cubicBezTo>
                      <a:pt x="95" y="5"/>
                      <a:pt x="92" y="4"/>
                      <a:pt x="91" y="6"/>
                    </a:cubicBezTo>
                    <a:cubicBezTo>
                      <a:pt x="91" y="9"/>
                      <a:pt x="87" y="11"/>
                      <a:pt x="85" y="11"/>
                    </a:cubicBezTo>
                    <a:cubicBezTo>
                      <a:pt x="83" y="11"/>
                      <a:pt x="82" y="14"/>
                      <a:pt x="82" y="17"/>
                    </a:cubicBezTo>
                    <a:cubicBezTo>
                      <a:pt x="82" y="19"/>
                      <a:pt x="78" y="22"/>
                      <a:pt x="75" y="22"/>
                    </a:cubicBezTo>
                    <a:cubicBezTo>
                      <a:pt x="72" y="22"/>
                      <a:pt x="73" y="24"/>
                      <a:pt x="72" y="27"/>
                    </a:cubicBezTo>
                    <a:cubicBezTo>
                      <a:pt x="71" y="31"/>
                      <a:pt x="69" y="31"/>
                      <a:pt x="64" y="31"/>
                    </a:cubicBezTo>
                    <a:cubicBezTo>
                      <a:pt x="59" y="31"/>
                      <a:pt x="59" y="31"/>
                      <a:pt x="54" y="28"/>
                    </a:cubicBezTo>
                    <a:cubicBezTo>
                      <a:pt x="50" y="25"/>
                      <a:pt x="49" y="30"/>
                      <a:pt x="49" y="32"/>
                    </a:cubicBezTo>
                    <a:cubicBezTo>
                      <a:pt x="49" y="34"/>
                      <a:pt x="43" y="39"/>
                      <a:pt x="42" y="41"/>
                    </a:cubicBezTo>
                    <a:cubicBezTo>
                      <a:pt x="40" y="42"/>
                      <a:pt x="36" y="41"/>
                      <a:pt x="34" y="41"/>
                    </a:cubicBezTo>
                    <a:cubicBezTo>
                      <a:pt x="31" y="41"/>
                      <a:pt x="32" y="39"/>
                      <a:pt x="32" y="37"/>
                    </a:cubicBezTo>
                    <a:cubicBezTo>
                      <a:pt x="32" y="36"/>
                      <a:pt x="33" y="37"/>
                      <a:pt x="34" y="36"/>
                    </a:cubicBezTo>
                    <a:cubicBezTo>
                      <a:pt x="34" y="34"/>
                      <a:pt x="32" y="29"/>
                      <a:pt x="31" y="27"/>
                    </a:cubicBezTo>
                    <a:cubicBezTo>
                      <a:pt x="31" y="26"/>
                      <a:pt x="29" y="25"/>
                      <a:pt x="27" y="24"/>
                    </a:cubicBezTo>
                    <a:cubicBezTo>
                      <a:pt x="27" y="38"/>
                      <a:pt x="27" y="52"/>
                      <a:pt x="27" y="53"/>
                    </a:cubicBezTo>
                    <a:cubicBezTo>
                      <a:pt x="27" y="56"/>
                      <a:pt x="23" y="57"/>
                      <a:pt x="22" y="59"/>
                    </a:cubicBezTo>
                    <a:cubicBezTo>
                      <a:pt x="21" y="60"/>
                      <a:pt x="15" y="59"/>
                      <a:pt x="12" y="59"/>
                    </a:cubicBezTo>
                    <a:cubicBezTo>
                      <a:pt x="9" y="59"/>
                      <a:pt x="9" y="56"/>
                      <a:pt x="8" y="53"/>
                    </a:cubicBezTo>
                    <a:cubicBezTo>
                      <a:pt x="6" y="51"/>
                      <a:pt x="3" y="54"/>
                      <a:pt x="3" y="56"/>
                    </a:cubicBezTo>
                    <a:cubicBezTo>
                      <a:pt x="3" y="57"/>
                      <a:pt x="2" y="57"/>
                      <a:pt x="0" y="56"/>
                    </a:cubicBezTo>
                    <a:cubicBezTo>
                      <a:pt x="2" y="61"/>
                      <a:pt x="5" y="65"/>
                      <a:pt x="6" y="69"/>
                    </a:cubicBezTo>
                    <a:cubicBezTo>
                      <a:pt x="8" y="76"/>
                      <a:pt x="12" y="81"/>
                      <a:pt x="13" y="85"/>
                    </a:cubicBezTo>
                    <a:cubicBezTo>
                      <a:pt x="15" y="89"/>
                      <a:pt x="16" y="92"/>
                      <a:pt x="13" y="93"/>
                    </a:cubicBezTo>
                    <a:cubicBezTo>
                      <a:pt x="11" y="93"/>
                      <a:pt x="11" y="95"/>
                      <a:pt x="14" y="99"/>
                    </a:cubicBezTo>
                    <a:cubicBezTo>
                      <a:pt x="16" y="103"/>
                      <a:pt x="14" y="106"/>
                      <a:pt x="16" y="106"/>
                    </a:cubicBezTo>
                    <a:cubicBezTo>
                      <a:pt x="18" y="107"/>
                      <a:pt x="18" y="108"/>
                      <a:pt x="20" y="108"/>
                    </a:cubicBezTo>
                    <a:cubicBezTo>
                      <a:pt x="21" y="108"/>
                      <a:pt x="23" y="110"/>
                      <a:pt x="24" y="112"/>
                    </a:cubicBezTo>
                    <a:cubicBezTo>
                      <a:pt x="25" y="113"/>
                      <a:pt x="28" y="113"/>
                      <a:pt x="29" y="111"/>
                    </a:cubicBezTo>
                    <a:cubicBezTo>
                      <a:pt x="30" y="109"/>
                      <a:pt x="34" y="109"/>
                      <a:pt x="39" y="109"/>
                    </a:cubicBezTo>
                    <a:cubicBezTo>
                      <a:pt x="43" y="109"/>
                      <a:pt x="42" y="107"/>
                      <a:pt x="46" y="106"/>
                    </a:cubicBezTo>
                    <a:cubicBezTo>
                      <a:pt x="50" y="105"/>
                      <a:pt x="55" y="104"/>
                      <a:pt x="58" y="106"/>
                    </a:cubicBezTo>
                    <a:cubicBezTo>
                      <a:pt x="62" y="107"/>
                      <a:pt x="64" y="106"/>
                      <a:pt x="66" y="105"/>
                    </a:cubicBezTo>
                    <a:cubicBezTo>
                      <a:pt x="68" y="104"/>
                      <a:pt x="71" y="106"/>
                      <a:pt x="71" y="104"/>
                    </a:cubicBezTo>
                    <a:cubicBezTo>
                      <a:pt x="71" y="101"/>
                      <a:pt x="75" y="101"/>
                      <a:pt x="78" y="101"/>
                    </a:cubicBezTo>
                    <a:cubicBezTo>
                      <a:pt x="81" y="101"/>
                      <a:pt x="88" y="96"/>
                      <a:pt x="94" y="91"/>
                    </a:cubicBezTo>
                    <a:cubicBezTo>
                      <a:pt x="100" y="85"/>
                      <a:pt x="110" y="73"/>
                      <a:pt x="113" y="67"/>
                    </a:cubicBezTo>
                    <a:cubicBezTo>
                      <a:pt x="117" y="62"/>
                      <a:pt x="122" y="57"/>
                      <a:pt x="125" y="55"/>
                    </a:cubicBezTo>
                    <a:cubicBezTo>
                      <a:pt x="127" y="53"/>
                      <a:pt x="128" y="46"/>
                      <a:pt x="129" y="41"/>
                    </a:cubicBezTo>
                    <a:cubicBezTo>
                      <a:pt x="126" y="41"/>
                      <a:pt x="123" y="42"/>
                      <a:pt x="123" y="42"/>
                    </a:cubicBezTo>
                    <a:close/>
                    <a:moveTo>
                      <a:pt x="98" y="68"/>
                    </a:moveTo>
                    <a:cubicBezTo>
                      <a:pt x="98" y="70"/>
                      <a:pt x="94" y="68"/>
                      <a:pt x="93" y="70"/>
                    </a:cubicBezTo>
                    <a:cubicBezTo>
                      <a:pt x="92" y="72"/>
                      <a:pt x="91" y="74"/>
                      <a:pt x="91" y="74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7" y="62"/>
                      <a:pt x="88" y="60"/>
                    </a:cubicBezTo>
                    <a:cubicBezTo>
                      <a:pt x="88" y="58"/>
                      <a:pt x="95" y="55"/>
                      <a:pt x="96" y="57"/>
                    </a:cubicBezTo>
                    <a:cubicBezTo>
                      <a:pt x="97" y="58"/>
                      <a:pt x="101" y="61"/>
                      <a:pt x="101" y="63"/>
                    </a:cubicBezTo>
                    <a:cubicBezTo>
                      <a:pt x="101" y="65"/>
                      <a:pt x="98" y="66"/>
                      <a:pt x="98" y="6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1">
                <a:extLst>
                  <a:ext uri="{FF2B5EF4-FFF2-40B4-BE49-F238E27FC236}">
                    <a16:creationId xmlns:a16="http://schemas.microsoft.com/office/drawing/2014/main" id="{294E618B-6F21-4CC9-AB19-AD0130DDC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291" y="4197704"/>
                <a:ext cx="217068" cy="229615"/>
              </a:xfrm>
              <a:custGeom>
                <a:avLst/>
                <a:gdLst>
                  <a:gd name="T0" fmla="*/ 6 w 94"/>
                  <a:gd name="T1" fmla="*/ 92 h 100"/>
                  <a:gd name="T2" fmla="*/ 9 w 94"/>
                  <a:gd name="T3" fmla="*/ 94 h 100"/>
                  <a:gd name="T4" fmla="*/ 17 w 94"/>
                  <a:gd name="T5" fmla="*/ 94 h 100"/>
                  <a:gd name="T6" fmla="*/ 24 w 94"/>
                  <a:gd name="T7" fmla="*/ 96 h 100"/>
                  <a:gd name="T8" fmla="*/ 52 w 94"/>
                  <a:gd name="T9" fmla="*/ 96 h 100"/>
                  <a:gd name="T10" fmla="*/ 55 w 94"/>
                  <a:gd name="T11" fmla="*/ 99 h 100"/>
                  <a:gd name="T12" fmla="*/ 72 w 94"/>
                  <a:gd name="T13" fmla="*/ 99 h 100"/>
                  <a:gd name="T14" fmla="*/ 85 w 94"/>
                  <a:gd name="T15" fmla="*/ 98 h 100"/>
                  <a:gd name="T16" fmla="*/ 87 w 94"/>
                  <a:gd name="T17" fmla="*/ 97 h 100"/>
                  <a:gd name="T18" fmla="*/ 78 w 94"/>
                  <a:gd name="T19" fmla="*/ 85 h 100"/>
                  <a:gd name="T20" fmla="*/ 79 w 94"/>
                  <a:gd name="T21" fmla="*/ 58 h 100"/>
                  <a:gd name="T22" fmla="*/ 91 w 94"/>
                  <a:gd name="T23" fmla="*/ 59 h 100"/>
                  <a:gd name="T24" fmla="*/ 93 w 94"/>
                  <a:gd name="T25" fmla="*/ 57 h 100"/>
                  <a:gd name="T26" fmla="*/ 94 w 94"/>
                  <a:gd name="T27" fmla="*/ 41 h 100"/>
                  <a:gd name="T28" fmla="*/ 92 w 94"/>
                  <a:gd name="T29" fmla="*/ 40 h 100"/>
                  <a:gd name="T30" fmla="*/ 85 w 94"/>
                  <a:gd name="T31" fmla="*/ 41 h 100"/>
                  <a:gd name="T32" fmla="*/ 81 w 94"/>
                  <a:gd name="T33" fmla="*/ 43 h 100"/>
                  <a:gd name="T34" fmla="*/ 81 w 94"/>
                  <a:gd name="T35" fmla="*/ 37 h 100"/>
                  <a:gd name="T36" fmla="*/ 77 w 94"/>
                  <a:gd name="T37" fmla="*/ 30 h 100"/>
                  <a:gd name="T38" fmla="*/ 78 w 94"/>
                  <a:gd name="T39" fmla="*/ 19 h 100"/>
                  <a:gd name="T40" fmla="*/ 77 w 94"/>
                  <a:gd name="T41" fmla="*/ 13 h 100"/>
                  <a:gd name="T42" fmla="*/ 71 w 94"/>
                  <a:gd name="T43" fmla="*/ 12 h 100"/>
                  <a:gd name="T44" fmla="*/ 67 w 94"/>
                  <a:gd name="T45" fmla="*/ 10 h 100"/>
                  <a:gd name="T46" fmla="*/ 61 w 94"/>
                  <a:gd name="T47" fmla="*/ 10 h 100"/>
                  <a:gd name="T48" fmla="*/ 58 w 94"/>
                  <a:gd name="T49" fmla="*/ 17 h 100"/>
                  <a:gd name="T50" fmla="*/ 48 w 94"/>
                  <a:gd name="T51" fmla="*/ 18 h 100"/>
                  <a:gd name="T52" fmla="*/ 42 w 94"/>
                  <a:gd name="T53" fmla="*/ 13 h 100"/>
                  <a:gd name="T54" fmla="*/ 38 w 94"/>
                  <a:gd name="T55" fmla="*/ 7 h 100"/>
                  <a:gd name="T56" fmla="*/ 37 w 94"/>
                  <a:gd name="T57" fmla="*/ 1 h 100"/>
                  <a:gd name="T58" fmla="*/ 11 w 94"/>
                  <a:gd name="T59" fmla="*/ 1 h 100"/>
                  <a:gd name="T60" fmla="*/ 6 w 94"/>
                  <a:gd name="T61" fmla="*/ 3 h 100"/>
                  <a:gd name="T62" fmla="*/ 13 w 94"/>
                  <a:gd name="T63" fmla="*/ 20 h 100"/>
                  <a:gd name="T64" fmla="*/ 12 w 94"/>
                  <a:gd name="T65" fmla="*/ 28 h 100"/>
                  <a:gd name="T66" fmla="*/ 17 w 94"/>
                  <a:gd name="T67" fmla="*/ 45 h 100"/>
                  <a:gd name="T68" fmla="*/ 11 w 94"/>
                  <a:gd name="T69" fmla="*/ 57 h 100"/>
                  <a:gd name="T70" fmla="*/ 6 w 94"/>
                  <a:gd name="T71" fmla="*/ 72 h 100"/>
                  <a:gd name="T72" fmla="*/ 1 w 94"/>
                  <a:gd name="T73" fmla="*/ 83 h 100"/>
                  <a:gd name="T74" fmla="*/ 0 w 94"/>
                  <a:gd name="T75" fmla="*/ 94 h 100"/>
                  <a:gd name="T76" fmla="*/ 0 w 94"/>
                  <a:gd name="T77" fmla="*/ 95 h 100"/>
                  <a:gd name="T78" fmla="*/ 3 w 94"/>
                  <a:gd name="T79" fmla="*/ 94 h 100"/>
                  <a:gd name="T80" fmla="*/ 6 w 94"/>
                  <a:gd name="T81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4" h="100">
                    <a:moveTo>
                      <a:pt x="6" y="92"/>
                    </a:moveTo>
                    <a:cubicBezTo>
                      <a:pt x="8" y="92"/>
                      <a:pt x="7" y="95"/>
                      <a:pt x="9" y="94"/>
                    </a:cubicBezTo>
                    <a:cubicBezTo>
                      <a:pt x="12" y="92"/>
                      <a:pt x="15" y="92"/>
                      <a:pt x="17" y="94"/>
                    </a:cubicBezTo>
                    <a:cubicBezTo>
                      <a:pt x="19" y="96"/>
                      <a:pt x="21" y="96"/>
                      <a:pt x="24" y="96"/>
                    </a:cubicBezTo>
                    <a:cubicBezTo>
                      <a:pt x="27" y="96"/>
                      <a:pt x="52" y="96"/>
                      <a:pt x="52" y="96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5" y="99"/>
                      <a:pt x="70" y="98"/>
                      <a:pt x="72" y="99"/>
                    </a:cubicBezTo>
                    <a:cubicBezTo>
                      <a:pt x="75" y="100"/>
                      <a:pt x="83" y="99"/>
                      <a:pt x="85" y="98"/>
                    </a:cubicBezTo>
                    <a:cubicBezTo>
                      <a:pt x="85" y="98"/>
                      <a:pt x="86" y="98"/>
                      <a:pt x="87" y="97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4" y="40"/>
                      <a:pt x="93" y="40"/>
                      <a:pt x="92" y="40"/>
                    </a:cubicBezTo>
                    <a:cubicBezTo>
                      <a:pt x="90" y="42"/>
                      <a:pt x="88" y="41"/>
                      <a:pt x="85" y="41"/>
                    </a:cubicBezTo>
                    <a:cubicBezTo>
                      <a:pt x="83" y="41"/>
                      <a:pt x="82" y="44"/>
                      <a:pt x="81" y="43"/>
                    </a:cubicBezTo>
                    <a:cubicBezTo>
                      <a:pt x="79" y="43"/>
                      <a:pt x="81" y="39"/>
                      <a:pt x="81" y="37"/>
                    </a:cubicBezTo>
                    <a:cubicBezTo>
                      <a:pt x="81" y="35"/>
                      <a:pt x="79" y="32"/>
                      <a:pt x="77" y="30"/>
                    </a:cubicBezTo>
                    <a:cubicBezTo>
                      <a:pt x="75" y="29"/>
                      <a:pt x="79" y="20"/>
                      <a:pt x="78" y="19"/>
                    </a:cubicBezTo>
                    <a:cubicBezTo>
                      <a:pt x="77" y="18"/>
                      <a:pt x="77" y="15"/>
                      <a:pt x="77" y="13"/>
                    </a:cubicBezTo>
                    <a:cubicBezTo>
                      <a:pt x="77" y="10"/>
                      <a:pt x="75" y="12"/>
                      <a:pt x="71" y="12"/>
                    </a:cubicBezTo>
                    <a:cubicBezTo>
                      <a:pt x="68" y="12"/>
                      <a:pt x="67" y="10"/>
                      <a:pt x="67" y="10"/>
                    </a:cubicBezTo>
                    <a:cubicBezTo>
                      <a:pt x="67" y="10"/>
                      <a:pt x="63" y="9"/>
                      <a:pt x="61" y="10"/>
                    </a:cubicBezTo>
                    <a:cubicBezTo>
                      <a:pt x="59" y="11"/>
                      <a:pt x="59" y="17"/>
                      <a:pt x="58" y="17"/>
                    </a:cubicBezTo>
                    <a:cubicBezTo>
                      <a:pt x="56" y="17"/>
                      <a:pt x="52" y="17"/>
                      <a:pt x="48" y="18"/>
                    </a:cubicBezTo>
                    <a:cubicBezTo>
                      <a:pt x="45" y="19"/>
                      <a:pt x="43" y="18"/>
                      <a:pt x="42" y="13"/>
                    </a:cubicBezTo>
                    <a:cubicBezTo>
                      <a:pt x="40" y="9"/>
                      <a:pt x="38" y="10"/>
                      <a:pt x="38" y="7"/>
                    </a:cubicBezTo>
                    <a:cubicBezTo>
                      <a:pt x="39" y="4"/>
                      <a:pt x="37" y="1"/>
                      <a:pt x="37" y="1"/>
                    </a:cubicBezTo>
                    <a:cubicBezTo>
                      <a:pt x="37" y="1"/>
                      <a:pt x="13" y="0"/>
                      <a:pt x="11" y="1"/>
                    </a:cubicBezTo>
                    <a:cubicBezTo>
                      <a:pt x="10" y="1"/>
                      <a:pt x="8" y="2"/>
                      <a:pt x="6" y="3"/>
                    </a:cubicBezTo>
                    <a:cubicBezTo>
                      <a:pt x="8" y="8"/>
                      <a:pt x="12" y="18"/>
                      <a:pt x="13" y="20"/>
                    </a:cubicBezTo>
                    <a:cubicBezTo>
                      <a:pt x="15" y="22"/>
                      <a:pt x="12" y="24"/>
                      <a:pt x="12" y="28"/>
                    </a:cubicBezTo>
                    <a:cubicBezTo>
                      <a:pt x="12" y="32"/>
                      <a:pt x="17" y="40"/>
                      <a:pt x="17" y="45"/>
                    </a:cubicBezTo>
                    <a:cubicBezTo>
                      <a:pt x="18" y="50"/>
                      <a:pt x="14" y="53"/>
                      <a:pt x="11" y="57"/>
                    </a:cubicBezTo>
                    <a:cubicBezTo>
                      <a:pt x="9" y="60"/>
                      <a:pt x="6" y="68"/>
                      <a:pt x="6" y="72"/>
                    </a:cubicBezTo>
                    <a:cubicBezTo>
                      <a:pt x="6" y="77"/>
                      <a:pt x="1" y="81"/>
                      <a:pt x="1" y="83"/>
                    </a:cubicBezTo>
                    <a:cubicBezTo>
                      <a:pt x="2" y="86"/>
                      <a:pt x="1" y="92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3" y="94"/>
                      <a:pt x="4" y="92"/>
                      <a:pt x="6" y="9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2">
                <a:extLst>
                  <a:ext uri="{FF2B5EF4-FFF2-40B4-BE49-F238E27FC236}">
                    <a16:creationId xmlns:a16="http://schemas.microsoft.com/office/drawing/2014/main" id="{FBC3EA44-D52F-4914-886C-CCD918FDA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972" y="4240365"/>
                <a:ext cx="213303" cy="189464"/>
              </a:xfrm>
              <a:custGeom>
                <a:avLst/>
                <a:gdLst>
                  <a:gd name="T0" fmla="*/ 71 w 93"/>
                  <a:gd name="T1" fmla="*/ 3 h 82"/>
                  <a:gd name="T2" fmla="*/ 65 w 93"/>
                  <a:gd name="T3" fmla="*/ 0 h 82"/>
                  <a:gd name="T4" fmla="*/ 56 w 93"/>
                  <a:gd name="T5" fmla="*/ 1 h 82"/>
                  <a:gd name="T6" fmla="*/ 54 w 93"/>
                  <a:gd name="T7" fmla="*/ 7 h 82"/>
                  <a:gd name="T8" fmla="*/ 52 w 93"/>
                  <a:gd name="T9" fmla="*/ 11 h 82"/>
                  <a:gd name="T10" fmla="*/ 52 w 93"/>
                  <a:gd name="T11" fmla="*/ 20 h 82"/>
                  <a:gd name="T12" fmla="*/ 50 w 93"/>
                  <a:gd name="T13" fmla="*/ 28 h 82"/>
                  <a:gd name="T14" fmla="*/ 56 w 93"/>
                  <a:gd name="T15" fmla="*/ 34 h 82"/>
                  <a:gd name="T16" fmla="*/ 61 w 93"/>
                  <a:gd name="T17" fmla="*/ 32 h 82"/>
                  <a:gd name="T18" fmla="*/ 62 w 93"/>
                  <a:gd name="T19" fmla="*/ 38 h 82"/>
                  <a:gd name="T20" fmla="*/ 61 w 93"/>
                  <a:gd name="T21" fmla="*/ 41 h 82"/>
                  <a:gd name="T22" fmla="*/ 55 w 93"/>
                  <a:gd name="T23" fmla="*/ 41 h 82"/>
                  <a:gd name="T24" fmla="*/ 52 w 93"/>
                  <a:gd name="T25" fmla="*/ 35 h 82"/>
                  <a:gd name="T26" fmla="*/ 46 w 93"/>
                  <a:gd name="T27" fmla="*/ 33 h 82"/>
                  <a:gd name="T28" fmla="*/ 41 w 93"/>
                  <a:gd name="T29" fmla="*/ 29 h 82"/>
                  <a:gd name="T30" fmla="*/ 39 w 93"/>
                  <a:gd name="T31" fmla="*/ 30 h 82"/>
                  <a:gd name="T32" fmla="*/ 35 w 93"/>
                  <a:gd name="T33" fmla="*/ 31 h 82"/>
                  <a:gd name="T34" fmla="*/ 28 w 93"/>
                  <a:gd name="T35" fmla="*/ 29 h 82"/>
                  <a:gd name="T36" fmla="*/ 26 w 93"/>
                  <a:gd name="T37" fmla="*/ 25 h 82"/>
                  <a:gd name="T38" fmla="*/ 21 w 93"/>
                  <a:gd name="T39" fmla="*/ 25 h 82"/>
                  <a:gd name="T40" fmla="*/ 19 w 93"/>
                  <a:gd name="T41" fmla="*/ 24 h 82"/>
                  <a:gd name="T42" fmla="*/ 16 w 93"/>
                  <a:gd name="T43" fmla="*/ 22 h 82"/>
                  <a:gd name="T44" fmla="*/ 15 w 93"/>
                  <a:gd name="T45" fmla="*/ 38 h 82"/>
                  <a:gd name="T46" fmla="*/ 13 w 93"/>
                  <a:gd name="T47" fmla="*/ 40 h 82"/>
                  <a:gd name="T48" fmla="*/ 1 w 93"/>
                  <a:gd name="T49" fmla="*/ 39 h 82"/>
                  <a:gd name="T50" fmla="*/ 0 w 93"/>
                  <a:gd name="T51" fmla="*/ 66 h 82"/>
                  <a:gd name="T52" fmla="*/ 9 w 93"/>
                  <a:gd name="T53" fmla="*/ 78 h 82"/>
                  <a:gd name="T54" fmla="*/ 24 w 93"/>
                  <a:gd name="T55" fmla="*/ 78 h 82"/>
                  <a:gd name="T56" fmla="*/ 24 w 93"/>
                  <a:gd name="T57" fmla="*/ 80 h 82"/>
                  <a:gd name="T58" fmla="*/ 29 w 93"/>
                  <a:gd name="T59" fmla="*/ 79 h 82"/>
                  <a:gd name="T60" fmla="*/ 39 w 93"/>
                  <a:gd name="T61" fmla="*/ 81 h 82"/>
                  <a:gd name="T62" fmla="*/ 47 w 93"/>
                  <a:gd name="T63" fmla="*/ 72 h 82"/>
                  <a:gd name="T64" fmla="*/ 55 w 93"/>
                  <a:gd name="T65" fmla="*/ 66 h 82"/>
                  <a:gd name="T66" fmla="*/ 59 w 93"/>
                  <a:gd name="T67" fmla="*/ 62 h 82"/>
                  <a:gd name="T68" fmla="*/ 66 w 93"/>
                  <a:gd name="T69" fmla="*/ 62 h 82"/>
                  <a:gd name="T70" fmla="*/ 66 w 93"/>
                  <a:gd name="T71" fmla="*/ 62 h 82"/>
                  <a:gd name="T72" fmla="*/ 65 w 93"/>
                  <a:gd name="T73" fmla="*/ 56 h 82"/>
                  <a:gd name="T74" fmla="*/ 87 w 93"/>
                  <a:gd name="T75" fmla="*/ 48 h 82"/>
                  <a:gd name="T76" fmla="*/ 86 w 93"/>
                  <a:gd name="T77" fmla="*/ 44 h 82"/>
                  <a:gd name="T78" fmla="*/ 87 w 93"/>
                  <a:gd name="T79" fmla="*/ 36 h 82"/>
                  <a:gd name="T80" fmla="*/ 90 w 93"/>
                  <a:gd name="T81" fmla="*/ 34 h 82"/>
                  <a:gd name="T82" fmla="*/ 90 w 93"/>
                  <a:gd name="T83" fmla="*/ 21 h 82"/>
                  <a:gd name="T84" fmla="*/ 93 w 93"/>
                  <a:gd name="T85" fmla="*/ 19 h 82"/>
                  <a:gd name="T86" fmla="*/ 89 w 93"/>
                  <a:gd name="T87" fmla="*/ 11 h 82"/>
                  <a:gd name="T88" fmla="*/ 79 w 93"/>
                  <a:gd name="T89" fmla="*/ 6 h 82"/>
                  <a:gd name="T90" fmla="*/ 71 w 93"/>
                  <a:gd name="T91" fmla="*/ 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" h="82">
                    <a:moveTo>
                      <a:pt x="71" y="3"/>
                    </a:moveTo>
                    <a:cubicBezTo>
                      <a:pt x="70" y="3"/>
                      <a:pt x="68" y="2"/>
                      <a:pt x="65" y="0"/>
                    </a:cubicBezTo>
                    <a:cubicBezTo>
                      <a:pt x="64" y="2"/>
                      <a:pt x="58" y="1"/>
                      <a:pt x="56" y="1"/>
                    </a:cubicBezTo>
                    <a:cubicBezTo>
                      <a:pt x="53" y="1"/>
                      <a:pt x="55" y="5"/>
                      <a:pt x="54" y="7"/>
                    </a:cubicBezTo>
                    <a:cubicBezTo>
                      <a:pt x="52" y="8"/>
                      <a:pt x="51" y="10"/>
                      <a:pt x="52" y="11"/>
                    </a:cubicBezTo>
                    <a:cubicBezTo>
                      <a:pt x="54" y="12"/>
                      <a:pt x="52" y="18"/>
                      <a:pt x="52" y="20"/>
                    </a:cubicBezTo>
                    <a:cubicBezTo>
                      <a:pt x="52" y="22"/>
                      <a:pt x="49" y="27"/>
                      <a:pt x="50" y="28"/>
                    </a:cubicBezTo>
                    <a:cubicBezTo>
                      <a:pt x="51" y="28"/>
                      <a:pt x="53" y="33"/>
                      <a:pt x="56" y="34"/>
                    </a:cubicBezTo>
                    <a:cubicBezTo>
                      <a:pt x="58" y="35"/>
                      <a:pt x="60" y="32"/>
                      <a:pt x="61" y="32"/>
                    </a:cubicBezTo>
                    <a:cubicBezTo>
                      <a:pt x="62" y="32"/>
                      <a:pt x="62" y="35"/>
                      <a:pt x="62" y="38"/>
                    </a:cubicBezTo>
                    <a:cubicBezTo>
                      <a:pt x="62" y="40"/>
                      <a:pt x="61" y="41"/>
                      <a:pt x="61" y="41"/>
                    </a:cubicBezTo>
                    <a:cubicBezTo>
                      <a:pt x="61" y="41"/>
                      <a:pt x="57" y="43"/>
                      <a:pt x="55" y="41"/>
                    </a:cubicBezTo>
                    <a:cubicBezTo>
                      <a:pt x="53" y="40"/>
                      <a:pt x="52" y="36"/>
                      <a:pt x="52" y="35"/>
                    </a:cubicBezTo>
                    <a:cubicBezTo>
                      <a:pt x="52" y="33"/>
                      <a:pt x="47" y="33"/>
                      <a:pt x="46" y="33"/>
                    </a:cubicBezTo>
                    <a:cubicBezTo>
                      <a:pt x="44" y="33"/>
                      <a:pt x="42" y="30"/>
                      <a:pt x="41" y="29"/>
                    </a:cubicBezTo>
                    <a:cubicBezTo>
                      <a:pt x="41" y="27"/>
                      <a:pt x="39" y="29"/>
                      <a:pt x="39" y="30"/>
                    </a:cubicBezTo>
                    <a:cubicBezTo>
                      <a:pt x="39" y="31"/>
                      <a:pt x="37" y="31"/>
                      <a:pt x="35" y="31"/>
                    </a:cubicBezTo>
                    <a:cubicBezTo>
                      <a:pt x="33" y="31"/>
                      <a:pt x="30" y="28"/>
                      <a:pt x="28" y="29"/>
                    </a:cubicBezTo>
                    <a:cubicBezTo>
                      <a:pt x="27" y="30"/>
                      <a:pt x="25" y="26"/>
                      <a:pt x="26" y="25"/>
                    </a:cubicBezTo>
                    <a:cubicBezTo>
                      <a:pt x="26" y="24"/>
                      <a:pt x="22" y="25"/>
                      <a:pt x="21" y="25"/>
                    </a:cubicBezTo>
                    <a:cubicBezTo>
                      <a:pt x="19" y="26"/>
                      <a:pt x="19" y="24"/>
                      <a:pt x="19" y="24"/>
                    </a:cubicBezTo>
                    <a:cubicBezTo>
                      <a:pt x="19" y="24"/>
                      <a:pt x="18" y="22"/>
                      <a:pt x="16" y="22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4" y="77"/>
                      <a:pt x="24" y="76"/>
                      <a:pt x="24" y="78"/>
                    </a:cubicBezTo>
                    <a:cubicBezTo>
                      <a:pt x="24" y="78"/>
                      <a:pt x="24" y="79"/>
                      <a:pt x="24" y="80"/>
                    </a:cubicBezTo>
                    <a:cubicBezTo>
                      <a:pt x="26" y="79"/>
                      <a:pt x="28" y="79"/>
                      <a:pt x="29" y="79"/>
                    </a:cubicBezTo>
                    <a:cubicBezTo>
                      <a:pt x="30" y="79"/>
                      <a:pt x="37" y="82"/>
                      <a:pt x="39" y="81"/>
                    </a:cubicBezTo>
                    <a:cubicBezTo>
                      <a:pt x="41" y="80"/>
                      <a:pt x="44" y="73"/>
                      <a:pt x="47" y="72"/>
                    </a:cubicBezTo>
                    <a:cubicBezTo>
                      <a:pt x="50" y="71"/>
                      <a:pt x="55" y="67"/>
                      <a:pt x="55" y="66"/>
                    </a:cubicBezTo>
                    <a:cubicBezTo>
                      <a:pt x="55" y="64"/>
                      <a:pt x="55" y="63"/>
                      <a:pt x="59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56"/>
                      <a:pt x="86" y="48"/>
                      <a:pt x="87" y="48"/>
                    </a:cubicBezTo>
                    <a:cubicBezTo>
                      <a:pt x="86" y="46"/>
                      <a:pt x="85" y="44"/>
                      <a:pt x="86" y="44"/>
                    </a:cubicBezTo>
                    <a:cubicBezTo>
                      <a:pt x="86" y="44"/>
                      <a:pt x="87" y="38"/>
                      <a:pt x="87" y="36"/>
                    </a:cubicBezTo>
                    <a:cubicBezTo>
                      <a:pt x="87" y="35"/>
                      <a:pt x="92" y="36"/>
                      <a:pt x="90" y="34"/>
                    </a:cubicBezTo>
                    <a:cubicBezTo>
                      <a:pt x="88" y="33"/>
                      <a:pt x="89" y="23"/>
                      <a:pt x="90" y="21"/>
                    </a:cubicBezTo>
                    <a:cubicBezTo>
                      <a:pt x="91" y="19"/>
                      <a:pt x="93" y="21"/>
                      <a:pt x="93" y="19"/>
                    </a:cubicBezTo>
                    <a:cubicBezTo>
                      <a:pt x="93" y="18"/>
                      <a:pt x="90" y="12"/>
                      <a:pt x="89" y="11"/>
                    </a:cubicBezTo>
                    <a:cubicBezTo>
                      <a:pt x="88" y="10"/>
                      <a:pt x="81" y="7"/>
                      <a:pt x="79" y="6"/>
                    </a:cubicBezTo>
                    <a:cubicBezTo>
                      <a:pt x="77" y="6"/>
                      <a:pt x="73" y="3"/>
                      <a:pt x="71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3">
                <a:extLst>
                  <a:ext uri="{FF2B5EF4-FFF2-40B4-BE49-F238E27FC236}">
                    <a16:creationId xmlns:a16="http://schemas.microsoft.com/office/drawing/2014/main" id="{5A2FBF15-4FA8-4C27-9041-B1317E1A6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6699" y="4107364"/>
                <a:ext cx="36387" cy="32623"/>
              </a:xfrm>
              <a:custGeom>
                <a:avLst/>
                <a:gdLst>
                  <a:gd name="T0" fmla="*/ 13 w 16"/>
                  <a:gd name="T1" fmla="*/ 0 h 14"/>
                  <a:gd name="T2" fmla="*/ 8 w 16"/>
                  <a:gd name="T3" fmla="*/ 2 h 14"/>
                  <a:gd name="T4" fmla="*/ 4 w 16"/>
                  <a:gd name="T5" fmla="*/ 2 h 14"/>
                  <a:gd name="T6" fmla="*/ 3 w 16"/>
                  <a:gd name="T7" fmla="*/ 3 h 14"/>
                  <a:gd name="T8" fmla="*/ 2 w 16"/>
                  <a:gd name="T9" fmla="*/ 8 h 14"/>
                  <a:gd name="T10" fmla="*/ 0 w 16"/>
                  <a:gd name="T11" fmla="*/ 11 h 14"/>
                  <a:gd name="T12" fmla="*/ 2 w 16"/>
                  <a:gd name="T13" fmla="*/ 13 h 14"/>
                  <a:gd name="T14" fmla="*/ 4 w 16"/>
                  <a:gd name="T15" fmla="*/ 13 h 14"/>
                  <a:gd name="T16" fmla="*/ 8 w 16"/>
                  <a:gd name="T17" fmla="*/ 11 h 14"/>
                  <a:gd name="T18" fmla="*/ 15 w 16"/>
                  <a:gd name="T19" fmla="*/ 9 h 14"/>
                  <a:gd name="T20" fmla="*/ 14 w 16"/>
                  <a:gd name="T21" fmla="*/ 4 h 14"/>
                  <a:gd name="T22" fmla="*/ 13 w 16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4">
                    <a:moveTo>
                      <a:pt x="13" y="0"/>
                    </a:moveTo>
                    <a:cubicBezTo>
                      <a:pt x="11" y="1"/>
                      <a:pt x="9" y="1"/>
                      <a:pt x="8" y="2"/>
                    </a:cubicBezTo>
                    <a:cubicBezTo>
                      <a:pt x="7" y="2"/>
                      <a:pt x="7" y="3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1" y="4"/>
                      <a:pt x="2" y="8"/>
                      <a:pt x="2" y="8"/>
                    </a:cubicBezTo>
                    <a:cubicBezTo>
                      <a:pt x="2" y="8"/>
                      <a:pt x="0" y="8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9" y="14"/>
                      <a:pt x="8" y="11"/>
                      <a:pt x="8" y="11"/>
                    </a:cubicBezTo>
                    <a:cubicBezTo>
                      <a:pt x="8" y="11"/>
                      <a:pt x="15" y="11"/>
                      <a:pt x="15" y="9"/>
                    </a:cubicBezTo>
                    <a:cubicBezTo>
                      <a:pt x="16" y="7"/>
                      <a:pt x="14" y="4"/>
                      <a:pt x="14" y="4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4">
                <a:extLst>
                  <a:ext uri="{FF2B5EF4-FFF2-40B4-BE49-F238E27FC236}">
                    <a16:creationId xmlns:a16="http://schemas.microsoft.com/office/drawing/2014/main" id="{CC1A8FC0-0F2A-49E4-A6BF-5820F7390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041" y="3857674"/>
                <a:ext cx="190718" cy="258473"/>
              </a:xfrm>
              <a:custGeom>
                <a:avLst/>
                <a:gdLst>
                  <a:gd name="T0" fmla="*/ 19 w 83"/>
                  <a:gd name="T1" fmla="*/ 21 h 112"/>
                  <a:gd name="T2" fmla="*/ 25 w 83"/>
                  <a:gd name="T3" fmla="*/ 26 h 112"/>
                  <a:gd name="T4" fmla="*/ 41 w 83"/>
                  <a:gd name="T5" fmla="*/ 32 h 112"/>
                  <a:gd name="T6" fmla="*/ 52 w 83"/>
                  <a:gd name="T7" fmla="*/ 34 h 112"/>
                  <a:gd name="T8" fmla="*/ 55 w 83"/>
                  <a:gd name="T9" fmla="*/ 36 h 112"/>
                  <a:gd name="T10" fmla="*/ 33 w 83"/>
                  <a:gd name="T11" fmla="*/ 58 h 112"/>
                  <a:gd name="T12" fmla="*/ 24 w 83"/>
                  <a:gd name="T13" fmla="*/ 59 h 112"/>
                  <a:gd name="T14" fmla="*/ 14 w 83"/>
                  <a:gd name="T15" fmla="*/ 65 h 112"/>
                  <a:gd name="T16" fmla="*/ 7 w 83"/>
                  <a:gd name="T17" fmla="*/ 66 h 112"/>
                  <a:gd name="T18" fmla="*/ 4 w 83"/>
                  <a:gd name="T19" fmla="*/ 71 h 112"/>
                  <a:gd name="T20" fmla="*/ 0 w 83"/>
                  <a:gd name="T21" fmla="*/ 77 h 112"/>
                  <a:gd name="T22" fmla="*/ 0 w 83"/>
                  <a:gd name="T23" fmla="*/ 106 h 112"/>
                  <a:gd name="T24" fmla="*/ 4 w 83"/>
                  <a:gd name="T25" fmla="*/ 112 h 112"/>
                  <a:gd name="T26" fmla="*/ 22 w 83"/>
                  <a:gd name="T27" fmla="*/ 93 h 112"/>
                  <a:gd name="T28" fmla="*/ 36 w 83"/>
                  <a:gd name="T29" fmla="*/ 83 h 112"/>
                  <a:gd name="T30" fmla="*/ 56 w 83"/>
                  <a:gd name="T31" fmla="*/ 63 h 112"/>
                  <a:gd name="T32" fmla="*/ 65 w 83"/>
                  <a:gd name="T33" fmla="*/ 48 h 112"/>
                  <a:gd name="T34" fmla="*/ 73 w 83"/>
                  <a:gd name="T35" fmla="*/ 36 h 112"/>
                  <a:gd name="T36" fmla="*/ 80 w 83"/>
                  <a:gd name="T37" fmla="*/ 20 h 112"/>
                  <a:gd name="T38" fmla="*/ 83 w 83"/>
                  <a:gd name="T39" fmla="*/ 6 h 112"/>
                  <a:gd name="T40" fmla="*/ 78 w 83"/>
                  <a:gd name="T41" fmla="*/ 3 h 112"/>
                  <a:gd name="T42" fmla="*/ 60 w 83"/>
                  <a:gd name="T43" fmla="*/ 8 h 112"/>
                  <a:gd name="T44" fmla="*/ 47 w 83"/>
                  <a:gd name="T45" fmla="*/ 11 h 112"/>
                  <a:gd name="T46" fmla="*/ 36 w 83"/>
                  <a:gd name="T47" fmla="*/ 13 h 112"/>
                  <a:gd name="T48" fmla="*/ 23 w 83"/>
                  <a:gd name="T49" fmla="*/ 12 h 112"/>
                  <a:gd name="T50" fmla="*/ 19 w 83"/>
                  <a:gd name="T51" fmla="*/ 7 h 112"/>
                  <a:gd name="T52" fmla="*/ 14 w 83"/>
                  <a:gd name="T53" fmla="*/ 14 h 112"/>
                  <a:gd name="T54" fmla="*/ 19 w 83"/>
                  <a:gd name="T55" fmla="*/ 2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112">
                    <a:moveTo>
                      <a:pt x="19" y="21"/>
                    </a:moveTo>
                    <a:cubicBezTo>
                      <a:pt x="21" y="22"/>
                      <a:pt x="23" y="26"/>
                      <a:pt x="25" y="26"/>
                    </a:cubicBezTo>
                    <a:cubicBezTo>
                      <a:pt x="26" y="27"/>
                      <a:pt x="35" y="30"/>
                      <a:pt x="41" y="32"/>
                    </a:cubicBezTo>
                    <a:cubicBezTo>
                      <a:pt x="47" y="34"/>
                      <a:pt x="50" y="34"/>
                      <a:pt x="52" y="34"/>
                    </a:cubicBezTo>
                    <a:cubicBezTo>
                      <a:pt x="54" y="34"/>
                      <a:pt x="56" y="35"/>
                      <a:pt x="55" y="36"/>
                    </a:cubicBezTo>
                    <a:cubicBezTo>
                      <a:pt x="53" y="37"/>
                      <a:pt x="36" y="55"/>
                      <a:pt x="33" y="58"/>
                    </a:cubicBezTo>
                    <a:cubicBezTo>
                      <a:pt x="31" y="60"/>
                      <a:pt x="30" y="59"/>
                      <a:pt x="24" y="59"/>
                    </a:cubicBezTo>
                    <a:cubicBezTo>
                      <a:pt x="19" y="59"/>
                      <a:pt x="15" y="65"/>
                      <a:pt x="14" y="65"/>
                    </a:cubicBezTo>
                    <a:cubicBezTo>
                      <a:pt x="13" y="65"/>
                      <a:pt x="10" y="65"/>
                      <a:pt x="7" y="66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4" y="112"/>
                      <a:pt x="4" y="112"/>
                      <a:pt x="4" y="112"/>
                    </a:cubicBezTo>
                    <a:cubicBezTo>
                      <a:pt x="7" y="108"/>
                      <a:pt x="16" y="100"/>
                      <a:pt x="22" y="93"/>
                    </a:cubicBezTo>
                    <a:cubicBezTo>
                      <a:pt x="29" y="86"/>
                      <a:pt x="32" y="85"/>
                      <a:pt x="36" y="83"/>
                    </a:cubicBezTo>
                    <a:cubicBezTo>
                      <a:pt x="40" y="81"/>
                      <a:pt x="50" y="71"/>
                      <a:pt x="56" y="63"/>
                    </a:cubicBezTo>
                    <a:cubicBezTo>
                      <a:pt x="60" y="58"/>
                      <a:pt x="65" y="52"/>
                      <a:pt x="65" y="48"/>
                    </a:cubicBezTo>
                    <a:cubicBezTo>
                      <a:pt x="66" y="44"/>
                      <a:pt x="70" y="39"/>
                      <a:pt x="73" y="36"/>
                    </a:cubicBezTo>
                    <a:cubicBezTo>
                      <a:pt x="75" y="32"/>
                      <a:pt x="80" y="23"/>
                      <a:pt x="80" y="20"/>
                    </a:cubicBezTo>
                    <a:cubicBezTo>
                      <a:pt x="80" y="17"/>
                      <a:pt x="83" y="11"/>
                      <a:pt x="83" y="6"/>
                    </a:cubicBezTo>
                    <a:cubicBezTo>
                      <a:pt x="83" y="1"/>
                      <a:pt x="79" y="0"/>
                      <a:pt x="78" y="3"/>
                    </a:cubicBezTo>
                    <a:cubicBezTo>
                      <a:pt x="76" y="6"/>
                      <a:pt x="66" y="8"/>
                      <a:pt x="60" y="8"/>
                    </a:cubicBezTo>
                    <a:cubicBezTo>
                      <a:pt x="53" y="8"/>
                      <a:pt x="49" y="9"/>
                      <a:pt x="47" y="11"/>
                    </a:cubicBezTo>
                    <a:cubicBezTo>
                      <a:pt x="44" y="13"/>
                      <a:pt x="38" y="10"/>
                      <a:pt x="36" y="13"/>
                    </a:cubicBezTo>
                    <a:cubicBezTo>
                      <a:pt x="34" y="15"/>
                      <a:pt x="26" y="17"/>
                      <a:pt x="23" y="12"/>
                    </a:cubicBezTo>
                    <a:cubicBezTo>
                      <a:pt x="22" y="9"/>
                      <a:pt x="20" y="8"/>
                      <a:pt x="19" y="7"/>
                    </a:cubicBezTo>
                    <a:cubicBezTo>
                      <a:pt x="17" y="9"/>
                      <a:pt x="14" y="13"/>
                      <a:pt x="14" y="14"/>
                    </a:cubicBezTo>
                    <a:cubicBezTo>
                      <a:pt x="15" y="16"/>
                      <a:pt x="18" y="21"/>
                      <a:pt x="1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5">
                <a:extLst>
                  <a:ext uri="{FF2B5EF4-FFF2-40B4-BE49-F238E27FC236}">
                    <a16:creationId xmlns:a16="http://schemas.microsoft.com/office/drawing/2014/main" id="{E09DCBA2-AA64-4179-9F31-538128497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807" y="3385897"/>
                <a:ext cx="223341" cy="179426"/>
              </a:xfrm>
              <a:custGeom>
                <a:avLst/>
                <a:gdLst>
                  <a:gd name="T0" fmla="*/ 36 w 97"/>
                  <a:gd name="T1" fmla="*/ 78 h 78"/>
                  <a:gd name="T2" fmla="*/ 36 w 97"/>
                  <a:gd name="T3" fmla="*/ 67 h 78"/>
                  <a:gd name="T4" fmla="*/ 49 w 97"/>
                  <a:gd name="T5" fmla="*/ 58 h 78"/>
                  <a:gd name="T6" fmla="*/ 54 w 97"/>
                  <a:gd name="T7" fmla="*/ 57 h 78"/>
                  <a:gd name="T8" fmla="*/ 61 w 97"/>
                  <a:gd name="T9" fmla="*/ 55 h 78"/>
                  <a:gd name="T10" fmla="*/ 65 w 97"/>
                  <a:gd name="T11" fmla="*/ 50 h 78"/>
                  <a:gd name="T12" fmla="*/ 71 w 97"/>
                  <a:gd name="T13" fmla="*/ 48 h 78"/>
                  <a:gd name="T14" fmla="*/ 75 w 97"/>
                  <a:gd name="T15" fmla="*/ 46 h 78"/>
                  <a:gd name="T16" fmla="*/ 76 w 97"/>
                  <a:gd name="T17" fmla="*/ 41 h 78"/>
                  <a:gd name="T18" fmla="*/ 78 w 97"/>
                  <a:gd name="T19" fmla="*/ 39 h 78"/>
                  <a:gd name="T20" fmla="*/ 83 w 97"/>
                  <a:gd name="T21" fmla="*/ 36 h 78"/>
                  <a:gd name="T22" fmla="*/ 95 w 97"/>
                  <a:gd name="T23" fmla="*/ 35 h 78"/>
                  <a:gd name="T24" fmla="*/ 97 w 97"/>
                  <a:gd name="T25" fmla="*/ 32 h 78"/>
                  <a:gd name="T26" fmla="*/ 94 w 97"/>
                  <a:gd name="T27" fmla="*/ 27 h 78"/>
                  <a:gd name="T28" fmla="*/ 93 w 97"/>
                  <a:gd name="T29" fmla="*/ 19 h 78"/>
                  <a:gd name="T30" fmla="*/ 91 w 97"/>
                  <a:gd name="T31" fmla="*/ 11 h 78"/>
                  <a:gd name="T32" fmla="*/ 89 w 97"/>
                  <a:gd name="T33" fmla="*/ 9 h 78"/>
                  <a:gd name="T34" fmla="*/ 80 w 97"/>
                  <a:gd name="T35" fmla="*/ 6 h 78"/>
                  <a:gd name="T36" fmla="*/ 66 w 97"/>
                  <a:gd name="T37" fmla="*/ 5 h 78"/>
                  <a:gd name="T38" fmla="*/ 59 w 97"/>
                  <a:gd name="T39" fmla="*/ 2 h 78"/>
                  <a:gd name="T40" fmla="*/ 50 w 97"/>
                  <a:gd name="T41" fmla="*/ 18 h 78"/>
                  <a:gd name="T42" fmla="*/ 38 w 97"/>
                  <a:gd name="T43" fmla="*/ 24 h 78"/>
                  <a:gd name="T44" fmla="*/ 32 w 97"/>
                  <a:gd name="T45" fmla="*/ 31 h 78"/>
                  <a:gd name="T46" fmla="*/ 27 w 97"/>
                  <a:gd name="T47" fmla="*/ 38 h 78"/>
                  <a:gd name="T48" fmla="*/ 27 w 97"/>
                  <a:gd name="T49" fmla="*/ 51 h 78"/>
                  <a:gd name="T50" fmla="*/ 18 w 97"/>
                  <a:gd name="T51" fmla="*/ 64 h 78"/>
                  <a:gd name="T52" fmla="*/ 6 w 97"/>
                  <a:gd name="T53" fmla="*/ 72 h 78"/>
                  <a:gd name="T54" fmla="*/ 0 w 97"/>
                  <a:gd name="T55" fmla="*/ 75 h 78"/>
                  <a:gd name="T56" fmla="*/ 30 w 97"/>
                  <a:gd name="T57" fmla="*/ 75 h 78"/>
                  <a:gd name="T58" fmla="*/ 36 w 97"/>
                  <a:gd name="T5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7" h="78">
                    <a:moveTo>
                      <a:pt x="36" y="78"/>
                    </a:moveTo>
                    <a:cubicBezTo>
                      <a:pt x="36" y="72"/>
                      <a:pt x="36" y="67"/>
                      <a:pt x="36" y="67"/>
                    </a:cubicBezTo>
                    <a:cubicBezTo>
                      <a:pt x="36" y="66"/>
                      <a:pt x="47" y="59"/>
                      <a:pt x="49" y="58"/>
                    </a:cubicBezTo>
                    <a:cubicBezTo>
                      <a:pt x="50" y="57"/>
                      <a:pt x="54" y="59"/>
                      <a:pt x="54" y="57"/>
                    </a:cubicBezTo>
                    <a:cubicBezTo>
                      <a:pt x="54" y="55"/>
                      <a:pt x="58" y="56"/>
                      <a:pt x="61" y="55"/>
                    </a:cubicBezTo>
                    <a:cubicBezTo>
                      <a:pt x="63" y="55"/>
                      <a:pt x="65" y="53"/>
                      <a:pt x="65" y="50"/>
                    </a:cubicBezTo>
                    <a:cubicBezTo>
                      <a:pt x="65" y="48"/>
                      <a:pt x="69" y="49"/>
                      <a:pt x="71" y="48"/>
                    </a:cubicBezTo>
                    <a:cubicBezTo>
                      <a:pt x="73" y="48"/>
                      <a:pt x="73" y="46"/>
                      <a:pt x="75" y="46"/>
                    </a:cubicBezTo>
                    <a:cubicBezTo>
                      <a:pt x="76" y="46"/>
                      <a:pt x="76" y="44"/>
                      <a:pt x="76" y="41"/>
                    </a:cubicBezTo>
                    <a:cubicBezTo>
                      <a:pt x="76" y="38"/>
                      <a:pt x="76" y="39"/>
                      <a:pt x="78" y="39"/>
                    </a:cubicBezTo>
                    <a:cubicBezTo>
                      <a:pt x="81" y="39"/>
                      <a:pt x="83" y="38"/>
                      <a:pt x="83" y="36"/>
                    </a:cubicBezTo>
                    <a:cubicBezTo>
                      <a:pt x="83" y="34"/>
                      <a:pt x="93" y="35"/>
                      <a:pt x="95" y="35"/>
                    </a:cubicBezTo>
                    <a:cubicBezTo>
                      <a:pt x="97" y="35"/>
                      <a:pt x="97" y="34"/>
                      <a:pt x="97" y="32"/>
                    </a:cubicBezTo>
                    <a:cubicBezTo>
                      <a:pt x="97" y="31"/>
                      <a:pt x="95" y="27"/>
                      <a:pt x="94" y="27"/>
                    </a:cubicBezTo>
                    <a:cubicBezTo>
                      <a:pt x="92" y="27"/>
                      <a:pt x="93" y="23"/>
                      <a:pt x="93" y="19"/>
                    </a:cubicBezTo>
                    <a:cubicBezTo>
                      <a:pt x="93" y="16"/>
                      <a:pt x="93" y="13"/>
                      <a:pt x="91" y="11"/>
                    </a:cubicBezTo>
                    <a:cubicBezTo>
                      <a:pt x="90" y="11"/>
                      <a:pt x="90" y="10"/>
                      <a:pt x="89" y="9"/>
                    </a:cubicBezTo>
                    <a:cubicBezTo>
                      <a:pt x="87" y="9"/>
                      <a:pt x="83" y="6"/>
                      <a:pt x="80" y="6"/>
                    </a:cubicBezTo>
                    <a:cubicBezTo>
                      <a:pt x="76" y="6"/>
                      <a:pt x="69" y="8"/>
                      <a:pt x="66" y="5"/>
                    </a:cubicBezTo>
                    <a:cubicBezTo>
                      <a:pt x="63" y="2"/>
                      <a:pt x="61" y="0"/>
                      <a:pt x="59" y="2"/>
                    </a:cubicBezTo>
                    <a:cubicBezTo>
                      <a:pt x="57" y="3"/>
                      <a:pt x="53" y="14"/>
                      <a:pt x="50" y="18"/>
                    </a:cubicBezTo>
                    <a:cubicBezTo>
                      <a:pt x="48" y="21"/>
                      <a:pt x="41" y="24"/>
                      <a:pt x="38" y="24"/>
                    </a:cubicBezTo>
                    <a:cubicBezTo>
                      <a:pt x="35" y="24"/>
                      <a:pt x="34" y="29"/>
                      <a:pt x="32" y="31"/>
                    </a:cubicBezTo>
                    <a:cubicBezTo>
                      <a:pt x="29" y="33"/>
                      <a:pt x="30" y="36"/>
                      <a:pt x="27" y="38"/>
                    </a:cubicBezTo>
                    <a:cubicBezTo>
                      <a:pt x="24" y="41"/>
                      <a:pt x="26" y="48"/>
                      <a:pt x="27" y="51"/>
                    </a:cubicBezTo>
                    <a:cubicBezTo>
                      <a:pt x="29" y="53"/>
                      <a:pt x="22" y="61"/>
                      <a:pt x="18" y="64"/>
                    </a:cubicBezTo>
                    <a:cubicBezTo>
                      <a:pt x="14" y="66"/>
                      <a:pt x="12" y="71"/>
                      <a:pt x="6" y="72"/>
                    </a:cubicBezTo>
                    <a:cubicBezTo>
                      <a:pt x="4" y="72"/>
                      <a:pt x="2" y="73"/>
                      <a:pt x="0" y="75"/>
                    </a:cubicBezTo>
                    <a:cubicBezTo>
                      <a:pt x="10" y="75"/>
                      <a:pt x="25" y="75"/>
                      <a:pt x="30" y="75"/>
                    </a:cubicBezTo>
                    <a:cubicBezTo>
                      <a:pt x="36" y="75"/>
                      <a:pt x="35" y="76"/>
                      <a:pt x="36" y="7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6">
                <a:extLst>
                  <a:ext uri="{FF2B5EF4-FFF2-40B4-BE49-F238E27FC236}">
                    <a16:creationId xmlns:a16="http://schemas.microsoft.com/office/drawing/2014/main" id="{A66F132C-B60B-412A-B86D-5C28B4799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989" y="3355784"/>
                <a:ext cx="80302" cy="149312"/>
              </a:xfrm>
              <a:custGeom>
                <a:avLst/>
                <a:gdLst>
                  <a:gd name="T0" fmla="*/ 10 w 35"/>
                  <a:gd name="T1" fmla="*/ 16 h 65"/>
                  <a:gd name="T2" fmla="*/ 7 w 35"/>
                  <a:gd name="T3" fmla="*/ 25 h 65"/>
                  <a:gd name="T4" fmla="*/ 2 w 35"/>
                  <a:gd name="T5" fmla="*/ 30 h 65"/>
                  <a:gd name="T6" fmla="*/ 5 w 35"/>
                  <a:gd name="T7" fmla="*/ 39 h 65"/>
                  <a:gd name="T8" fmla="*/ 9 w 35"/>
                  <a:gd name="T9" fmla="*/ 44 h 65"/>
                  <a:gd name="T10" fmla="*/ 15 w 35"/>
                  <a:gd name="T11" fmla="*/ 49 h 65"/>
                  <a:gd name="T12" fmla="*/ 19 w 35"/>
                  <a:gd name="T13" fmla="*/ 63 h 65"/>
                  <a:gd name="T14" fmla="*/ 19 w 35"/>
                  <a:gd name="T15" fmla="*/ 65 h 65"/>
                  <a:gd name="T16" fmla="*/ 23 w 35"/>
                  <a:gd name="T17" fmla="*/ 62 h 65"/>
                  <a:gd name="T18" fmla="*/ 24 w 35"/>
                  <a:gd name="T19" fmla="*/ 56 h 65"/>
                  <a:gd name="T20" fmla="*/ 25 w 35"/>
                  <a:gd name="T21" fmla="*/ 52 h 65"/>
                  <a:gd name="T22" fmla="*/ 31 w 35"/>
                  <a:gd name="T23" fmla="*/ 46 h 65"/>
                  <a:gd name="T24" fmla="*/ 34 w 35"/>
                  <a:gd name="T25" fmla="*/ 44 h 65"/>
                  <a:gd name="T26" fmla="*/ 35 w 35"/>
                  <a:gd name="T27" fmla="*/ 39 h 65"/>
                  <a:gd name="T28" fmla="*/ 32 w 35"/>
                  <a:gd name="T29" fmla="*/ 36 h 65"/>
                  <a:gd name="T30" fmla="*/ 28 w 35"/>
                  <a:gd name="T31" fmla="*/ 33 h 65"/>
                  <a:gd name="T32" fmla="*/ 22 w 35"/>
                  <a:gd name="T33" fmla="*/ 31 h 65"/>
                  <a:gd name="T34" fmla="*/ 28 w 35"/>
                  <a:gd name="T35" fmla="*/ 25 h 65"/>
                  <a:gd name="T36" fmla="*/ 29 w 35"/>
                  <a:gd name="T37" fmla="*/ 14 h 65"/>
                  <a:gd name="T38" fmla="*/ 30 w 35"/>
                  <a:gd name="T39" fmla="*/ 7 h 65"/>
                  <a:gd name="T40" fmla="*/ 29 w 35"/>
                  <a:gd name="T41" fmla="*/ 4 h 65"/>
                  <a:gd name="T42" fmla="*/ 25 w 35"/>
                  <a:gd name="T43" fmla="*/ 3 h 65"/>
                  <a:gd name="T44" fmla="*/ 14 w 35"/>
                  <a:gd name="T45" fmla="*/ 2 h 65"/>
                  <a:gd name="T46" fmla="*/ 10 w 35"/>
                  <a:gd name="T47" fmla="*/ 4 h 65"/>
                  <a:gd name="T48" fmla="*/ 10 w 35"/>
                  <a:gd name="T49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" h="65">
                    <a:moveTo>
                      <a:pt x="10" y="16"/>
                    </a:moveTo>
                    <a:cubicBezTo>
                      <a:pt x="12" y="19"/>
                      <a:pt x="9" y="24"/>
                      <a:pt x="7" y="25"/>
                    </a:cubicBezTo>
                    <a:cubicBezTo>
                      <a:pt x="5" y="26"/>
                      <a:pt x="4" y="30"/>
                      <a:pt x="2" y="30"/>
                    </a:cubicBezTo>
                    <a:cubicBezTo>
                      <a:pt x="0" y="30"/>
                      <a:pt x="2" y="37"/>
                      <a:pt x="5" y="39"/>
                    </a:cubicBezTo>
                    <a:cubicBezTo>
                      <a:pt x="9" y="40"/>
                      <a:pt x="9" y="42"/>
                      <a:pt x="9" y="44"/>
                    </a:cubicBezTo>
                    <a:cubicBezTo>
                      <a:pt x="9" y="45"/>
                      <a:pt x="13" y="47"/>
                      <a:pt x="15" y="49"/>
                    </a:cubicBezTo>
                    <a:cubicBezTo>
                      <a:pt x="16" y="50"/>
                      <a:pt x="19" y="59"/>
                      <a:pt x="19" y="63"/>
                    </a:cubicBezTo>
                    <a:cubicBezTo>
                      <a:pt x="19" y="64"/>
                      <a:pt x="19" y="64"/>
                      <a:pt x="19" y="65"/>
                    </a:cubicBezTo>
                    <a:cubicBezTo>
                      <a:pt x="21" y="64"/>
                      <a:pt x="22" y="63"/>
                      <a:pt x="23" y="62"/>
                    </a:cubicBezTo>
                    <a:cubicBezTo>
                      <a:pt x="24" y="60"/>
                      <a:pt x="25" y="56"/>
                      <a:pt x="24" y="56"/>
                    </a:cubicBezTo>
                    <a:cubicBezTo>
                      <a:pt x="24" y="55"/>
                      <a:pt x="24" y="53"/>
                      <a:pt x="25" y="52"/>
                    </a:cubicBezTo>
                    <a:cubicBezTo>
                      <a:pt x="26" y="51"/>
                      <a:pt x="30" y="47"/>
                      <a:pt x="31" y="46"/>
                    </a:cubicBezTo>
                    <a:cubicBezTo>
                      <a:pt x="32" y="46"/>
                      <a:pt x="35" y="46"/>
                      <a:pt x="34" y="44"/>
                    </a:cubicBezTo>
                    <a:cubicBezTo>
                      <a:pt x="34" y="43"/>
                      <a:pt x="35" y="41"/>
                      <a:pt x="35" y="39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5"/>
                      <a:pt x="29" y="32"/>
                      <a:pt x="28" y="33"/>
                    </a:cubicBezTo>
                    <a:cubicBezTo>
                      <a:pt x="27" y="35"/>
                      <a:pt x="23" y="34"/>
                      <a:pt x="22" y="31"/>
                    </a:cubicBezTo>
                    <a:cubicBezTo>
                      <a:pt x="21" y="28"/>
                      <a:pt x="25" y="28"/>
                      <a:pt x="28" y="25"/>
                    </a:cubicBezTo>
                    <a:cubicBezTo>
                      <a:pt x="32" y="22"/>
                      <a:pt x="32" y="17"/>
                      <a:pt x="29" y="14"/>
                    </a:cubicBezTo>
                    <a:cubicBezTo>
                      <a:pt x="25" y="11"/>
                      <a:pt x="27" y="10"/>
                      <a:pt x="30" y="7"/>
                    </a:cubicBezTo>
                    <a:cubicBezTo>
                      <a:pt x="32" y="5"/>
                      <a:pt x="30" y="3"/>
                      <a:pt x="29" y="4"/>
                    </a:cubicBezTo>
                    <a:cubicBezTo>
                      <a:pt x="28" y="5"/>
                      <a:pt x="25" y="6"/>
                      <a:pt x="25" y="3"/>
                    </a:cubicBezTo>
                    <a:cubicBezTo>
                      <a:pt x="25" y="0"/>
                      <a:pt x="17" y="0"/>
                      <a:pt x="14" y="2"/>
                    </a:cubicBezTo>
                    <a:cubicBezTo>
                      <a:pt x="13" y="3"/>
                      <a:pt x="11" y="4"/>
                      <a:pt x="10" y="4"/>
                    </a:cubicBezTo>
                    <a:cubicBezTo>
                      <a:pt x="9" y="8"/>
                      <a:pt x="8" y="14"/>
                      <a:pt x="10" y="1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7">
                <a:extLst>
                  <a:ext uri="{FF2B5EF4-FFF2-40B4-BE49-F238E27FC236}">
                    <a16:creationId xmlns:a16="http://schemas.microsoft.com/office/drawing/2014/main" id="{1D558BD2-5571-425D-813F-03FA465E3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619" y="3360803"/>
                <a:ext cx="385201" cy="370144"/>
              </a:xfrm>
              <a:custGeom>
                <a:avLst/>
                <a:gdLst>
                  <a:gd name="T0" fmla="*/ 57 w 167"/>
                  <a:gd name="T1" fmla="*/ 30 h 161"/>
                  <a:gd name="T2" fmla="*/ 58 w 167"/>
                  <a:gd name="T3" fmla="*/ 38 h 161"/>
                  <a:gd name="T4" fmla="*/ 61 w 167"/>
                  <a:gd name="T5" fmla="*/ 43 h 161"/>
                  <a:gd name="T6" fmla="*/ 59 w 167"/>
                  <a:gd name="T7" fmla="*/ 46 h 161"/>
                  <a:gd name="T8" fmla="*/ 47 w 167"/>
                  <a:gd name="T9" fmla="*/ 47 h 161"/>
                  <a:gd name="T10" fmla="*/ 42 w 167"/>
                  <a:gd name="T11" fmla="*/ 50 h 161"/>
                  <a:gd name="T12" fmla="*/ 40 w 167"/>
                  <a:gd name="T13" fmla="*/ 52 h 161"/>
                  <a:gd name="T14" fmla="*/ 39 w 167"/>
                  <a:gd name="T15" fmla="*/ 57 h 161"/>
                  <a:gd name="T16" fmla="*/ 35 w 167"/>
                  <a:gd name="T17" fmla="*/ 59 h 161"/>
                  <a:gd name="T18" fmla="*/ 29 w 167"/>
                  <a:gd name="T19" fmla="*/ 61 h 161"/>
                  <a:gd name="T20" fmla="*/ 25 w 167"/>
                  <a:gd name="T21" fmla="*/ 66 h 161"/>
                  <a:gd name="T22" fmla="*/ 18 w 167"/>
                  <a:gd name="T23" fmla="*/ 68 h 161"/>
                  <a:gd name="T24" fmla="*/ 13 w 167"/>
                  <a:gd name="T25" fmla="*/ 69 h 161"/>
                  <a:gd name="T26" fmla="*/ 0 w 167"/>
                  <a:gd name="T27" fmla="*/ 78 h 161"/>
                  <a:gd name="T28" fmla="*/ 0 w 167"/>
                  <a:gd name="T29" fmla="*/ 89 h 161"/>
                  <a:gd name="T30" fmla="*/ 1 w 167"/>
                  <a:gd name="T31" fmla="*/ 90 h 161"/>
                  <a:gd name="T32" fmla="*/ 79 w 167"/>
                  <a:gd name="T33" fmla="*/ 142 h 161"/>
                  <a:gd name="T34" fmla="*/ 85 w 167"/>
                  <a:gd name="T35" fmla="*/ 149 h 161"/>
                  <a:gd name="T36" fmla="*/ 94 w 167"/>
                  <a:gd name="T37" fmla="*/ 152 h 161"/>
                  <a:gd name="T38" fmla="*/ 98 w 167"/>
                  <a:gd name="T39" fmla="*/ 161 h 161"/>
                  <a:gd name="T40" fmla="*/ 105 w 167"/>
                  <a:gd name="T41" fmla="*/ 159 h 161"/>
                  <a:gd name="T42" fmla="*/ 118 w 167"/>
                  <a:gd name="T43" fmla="*/ 155 h 161"/>
                  <a:gd name="T44" fmla="*/ 133 w 167"/>
                  <a:gd name="T45" fmla="*/ 143 h 161"/>
                  <a:gd name="T46" fmla="*/ 167 w 167"/>
                  <a:gd name="T47" fmla="*/ 122 h 161"/>
                  <a:gd name="T48" fmla="*/ 167 w 167"/>
                  <a:gd name="T49" fmla="*/ 122 h 161"/>
                  <a:gd name="T50" fmla="*/ 163 w 167"/>
                  <a:gd name="T51" fmla="*/ 115 h 161"/>
                  <a:gd name="T52" fmla="*/ 157 w 167"/>
                  <a:gd name="T53" fmla="*/ 113 h 161"/>
                  <a:gd name="T54" fmla="*/ 152 w 167"/>
                  <a:gd name="T55" fmla="*/ 110 h 161"/>
                  <a:gd name="T56" fmla="*/ 151 w 167"/>
                  <a:gd name="T57" fmla="*/ 104 h 161"/>
                  <a:gd name="T58" fmla="*/ 147 w 167"/>
                  <a:gd name="T59" fmla="*/ 99 h 161"/>
                  <a:gd name="T60" fmla="*/ 151 w 167"/>
                  <a:gd name="T61" fmla="*/ 95 h 161"/>
                  <a:gd name="T62" fmla="*/ 149 w 167"/>
                  <a:gd name="T63" fmla="*/ 91 h 161"/>
                  <a:gd name="T64" fmla="*/ 149 w 167"/>
                  <a:gd name="T65" fmla="*/ 86 h 161"/>
                  <a:gd name="T66" fmla="*/ 150 w 167"/>
                  <a:gd name="T67" fmla="*/ 80 h 161"/>
                  <a:gd name="T68" fmla="*/ 150 w 167"/>
                  <a:gd name="T69" fmla="*/ 72 h 161"/>
                  <a:gd name="T70" fmla="*/ 147 w 167"/>
                  <a:gd name="T71" fmla="*/ 65 h 161"/>
                  <a:gd name="T72" fmla="*/ 148 w 167"/>
                  <a:gd name="T73" fmla="*/ 63 h 161"/>
                  <a:gd name="T74" fmla="*/ 148 w 167"/>
                  <a:gd name="T75" fmla="*/ 61 h 161"/>
                  <a:gd name="T76" fmla="*/ 144 w 167"/>
                  <a:gd name="T77" fmla="*/ 47 h 161"/>
                  <a:gd name="T78" fmla="*/ 138 w 167"/>
                  <a:gd name="T79" fmla="*/ 42 h 161"/>
                  <a:gd name="T80" fmla="*/ 134 w 167"/>
                  <a:gd name="T81" fmla="*/ 37 h 161"/>
                  <a:gd name="T82" fmla="*/ 131 w 167"/>
                  <a:gd name="T83" fmla="*/ 28 h 161"/>
                  <a:gd name="T84" fmla="*/ 136 w 167"/>
                  <a:gd name="T85" fmla="*/ 23 h 161"/>
                  <a:gd name="T86" fmla="*/ 139 w 167"/>
                  <a:gd name="T87" fmla="*/ 14 h 161"/>
                  <a:gd name="T88" fmla="*/ 139 w 167"/>
                  <a:gd name="T89" fmla="*/ 2 h 161"/>
                  <a:gd name="T90" fmla="*/ 131 w 167"/>
                  <a:gd name="T91" fmla="*/ 0 h 161"/>
                  <a:gd name="T92" fmla="*/ 123 w 167"/>
                  <a:gd name="T93" fmla="*/ 1 h 161"/>
                  <a:gd name="T94" fmla="*/ 112 w 167"/>
                  <a:gd name="T95" fmla="*/ 3 h 161"/>
                  <a:gd name="T96" fmla="*/ 82 w 167"/>
                  <a:gd name="T97" fmla="*/ 5 h 161"/>
                  <a:gd name="T98" fmla="*/ 69 w 167"/>
                  <a:gd name="T99" fmla="*/ 12 h 161"/>
                  <a:gd name="T100" fmla="*/ 56 w 167"/>
                  <a:gd name="T101" fmla="*/ 18 h 161"/>
                  <a:gd name="T102" fmla="*/ 53 w 167"/>
                  <a:gd name="T103" fmla="*/ 20 h 161"/>
                  <a:gd name="T104" fmla="*/ 55 w 167"/>
                  <a:gd name="T105" fmla="*/ 22 h 161"/>
                  <a:gd name="T106" fmla="*/ 57 w 167"/>
                  <a:gd name="T107" fmla="*/ 3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7" h="161">
                    <a:moveTo>
                      <a:pt x="57" y="30"/>
                    </a:moveTo>
                    <a:cubicBezTo>
                      <a:pt x="57" y="34"/>
                      <a:pt x="56" y="38"/>
                      <a:pt x="58" y="38"/>
                    </a:cubicBezTo>
                    <a:cubicBezTo>
                      <a:pt x="59" y="38"/>
                      <a:pt x="61" y="42"/>
                      <a:pt x="61" y="43"/>
                    </a:cubicBezTo>
                    <a:cubicBezTo>
                      <a:pt x="61" y="45"/>
                      <a:pt x="61" y="46"/>
                      <a:pt x="59" y="46"/>
                    </a:cubicBezTo>
                    <a:cubicBezTo>
                      <a:pt x="57" y="46"/>
                      <a:pt x="47" y="45"/>
                      <a:pt x="47" y="47"/>
                    </a:cubicBezTo>
                    <a:cubicBezTo>
                      <a:pt x="47" y="49"/>
                      <a:pt x="45" y="50"/>
                      <a:pt x="42" y="50"/>
                    </a:cubicBezTo>
                    <a:cubicBezTo>
                      <a:pt x="40" y="50"/>
                      <a:pt x="40" y="49"/>
                      <a:pt x="40" y="52"/>
                    </a:cubicBezTo>
                    <a:cubicBezTo>
                      <a:pt x="40" y="55"/>
                      <a:pt x="40" y="57"/>
                      <a:pt x="39" y="57"/>
                    </a:cubicBezTo>
                    <a:cubicBezTo>
                      <a:pt x="37" y="57"/>
                      <a:pt x="37" y="59"/>
                      <a:pt x="35" y="59"/>
                    </a:cubicBezTo>
                    <a:cubicBezTo>
                      <a:pt x="33" y="60"/>
                      <a:pt x="29" y="59"/>
                      <a:pt x="29" y="61"/>
                    </a:cubicBezTo>
                    <a:cubicBezTo>
                      <a:pt x="29" y="64"/>
                      <a:pt x="27" y="66"/>
                      <a:pt x="25" y="66"/>
                    </a:cubicBezTo>
                    <a:cubicBezTo>
                      <a:pt x="22" y="67"/>
                      <a:pt x="18" y="66"/>
                      <a:pt x="18" y="68"/>
                    </a:cubicBezTo>
                    <a:cubicBezTo>
                      <a:pt x="18" y="70"/>
                      <a:pt x="14" y="68"/>
                      <a:pt x="13" y="69"/>
                    </a:cubicBezTo>
                    <a:cubicBezTo>
                      <a:pt x="11" y="70"/>
                      <a:pt x="0" y="77"/>
                      <a:pt x="0" y="78"/>
                    </a:cubicBezTo>
                    <a:cubicBezTo>
                      <a:pt x="0" y="78"/>
                      <a:pt x="0" y="83"/>
                      <a:pt x="0" y="89"/>
                    </a:cubicBezTo>
                    <a:cubicBezTo>
                      <a:pt x="0" y="89"/>
                      <a:pt x="1" y="90"/>
                      <a:pt x="1" y="90"/>
                    </a:cubicBezTo>
                    <a:cubicBezTo>
                      <a:pt x="5" y="92"/>
                      <a:pt x="77" y="140"/>
                      <a:pt x="79" y="142"/>
                    </a:cubicBezTo>
                    <a:cubicBezTo>
                      <a:pt x="82" y="144"/>
                      <a:pt x="85" y="149"/>
                      <a:pt x="85" y="149"/>
                    </a:cubicBezTo>
                    <a:cubicBezTo>
                      <a:pt x="85" y="149"/>
                      <a:pt x="90" y="150"/>
                      <a:pt x="94" y="152"/>
                    </a:cubicBezTo>
                    <a:cubicBezTo>
                      <a:pt x="98" y="155"/>
                      <a:pt x="98" y="161"/>
                      <a:pt x="98" y="161"/>
                    </a:cubicBezTo>
                    <a:cubicBezTo>
                      <a:pt x="98" y="161"/>
                      <a:pt x="103" y="160"/>
                      <a:pt x="105" y="159"/>
                    </a:cubicBezTo>
                    <a:cubicBezTo>
                      <a:pt x="108" y="158"/>
                      <a:pt x="118" y="155"/>
                      <a:pt x="118" y="155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6" y="118"/>
                      <a:pt x="165" y="115"/>
                      <a:pt x="163" y="115"/>
                    </a:cubicBezTo>
                    <a:cubicBezTo>
                      <a:pt x="161" y="115"/>
                      <a:pt x="160" y="113"/>
                      <a:pt x="157" y="113"/>
                    </a:cubicBezTo>
                    <a:cubicBezTo>
                      <a:pt x="155" y="113"/>
                      <a:pt x="152" y="112"/>
                      <a:pt x="152" y="110"/>
                    </a:cubicBezTo>
                    <a:cubicBezTo>
                      <a:pt x="151" y="108"/>
                      <a:pt x="152" y="106"/>
                      <a:pt x="151" y="104"/>
                    </a:cubicBezTo>
                    <a:cubicBezTo>
                      <a:pt x="149" y="101"/>
                      <a:pt x="147" y="100"/>
                      <a:pt x="147" y="99"/>
                    </a:cubicBezTo>
                    <a:cubicBezTo>
                      <a:pt x="147" y="97"/>
                      <a:pt x="150" y="95"/>
                      <a:pt x="151" y="95"/>
                    </a:cubicBezTo>
                    <a:cubicBezTo>
                      <a:pt x="151" y="94"/>
                      <a:pt x="149" y="92"/>
                      <a:pt x="149" y="91"/>
                    </a:cubicBezTo>
                    <a:cubicBezTo>
                      <a:pt x="149" y="90"/>
                      <a:pt x="148" y="87"/>
                      <a:pt x="149" y="86"/>
                    </a:cubicBezTo>
                    <a:cubicBezTo>
                      <a:pt x="151" y="84"/>
                      <a:pt x="151" y="83"/>
                      <a:pt x="150" y="80"/>
                    </a:cubicBezTo>
                    <a:cubicBezTo>
                      <a:pt x="149" y="78"/>
                      <a:pt x="152" y="75"/>
                      <a:pt x="150" y="72"/>
                    </a:cubicBezTo>
                    <a:cubicBezTo>
                      <a:pt x="149" y="69"/>
                      <a:pt x="146" y="66"/>
                      <a:pt x="147" y="65"/>
                    </a:cubicBezTo>
                    <a:cubicBezTo>
                      <a:pt x="147" y="64"/>
                      <a:pt x="147" y="64"/>
                      <a:pt x="148" y="63"/>
                    </a:cubicBezTo>
                    <a:cubicBezTo>
                      <a:pt x="148" y="62"/>
                      <a:pt x="148" y="62"/>
                      <a:pt x="148" y="61"/>
                    </a:cubicBezTo>
                    <a:cubicBezTo>
                      <a:pt x="148" y="57"/>
                      <a:pt x="145" y="48"/>
                      <a:pt x="144" y="47"/>
                    </a:cubicBezTo>
                    <a:cubicBezTo>
                      <a:pt x="142" y="45"/>
                      <a:pt x="138" y="43"/>
                      <a:pt x="138" y="42"/>
                    </a:cubicBezTo>
                    <a:cubicBezTo>
                      <a:pt x="138" y="40"/>
                      <a:pt x="138" y="38"/>
                      <a:pt x="134" y="37"/>
                    </a:cubicBezTo>
                    <a:cubicBezTo>
                      <a:pt x="131" y="35"/>
                      <a:pt x="129" y="28"/>
                      <a:pt x="131" y="28"/>
                    </a:cubicBezTo>
                    <a:cubicBezTo>
                      <a:pt x="133" y="28"/>
                      <a:pt x="134" y="24"/>
                      <a:pt x="136" y="23"/>
                    </a:cubicBezTo>
                    <a:cubicBezTo>
                      <a:pt x="138" y="22"/>
                      <a:pt x="141" y="17"/>
                      <a:pt x="139" y="14"/>
                    </a:cubicBezTo>
                    <a:cubicBezTo>
                      <a:pt x="137" y="12"/>
                      <a:pt x="138" y="6"/>
                      <a:pt x="139" y="2"/>
                    </a:cubicBezTo>
                    <a:cubicBezTo>
                      <a:pt x="136" y="2"/>
                      <a:pt x="132" y="0"/>
                      <a:pt x="131" y="0"/>
                    </a:cubicBezTo>
                    <a:cubicBezTo>
                      <a:pt x="130" y="0"/>
                      <a:pt x="126" y="1"/>
                      <a:pt x="123" y="1"/>
                    </a:cubicBezTo>
                    <a:cubicBezTo>
                      <a:pt x="120" y="1"/>
                      <a:pt x="114" y="5"/>
                      <a:pt x="112" y="3"/>
                    </a:cubicBezTo>
                    <a:cubicBezTo>
                      <a:pt x="110" y="1"/>
                      <a:pt x="88" y="5"/>
                      <a:pt x="82" y="5"/>
                    </a:cubicBezTo>
                    <a:cubicBezTo>
                      <a:pt x="75" y="5"/>
                      <a:pt x="73" y="12"/>
                      <a:pt x="69" y="12"/>
                    </a:cubicBezTo>
                    <a:cubicBezTo>
                      <a:pt x="65" y="12"/>
                      <a:pt x="60" y="15"/>
                      <a:pt x="56" y="18"/>
                    </a:cubicBezTo>
                    <a:cubicBezTo>
                      <a:pt x="56" y="19"/>
                      <a:pt x="55" y="20"/>
                      <a:pt x="53" y="20"/>
                    </a:cubicBezTo>
                    <a:cubicBezTo>
                      <a:pt x="54" y="21"/>
                      <a:pt x="54" y="22"/>
                      <a:pt x="55" y="22"/>
                    </a:cubicBezTo>
                    <a:cubicBezTo>
                      <a:pt x="57" y="24"/>
                      <a:pt x="57" y="27"/>
                      <a:pt x="57" y="3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8">
                <a:extLst>
                  <a:ext uri="{FF2B5EF4-FFF2-40B4-BE49-F238E27FC236}">
                    <a16:creationId xmlns:a16="http://schemas.microsoft.com/office/drawing/2014/main" id="{D6F09C87-94D9-4F8C-8190-F0393B92A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886" y="3446124"/>
                <a:ext cx="283568" cy="271021"/>
              </a:xfrm>
              <a:custGeom>
                <a:avLst/>
                <a:gdLst>
                  <a:gd name="T0" fmla="*/ 14 w 123"/>
                  <a:gd name="T1" fmla="*/ 7 h 118"/>
                  <a:gd name="T2" fmla="*/ 8 w 123"/>
                  <a:gd name="T3" fmla="*/ 13 h 118"/>
                  <a:gd name="T4" fmla="*/ 7 w 123"/>
                  <a:gd name="T5" fmla="*/ 17 h 118"/>
                  <a:gd name="T6" fmla="*/ 6 w 123"/>
                  <a:gd name="T7" fmla="*/ 23 h 118"/>
                  <a:gd name="T8" fmla="*/ 1 w 123"/>
                  <a:gd name="T9" fmla="*/ 28 h 118"/>
                  <a:gd name="T10" fmla="*/ 4 w 123"/>
                  <a:gd name="T11" fmla="*/ 35 h 118"/>
                  <a:gd name="T12" fmla="*/ 4 w 123"/>
                  <a:gd name="T13" fmla="*/ 43 h 118"/>
                  <a:gd name="T14" fmla="*/ 3 w 123"/>
                  <a:gd name="T15" fmla="*/ 49 h 118"/>
                  <a:gd name="T16" fmla="*/ 3 w 123"/>
                  <a:gd name="T17" fmla="*/ 54 h 118"/>
                  <a:gd name="T18" fmla="*/ 5 w 123"/>
                  <a:gd name="T19" fmla="*/ 58 h 118"/>
                  <a:gd name="T20" fmla="*/ 1 w 123"/>
                  <a:gd name="T21" fmla="*/ 62 h 118"/>
                  <a:gd name="T22" fmla="*/ 5 w 123"/>
                  <a:gd name="T23" fmla="*/ 67 h 118"/>
                  <a:gd name="T24" fmla="*/ 6 w 123"/>
                  <a:gd name="T25" fmla="*/ 73 h 118"/>
                  <a:gd name="T26" fmla="*/ 11 w 123"/>
                  <a:gd name="T27" fmla="*/ 76 h 118"/>
                  <a:gd name="T28" fmla="*/ 17 w 123"/>
                  <a:gd name="T29" fmla="*/ 78 h 118"/>
                  <a:gd name="T30" fmla="*/ 21 w 123"/>
                  <a:gd name="T31" fmla="*/ 85 h 118"/>
                  <a:gd name="T32" fmla="*/ 33 w 123"/>
                  <a:gd name="T33" fmla="*/ 87 h 118"/>
                  <a:gd name="T34" fmla="*/ 38 w 123"/>
                  <a:gd name="T35" fmla="*/ 92 h 118"/>
                  <a:gd name="T36" fmla="*/ 52 w 123"/>
                  <a:gd name="T37" fmla="*/ 85 h 118"/>
                  <a:gd name="T38" fmla="*/ 113 w 123"/>
                  <a:gd name="T39" fmla="*/ 118 h 118"/>
                  <a:gd name="T40" fmla="*/ 113 w 123"/>
                  <a:gd name="T41" fmla="*/ 113 h 118"/>
                  <a:gd name="T42" fmla="*/ 120 w 123"/>
                  <a:gd name="T43" fmla="*/ 113 h 118"/>
                  <a:gd name="T44" fmla="*/ 120 w 123"/>
                  <a:gd name="T45" fmla="*/ 35 h 118"/>
                  <a:gd name="T46" fmla="*/ 120 w 123"/>
                  <a:gd name="T47" fmla="*/ 23 h 118"/>
                  <a:gd name="T48" fmla="*/ 121 w 123"/>
                  <a:gd name="T49" fmla="*/ 13 h 118"/>
                  <a:gd name="T50" fmla="*/ 122 w 123"/>
                  <a:gd name="T51" fmla="*/ 11 h 118"/>
                  <a:gd name="T52" fmla="*/ 122 w 123"/>
                  <a:gd name="T53" fmla="*/ 10 h 118"/>
                  <a:gd name="T54" fmla="*/ 111 w 123"/>
                  <a:gd name="T55" fmla="*/ 8 h 118"/>
                  <a:gd name="T56" fmla="*/ 99 w 123"/>
                  <a:gd name="T57" fmla="*/ 1 h 118"/>
                  <a:gd name="T58" fmla="*/ 81 w 123"/>
                  <a:gd name="T59" fmla="*/ 10 h 118"/>
                  <a:gd name="T60" fmla="*/ 82 w 123"/>
                  <a:gd name="T61" fmla="*/ 21 h 118"/>
                  <a:gd name="T62" fmla="*/ 70 w 123"/>
                  <a:gd name="T63" fmla="*/ 21 h 118"/>
                  <a:gd name="T64" fmla="*/ 55 w 123"/>
                  <a:gd name="T65" fmla="*/ 16 h 118"/>
                  <a:gd name="T66" fmla="*/ 47 w 123"/>
                  <a:gd name="T67" fmla="*/ 10 h 118"/>
                  <a:gd name="T68" fmla="*/ 42 w 123"/>
                  <a:gd name="T69" fmla="*/ 5 h 118"/>
                  <a:gd name="T70" fmla="*/ 27 w 123"/>
                  <a:gd name="T71" fmla="*/ 2 h 118"/>
                  <a:gd name="T72" fmla="*/ 18 w 123"/>
                  <a:gd name="T73" fmla="*/ 0 h 118"/>
                  <a:gd name="T74" fmla="*/ 17 w 123"/>
                  <a:gd name="T75" fmla="*/ 5 h 118"/>
                  <a:gd name="T76" fmla="*/ 14 w 123"/>
                  <a:gd name="T77" fmla="*/ 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3" h="118">
                    <a:moveTo>
                      <a:pt x="14" y="7"/>
                    </a:moveTo>
                    <a:cubicBezTo>
                      <a:pt x="13" y="8"/>
                      <a:pt x="9" y="12"/>
                      <a:pt x="8" y="13"/>
                    </a:cubicBezTo>
                    <a:cubicBezTo>
                      <a:pt x="7" y="14"/>
                      <a:pt x="7" y="16"/>
                      <a:pt x="7" y="17"/>
                    </a:cubicBezTo>
                    <a:cubicBezTo>
                      <a:pt x="8" y="17"/>
                      <a:pt x="7" y="21"/>
                      <a:pt x="6" y="23"/>
                    </a:cubicBezTo>
                    <a:cubicBezTo>
                      <a:pt x="5" y="25"/>
                      <a:pt x="1" y="26"/>
                      <a:pt x="1" y="28"/>
                    </a:cubicBezTo>
                    <a:cubicBezTo>
                      <a:pt x="0" y="29"/>
                      <a:pt x="3" y="32"/>
                      <a:pt x="4" y="35"/>
                    </a:cubicBezTo>
                    <a:cubicBezTo>
                      <a:pt x="6" y="38"/>
                      <a:pt x="3" y="41"/>
                      <a:pt x="4" y="43"/>
                    </a:cubicBezTo>
                    <a:cubicBezTo>
                      <a:pt x="5" y="46"/>
                      <a:pt x="5" y="47"/>
                      <a:pt x="3" y="49"/>
                    </a:cubicBezTo>
                    <a:cubicBezTo>
                      <a:pt x="2" y="50"/>
                      <a:pt x="3" y="53"/>
                      <a:pt x="3" y="54"/>
                    </a:cubicBezTo>
                    <a:cubicBezTo>
                      <a:pt x="3" y="55"/>
                      <a:pt x="5" y="57"/>
                      <a:pt x="5" y="58"/>
                    </a:cubicBezTo>
                    <a:cubicBezTo>
                      <a:pt x="4" y="58"/>
                      <a:pt x="1" y="60"/>
                      <a:pt x="1" y="62"/>
                    </a:cubicBezTo>
                    <a:cubicBezTo>
                      <a:pt x="1" y="63"/>
                      <a:pt x="3" y="64"/>
                      <a:pt x="5" y="67"/>
                    </a:cubicBezTo>
                    <a:cubicBezTo>
                      <a:pt x="6" y="69"/>
                      <a:pt x="5" y="71"/>
                      <a:pt x="6" y="73"/>
                    </a:cubicBezTo>
                    <a:cubicBezTo>
                      <a:pt x="6" y="75"/>
                      <a:pt x="9" y="76"/>
                      <a:pt x="11" y="76"/>
                    </a:cubicBezTo>
                    <a:cubicBezTo>
                      <a:pt x="14" y="76"/>
                      <a:pt x="15" y="78"/>
                      <a:pt x="17" y="78"/>
                    </a:cubicBezTo>
                    <a:cubicBezTo>
                      <a:pt x="19" y="78"/>
                      <a:pt x="20" y="81"/>
                      <a:pt x="21" y="85"/>
                    </a:cubicBezTo>
                    <a:cubicBezTo>
                      <a:pt x="22" y="85"/>
                      <a:pt x="30" y="85"/>
                      <a:pt x="33" y="87"/>
                    </a:cubicBezTo>
                    <a:cubicBezTo>
                      <a:pt x="36" y="89"/>
                      <a:pt x="38" y="92"/>
                      <a:pt x="38" y="92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13" y="118"/>
                      <a:pt x="113" y="118"/>
                      <a:pt x="113" y="118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20" y="113"/>
                      <a:pt x="120" y="113"/>
                      <a:pt x="120" y="113"/>
                    </a:cubicBezTo>
                    <a:cubicBezTo>
                      <a:pt x="120" y="113"/>
                      <a:pt x="120" y="40"/>
                      <a:pt x="120" y="35"/>
                    </a:cubicBezTo>
                    <a:cubicBezTo>
                      <a:pt x="120" y="29"/>
                      <a:pt x="118" y="26"/>
                      <a:pt x="120" y="23"/>
                    </a:cubicBezTo>
                    <a:cubicBezTo>
                      <a:pt x="123" y="20"/>
                      <a:pt x="119" y="18"/>
                      <a:pt x="121" y="13"/>
                    </a:cubicBezTo>
                    <a:cubicBezTo>
                      <a:pt x="122" y="12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0"/>
                    </a:cubicBezTo>
                    <a:cubicBezTo>
                      <a:pt x="121" y="9"/>
                      <a:pt x="118" y="9"/>
                      <a:pt x="111" y="8"/>
                    </a:cubicBezTo>
                    <a:cubicBezTo>
                      <a:pt x="104" y="7"/>
                      <a:pt x="107" y="2"/>
                      <a:pt x="99" y="1"/>
                    </a:cubicBezTo>
                    <a:cubicBezTo>
                      <a:pt x="91" y="1"/>
                      <a:pt x="81" y="7"/>
                      <a:pt x="81" y="10"/>
                    </a:cubicBezTo>
                    <a:cubicBezTo>
                      <a:pt x="81" y="14"/>
                      <a:pt x="85" y="17"/>
                      <a:pt x="82" y="21"/>
                    </a:cubicBezTo>
                    <a:cubicBezTo>
                      <a:pt x="79" y="24"/>
                      <a:pt x="74" y="25"/>
                      <a:pt x="70" y="21"/>
                    </a:cubicBezTo>
                    <a:cubicBezTo>
                      <a:pt x="66" y="17"/>
                      <a:pt x="60" y="16"/>
                      <a:pt x="55" y="16"/>
                    </a:cubicBezTo>
                    <a:cubicBezTo>
                      <a:pt x="50" y="16"/>
                      <a:pt x="46" y="13"/>
                      <a:pt x="47" y="10"/>
                    </a:cubicBezTo>
                    <a:cubicBezTo>
                      <a:pt x="47" y="7"/>
                      <a:pt x="46" y="6"/>
                      <a:pt x="42" y="5"/>
                    </a:cubicBezTo>
                    <a:cubicBezTo>
                      <a:pt x="38" y="5"/>
                      <a:pt x="34" y="1"/>
                      <a:pt x="27" y="2"/>
                    </a:cubicBezTo>
                    <a:cubicBezTo>
                      <a:pt x="23" y="3"/>
                      <a:pt x="20" y="2"/>
                      <a:pt x="18" y="0"/>
                    </a:cubicBezTo>
                    <a:cubicBezTo>
                      <a:pt x="18" y="2"/>
                      <a:pt x="17" y="4"/>
                      <a:pt x="17" y="5"/>
                    </a:cubicBezTo>
                    <a:cubicBezTo>
                      <a:pt x="18" y="7"/>
                      <a:pt x="15" y="7"/>
                      <a:pt x="14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9">
                <a:extLst>
                  <a:ext uri="{FF2B5EF4-FFF2-40B4-BE49-F238E27FC236}">
                    <a16:creationId xmlns:a16="http://schemas.microsoft.com/office/drawing/2014/main" id="{AF872C09-DC0C-491D-8281-84EF91E63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307" y="3823796"/>
                <a:ext cx="55208" cy="18821"/>
              </a:xfrm>
              <a:custGeom>
                <a:avLst/>
                <a:gdLst>
                  <a:gd name="T0" fmla="*/ 12 w 24"/>
                  <a:gd name="T1" fmla="*/ 5 h 8"/>
                  <a:gd name="T2" fmla="*/ 19 w 24"/>
                  <a:gd name="T3" fmla="*/ 7 h 8"/>
                  <a:gd name="T4" fmla="*/ 24 w 24"/>
                  <a:gd name="T5" fmla="*/ 6 h 8"/>
                  <a:gd name="T6" fmla="*/ 19 w 24"/>
                  <a:gd name="T7" fmla="*/ 5 h 8"/>
                  <a:gd name="T8" fmla="*/ 12 w 24"/>
                  <a:gd name="T9" fmla="*/ 2 h 8"/>
                  <a:gd name="T10" fmla="*/ 1 w 24"/>
                  <a:gd name="T11" fmla="*/ 4 h 8"/>
                  <a:gd name="T12" fmla="*/ 0 w 24"/>
                  <a:gd name="T13" fmla="*/ 8 h 8"/>
                  <a:gd name="T14" fmla="*/ 3 w 24"/>
                  <a:gd name="T15" fmla="*/ 8 h 8"/>
                  <a:gd name="T16" fmla="*/ 12 w 24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8">
                    <a:moveTo>
                      <a:pt x="12" y="5"/>
                    </a:moveTo>
                    <a:cubicBezTo>
                      <a:pt x="14" y="4"/>
                      <a:pt x="16" y="7"/>
                      <a:pt x="19" y="7"/>
                    </a:cubicBezTo>
                    <a:cubicBezTo>
                      <a:pt x="21" y="7"/>
                      <a:pt x="24" y="6"/>
                      <a:pt x="24" y="6"/>
                    </a:cubicBezTo>
                    <a:cubicBezTo>
                      <a:pt x="24" y="6"/>
                      <a:pt x="23" y="5"/>
                      <a:pt x="19" y="5"/>
                    </a:cubicBezTo>
                    <a:cubicBezTo>
                      <a:pt x="15" y="5"/>
                      <a:pt x="15" y="0"/>
                      <a:pt x="12" y="2"/>
                    </a:cubicBezTo>
                    <a:cubicBezTo>
                      <a:pt x="8" y="4"/>
                      <a:pt x="6" y="4"/>
                      <a:pt x="1" y="4"/>
                    </a:cubicBezTo>
                    <a:cubicBezTo>
                      <a:pt x="1" y="5"/>
                      <a:pt x="1" y="7"/>
                      <a:pt x="0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5" y="8"/>
                      <a:pt x="10" y="7"/>
                      <a:pt x="12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20">
                <a:extLst>
                  <a:ext uri="{FF2B5EF4-FFF2-40B4-BE49-F238E27FC236}">
                    <a16:creationId xmlns:a16="http://schemas.microsoft.com/office/drawing/2014/main" id="{D3F16D57-23A6-4EEF-B74C-D2EA66D3E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9759" y="3772353"/>
                <a:ext cx="111671" cy="87831"/>
              </a:xfrm>
              <a:custGeom>
                <a:avLst/>
                <a:gdLst>
                  <a:gd name="T0" fmla="*/ 11 w 48"/>
                  <a:gd name="T1" fmla="*/ 36 h 38"/>
                  <a:gd name="T2" fmla="*/ 16 w 48"/>
                  <a:gd name="T3" fmla="*/ 34 h 38"/>
                  <a:gd name="T4" fmla="*/ 27 w 48"/>
                  <a:gd name="T5" fmla="*/ 33 h 38"/>
                  <a:gd name="T6" fmla="*/ 30 w 48"/>
                  <a:gd name="T7" fmla="*/ 34 h 38"/>
                  <a:gd name="T8" fmla="*/ 30 w 48"/>
                  <a:gd name="T9" fmla="*/ 33 h 38"/>
                  <a:gd name="T10" fmla="*/ 35 w 48"/>
                  <a:gd name="T11" fmla="*/ 36 h 38"/>
                  <a:gd name="T12" fmla="*/ 47 w 48"/>
                  <a:gd name="T13" fmla="*/ 36 h 38"/>
                  <a:gd name="T14" fmla="*/ 48 w 48"/>
                  <a:gd name="T15" fmla="*/ 36 h 38"/>
                  <a:gd name="T16" fmla="*/ 48 w 48"/>
                  <a:gd name="T17" fmla="*/ 31 h 38"/>
                  <a:gd name="T18" fmla="*/ 44 w 48"/>
                  <a:gd name="T19" fmla="*/ 26 h 38"/>
                  <a:gd name="T20" fmla="*/ 42 w 48"/>
                  <a:gd name="T21" fmla="*/ 21 h 38"/>
                  <a:gd name="T22" fmla="*/ 41 w 48"/>
                  <a:gd name="T23" fmla="*/ 18 h 38"/>
                  <a:gd name="T24" fmla="*/ 36 w 48"/>
                  <a:gd name="T25" fmla="*/ 13 h 38"/>
                  <a:gd name="T26" fmla="*/ 31 w 48"/>
                  <a:gd name="T27" fmla="*/ 5 h 38"/>
                  <a:gd name="T28" fmla="*/ 28 w 48"/>
                  <a:gd name="T29" fmla="*/ 5 h 38"/>
                  <a:gd name="T30" fmla="*/ 23 w 48"/>
                  <a:gd name="T31" fmla="*/ 2 h 38"/>
                  <a:gd name="T32" fmla="*/ 17 w 48"/>
                  <a:gd name="T33" fmla="*/ 2 h 38"/>
                  <a:gd name="T34" fmla="*/ 10 w 48"/>
                  <a:gd name="T35" fmla="*/ 2 h 38"/>
                  <a:gd name="T36" fmla="*/ 5 w 48"/>
                  <a:gd name="T37" fmla="*/ 6 h 38"/>
                  <a:gd name="T38" fmla="*/ 5 w 48"/>
                  <a:gd name="T39" fmla="*/ 6 h 38"/>
                  <a:gd name="T40" fmla="*/ 3 w 48"/>
                  <a:gd name="T41" fmla="*/ 13 h 38"/>
                  <a:gd name="T42" fmla="*/ 6 w 48"/>
                  <a:gd name="T43" fmla="*/ 24 h 38"/>
                  <a:gd name="T44" fmla="*/ 6 w 48"/>
                  <a:gd name="T45" fmla="*/ 26 h 38"/>
                  <a:gd name="T46" fmla="*/ 17 w 48"/>
                  <a:gd name="T47" fmla="*/ 24 h 38"/>
                  <a:gd name="T48" fmla="*/ 24 w 48"/>
                  <a:gd name="T49" fmla="*/ 27 h 38"/>
                  <a:gd name="T50" fmla="*/ 29 w 48"/>
                  <a:gd name="T51" fmla="*/ 28 h 38"/>
                  <a:gd name="T52" fmla="*/ 24 w 48"/>
                  <a:gd name="T53" fmla="*/ 29 h 38"/>
                  <a:gd name="T54" fmla="*/ 17 w 48"/>
                  <a:gd name="T55" fmla="*/ 27 h 38"/>
                  <a:gd name="T56" fmla="*/ 8 w 48"/>
                  <a:gd name="T57" fmla="*/ 30 h 38"/>
                  <a:gd name="T58" fmla="*/ 5 w 48"/>
                  <a:gd name="T59" fmla="*/ 30 h 38"/>
                  <a:gd name="T60" fmla="*/ 6 w 48"/>
                  <a:gd name="T61" fmla="*/ 34 h 38"/>
                  <a:gd name="T62" fmla="*/ 7 w 48"/>
                  <a:gd name="T63" fmla="*/ 35 h 38"/>
                  <a:gd name="T64" fmla="*/ 11 w 48"/>
                  <a:gd name="T65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38">
                    <a:moveTo>
                      <a:pt x="11" y="36"/>
                    </a:moveTo>
                    <a:cubicBezTo>
                      <a:pt x="13" y="36"/>
                      <a:pt x="16" y="34"/>
                      <a:pt x="16" y="34"/>
                    </a:cubicBezTo>
                    <a:cubicBezTo>
                      <a:pt x="16" y="34"/>
                      <a:pt x="26" y="34"/>
                      <a:pt x="27" y="33"/>
                    </a:cubicBezTo>
                    <a:cubicBezTo>
                      <a:pt x="28" y="33"/>
                      <a:pt x="29" y="34"/>
                      <a:pt x="30" y="34"/>
                    </a:cubicBezTo>
                    <a:cubicBezTo>
                      <a:pt x="30" y="34"/>
                      <a:pt x="30" y="33"/>
                      <a:pt x="30" y="33"/>
                    </a:cubicBezTo>
                    <a:cubicBezTo>
                      <a:pt x="30" y="33"/>
                      <a:pt x="35" y="34"/>
                      <a:pt x="35" y="36"/>
                    </a:cubicBezTo>
                    <a:cubicBezTo>
                      <a:pt x="36" y="37"/>
                      <a:pt x="43" y="38"/>
                      <a:pt x="47" y="36"/>
                    </a:cubicBezTo>
                    <a:cubicBezTo>
                      <a:pt x="47" y="36"/>
                      <a:pt x="48" y="36"/>
                      <a:pt x="48" y="36"/>
                    </a:cubicBezTo>
                    <a:cubicBezTo>
                      <a:pt x="48" y="34"/>
                      <a:pt x="48" y="32"/>
                      <a:pt x="48" y="31"/>
                    </a:cubicBezTo>
                    <a:cubicBezTo>
                      <a:pt x="48" y="30"/>
                      <a:pt x="45" y="27"/>
                      <a:pt x="44" y="26"/>
                    </a:cubicBezTo>
                    <a:cubicBezTo>
                      <a:pt x="42" y="24"/>
                      <a:pt x="42" y="21"/>
                      <a:pt x="42" y="21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8"/>
                      <a:pt x="40" y="14"/>
                      <a:pt x="36" y="13"/>
                    </a:cubicBezTo>
                    <a:cubicBezTo>
                      <a:pt x="33" y="12"/>
                      <a:pt x="31" y="5"/>
                      <a:pt x="31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6" y="3"/>
                      <a:pt x="23" y="2"/>
                    </a:cubicBezTo>
                    <a:cubicBezTo>
                      <a:pt x="21" y="0"/>
                      <a:pt x="17" y="2"/>
                      <a:pt x="17" y="2"/>
                    </a:cubicBezTo>
                    <a:cubicBezTo>
                      <a:pt x="17" y="2"/>
                      <a:pt x="13" y="3"/>
                      <a:pt x="10" y="2"/>
                    </a:cubicBezTo>
                    <a:cubicBezTo>
                      <a:pt x="7" y="2"/>
                      <a:pt x="8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8"/>
                      <a:pt x="4" y="11"/>
                      <a:pt x="3" y="13"/>
                    </a:cubicBezTo>
                    <a:cubicBezTo>
                      <a:pt x="0" y="17"/>
                      <a:pt x="4" y="22"/>
                      <a:pt x="6" y="24"/>
                    </a:cubicBezTo>
                    <a:cubicBezTo>
                      <a:pt x="6" y="24"/>
                      <a:pt x="7" y="25"/>
                      <a:pt x="6" y="26"/>
                    </a:cubicBezTo>
                    <a:cubicBezTo>
                      <a:pt x="11" y="26"/>
                      <a:pt x="13" y="26"/>
                      <a:pt x="17" y="24"/>
                    </a:cubicBezTo>
                    <a:cubicBezTo>
                      <a:pt x="20" y="22"/>
                      <a:pt x="20" y="27"/>
                      <a:pt x="24" y="27"/>
                    </a:cubicBezTo>
                    <a:cubicBezTo>
                      <a:pt x="28" y="27"/>
                      <a:pt x="29" y="28"/>
                      <a:pt x="29" y="28"/>
                    </a:cubicBezTo>
                    <a:cubicBezTo>
                      <a:pt x="29" y="28"/>
                      <a:pt x="26" y="29"/>
                      <a:pt x="24" y="29"/>
                    </a:cubicBezTo>
                    <a:cubicBezTo>
                      <a:pt x="21" y="29"/>
                      <a:pt x="19" y="26"/>
                      <a:pt x="17" y="27"/>
                    </a:cubicBezTo>
                    <a:cubicBezTo>
                      <a:pt x="15" y="29"/>
                      <a:pt x="10" y="30"/>
                      <a:pt x="8" y="30"/>
                    </a:cubicBezTo>
                    <a:cubicBezTo>
                      <a:pt x="7" y="30"/>
                      <a:pt x="7" y="30"/>
                      <a:pt x="5" y="30"/>
                    </a:cubicBezTo>
                    <a:cubicBezTo>
                      <a:pt x="5" y="32"/>
                      <a:pt x="5" y="33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11" y="34"/>
                      <a:pt x="10" y="36"/>
                      <a:pt x="11" y="3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21">
                <a:extLst>
                  <a:ext uri="{FF2B5EF4-FFF2-40B4-BE49-F238E27FC236}">
                    <a16:creationId xmlns:a16="http://schemas.microsoft.com/office/drawing/2014/main" id="{C397EA24-6879-4CF5-925D-BD6BBA3AF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6071" y="3848891"/>
                <a:ext cx="52698" cy="32623"/>
              </a:xfrm>
              <a:custGeom>
                <a:avLst/>
                <a:gdLst>
                  <a:gd name="T0" fmla="*/ 12 w 23"/>
                  <a:gd name="T1" fmla="*/ 13 h 14"/>
                  <a:gd name="T2" fmla="*/ 18 w 23"/>
                  <a:gd name="T3" fmla="*/ 9 h 14"/>
                  <a:gd name="T4" fmla="*/ 21 w 23"/>
                  <a:gd name="T5" fmla="*/ 8 h 14"/>
                  <a:gd name="T6" fmla="*/ 21 w 23"/>
                  <a:gd name="T7" fmla="*/ 4 h 14"/>
                  <a:gd name="T8" fmla="*/ 23 w 23"/>
                  <a:gd name="T9" fmla="*/ 1 h 14"/>
                  <a:gd name="T10" fmla="*/ 20 w 23"/>
                  <a:gd name="T11" fmla="*/ 0 h 14"/>
                  <a:gd name="T12" fmla="*/ 9 w 23"/>
                  <a:gd name="T13" fmla="*/ 1 h 14"/>
                  <a:gd name="T14" fmla="*/ 4 w 23"/>
                  <a:gd name="T15" fmla="*/ 3 h 14"/>
                  <a:gd name="T16" fmla="*/ 0 w 23"/>
                  <a:gd name="T17" fmla="*/ 2 h 14"/>
                  <a:gd name="T18" fmla="*/ 7 w 23"/>
                  <a:gd name="T19" fmla="*/ 7 h 14"/>
                  <a:gd name="T20" fmla="*/ 10 w 23"/>
                  <a:gd name="T21" fmla="*/ 13 h 14"/>
                  <a:gd name="T22" fmla="*/ 11 w 23"/>
                  <a:gd name="T23" fmla="*/ 14 h 14"/>
                  <a:gd name="T24" fmla="*/ 12 w 23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14">
                    <a:moveTo>
                      <a:pt x="12" y="13"/>
                    </a:moveTo>
                    <a:cubicBezTo>
                      <a:pt x="14" y="12"/>
                      <a:pt x="17" y="8"/>
                      <a:pt x="18" y="9"/>
                    </a:cubicBezTo>
                    <a:cubicBezTo>
                      <a:pt x="20" y="10"/>
                      <a:pt x="21" y="8"/>
                      <a:pt x="21" y="8"/>
                    </a:cubicBezTo>
                    <a:cubicBezTo>
                      <a:pt x="21" y="7"/>
                      <a:pt x="19" y="5"/>
                      <a:pt x="21" y="4"/>
                    </a:cubicBezTo>
                    <a:cubicBezTo>
                      <a:pt x="22" y="4"/>
                      <a:pt x="22" y="2"/>
                      <a:pt x="23" y="1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19" y="1"/>
                      <a:pt x="9" y="1"/>
                      <a:pt x="9" y="1"/>
                    </a:cubicBezTo>
                    <a:cubicBezTo>
                      <a:pt x="9" y="1"/>
                      <a:pt x="6" y="3"/>
                      <a:pt x="4" y="3"/>
                    </a:cubicBezTo>
                    <a:cubicBezTo>
                      <a:pt x="3" y="3"/>
                      <a:pt x="4" y="1"/>
                      <a:pt x="0" y="2"/>
                    </a:cubicBezTo>
                    <a:cubicBezTo>
                      <a:pt x="2" y="5"/>
                      <a:pt x="2" y="6"/>
                      <a:pt x="7" y="7"/>
                    </a:cubicBezTo>
                    <a:cubicBezTo>
                      <a:pt x="11" y="8"/>
                      <a:pt x="6" y="11"/>
                      <a:pt x="10" y="13"/>
                    </a:cubicBezTo>
                    <a:cubicBezTo>
                      <a:pt x="10" y="13"/>
                      <a:pt x="11" y="14"/>
                      <a:pt x="11" y="14"/>
                    </a:cubicBezTo>
                    <a:cubicBezTo>
                      <a:pt x="11" y="13"/>
                      <a:pt x="12" y="13"/>
                      <a:pt x="12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2">
                <a:extLst>
                  <a:ext uri="{FF2B5EF4-FFF2-40B4-BE49-F238E27FC236}">
                    <a16:creationId xmlns:a16="http://schemas.microsoft.com/office/drawing/2014/main" id="{DE782E4C-AB27-44B3-982A-DA0633ADC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735" y="3876495"/>
                <a:ext cx="228360" cy="161860"/>
              </a:xfrm>
              <a:custGeom>
                <a:avLst/>
                <a:gdLst>
                  <a:gd name="T0" fmla="*/ 91 w 99"/>
                  <a:gd name="T1" fmla="*/ 40 h 70"/>
                  <a:gd name="T2" fmla="*/ 88 w 99"/>
                  <a:gd name="T3" fmla="*/ 35 h 70"/>
                  <a:gd name="T4" fmla="*/ 83 w 99"/>
                  <a:gd name="T5" fmla="*/ 30 h 70"/>
                  <a:gd name="T6" fmla="*/ 80 w 99"/>
                  <a:gd name="T7" fmla="*/ 25 h 70"/>
                  <a:gd name="T8" fmla="*/ 74 w 99"/>
                  <a:gd name="T9" fmla="*/ 22 h 70"/>
                  <a:gd name="T10" fmla="*/ 73 w 99"/>
                  <a:gd name="T11" fmla="*/ 20 h 70"/>
                  <a:gd name="T12" fmla="*/ 69 w 99"/>
                  <a:gd name="T13" fmla="*/ 19 h 70"/>
                  <a:gd name="T14" fmla="*/ 70 w 99"/>
                  <a:gd name="T15" fmla="*/ 16 h 70"/>
                  <a:gd name="T16" fmla="*/ 70 w 99"/>
                  <a:gd name="T17" fmla="*/ 9 h 70"/>
                  <a:gd name="T18" fmla="*/ 64 w 99"/>
                  <a:gd name="T19" fmla="*/ 2 h 70"/>
                  <a:gd name="T20" fmla="*/ 62 w 99"/>
                  <a:gd name="T21" fmla="*/ 1 h 70"/>
                  <a:gd name="T22" fmla="*/ 56 w 99"/>
                  <a:gd name="T23" fmla="*/ 4 h 70"/>
                  <a:gd name="T24" fmla="*/ 54 w 99"/>
                  <a:gd name="T25" fmla="*/ 8 h 70"/>
                  <a:gd name="T26" fmla="*/ 46 w 99"/>
                  <a:gd name="T27" fmla="*/ 16 h 70"/>
                  <a:gd name="T28" fmla="*/ 35 w 99"/>
                  <a:gd name="T29" fmla="*/ 18 h 70"/>
                  <a:gd name="T30" fmla="*/ 34 w 99"/>
                  <a:gd name="T31" fmla="*/ 23 h 70"/>
                  <a:gd name="T32" fmla="*/ 27 w 99"/>
                  <a:gd name="T33" fmla="*/ 26 h 70"/>
                  <a:gd name="T34" fmla="*/ 18 w 99"/>
                  <a:gd name="T35" fmla="*/ 29 h 70"/>
                  <a:gd name="T36" fmla="*/ 13 w 99"/>
                  <a:gd name="T37" fmla="*/ 29 h 70"/>
                  <a:gd name="T38" fmla="*/ 9 w 99"/>
                  <a:gd name="T39" fmla="*/ 31 h 70"/>
                  <a:gd name="T40" fmla="*/ 8 w 99"/>
                  <a:gd name="T41" fmla="*/ 30 h 70"/>
                  <a:gd name="T42" fmla="*/ 4 w 99"/>
                  <a:gd name="T43" fmla="*/ 35 h 70"/>
                  <a:gd name="T44" fmla="*/ 0 w 99"/>
                  <a:gd name="T45" fmla="*/ 43 h 70"/>
                  <a:gd name="T46" fmla="*/ 1 w 99"/>
                  <a:gd name="T47" fmla="*/ 50 h 70"/>
                  <a:gd name="T48" fmla="*/ 3 w 99"/>
                  <a:gd name="T49" fmla="*/ 56 h 70"/>
                  <a:gd name="T50" fmla="*/ 5 w 99"/>
                  <a:gd name="T51" fmla="*/ 61 h 70"/>
                  <a:gd name="T52" fmla="*/ 6 w 99"/>
                  <a:gd name="T53" fmla="*/ 64 h 70"/>
                  <a:gd name="T54" fmla="*/ 12 w 99"/>
                  <a:gd name="T55" fmla="*/ 69 h 70"/>
                  <a:gd name="T56" fmla="*/ 13 w 99"/>
                  <a:gd name="T57" fmla="*/ 70 h 70"/>
                  <a:gd name="T58" fmla="*/ 14 w 99"/>
                  <a:gd name="T59" fmla="*/ 69 h 70"/>
                  <a:gd name="T60" fmla="*/ 15 w 99"/>
                  <a:gd name="T61" fmla="*/ 63 h 70"/>
                  <a:gd name="T62" fmla="*/ 19 w 99"/>
                  <a:gd name="T63" fmla="*/ 62 h 70"/>
                  <a:gd name="T64" fmla="*/ 23 w 99"/>
                  <a:gd name="T65" fmla="*/ 61 h 70"/>
                  <a:gd name="T66" fmla="*/ 30 w 99"/>
                  <a:gd name="T67" fmla="*/ 62 h 70"/>
                  <a:gd name="T68" fmla="*/ 30 w 99"/>
                  <a:gd name="T69" fmla="*/ 57 h 70"/>
                  <a:gd name="T70" fmla="*/ 38 w 99"/>
                  <a:gd name="T71" fmla="*/ 50 h 70"/>
                  <a:gd name="T72" fmla="*/ 45 w 99"/>
                  <a:gd name="T73" fmla="*/ 55 h 70"/>
                  <a:gd name="T74" fmla="*/ 60 w 99"/>
                  <a:gd name="T75" fmla="*/ 58 h 70"/>
                  <a:gd name="T76" fmla="*/ 63 w 99"/>
                  <a:gd name="T77" fmla="*/ 52 h 70"/>
                  <a:gd name="T78" fmla="*/ 69 w 99"/>
                  <a:gd name="T79" fmla="*/ 52 h 70"/>
                  <a:gd name="T80" fmla="*/ 77 w 99"/>
                  <a:gd name="T81" fmla="*/ 50 h 70"/>
                  <a:gd name="T82" fmla="*/ 84 w 99"/>
                  <a:gd name="T83" fmla="*/ 49 h 70"/>
                  <a:gd name="T84" fmla="*/ 93 w 99"/>
                  <a:gd name="T85" fmla="*/ 50 h 70"/>
                  <a:gd name="T86" fmla="*/ 99 w 99"/>
                  <a:gd name="T87" fmla="*/ 49 h 70"/>
                  <a:gd name="T88" fmla="*/ 97 w 99"/>
                  <a:gd name="T89" fmla="*/ 44 h 70"/>
                  <a:gd name="T90" fmla="*/ 91 w 99"/>
                  <a:gd name="T91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" h="70">
                    <a:moveTo>
                      <a:pt x="91" y="40"/>
                    </a:moveTo>
                    <a:cubicBezTo>
                      <a:pt x="91" y="39"/>
                      <a:pt x="91" y="37"/>
                      <a:pt x="88" y="35"/>
                    </a:cubicBezTo>
                    <a:cubicBezTo>
                      <a:pt x="85" y="32"/>
                      <a:pt x="83" y="32"/>
                      <a:pt x="83" y="30"/>
                    </a:cubicBezTo>
                    <a:cubicBezTo>
                      <a:pt x="83" y="29"/>
                      <a:pt x="82" y="28"/>
                      <a:pt x="80" y="25"/>
                    </a:cubicBezTo>
                    <a:cubicBezTo>
                      <a:pt x="77" y="22"/>
                      <a:pt x="74" y="22"/>
                      <a:pt x="74" y="22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7" y="18"/>
                      <a:pt x="70" y="16"/>
                    </a:cubicBezTo>
                    <a:cubicBezTo>
                      <a:pt x="73" y="15"/>
                      <a:pt x="70" y="11"/>
                      <a:pt x="70" y="9"/>
                    </a:cubicBezTo>
                    <a:cubicBezTo>
                      <a:pt x="69" y="8"/>
                      <a:pt x="65" y="3"/>
                      <a:pt x="64" y="2"/>
                    </a:cubicBezTo>
                    <a:cubicBezTo>
                      <a:pt x="63" y="2"/>
                      <a:pt x="63" y="2"/>
                      <a:pt x="62" y="1"/>
                    </a:cubicBezTo>
                    <a:cubicBezTo>
                      <a:pt x="61" y="0"/>
                      <a:pt x="57" y="2"/>
                      <a:pt x="56" y="4"/>
                    </a:cubicBezTo>
                    <a:cubicBezTo>
                      <a:pt x="54" y="6"/>
                      <a:pt x="55" y="7"/>
                      <a:pt x="54" y="8"/>
                    </a:cubicBezTo>
                    <a:cubicBezTo>
                      <a:pt x="53" y="9"/>
                      <a:pt x="49" y="13"/>
                      <a:pt x="46" y="16"/>
                    </a:cubicBezTo>
                    <a:cubicBezTo>
                      <a:pt x="44" y="19"/>
                      <a:pt x="37" y="17"/>
                      <a:pt x="35" y="18"/>
                    </a:cubicBezTo>
                    <a:cubicBezTo>
                      <a:pt x="33" y="19"/>
                      <a:pt x="36" y="21"/>
                      <a:pt x="34" y="23"/>
                    </a:cubicBezTo>
                    <a:cubicBezTo>
                      <a:pt x="33" y="24"/>
                      <a:pt x="29" y="26"/>
                      <a:pt x="27" y="26"/>
                    </a:cubicBezTo>
                    <a:cubicBezTo>
                      <a:pt x="26" y="27"/>
                      <a:pt x="20" y="27"/>
                      <a:pt x="18" y="29"/>
                    </a:cubicBezTo>
                    <a:cubicBezTo>
                      <a:pt x="17" y="31"/>
                      <a:pt x="15" y="27"/>
                      <a:pt x="13" y="29"/>
                    </a:cubicBezTo>
                    <a:cubicBezTo>
                      <a:pt x="12" y="31"/>
                      <a:pt x="10" y="32"/>
                      <a:pt x="9" y="31"/>
                    </a:cubicBezTo>
                    <a:cubicBezTo>
                      <a:pt x="8" y="31"/>
                      <a:pt x="8" y="30"/>
                      <a:pt x="8" y="30"/>
                    </a:cubicBezTo>
                    <a:cubicBezTo>
                      <a:pt x="6" y="31"/>
                      <a:pt x="5" y="33"/>
                      <a:pt x="4" y="35"/>
                    </a:cubicBezTo>
                    <a:cubicBezTo>
                      <a:pt x="3" y="38"/>
                      <a:pt x="0" y="41"/>
                      <a:pt x="0" y="43"/>
                    </a:cubicBezTo>
                    <a:cubicBezTo>
                      <a:pt x="0" y="45"/>
                      <a:pt x="1" y="47"/>
                      <a:pt x="1" y="50"/>
                    </a:cubicBezTo>
                    <a:cubicBezTo>
                      <a:pt x="1" y="52"/>
                      <a:pt x="2" y="54"/>
                      <a:pt x="3" y="56"/>
                    </a:cubicBezTo>
                    <a:cubicBezTo>
                      <a:pt x="5" y="58"/>
                      <a:pt x="5" y="61"/>
                      <a:pt x="5" y="61"/>
                    </a:cubicBezTo>
                    <a:cubicBezTo>
                      <a:pt x="5" y="61"/>
                      <a:pt x="5" y="62"/>
                      <a:pt x="6" y="64"/>
                    </a:cubicBezTo>
                    <a:cubicBezTo>
                      <a:pt x="8" y="65"/>
                      <a:pt x="11" y="67"/>
                      <a:pt x="12" y="69"/>
                    </a:cubicBezTo>
                    <a:cubicBezTo>
                      <a:pt x="12" y="69"/>
                      <a:pt x="12" y="70"/>
                      <a:pt x="13" y="70"/>
                    </a:cubicBezTo>
                    <a:cubicBezTo>
                      <a:pt x="13" y="70"/>
                      <a:pt x="13" y="70"/>
                      <a:pt x="14" y="69"/>
                    </a:cubicBezTo>
                    <a:cubicBezTo>
                      <a:pt x="15" y="67"/>
                      <a:pt x="15" y="63"/>
                      <a:pt x="15" y="63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7"/>
                      <a:pt x="35" y="50"/>
                      <a:pt x="38" y="50"/>
                    </a:cubicBezTo>
                    <a:cubicBezTo>
                      <a:pt x="42" y="50"/>
                      <a:pt x="45" y="55"/>
                      <a:pt x="45" y="55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0" y="58"/>
                      <a:pt x="61" y="53"/>
                      <a:pt x="63" y="52"/>
                    </a:cubicBezTo>
                    <a:cubicBezTo>
                      <a:pt x="64" y="51"/>
                      <a:pt x="67" y="53"/>
                      <a:pt x="69" y="52"/>
                    </a:cubicBezTo>
                    <a:cubicBezTo>
                      <a:pt x="71" y="51"/>
                      <a:pt x="74" y="50"/>
                      <a:pt x="77" y="50"/>
                    </a:cubicBezTo>
                    <a:cubicBezTo>
                      <a:pt x="81" y="50"/>
                      <a:pt x="82" y="52"/>
                      <a:pt x="84" y="49"/>
                    </a:cubicBezTo>
                    <a:cubicBezTo>
                      <a:pt x="85" y="46"/>
                      <a:pt x="93" y="50"/>
                      <a:pt x="93" y="50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7" y="44"/>
                      <a:pt x="97" y="44"/>
                      <a:pt x="97" y="44"/>
                    </a:cubicBezTo>
                    <a:cubicBezTo>
                      <a:pt x="97" y="44"/>
                      <a:pt x="91" y="42"/>
                      <a:pt x="91" y="4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23">
                <a:extLst>
                  <a:ext uri="{FF2B5EF4-FFF2-40B4-BE49-F238E27FC236}">
                    <a16:creationId xmlns:a16="http://schemas.microsoft.com/office/drawing/2014/main" id="{240BDA7B-D9AC-422C-9F6C-FAE3A5D6E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3668" y="3826306"/>
                <a:ext cx="220832" cy="181935"/>
              </a:xfrm>
              <a:custGeom>
                <a:avLst/>
                <a:gdLst>
                  <a:gd name="T0" fmla="*/ 59 w 96"/>
                  <a:gd name="T1" fmla="*/ 58 h 79"/>
                  <a:gd name="T2" fmla="*/ 64 w 96"/>
                  <a:gd name="T3" fmla="*/ 57 h 79"/>
                  <a:gd name="T4" fmla="*/ 69 w 96"/>
                  <a:gd name="T5" fmla="*/ 61 h 79"/>
                  <a:gd name="T6" fmla="*/ 73 w 96"/>
                  <a:gd name="T7" fmla="*/ 57 h 79"/>
                  <a:gd name="T8" fmla="*/ 79 w 96"/>
                  <a:gd name="T9" fmla="*/ 45 h 79"/>
                  <a:gd name="T10" fmla="*/ 83 w 96"/>
                  <a:gd name="T11" fmla="*/ 40 h 79"/>
                  <a:gd name="T12" fmla="*/ 83 w 96"/>
                  <a:gd name="T13" fmla="*/ 36 h 79"/>
                  <a:gd name="T14" fmla="*/ 85 w 96"/>
                  <a:gd name="T15" fmla="*/ 31 h 79"/>
                  <a:gd name="T16" fmla="*/ 90 w 96"/>
                  <a:gd name="T17" fmla="*/ 22 h 79"/>
                  <a:gd name="T18" fmla="*/ 95 w 96"/>
                  <a:gd name="T19" fmla="*/ 19 h 79"/>
                  <a:gd name="T20" fmla="*/ 94 w 96"/>
                  <a:gd name="T21" fmla="*/ 14 h 79"/>
                  <a:gd name="T22" fmla="*/ 91 w 96"/>
                  <a:gd name="T23" fmla="*/ 11 h 79"/>
                  <a:gd name="T24" fmla="*/ 92 w 96"/>
                  <a:gd name="T25" fmla="*/ 7 h 79"/>
                  <a:gd name="T26" fmla="*/ 88 w 96"/>
                  <a:gd name="T27" fmla="*/ 3 h 79"/>
                  <a:gd name="T28" fmla="*/ 86 w 96"/>
                  <a:gd name="T29" fmla="*/ 2 h 79"/>
                  <a:gd name="T30" fmla="*/ 80 w 96"/>
                  <a:gd name="T31" fmla="*/ 7 h 79"/>
                  <a:gd name="T32" fmla="*/ 73 w 96"/>
                  <a:gd name="T33" fmla="*/ 5 h 79"/>
                  <a:gd name="T34" fmla="*/ 63 w 96"/>
                  <a:gd name="T35" fmla="*/ 5 h 79"/>
                  <a:gd name="T36" fmla="*/ 57 w 96"/>
                  <a:gd name="T37" fmla="*/ 9 h 79"/>
                  <a:gd name="T38" fmla="*/ 49 w 96"/>
                  <a:gd name="T39" fmla="*/ 9 h 79"/>
                  <a:gd name="T40" fmla="*/ 43 w 96"/>
                  <a:gd name="T41" fmla="*/ 6 h 79"/>
                  <a:gd name="T42" fmla="*/ 36 w 96"/>
                  <a:gd name="T43" fmla="*/ 7 h 79"/>
                  <a:gd name="T44" fmla="*/ 32 w 96"/>
                  <a:gd name="T45" fmla="*/ 3 h 79"/>
                  <a:gd name="T46" fmla="*/ 25 w 96"/>
                  <a:gd name="T47" fmla="*/ 1 h 79"/>
                  <a:gd name="T48" fmla="*/ 21 w 96"/>
                  <a:gd name="T49" fmla="*/ 3 h 79"/>
                  <a:gd name="T50" fmla="*/ 13 w 96"/>
                  <a:gd name="T51" fmla="*/ 3 h 79"/>
                  <a:gd name="T52" fmla="*/ 11 w 96"/>
                  <a:gd name="T53" fmla="*/ 9 h 79"/>
                  <a:gd name="T54" fmla="*/ 8 w 96"/>
                  <a:gd name="T55" fmla="*/ 15 h 79"/>
                  <a:gd name="T56" fmla="*/ 7 w 96"/>
                  <a:gd name="T57" fmla="*/ 17 h 79"/>
                  <a:gd name="T58" fmla="*/ 8 w 96"/>
                  <a:gd name="T59" fmla="*/ 22 h 79"/>
                  <a:gd name="T60" fmla="*/ 7 w 96"/>
                  <a:gd name="T61" fmla="*/ 33 h 79"/>
                  <a:gd name="T62" fmla="*/ 4 w 96"/>
                  <a:gd name="T63" fmla="*/ 38 h 79"/>
                  <a:gd name="T64" fmla="*/ 1 w 96"/>
                  <a:gd name="T65" fmla="*/ 44 h 79"/>
                  <a:gd name="T66" fmla="*/ 1 w 96"/>
                  <a:gd name="T67" fmla="*/ 53 h 79"/>
                  <a:gd name="T68" fmla="*/ 3 w 96"/>
                  <a:gd name="T69" fmla="*/ 60 h 79"/>
                  <a:gd name="T70" fmla="*/ 3 w 96"/>
                  <a:gd name="T71" fmla="*/ 60 h 79"/>
                  <a:gd name="T72" fmla="*/ 15 w 96"/>
                  <a:gd name="T73" fmla="*/ 63 h 79"/>
                  <a:gd name="T74" fmla="*/ 23 w 96"/>
                  <a:gd name="T75" fmla="*/ 71 h 79"/>
                  <a:gd name="T76" fmla="*/ 27 w 96"/>
                  <a:gd name="T77" fmla="*/ 78 h 79"/>
                  <a:gd name="T78" fmla="*/ 35 w 96"/>
                  <a:gd name="T79" fmla="*/ 76 h 79"/>
                  <a:gd name="T80" fmla="*/ 46 w 96"/>
                  <a:gd name="T81" fmla="*/ 75 h 79"/>
                  <a:gd name="T82" fmla="*/ 47 w 96"/>
                  <a:gd name="T83" fmla="*/ 75 h 79"/>
                  <a:gd name="T84" fmla="*/ 50 w 96"/>
                  <a:gd name="T85" fmla="*/ 66 h 79"/>
                  <a:gd name="T86" fmla="*/ 59 w 96"/>
                  <a:gd name="T87" fmla="*/ 5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6" h="79">
                    <a:moveTo>
                      <a:pt x="59" y="58"/>
                    </a:moveTo>
                    <a:cubicBezTo>
                      <a:pt x="60" y="57"/>
                      <a:pt x="62" y="58"/>
                      <a:pt x="64" y="57"/>
                    </a:cubicBezTo>
                    <a:cubicBezTo>
                      <a:pt x="65" y="56"/>
                      <a:pt x="69" y="59"/>
                      <a:pt x="69" y="61"/>
                    </a:cubicBezTo>
                    <a:cubicBezTo>
                      <a:pt x="70" y="63"/>
                      <a:pt x="71" y="60"/>
                      <a:pt x="73" y="57"/>
                    </a:cubicBezTo>
                    <a:cubicBezTo>
                      <a:pt x="74" y="55"/>
                      <a:pt x="79" y="47"/>
                      <a:pt x="79" y="45"/>
                    </a:cubicBezTo>
                    <a:cubicBezTo>
                      <a:pt x="79" y="43"/>
                      <a:pt x="83" y="41"/>
                      <a:pt x="83" y="40"/>
                    </a:cubicBezTo>
                    <a:cubicBezTo>
                      <a:pt x="83" y="39"/>
                      <a:pt x="82" y="36"/>
                      <a:pt x="83" y="36"/>
                    </a:cubicBezTo>
                    <a:cubicBezTo>
                      <a:pt x="85" y="35"/>
                      <a:pt x="86" y="32"/>
                      <a:pt x="85" y="31"/>
                    </a:cubicBezTo>
                    <a:cubicBezTo>
                      <a:pt x="85" y="30"/>
                      <a:pt x="89" y="23"/>
                      <a:pt x="90" y="22"/>
                    </a:cubicBezTo>
                    <a:cubicBezTo>
                      <a:pt x="91" y="21"/>
                      <a:pt x="95" y="21"/>
                      <a:pt x="95" y="19"/>
                    </a:cubicBezTo>
                    <a:cubicBezTo>
                      <a:pt x="95" y="17"/>
                      <a:pt x="96" y="15"/>
                      <a:pt x="94" y="14"/>
                    </a:cubicBezTo>
                    <a:cubicBezTo>
                      <a:pt x="93" y="14"/>
                      <a:pt x="91" y="12"/>
                      <a:pt x="91" y="11"/>
                    </a:cubicBezTo>
                    <a:cubicBezTo>
                      <a:pt x="91" y="10"/>
                      <a:pt x="91" y="8"/>
                      <a:pt x="92" y="7"/>
                    </a:cubicBezTo>
                    <a:cubicBezTo>
                      <a:pt x="90" y="6"/>
                      <a:pt x="90" y="4"/>
                      <a:pt x="88" y="3"/>
                    </a:cubicBezTo>
                    <a:cubicBezTo>
                      <a:pt x="87" y="2"/>
                      <a:pt x="87" y="1"/>
                      <a:pt x="86" y="2"/>
                    </a:cubicBezTo>
                    <a:cubicBezTo>
                      <a:pt x="84" y="2"/>
                      <a:pt x="82" y="6"/>
                      <a:pt x="80" y="7"/>
                    </a:cubicBezTo>
                    <a:cubicBezTo>
                      <a:pt x="78" y="8"/>
                      <a:pt x="75" y="6"/>
                      <a:pt x="73" y="5"/>
                    </a:cubicBezTo>
                    <a:cubicBezTo>
                      <a:pt x="72" y="5"/>
                      <a:pt x="65" y="5"/>
                      <a:pt x="63" y="5"/>
                    </a:cubicBezTo>
                    <a:cubicBezTo>
                      <a:pt x="61" y="5"/>
                      <a:pt x="59" y="8"/>
                      <a:pt x="57" y="9"/>
                    </a:cubicBezTo>
                    <a:cubicBezTo>
                      <a:pt x="55" y="10"/>
                      <a:pt x="51" y="9"/>
                      <a:pt x="49" y="9"/>
                    </a:cubicBezTo>
                    <a:cubicBezTo>
                      <a:pt x="48" y="8"/>
                      <a:pt x="44" y="6"/>
                      <a:pt x="43" y="6"/>
                    </a:cubicBezTo>
                    <a:cubicBezTo>
                      <a:pt x="42" y="6"/>
                      <a:pt x="39" y="6"/>
                      <a:pt x="36" y="7"/>
                    </a:cubicBezTo>
                    <a:cubicBezTo>
                      <a:pt x="34" y="9"/>
                      <a:pt x="33" y="5"/>
                      <a:pt x="32" y="3"/>
                    </a:cubicBezTo>
                    <a:cubicBezTo>
                      <a:pt x="30" y="1"/>
                      <a:pt x="27" y="3"/>
                      <a:pt x="25" y="1"/>
                    </a:cubicBezTo>
                    <a:cubicBezTo>
                      <a:pt x="24" y="0"/>
                      <a:pt x="22" y="3"/>
                      <a:pt x="21" y="3"/>
                    </a:cubicBezTo>
                    <a:cubicBezTo>
                      <a:pt x="19" y="3"/>
                      <a:pt x="15" y="2"/>
                      <a:pt x="13" y="3"/>
                    </a:cubicBezTo>
                    <a:cubicBezTo>
                      <a:pt x="12" y="4"/>
                      <a:pt x="12" y="9"/>
                      <a:pt x="11" y="9"/>
                    </a:cubicBezTo>
                    <a:cubicBezTo>
                      <a:pt x="11" y="10"/>
                      <a:pt x="8" y="13"/>
                      <a:pt x="8" y="15"/>
                    </a:cubicBezTo>
                    <a:cubicBezTo>
                      <a:pt x="8" y="16"/>
                      <a:pt x="8" y="16"/>
                      <a:pt x="7" y="17"/>
                    </a:cubicBezTo>
                    <a:cubicBezTo>
                      <a:pt x="7" y="19"/>
                      <a:pt x="8" y="21"/>
                      <a:pt x="8" y="22"/>
                    </a:cubicBezTo>
                    <a:cubicBezTo>
                      <a:pt x="8" y="24"/>
                      <a:pt x="9" y="32"/>
                      <a:pt x="7" y="33"/>
                    </a:cubicBezTo>
                    <a:cubicBezTo>
                      <a:pt x="5" y="35"/>
                      <a:pt x="4" y="38"/>
                      <a:pt x="4" y="38"/>
                    </a:cubicBezTo>
                    <a:cubicBezTo>
                      <a:pt x="4" y="38"/>
                      <a:pt x="1" y="40"/>
                      <a:pt x="1" y="44"/>
                    </a:cubicBezTo>
                    <a:cubicBezTo>
                      <a:pt x="0" y="48"/>
                      <a:pt x="1" y="50"/>
                      <a:pt x="1" y="53"/>
                    </a:cubicBezTo>
                    <a:cubicBezTo>
                      <a:pt x="1" y="56"/>
                      <a:pt x="2" y="57"/>
                      <a:pt x="3" y="60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5" y="62"/>
                      <a:pt x="12" y="62"/>
                      <a:pt x="15" y="63"/>
                    </a:cubicBezTo>
                    <a:cubicBezTo>
                      <a:pt x="19" y="64"/>
                      <a:pt x="23" y="69"/>
                      <a:pt x="23" y="71"/>
                    </a:cubicBezTo>
                    <a:cubicBezTo>
                      <a:pt x="23" y="73"/>
                      <a:pt x="25" y="77"/>
                      <a:pt x="27" y="78"/>
                    </a:cubicBezTo>
                    <a:cubicBezTo>
                      <a:pt x="29" y="79"/>
                      <a:pt x="33" y="76"/>
                      <a:pt x="35" y="76"/>
                    </a:cubicBezTo>
                    <a:cubicBezTo>
                      <a:pt x="37" y="76"/>
                      <a:pt x="45" y="76"/>
                      <a:pt x="46" y="75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49" y="70"/>
                      <a:pt x="50" y="66"/>
                      <a:pt x="50" y="66"/>
                    </a:cubicBezTo>
                    <a:cubicBezTo>
                      <a:pt x="50" y="66"/>
                      <a:pt x="58" y="58"/>
                      <a:pt x="59" y="5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24">
                <a:extLst>
                  <a:ext uri="{FF2B5EF4-FFF2-40B4-BE49-F238E27FC236}">
                    <a16:creationId xmlns:a16="http://schemas.microsoft.com/office/drawing/2014/main" id="{A5A0FEA1-BBB5-4FF4-9E32-0E705A63A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281" y="3853910"/>
                <a:ext cx="56463" cy="115435"/>
              </a:xfrm>
              <a:custGeom>
                <a:avLst/>
                <a:gdLst>
                  <a:gd name="T0" fmla="*/ 17 w 25"/>
                  <a:gd name="T1" fmla="*/ 32 h 50"/>
                  <a:gd name="T2" fmla="*/ 20 w 25"/>
                  <a:gd name="T3" fmla="*/ 26 h 50"/>
                  <a:gd name="T4" fmla="*/ 23 w 25"/>
                  <a:gd name="T5" fmla="*/ 21 h 50"/>
                  <a:gd name="T6" fmla="*/ 24 w 25"/>
                  <a:gd name="T7" fmla="*/ 10 h 50"/>
                  <a:gd name="T8" fmla="*/ 23 w 25"/>
                  <a:gd name="T9" fmla="*/ 5 h 50"/>
                  <a:gd name="T10" fmla="*/ 21 w 25"/>
                  <a:gd name="T11" fmla="*/ 4 h 50"/>
                  <a:gd name="T12" fmla="*/ 18 w 25"/>
                  <a:gd name="T13" fmla="*/ 1 h 50"/>
                  <a:gd name="T14" fmla="*/ 15 w 25"/>
                  <a:gd name="T15" fmla="*/ 4 h 50"/>
                  <a:gd name="T16" fmla="*/ 13 w 25"/>
                  <a:gd name="T17" fmla="*/ 8 h 50"/>
                  <a:gd name="T18" fmla="*/ 6 w 25"/>
                  <a:gd name="T19" fmla="*/ 9 h 50"/>
                  <a:gd name="T20" fmla="*/ 2 w 25"/>
                  <a:gd name="T21" fmla="*/ 12 h 50"/>
                  <a:gd name="T22" fmla="*/ 0 w 25"/>
                  <a:gd name="T23" fmla="*/ 12 h 50"/>
                  <a:gd name="T24" fmla="*/ 5 w 25"/>
                  <a:gd name="T25" fmla="*/ 20 h 50"/>
                  <a:gd name="T26" fmla="*/ 6 w 25"/>
                  <a:gd name="T27" fmla="*/ 26 h 50"/>
                  <a:gd name="T28" fmla="*/ 8 w 25"/>
                  <a:gd name="T29" fmla="*/ 35 h 50"/>
                  <a:gd name="T30" fmla="*/ 8 w 25"/>
                  <a:gd name="T31" fmla="*/ 50 h 50"/>
                  <a:gd name="T32" fmla="*/ 14 w 25"/>
                  <a:gd name="T33" fmla="*/ 50 h 50"/>
                  <a:gd name="T34" fmla="*/ 19 w 25"/>
                  <a:gd name="T35" fmla="*/ 48 h 50"/>
                  <a:gd name="T36" fmla="*/ 17 w 25"/>
                  <a:gd name="T37" fmla="*/ 41 h 50"/>
                  <a:gd name="T38" fmla="*/ 17 w 25"/>
                  <a:gd name="T39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50">
                    <a:moveTo>
                      <a:pt x="17" y="32"/>
                    </a:moveTo>
                    <a:cubicBezTo>
                      <a:pt x="17" y="28"/>
                      <a:pt x="20" y="26"/>
                      <a:pt x="20" y="26"/>
                    </a:cubicBezTo>
                    <a:cubicBezTo>
                      <a:pt x="20" y="26"/>
                      <a:pt x="21" y="23"/>
                      <a:pt x="23" y="21"/>
                    </a:cubicBezTo>
                    <a:cubicBezTo>
                      <a:pt x="25" y="20"/>
                      <a:pt x="24" y="12"/>
                      <a:pt x="24" y="10"/>
                    </a:cubicBezTo>
                    <a:cubicBezTo>
                      <a:pt x="24" y="9"/>
                      <a:pt x="23" y="7"/>
                      <a:pt x="23" y="5"/>
                    </a:cubicBezTo>
                    <a:cubicBezTo>
                      <a:pt x="23" y="5"/>
                      <a:pt x="22" y="5"/>
                      <a:pt x="21" y="4"/>
                    </a:cubicBezTo>
                    <a:cubicBezTo>
                      <a:pt x="18" y="4"/>
                      <a:pt x="20" y="1"/>
                      <a:pt x="18" y="1"/>
                    </a:cubicBezTo>
                    <a:cubicBezTo>
                      <a:pt x="16" y="0"/>
                      <a:pt x="15" y="3"/>
                      <a:pt x="15" y="4"/>
                    </a:cubicBezTo>
                    <a:cubicBezTo>
                      <a:pt x="16" y="6"/>
                      <a:pt x="14" y="6"/>
                      <a:pt x="13" y="8"/>
                    </a:cubicBezTo>
                    <a:cubicBezTo>
                      <a:pt x="12" y="9"/>
                      <a:pt x="8" y="9"/>
                      <a:pt x="6" y="9"/>
                    </a:cubicBezTo>
                    <a:cubicBezTo>
                      <a:pt x="5" y="9"/>
                      <a:pt x="3" y="12"/>
                      <a:pt x="2" y="12"/>
                    </a:cubicBezTo>
                    <a:cubicBezTo>
                      <a:pt x="1" y="12"/>
                      <a:pt x="1" y="12"/>
                      <a:pt x="0" y="12"/>
                    </a:cubicBezTo>
                    <a:cubicBezTo>
                      <a:pt x="1" y="18"/>
                      <a:pt x="2" y="18"/>
                      <a:pt x="5" y="20"/>
                    </a:cubicBezTo>
                    <a:cubicBezTo>
                      <a:pt x="8" y="22"/>
                      <a:pt x="5" y="24"/>
                      <a:pt x="6" y="26"/>
                    </a:cubicBezTo>
                    <a:cubicBezTo>
                      <a:pt x="8" y="27"/>
                      <a:pt x="7" y="31"/>
                      <a:pt x="8" y="35"/>
                    </a:cubicBezTo>
                    <a:cubicBezTo>
                      <a:pt x="8" y="38"/>
                      <a:pt x="8" y="45"/>
                      <a:pt x="8" y="50"/>
                    </a:cubicBezTo>
                    <a:cubicBezTo>
                      <a:pt x="10" y="50"/>
                      <a:pt x="12" y="50"/>
                      <a:pt x="14" y="50"/>
                    </a:cubicBezTo>
                    <a:cubicBezTo>
                      <a:pt x="16" y="50"/>
                      <a:pt x="18" y="46"/>
                      <a:pt x="19" y="48"/>
                    </a:cubicBezTo>
                    <a:cubicBezTo>
                      <a:pt x="18" y="45"/>
                      <a:pt x="17" y="44"/>
                      <a:pt x="17" y="41"/>
                    </a:cubicBezTo>
                    <a:cubicBezTo>
                      <a:pt x="17" y="38"/>
                      <a:pt x="16" y="36"/>
                      <a:pt x="17" y="3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25">
                <a:extLst>
                  <a:ext uri="{FF2B5EF4-FFF2-40B4-BE49-F238E27FC236}">
                    <a16:creationId xmlns:a16="http://schemas.microsoft.com/office/drawing/2014/main" id="{45EC8509-16EC-4590-987F-DD9EDDA39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969" y="3879004"/>
                <a:ext cx="33878" cy="96614"/>
              </a:xfrm>
              <a:custGeom>
                <a:avLst/>
                <a:gdLst>
                  <a:gd name="T0" fmla="*/ 13 w 15"/>
                  <a:gd name="T1" fmla="*/ 15 h 42"/>
                  <a:gd name="T2" fmla="*/ 12 w 15"/>
                  <a:gd name="T3" fmla="*/ 9 h 42"/>
                  <a:gd name="T4" fmla="*/ 7 w 15"/>
                  <a:gd name="T5" fmla="*/ 1 h 42"/>
                  <a:gd name="T6" fmla="*/ 1 w 15"/>
                  <a:gd name="T7" fmla="*/ 0 h 42"/>
                  <a:gd name="T8" fmla="*/ 0 w 15"/>
                  <a:gd name="T9" fmla="*/ 0 h 42"/>
                  <a:gd name="T10" fmla="*/ 2 w 15"/>
                  <a:gd name="T11" fmla="*/ 5 h 42"/>
                  <a:gd name="T12" fmla="*/ 4 w 15"/>
                  <a:gd name="T13" fmla="*/ 10 h 42"/>
                  <a:gd name="T14" fmla="*/ 4 w 15"/>
                  <a:gd name="T15" fmla="*/ 22 h 42"/>
                  <a:gd name="T16" fmla="*/ 6 w 15"/>
                  <a:gd name="T17" fmla="*/ 33 h 42"/>
                  <a:gd name="T18" fmla="*/ 9 w 15"/>
                  <a:gd name="T19" fmla="*/ 42 h 42"/>
                  <a:gd name="T20" fmla="*/ 11 w 15"/>
                  <a:gd name="T21" fmla="*/ 41 h 42"/>
                  <a:gd name="T22" fmla="*/ 15 w 15"/>
                  <a:gd name="T23" fmla="*/ 39 h 42"/>
                  <a:gd name="T24" fmla="*/ 15 w 15"/>
                  <a:gd name="T25" fmla="*/ 24 h 42"/>
                  <a:gd name="T26" fmla="*/ 13 w 15"/>
                  <a:gd name="T27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42">
                    <a:moveTo>
                      <a:pt x="13" y="15"/>
                    </a:moveTo>
                    <a:cubicBezTo>
                      <a:pt x="12" y="13"/>
                      <a:pt x="15" y="11"/>
                      <a:pt x="12" y="9"/>
                    </a:cubicBezTo>
                    <a:cubicBezTo>
                      <a:pt x="9" y="7"/>
                      <a:pt x="8" y="7"/>
                      <a:pt x="7" y="1"/>
                    </a:cubicBezTo>
                    <a:cubicBezTo>
                      <a:pt x="6" y="1"/>
                      <a:pt x="3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3"/>
                      <a:pt x="1" y="5"/>
                      <a:pt x="2" y="5"/>
                    </a:cubicBezTo>
                    <a:cubicBezTo>
                      <a:pt x="3" y="6"/>
                      <a:pt x="4" y="8"/>
                      <a:pt x="4" y="10"/>
                    </a:cubicBezTo>
                    <a:cubicBezTo>
                      <a:pt x="4" y="13"/>
                      <a:pt x="3" y="19"/>
                      <a:pt x="4" y="22"/>
                    </a:cubicBezTo>
                    <a:cubicBezTo>
                      <a:pt x="5" y="24"/>
                      <a:pt x="6" y="28"/>
                      <a:pt x="6" y="33"/>
                    </a:cubicBezTo>
                    <a:cubicBezTo>
                      <a:pt x="6" y="35"/>
                      <a:pt x="8" y="39"/>
                      <a:pt x="9" y="42"/>
                    </a:cubicBezTo>
                    <a:cubicBezTo>
                      <a:pt x="10" y="41"/>
                      <a:pt x="10" y="41"/>
                      <a:pt x="11" y="41"/>
                    </a:cubicBezTo>
                    <a:cubicBezTo>
                      <a:pt x="12" y="40"/>
                      <a:pt x="14" y="39"/>
                      <a:pt x="15" y="39"/>
                    </a:cubicBezTo>
                    <a:cubicBezTo>
                      <a:pt x="15" y="34"/>
                      <a:pt x="15" y="27"/>
                      <a:pt x="15" y="24"/>
                    </a:cubicBezTo>
                    <a:cubicBezTo>
                      <a:pt x="14" y="20"/>
                      <a:pt x="15" y="16"/>
                      <a:pt x="13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26">
                <a:extLst>
                  <a:ext uri="{FF2B5EF4-FFF2-40B4-BE49-F238E27FC236}">
                    <a16:creationId xmlns:a16="http://schemas.microsoft.com/office/drawing/2014/main" id="{AAF89E55-7232-436A-A31E-29A73AD21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74" y="3842617"/>
                <a:ext cx="139275" cy="212049"/>
              </a:xfrm>
              <a:custGeom>
                <a:avLst/>
                <a:gdLst>
                  <a:gd name="T0" fmla="*/ 25 w 60"/>
                  <a:gd name="T1" fmla="*/ 88 h 92"/>
                  <a:gd name="T2" fmla="*/ 47 w 60"/>
                  <a:gd name="T3" fmla="*/ 88 h 92"/>
                  <a:gd name="T4" fmla="*/ 58 w 60"/>
                  <a:gd name="T5" fmla="*/ 92 h 92"/>
                  <a:gd name="T6" fmla="*/ 60 w 60"/>
                  <a:gd name="T7" fmla="*/ 85 h 92"/>
                  <a:gd name="T8" fmla="*/ 59 w 60"/>
                  <a:gd name="T9" fmla="*/ 84 h 92"/>
                  <a:gd name="T10" fmla="*/ 53 w 60"/>
                  <a:gd name="T11" fmla="*/ 79 h 92"/>
                  <a:gd name="T12" fmla="*/ 52 w 60"/>
                  <a:gd name="T13" fmla="*/ 76 h 92"/>
                  <a:gd name="T14" fmla="*/ 50 w 60"/>
                  <a:gd name="T15" fmla="*/ 71 h 92"/>
                  <a:gd name="T16" fmla="*/ 48 w 60"/>
                  <a:gd name="T17" fmla="*/ 65 h 92"/>
                  <a:gd name="T18" fmla="*/ 47 w 60"/>
                  <a:gd name="T19" fmla="*/ 58 h 92"/>
                  <a:gd name="T20" fmla="*/ 51 w 60"/>
                  <a:gd name="T21" fmla="*/ 50 h 92"/>
                  <a:gd name="T22" fmla="*/ 55 w 60"/>
                  <a:gd name="T23" fmla="*/ 45 h 92"/>
                  <a:gd name="T24" fmla="*/ 53 w 60"/>
                  <a:gd name="T25" fmla="*/ 39 h 92"/>
                  <a:gd name="T26" fmla="*/ 46 w 60"/>
                  <a:gd name="T27" fmla="*/ 32 h 92"/>
                  <a:gd name="T28" fmla="*/ 44 w 60"/>
                  <a:gd name="T29" fmla="*/ 27 h 92"/>
                  <a:gd name="T30" fmla="*/ 51 w 60"/>
                  <a:gd name="T31" fmla="*/ 26 h 92"/>
                  <a:gd name="T32" fmla="*/ 54 w 60"/>
                  <a:gd name="T33" fmla="*/ 24 h 92"/>
                  <a:gd name="T34" fmla="*/ 51 w 60"/>
                  <a:gd name="T35" fmla="*/ 14 h 92"/>
                  <a:gd name="T36" fmla="*/ 50 w 60"/>
                  <a:gd name="T37" fmla="*/ 7 h 92"/>
                  <a:gd name="T38" fmla="*/ 45 w 60"/>
                  <a:gd name="T39" fmla="*/ 0 h 92"/>
                  <a:gd name="T40" fmla="*/ 45 w 60"/>
                  <a:gd name="T41" fmla="*/ 0 h 92"/>
                  <a:gd name="T42" fmla="*/ 44 w 60"/>
                  <a:gd name="T43" fmla="*/ 4 h 92"/>
                  <a:gd name="T44" fmla="*/ 47 w 60"/>
                  <a:gd name="T45" fmla="*/ 7 h 92"/>
                  <a:gd name="T46" fmla="*/ 48 w 60"/>
                  <a:gd name="T47" fmla="*/ 12 h 92"/>
                  <a:gd name="T48" fmla="*/ 43 w 60"/>
                  <a:gd name="T49" fmla="*/ 15 h 92"/>
                  <a:gd name="T50" fmla="*/ 38 w 60"/>
                  <a:gd name="T51" fmla="*/ 24 h 92"/>
                  <a:gd name="T52" fmla="*/ 36 w 60"/>
                  <a:gd name="T53" fmla="*/ 29 h 92"/>
                  <a:gd name="T54" fmla="*/ 36 w 60"/>
                  <a:gd name="T55" fmla="*/ 33 h 92"/>
                  <a:gd name="T56" fmla="*/ 32 w 60"/>
                  <a:gd name="T57" fmla="*/ 38 h 92"/>
                  <a:gd name="T58" fmla="*/ 26 w 60"/>
                  <a:gd name="T59" fmla="*/ 50 h 92"/>
                  <a:gd name="T60" fmla="*/ 22 w 60"/>
                  <a:gd name="T61" fmla="*/ 54 h 92"/>
                  <a:gd name="T62" fmla="*/ 17 w 60"/>
                  <a:gd name="T63" fmla="*/ 50 h 92"/>
                  <a:gd name="T64" fmla="*/ 12 w 60"/>
                  <a:gd name="T65" fmla="*/ 51 h 92"/>
                  <a:gd name="T66" fmla="*/ 3 w 60"/>
                  <a:gd name="T67" fmla="*/ 59 h 92"/>
                  <a:gd name="T68" fmla="*/ 0 w 60"/>
                  <a:gd name="T69" fmla="*/ 68 h 92"/>
                  <a:gd name="T70" fmla="*/ 4 w 60"/>
                  <a:gd name="T71" fmla="*/ 72 h 92"/>
                  <a:gd name="T72" fmla="*/ 10 w 60"/>
                  <a:gd name="T73" fmla="*/ 74 h 92"/>
                  <a:gd name="T74" fmla="*/ 12 w 60"/>
                  <a:gd name="T75" fmla="*/ 82 h 92"/>
                  <a:gd name="T76" fmla="*/ 11 w 60"/>
                  <a:gd name="T77" fmla="*/ 89 h 92"/>
                  <a:gd name="T78" fmla="*/ 22 w 60"/>
                  <a:gd name="T79" fmla="*/ 89 h 92"/>
                  <a:gd name="T80" fmla="*/ 25 w 60"/>
                  <a:gd name="T81" fmla="*/ 8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92">
                    <a:moveTo>
                      <a:pt x="25" y="88"/>
                    </a:moveTo>
                    <a:cubicBezTo>
                      <a:pt x="25" y="88"/>
                      <a:pt x="44" y="89"/>
                      <a:pt x="47" y="88"/>
                    </a:cubicBezTo>
                    <a:cubicBezTo>
                      <a:pt x="49" y="88"/>
                      <a:pt x="58" y="92"/>
                      <a:pt x="58" y="92"/>
                    </a:cubicBezTo>
                    <a:cubicBezTo>
                      <a:pt x="58" y="92"/>
                      <a:pt x="58" y="88"/>
                      <a:pt x="60" y="85"/>
                    </a:cubicBezTo>
                    <a:cubicBezTo>
                      <a:pt x="59" y="85"/>
                      <a:pt x="59" y="84"/>
                      <a:pt x="59" y="84"/>
                    </a:cubicBezTo>
                    <a:cubicBezTo>
                      <a:pt x="58" y="82"/>
                      <a:pt x="55" y="80"/>
                      <a:pt x="53" y="79"/>
                    </a:cubicBezTo>
                    <a:cubicBezTo>
                      <a:pt x="52" y="77"/>
                      <a:pt x="52" y="76"/>
                      <a:pt x="52" y="76"/>
                    </a:cubicBezTo>
                    <a:cubicBezTo>
                      <a:pt x="52" y="76"/>
                      <a:pt x="52" y="73"/>
                      <a:pt x="50" y="71"/>
                    </a:cubicBezTo>
                    <a:cubicBezTo>
                      <a:pt x="49" y="69"/>
                      <a:pt x="48" y="67"/>
                      <a:pt x="48" y="65"/>
                    </a:cubicBezTo>
                    <a:cubicBezTo>
                      <a:pt x="48" y="62"/>
                      <a:pt x="47" y="60"/>
                      <a:pt x="47" y="58"/>
                    </a:cubicBezTo>
                    <a:cubicBezTo>
                      <a:pt x="47" y="56"/>
                      <a:pt x="50" y="53"/>
                      <a:pt x="51" y="50"/>
                    </a:cubicBezTo>
                    <a:cubicBezTo>
                      <a:pt x="52" y="48"/>
                      <a:pt x="53" y="46"/>
                      <a:pt x="55" y="45"/>
                    </a:cubicBezTo>
                    <a:cubicBezTo>
                      <a:pt x="54" y="44"/>
                      <a:pt x="53" y="42"/>
                      <a:pt x="53" y="39"/>
                    </a:cubicBezTo>
                    <a:cubicBezTo>
                      <a:pt x="52" y="36"/>
                      <a:pt x="49" y="35"/>
                      <a:pt x="46" y="32"/>
                    </a:cubicBezTo>
                    <a:cubicBezTo>
                      <a:pt x="43" y="29"/>
                      <a:pt x="44" y="28"/>
                      <a:pt x="44" y="27"/>
                    </a:cubicBezTo>
                    <a:cubicBezTo>
                      <a:pt x="44" y="25"/>
                      <a:pt x="48" y="25"/>
                      <a:pt x="51" y="26"/>
                    </a:cubicBezTo>
                    <a:cubicBezTo>
                      <a:pt x="54" y="26"/>
                      <a:pt x="55" y="25"/>
                      <a:pt x="54" y="24"/>
                    </a:cubicBezTo>
                    <a:cubicBezTo>
                      <a:pt x="53" y="24"/>
                      <a:pt x="51" y="18"/>
                      <a:pt x="51" y="14"/>
                    </a:cubicBezTo>
                    <a:cubicBezTo>
                      <a:pt x="51" y="11"/>
                      <a:pt x="50" y="9"/>
                      <a:pt x="50" y="7"/>
                    </a:cubicBezTo>
                    <a:cubicBezTo>
                      <a:pt x="50" y="5"/>
                      <a:pt x="47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1"/>
                      <a:pt x="44" y="3"/>
                      <a:pt x="44" y="4"/>
                    </a:cubicBezTo>
                    <a:cubicBezTo>
                      <a:pt x="44" y="5"/>
                      <a:pt x="46" y="7"/>
                      <a:pt x="47" y="7"/>
                    </a:cubicBezTo>
                    <a:cubicBezTo>
                      <a:pt x="49" y="8"/>
                      <a:pt x="48" y="10"/>
                      <a:pt x="48" y="12"/>
                    </a:cubicBezTo>
                    <a:cubicBezTo>
                      <a:pt x="48" y="14"/>
                      <a:pt x="44" y="14"/>
                      <a:pt x="43" y="15"/>
                    </a:cubicBezTo>
                    <a:cubicBezTo>
                      <a:pt x="42" y="16"/>
                      <a:pt x="38" y="23"/>
                      <a:pt x="38" y="24"/>
                    </a:cubicBezTo>
                    <a:cubicBezTo>
                      <a:pt x="39" y="25"/>
                      <a:pt x="38" y="28"/>
                      <a:pt x="36" y="29"/>
                    </a:cubicBezTo>
                    <a:cubicBezTo>
                      <a:pt x="35" y="29"/>
                      <a:pt x="36" y="32"/>
                      <a:pt x="36" y="33"/>
                    </a:cubicBezTo>
                    <a:cubicBezTo>
                      <a:pt x="36" y="34"/>
                      <a:pt x="32" y="36"/>
                      <a:pt x="32" y="38"/>
                    </a:cubicBezTo>
                    <a:cubicBezTo>
                      <a:pt x="32" y="40"/>
                      <a:pt x="27" y="48"/>
                      <a:pt x="26" y="50"/>
                    </a:cubicBezTo>
                    <a:cubicBezTo>
                      <a:pt x="24" y="53"/>
                      <a:pt x="23" y="56"/>
                      <a:pt x="22" y="54"/>
                    </a:cubicBezTo>
                    <a:cubicBezTo>
                      <a:pt x="22" y="52"/>
                      <a:pt x="18" y="49"/>
                      <a:pt x="17" y="50"/>
                    </a:cubicBezTo>
                    <a:cubicBezTo>
                      <a:pt x="15" y="51"/>
                      <a:pt x="13" y="50"/>
                      <a:pt x="12" y="51"/>
                    </a:cubicBezTo>
                    <a:cubicBezTo>
                      <a:pt x="11" y="51"/>
                      <a:pt x="3" y="59"/>
                      <a:pt x="3" y="59"/>
                    </a:cubicBezTo>
                    <a:cubicBezTo>
                      <a:pt x="3" y="59"/>
                      <a:pt x="2" y="63"/>
                      <a:pt x="0" y="68"/>
                    </a:cubicBezTo>
                    <a:cubicBezTo>
                      <a:pt x="1" y="69"/>
                      <a:pt x="3" y="71"/>
                      <a:pt x="4" y="72"/>
                    </a:cubicBezTo>
                    <a:cubicBezTo>
                      <a:pt x="5" y="75"/>
                      <a:pt x="9" y="73"/>
                      <a:pt x="10" y="74"/>
                    </a:cubicBezTo>
                    <a:cubicBezTo>
                      <a:pt x="11" y="74"/>
                      <a:pt x="13" y="80"/>
                      <a:pt x="12" y="82"/>
                    </a:cubicBezTo>
                    <a:cubicBezTo>
                      <a:pt x="12" y="83"/>
                      <a:pt x="10" y="87"/>
                      <a:pt x="11" y="89"/>
                    </a:cubicBezTo>
                    <a:cubicBezTo>
                      <a:pt x="22" y="89"/>
                      <a:pt x="22" y="89"/>
                      <a:pt x="22" y="89"/>
                    </a:cubicBezTo>
                    <a:lnTo>
                      <a:pt x="25" y="8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27">
                <a:extLst>
                  <a:ext uri="{FF2B5EF4-FFF2-40B4-BE49-F238E27FC236}">
                    <a16:creationId xmlns:a16="http://schemas.microsoft.com/office/drawing/2014/main" id="{40AE91B4-F36E-404A-83F5-7017321A4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619" y="3886533"/>
                <a:ext cx="115435" cy="116689"/>
              </a:xfrm>
              <a:custGeom>
                <a:avLst/>
                <a:gdLst>
                  <a:gd name="T0" fmla="*/ 47 w 50"/>
                  <a:gd name="T1" fmla="*/ 43 h 51"/>
                  <a:gd name="T2" fmla="*/ 44 w 50"/>
                  <a:gd name="T3" fmla="*/ 34 h 51"/>
                  <a:gd name="T4" fmla="*/ 47 w 50"/>
                  <a:gd name="T5" fmla="*/ 26 h 51"/>
                  <a:gd name="T6" fmla="*/ 50 w 50"/>
                  <a:gd name="T7" fmla="*/ 21 h 51"/>
                  <a:gd name="T8" fmla="*/ 47 w 50"/>
                  <a:gd name="T9" fmla="*/ 8 h 51"/>
                  <a:gd name="T10" fmla="*/ 46 w 50"/>
                  <a:gd name="T11" fmla="*/ 8 h 51"/>
                  <a:gd name="T12" fmla="*/ 36 w 50"/>
                  <a:gd name="T13" fmla="*/ 9 h 51"/>
                  <a:gd name="T14" fmla="*/ 29 w 50"/>
                  <a:gd name="T15" fmla="*/ 5 h 51"/>
                  <a:gd name="T16" fmla="*/ 23 w 50"/>
                  <a:gd name="T17" fmla="*/ 3 h 51"/>
                  <a:gd name="T18" fmla="*/ 20 w 50"/>
                  <a:gd name="T19" fmla="*/ 2 h 51"/>
                  <a:gd name="T20" fmla="*/ 16 w 50"/>
                  <a:gd name="T21" fmla="*/ 3 h 51"/>
                  <a:gd name="T22" fmla="*/ 12 w 50"/>
                  <a:gd name="T23" fmla="*/ 5 h 51"/>
                  <a:gd name="T24" fmla="*/ 8 w 50"/>
                  <a:gd name="T25" fmla="*/ 4 h 51"/>
                  <a:gd name="T26" fmla="*/ 5 w 50"/>
                  <a:gd name="T27" fmla="*/ 4 h 51"/>
                  <a:gd name="T28" fmla="*/ 5 w 50"/>
                  <a:gd name="T29" fmla="*/ 11 h 51"/>
                  <a:gd name="T30" fmla="*/ 6 w 50"/>
                  <a:gd name="T31" fmla="*/ 15 h 51"/>
                  <a:gd name="T32" fmla="*/ 8 w 50"/>
                  <a:gd name="T33" fmla="*/ 20 h 51"/>
                  <a:gd name="T34" fmla="*/ 4 w 50"/>
                  <a:gd name="T35" fmla="*/ 20 h 51"/>
                  <a:gd name="T36" fmla="*/ 5 w 50"/>
                  <a:gd name="T37" fmla="*/ 25 h 51"/>
                  <a:gd name="T38" fmla="*/ 2 w 50"/>
                  <a:gd name="T39" fmla="*/ 29 h 51"/>
                  <a:gd name="T40" fmla="*/ 1 w 50"/>
                  <a:gd name="T41" fmla="*/ 35 h 51"/>
                  <a:gd name="T42" fmla="*/ 4 w 50"/>
                  <a:gd name="T43" fmla="*/ 38 h 51"/>
                  <a:gd name="T44" fmla="*/ 10 w 50"/>
                  <a:gd name="T45" fmla="*/ 44 h 51"/>
                  <a:gd name="T46" fmla="*/ 8 w 50"/>
                  <a:gd name="T47" fmla="*/ 51 h 51"/>
                  <a:gd name="T48" fmla="*/ 32 w 50"/>
                  <a:gd name="T49" fmla="*/ 46 h 51"/>
                  <a:gd name="T50" fmla="*/ 47 w 50"/>
                  <a:gd name="T51" fmla="*/ 47 h 51"/>
                  <a:gd name="T52" fmla="*/ 47 w 50"/>
                  <a:gd name="T53" fmla="*/ 4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" h="51">
                    <a:moveTo>
                      <a:pt x="47" y="43"/>
                    </a:moveTo>
                    <a:cubicBezTo>
                      <a:pt x="46" y="42"/>
                      <a:pt x="44" y="35"/>
                      <a:pt x="44" y="34"/>
                    </a:cubicBezTo>
                    <a:cubicBezTo>
                      <a:pt x="44" y="33"/>
                      <a:pt x="47" y="28"/>
                      <a:pt x="47" y="26"/>
                    </a:cubicBezTo>
                    <a:cubicBezTo>
                      <a:pt x="47" y="24"/>
                      <a:pt x="50" y="23"/>
                      <a:pt x="50" y="21"/>
                    </a:cubicBezTo>
                    <a:cubicBezTo>
                      <a:pt x="50" y="19"/>
                      <a:pt x="49" y="13"/>
                      <a:pt x="47" y="8"/>
                    </a:cubicBezTo>
                    <a:cubicBezTo>
                      <a:pt x="47" y="8"/>
                      <a:pt x="46" y="8"/>
                      <a:pt x="46" y="8"/>
                    </a:cubicBezTo>
                    <a:cubicBezTo>
                      <a:pt x="44" y="6"/>
                      <a:pt x="38" y="6"/>
                      <a:pt x="36" y="9"/>
                    </a:cubicBezTo>
                    <a:cubicBezTo>
                      <a:pt x="34" y="11"/>
                      <a:pt x="30" y="7"/>
                      <a:pt x="29" y="5"/>
                    </a:cubicBezTo>
                    <a:cubicBezTo>
                      <a:pt x="29" y="4"/>
                      <a:pt x="25" y="2"/>
                      <a:pt x="23" y="3"/>
                    </a:cubicBezTo>
                    <a:cubicBezTo>
                      <a:pt x="21" y="5"/>
                      <a:pt x="20" y="4"/>
                      <a:pt x="20" y="2"/>
                    </a:cubicBezTo>
                    <a:cubicBezTo>
                      <a:pt x="20" y="0"/>
                      <a:pt x="17" y="1"/>
                      <a:pt x="16" y="3"/>
                    </a:cubicBezTo>
                    <a:cubicBezTo>
                      <a:pt x="16" y="5"/>
                      <a:pt x="13" y="6"/>
                      <a:pt x="12" y="5"/>
                    </a:cubicBezTo>
                    <a:cubicBezTo>
                      <a:pt x="11" y="4"/>
                      <a:pt x="9" y="2"/>
                      <a:pt x="8" y="4"/>
                    </a:cubicBezTo>
                    <a:cubicBezTo>
                      <a:pt x="7" y="5"/>
                      <a:pt x="6" y="5"/>
                      <a:pt x="5" y="4"/>
                    </a:cubicBezTo>
                    <a:cubicBezTo>
                      <a:pt x="4" y="7"/>
                      <a:pt x="4" y="10"/>
                      <a:pt x="5" y="11"/>
                    </a:cubicBezTo>
                    <a:cubicBezTo>
                      <a:pt x="6" y="12"/>
                      <a:pt x="7" y="14"/>
                      <a:pt x="6" y="15"/>
                    </a:cubicBezTo>
                    <a:cubicBezTo>
                      <a:pt x="6" y="16"/>
                      <a:pt x="9" y="18"/>
                      <a:pt x="8" y="20"/>
                    </a:cubicBezTo>
                    <a:cubicBezTo>
                      <a:pt x="6" y="21"/>
                      <a:pt x="5" y="18"/>
                      <a:pt x="4" y="20"/>
                    </a:cubicBezTo>
                    <a:cubicBezTo>
                      <a:pt x="3" y="22"/>
                      <a:pt x="6" y="24"/>
                      <a:pt x="5" y="25"/>
                    </a:cubicBezTo>
                    <a:cubicBezTo>
                      <a:pt x="4" y="26"/>
                      <a:pt x="2" y="27"/>
                      <a:pt x="2" y="29"/>
                    </a:cubicBezTo>
                    <a:cubicBezTo>
                      <a:pt x="3" y="32"/>
                      <a:pt x="3" y="34"/>
                      <a:pt x="1" y="35"/>
                    </a:cubicBezTo>
                    <a:cubicBezTo>
                      <a:pt x="0" y="36"/>
                      <a:pt x="2" y="36"/>
                      <a:pt x="4" y="38"/>
                    </a:cubicBezTo>
                    <a:cubicBezTo>
                      <a:pt x="7" y="39"/>
                      <a:pt x="11" y="41"/>
                      <a:pt x="10" y="44"/>
                    </a:cubicBezTo>
                    <a:cubicBezTo>
                      <a:pt x="10" y="46"/>
                      <a:pt x="9" y="47"/>
                      <a:pt x="8" y="51"/>
                    </a:cubicBezTo>
                    <a:cubicBezTo>
                      <a:pt x="13" y="51"/>
                      <a:pt x="22" y="48"/>
                      <a:pt x="32" y="46"/>
                    </a:cubicBezTo>
                    <a:cubicBezTo>
                      <a:pt x="38" y="45"/>
                      <a:pt x="43" y="46"/>
                      <a:pt x="47" y="47"/>
                    </a:cubicBezTo>
                    <a:cubicBezTo>
                      <a:pt x="48" y="45"/>
                      <a:pt x="48" y="44"/>
                      <a:pt x="47" y="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28">
                <a:extLst>
                  <a:ext uri="{FF2B5EF4-FFF2-40B4-BE49-F238E27FC236}">
                    <a16:creationId xmlns:a16="http://schemas.microsoft.com/office/drawing/2014/main" id="{0B050F08-49F7-4862-890C-12D9951F1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3252" y="3879004"/>
                <a:ext cx="77793" cy="120454"/>
              </a:xfrm>
              <a:custGeom>
                <a:avLst/>
                <a:gdLst>
                  <a:gd name="T0" fmla="*/ 29 w 34"/>
                  <a:gd name="T1" fmla="*/ 22 h 52"/>
                  <a:gd name="T2" fmla="*/ 29 w 34"/>
                  <a:gd name="T3" fmla="*/ 10 h 52"/>
                  <a:gd name="T4" fmla="*/ 27 w 34"/>
                  <a:gd name="T5" fmla="*/ 5 h 52"/>
                  <a:gd name="T6" fmla="*/ 25 w 34"/>
                  <a:gd name="T7" fmla="*/ 0 h 52"/>
                  <a:gd name="T8" fmla="*/ 23 w 34"/>
                  <a:gd name="T9" fmla="*/ 2 h 52"/>
                  <a:gd name="T10" fmla="*/ 3 w 34"/>
                  <a:gd name="T11" fmla="*/ 2 h 52"/>
                  <a:gd name="T12" fmla="*/ 4 w 34"/>
                  <a:gd name="T13" fmla="*/ 10 h 52"/>
                  <a:gd name="T14" fmla="*/ 3 w 34"/>
                  <a:gd name="T15" fmla="*/ 11 h 52"/>
                  <a:gd name="T16" fmla="*/ 6 w 34"/>
                  <a:gd name="T17" fmla="*/ 24 h 52"/>
                  <a:gd name="T18" fmla="*/ 3 w 34"/>
                  <a:gd name="T19" fmla="*/ 29 h 52"/>
                  <a:gd name="T20" fmla="*/ 0 w 34"/>
                  <a:gd name="T21" fmla="*/ 37 h 52"/>
                  <a:gd name="T22" fmla="*/ 3 w 34"/>
                  <a:gd name="T23" fmla="*/ 46 h 52"/>
                  <a:gd name="T24" fmla="*/ 3 w 34"/>
                  <a:gd name="T25" fmla="*/ 50 h 52"/>
                  <a:gd name="T26" fmla="*/ 9 w 34"/>
                  <a:gd name="T27" fmla="*/ 52 h 52"/>
                  <a:gd name="T28" fmla="*/ 25 w 34"/>
                  <a:gd name="T29" fmla="*/ 46 h 52"/>
                  <a:gd name="T30" fmla="*/ 34 w 34"/>
                  <a:gd name="T31" fmla="*/ 42 h 52"/>
                  <a:gd name="T32" fmla="*/ 31 w 34"/>
                  <a:gd name="T33" fmla="*/ 33 h 52"/>
                  <a:gd name="T34" fmla="*/ 29 w 34"/>
                  <a:gd name="T35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52">
                    <a:moveTo>
                      <a:pt x="29" y="22"/>
                    </a:moveTo>
                    <a:cubicBezTo>
                      <a:pt x="28" y="19"/>
                      <a:pt x="29" y="13"/>
                      <a:pt x="29" y="10"/>
                    </a:cubicBezTo>
                    <a:cubicBezTo>
                      <a:pt x="29" y="8"/>
                      <a:pt x="28" y="6"/>
                      <a:pt x="27" y="5"/>
                    </a:cubicBezTo>
                    <a:cubicBezTo>
                      <a:pt x="26" y="5"/>
                      <a:pt x="26" y="3"/>
                      <a:pt x="25" y="0"/>
                    </a:cubicBezTo>
                    <a:cubicBezTo>
                      <a:pt x="24" y="1"/>
                      <a:pt x="24" y="3"/>
                      <a:pt x="23" y="2"/>
                    </a:cubicBezTo>
                    <a:cubicBezTo>
                      <a:pt x="23" y="1"/>
                      <a:pt x="4" y="0"/>
                      <a:pt x="3" y="2"/>
                    </a:cubicBezTo>
                    <a:cubicBezTo>
                      <a:pt x="2" y="3"/>
                      <a:pt x="5" y="8"/>
                      <a:pt x="4" y="10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5" y="16"/>
                      <a:pt x="6" y="22"/>
                      <a:pt x="6" y="24"/>
                    </a:cubicBezTo>
                    <a:cubicBezTo>
                      <a:pt x="6" y="26"/>
                      <a:pt x="3" y="27"/>
                      <a:pt x="3" y="29"/>
                    </a:cubicBezTo>
                    <a:cubicBezTo>
                      <a:pt x="3" y="31"/>
                      <a:pt x="0" y="36"/>
                      <a:pt x="0" y="37"/>
                    </a:cubicBezTo>
                    <a:cubicBezTo>
                      <a:pt x="0" y="38"/>
                      <a:pt x="2" y="45"/>
                      <a:pt x="3" y="46"/>
                    </a:cubicBezTo>
                    <a:cubicBezTo>
                      <a:pt x="4" y="47"/>
                      <a:pt x="4" y="48"/>
                      <a:pt x="3" y="50"/>
                    </a:cubicBezTo>
                    <a:cubicBezTo>
                      <a:pt x="7" y="51"/>
                      <a:pt x="9" y="52"/>
                      <a:pt x="9" y="52"/>
                    </a:cubicBezTo>
                    <a:cubicBezTo>
                      <a:pt x="11" y="52"/>
                      <a:pt x="21" y="48"/>
                      <a:pt x="25" y="46"/>
                    </a:cubicBezTo>
                    <a:cubicBezTo>
                      <a:pt x="28" y="44"/>
                      <a:pt x="32" y="43"/>
                      <a:pt x="34" y="42"/>
                    </a:cubicBezTo>
                    <a:cubicBezTo>
                      <a:pt x="33" y="39"/>
                      <a:pt x="31" y="35"/>
                      <a:pt x="31" y="33"/>
                    </a:cubicBezTo>
                    <a:cubicBezTo>
                      <a:pt x="31" y="28"/>
                      <a:pt x="30" y="24"/>
                      <a:pt x="29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9">
                <a:extLst>
                  <a:ext uri="{FF2B5EF4-FFF2-40B4-BE49-F238E27FC236}">
                    <a16:creationId xmlns:a16="http://schemas.microsoft.com/office/drawing/2014/main" id="{3C059288-E2C7-49D9-B83B-207D793E5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1165" y="3848891"/>
                <a:ext cx="140529" cy="106652"/>
              </a:xfrm>
              <a:custGeom>
                <a:avLst/>
                <a:gdLst>
                  <a:gd name="T0" fmla="*/ 20 w 61"/>
                  <a:gd name="T1" fmla="*/ 25 h 46"/>
                  <a:gd name="T2" fmla="*/ 24 w 61"/>
                  <a:gd name="T3" fmla="*/ 24 h 46"/>
                  <a:gd name="T4" fmla="*/ 30 w 61"/>
                  <a:gd name="T5" fmla="*/ 23 h 46"/>
                  <a:gd name="T6" fmla="*/ 37 w 61"/>
                  <a:gd name="T7" fmla="*/ 31 h 46"/>
                  <a:gd name="T8" fmla="*/ 38 w 61"/>
                  <a:gd name="T9" fmla="*/ 35 h 46"/>
                  <a:gd name="T10" fmla="*/ 38 w 61"/>
                  <a:gd name="T11" fmla="*/ 36 h 46"/>
                  <a:gd name="T12" fmla="*/ 44 w 61"/>
                  <a:gd name="T13" fmla="*/ 35 h 46"/>
                  <a:gd name="T14" fmla="*/ 46 w 61"/>
                  <a:gd name="T15" fmla="*/ 42 h 46"/>
                  <a:gd name="T16" fmla="*/ 50 w 61"/>
                  <a:gd name="T17" fmla="*/ 45 h 46"/>
                  <a:gd name="T18" fmla="*/ 53 w 61"/>
                  <a:gd name="T19" fmla="*/ 42 h 46"/>
                  <a:gd name="T20" fmla="*/ 55 w 61"/>
                  <a:gd name="T21" fmla="*/ 43 h 46"/>
                  <a:gd name="T22" fmla="*/ 57 w 61"/>
                  <a:gd name="T23" fmla="*/ 41 h 46"/>
                  <a:gd name="T24" fmla="*/ 56 w 61"/>
                  <a:gd name="T25" fmla="*/ 36 h 46"/>
                  <a:gd name="T26" fmla="*/ 60 w 61"/>
                  <a:gd name="T27" fmla="*/ 36 h 46"/>
                  <a:gd name="T28" fmla="*/ 58 w 61"/>
                  <a:gd name="T29" fmla="*/ 31 h 46"/>
                  <a:gd name="T30" fmla="*/ 57 w 61"/>
                  <a:gd name="T31" fmla="*/ 27 h 46"/>
                  <a:gd name="T32" fmla="*/ 57 w 61"/>
                  <a:gd name="T33" fmla="*/ 20 h 46"/>
                  <a:gd name="T34" fmla="*/ 56 w 61"/>
                  <a:gd name="T35" fmla="*/ 19 h 46"/>
                  <a:gd name="T36" fmla="*/ 54 w 61"/>
                  <a:gd name="T37" fmla="*/ 15 h 46"/>
                  <a:gd name="T38" fmla="*/ 54 w 61"/>
                  <a:gd name="T39" fmla="*/ 12 h 46"/>
                  <a:gd name="T40" fmla="*/ 51 w 61"/>
                  <a:gd name="T41" fmla="*/ 8 h 46"/>
                  <a:gd name="T42" fmla="*/ 48 w 61"/>
                  <a:gd name="T43" fmla="*/ 2 h 46"/>
                  <a:gd name="T44" fmla="*/ 42 w 61"/>
                  <a:gd name="T45" fmla="*/ 6 h 46"/>
                  <a:gd name="T46" fmla="*/ 37 w 61"/>
                  <a:gd name="T47" fmla="*/ 6 h 46"/>
                  <a:gd name="T48" fmla="*/ 32 w 61"/>
                  <a:gd name="T49" fmla="*/ 6 h 46"/>
                  <a:gd name="T50" fmla="*/ 30 w 61"/>
                  <a:gd name="T51" fmla="*/ 4 h 46"/>
                  <a:gd name="T52" fmla="*/ 30 w 61"/>
                  <a:gd name="T53" fmla="*/ 3 h 46"/>
                  <a:gd name="T54" fmla="*/ 29 w 61"/>
                  <a:gd name="T55" fmla="*/ 3 h 46"/>
                  <a:gd name="T56" fmla="*/ 17 w 61"/>
                  <a:gd name="T57" fmla="*/ 3 h 46"/>
                  <a:gd name="T58" fmla="*/ 12 w 61"/>
                  <a:gd name="T59" fmla="*/ 0 h 46"/>
                  <a:gd name="T60" fmla="*/ 10 w 61"/>
                  <a:gd name="T61" fmla="*/ 4 h 46"/>
                  <a:gd name="T62" fmla="*/ 10 w 61"/>
                  <a:gd name="T63" fmla="*/ 8 h 46"/>
                  <a:gd name="T64" fmla="*/ 7 w 61"/>
                  <a:gd name="T65" fmla="*/ 9 h 46"/>
                  <a:gd name="T66" fmla="*/ 1 w 61"/>
                  <a:gd name="T67" fmla="*/ 13 h 46"/>
                  <a:gd name="T68" fmla="*/ 0 w 61"/>
                  <a:gd name="T69" fmla="*/ 14 h 46"/>
                  <a:gd name="T70" fmla="*/ 6 w 61"/>
                  <a:gd name="T71" fmla="*/ 21 h 46"/>
                  <a:gd name="T72" fmla="*/ 15 w 61"/>
                  <a:gd name="T73" fmla="*/ 31 h 46"/>
                  <a:gd name="T74" fmla="*/ 20 w 61"/>
                  <a:gd name="T75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" h="46">
                    <a:moveTo>
                      <a:pt x="20" y="25"/>
                    </a:moveTo>
                    <a:cubicBezTo>
                      <a:pt x="20" y="23"/>
                      <a:pt x="22" y="23"/>
                      <a:pt x="24" y="24"/>
                    </a:cubicBezTo>
                    <a:cubicBezTo>
                      <a:pt x="26" y="24"/>
                      <a:pt x="28" y="23"/>
                      <a:pt x="30" y="23"/>
                    </a:cubicBezTo>
                    <a:cubicBezTo>
                      <a:pt x="32" y="23"/>
                      <a:pt x="37" y="29"/>
                      <a:pt x="37" y="31"/>
                    </a:cubicBezTo>
                    <a:cubicBezTo>
                      <a:pt x="37" y="32"/>
                      <a:pt x="37" y="34"/>
                      <a:pt x="38" y="35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1" y="35"/>
                      <a:pt x="43" y="35"/>
                      <a:pt x="44" y="35"/>
                    </a:cubicBezTo>
                    <a:cubicBezTo>
                      <a:pt x="45" y="35"/>
                      <a:pt x="46" y="39"/>
                      <a:pt x="46" y="42"/>
                    </a:cubicBezTo>
                    <a:cubicBezTo>
                      <a:pt x="46" y="44"/>
                      <a:pt x="49" y="46"/>
                      <a:pt x="50" y="45"/>
                    </a:cubicBezTo>
                    <a:cubicBezTo>
                      <a:pt x="51" y="43"/>
                      <a:pt x="53" y="41"/>
                      <a:pt x="53" y="42"/>
                    </a:cubicBezTo>
                    <a:cubicBezTo>
                      <a:pt x="53" y="43"/>
                      <a:pt x="54" y="43"/>
                      <a:pt x="55" y="43"/>
                    </a:cubicBezTo>
                    <a:cubicBezTo>
                      <a:pt x="55" y="42"/>
                      <a:pt x="56" y="42"/>
                      <a:pt x="57" y="41"/>
                    </a:cubicBezTo>
                    <a:cubicBezTo>
                      <a:pt x="58" y="40"/>
                      <a:pt x="55" y="38"/>
                      <a:pt x="56" y="36"/>
                    </a:cubicBezTo>
                    <a:cubicBezTo>
                      <a:pt x="57" y="34"/>
                      <a:pt x="58" y="37"/>
                      <a:pt x="60" y="36"/>
                    </a:cubicBezTo>
                    <a:cubicBezTo>
                      <a:pt x="61" y="34"/>
                      <a:pt x="58" y="32"/>
                      <a:pt x="58" y="31"/>
                    </a:cubicBezTo>
                    <a:cubicBezTo>
                      <a:pt x="59" y="30"/>
                      <a:pt x="58" y="28"/>
                      <a:pt x="57" y="27"/>
                    </a:cubicBezTo>
                    <a:cubicBezTo>
                      <a:pt x="56" y="26"/>
                      <a:pt x="56" y="23"/>
                      <a:pt x="57" y="20"/>
                    </a:cubicBezTo>
                    <a:cubicBezTo>
                      <a:pt x="56" y="20"/>
                      <a:pt x="56" y="20"/>
                      <a:pt x="56" y="19"/>
                    </a:cubicBezTo>
                    <a:cubicBezTo>
                      <a:pt x="55" y="18"/>
                      <a:pt x="56" y="15"/>
                      <a:pt x="54" y="15"/>
                    </a:cubicBezTo>
                    <a:cubicBezTo>
                      <a:pt x="52" y="15"/>
                      <a:pt x="52" y="12"/>
                      <a:pt x="54" y="12"/>
                    </a:cubicBezTo>
                    <a:cubicBezTo>
                      <a:pt x="55" y="11"/>
                      <a:pt x="51" y="10"/>
                      <a:pt x="51" y="8"/>
                    </a:cubicBezTo>
                    <a:cubicBezTo>
                      <a:pt x="51" y="6"/>
                      <a:pt x="49" y="2"/>
                      <a:pt x="48" y="2"/>
                    </a:cubicBezTo>
                    <a:cubicBezTo>
                      <a:pt x="47" y="2"/>
                      <a:pt x="44" y="6"/>
                      <a:pt x="42" y="6"/>
                    </a:cubicBezTo>
                    <a:cubicBezTo>
                      <a:pt x="41" y="6"/>
                      <a:pt x="38" y="3"/>
                      <a:pt x="37" y="6"/>
                    </a:cubicBezTo>
                    <a:cubicBezTo>
                      <a:pt x="36" y="8"/>
                      <a:pt x="34" y="5"/>
                      <a:pt x="32" y="6"/>
                    </a:cubicBezTo>
                    <a:cubicBezTo>
                      <a:pt x="31" y="8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3"/>
                    </a:cubicBezTo>
                    <a:cubicBezTo>
                      <a:pt x="30" y="3"/>
                      <a:pt x="29" y="3"/>
                      <a:pt x="29" y="3"/>
                    </a:cubicBezTo>
                    <a:cubicBezTo>
                      <a:pt x="25" y="5"/>
                      <a:pt x="18" y="4"/>
                      <a:pt x="17" y="3"/>
                    </a:cubicBezTo>
                    <a:cubicBezTo>
                      <a:pt x="17" y="1"/>
                      <a:pt x="12" y="0"/>
                      <a:pt x="12" y="0"/>
                    </a:cubicBezTo>
                    <a:cubicBezTo>
                      <a:pt x="12" y="0"/>
                      <a:pt x="12" y="3"/>
                      <a:pt x="10" y="4"/>
                    </a:cubicBezTo>
                    <a:cubicBezTo>
                      <a:pt x="8" y="5"/>
                      <a:pt x="10" y="7"/>
                      <a:pt x="10" y="8"/>
                    </a:cubicBezTo>
                    <a:cubicBezTo>
                      <a:pt x="10" y="8"/>
                      <a:pt x="9" y="10"/>
                      <a:pt x="7" y="9"/>
                    </a:cubicBezTo>
                    <a:cubicBezTo>
                      <a:pt x="6" y="8"/>
                      <a:pt x="3" y="12"/>
                      <a:pt x="1" y="13"/>
                    </a:cubicBezTo>
                    <a:cubicBezTo>
                      <a:pt x="1" y="13"/>
                      <a:pt x="0" y="13"/>
                      <a:pt x="0" y="14"/>
                    </a:cubicBezTo>
                    <a:cubicBezTo>
                      <a:pt x="3" y="16"/>
                      <a:pt x="2" y="18"/>
                      <a:pt x="6" y="21"/>
                    </a:cubicBezTo>
                    <a:cubicBezTo>
                      <a:pt x="9" y="23"/>
                      <a:pt x="13" y="26"/>
                      <a:pt x="15" y="31"/>
                    </a:cubicBezTo>
                    <a:cubicBezTo>
                      <a:pt x="17" y="29"/>
                      <a:pt x="20" y="26"/>
                      <a:pt x="2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0">
                <a:extLst>
                  <a:ext uri="{FF2B5EF4-FFF2-40B4-BE49-F238E27FC236}">
                    <a16:creationId xmlns:a16="http://schemas.microsoft.com/office/drawing/2014/main" id="{149444A0-CE4E-490A-B29A-A0C0B88F3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8920" y="3929193"/>
                <a:ext cx="77793" cy="74029"/>
              </a:xfrm>
              <a:custGeom>
                <a:avLst/>
                <a:gdLst>
                  <a:gd name="T0" fmla="*/ 27 w 34"/>
                  <a:gd name="T1" fmla="*/ 19 h 32"/>
                  <a:gd name="T2" fmla="*/ 24 w 34"/>
                  <a:gd name="T3" fmla="*/ 16 h 32"/>
                  <a:gd name="T4" fmla="*/ 25 w 34"/>
                  <a:gd name="T5" fmla="*/ 10 h 32"/>
                  <a:gd name="T6" fmla="*/ 26 w 34"/>
                  <a:gd name="T7" fmla="*/ 8 h 32"/>
                  <a:gd name="T8" fmla="*/ 24 w 34"/>
                  <a:gd name="T9" fmla="*/ 7 h 32"/>
                  <a:gd name="T10" fmla="*/ 21 w 34"/>
                  <a:gd name="T11" fmla="*/ 10 h 32"/>
                  <a:gd name="T12" fmla="*/ 17 w 34"/>
                  <a:gd name="T13" fmla="*/ 7 h 32"/>
                  <a:gd name="T14" fmla="*/ 15 w 34"/>
                  <a:gd name="T15" fmla="*/ 0 h 32"/>
                  <a:gd name="T16" fmla="*/ 9 w 34"/>
                  <a:gd name="T17" fmla="*/ 1 h 32"/>
                  <a:gd name="T18" fmla="*/ 8 w 34"/>
                  <a:gd name="T19" fmla="*/ 5 h 32"/>
                  <a:gd name="T20" fmla="*/ 2 w 34"/>
                  <a:gd name="T21" fmla="*/ 10 h 32"/>
                  <a:gd name="T22" fmla="*/ 0 w 34"/>
                  <a:gd name="T23" fmla="*/ 13 h 32"/>
                  <a:gd name="T24" fmla="*/ 10 w 34"/>
                  <a:gd name="T25" fmla="*/ 20 h 32"/>
                  <a:gd name="T26" fmla="*/ 29 w 34"/>
                  <a:gd name="T27" fmla="*/ 32 h 32"/>
                  <a:gd name="T28" fmla="*/ 31 w 34"/>
                  <a:gd name="T29" fmla="*/ 32 h 32"/>
                  <a:gd name="T30" fmla="*/ 33 w 34"/>
                  <a:gd name="T31" fmla="*/ 25 h 32"/>
                  <a:gd name="T32" fmla="*/ 27 w 34"/>
                  <a:gd name="T33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32">
                    <a:moveTo>
                      <a:pt x="27" y="19"/>
                    </a:moveTo>
                    <a:cubicBezTo>
                      <a:pt x="25" y="17"/>
                      <a:pt x="23" y="17"/>
                      <a:pt x="24" y="16"/>
                    </a:cubicBezTo>
                    <a:cubicBezTo>
                      <a:pt x="26" y="15"/>
                      <a:pt x="26" y="13"/>
                      <a:pt x="25" y="10"/>
                    </a:cubicBezTo>
                    <a:cubicBezTo>
                      <a:pt x="25" y="9"/>
                      <a:pt x="25" y="9"/>
                      <a:pt x="26" y="8"/>
                    </a:cubicBezTo>
                    <a:cubicBezTo>
                      <a:pt x="25" y="8"/>
                      <a:pt x="24" y="8"/>
                      <a:pt x="24" y="7"/>
                    </a:cubicBezTo>
                    <a:cubicBezTo>
                      <a:pt x="24" y="6"/>
                      <a:pt x="22" y="8"/>
                      <a:pt x="21" y="10"/>
                    </a:cubicBezTo>
                    <a:cubicBezTo>
                      <a:pt x="20" y="11"/>
                      <a:pt x="17" y="9"/>
                      <a:pt x="17" y="7"/>
                    </a:cubicBezTo>
                    <a:cubicBezTo>
                      <a:pt x="17" y="4"/>
                      <a:pt x="16" y="0"/>
                      <a:pt x="15" y="0"/>
                    </a:cubicBezTo>
                    <a:cubicBezTo>
                      <a:pt x="14" y="0"/>
                      <a:pt x="12" y="0"/>
                      <a:pt x="9" y="1"/>
                    </a:cubicBezTo>
                    <a:cubicBezTo>
                      <a:pt x="9" y="2"/>
                      <a:pt x="8" y="4"/>
                      <a:pt x="8" y="5"/>
                    </a:cubicBezTo>
                    <a:cubicBezTo>
                      <a:pt x="8" y="7"/>
                      <a:pt x="3" y="9"/>
                      <a:pt x="2" y="10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3" y="15"/>
                      <a:pt x="7" y="18"/>
                      <a:pt x="10" y="20"/>
                    </a:cubicBezTo>
                    <a:cubicBezTo>
                      <a:pt x="16" y="24"/>
                      <a:pt x="25" y="30"/>
                      <a:pt x="29" y="32"/>
                    </a:cubicBezTo>
                    <a:cubicBezTo>
                      <a:pt x="30" y="32"/>
                      <a:pt x="30" y="32"/>
                      <a:pt x="31" y="32"/>
                    </a:cubicBezTo>
                    <a:cubicBezTo>
                      <a:pt x="32" y="28"/>
                      <a:pt x="33" y="27"/>
                      <a:pt x="33" y="25"/>
                    </a:cubicBezTo>
                    <a:cubicBezTo>
                      <a:pt x="34" y="22"/>
                      <a:pt x="30" y="20"/>
                      <a:pt x="27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31">
                <a:extLst>
                  <a:ext uri="{FF2B5EF4-FFF2-40B4-BE49-F238E27FC236}">
                    <a16:creationId xmlns:a16="http://schemas.microsoft.com/office/drawing/2014/main" id="{78CFA99B-E94F-4043-AE68-59D1BA056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298" y="3901589"/>
                <a:ext cx="52698" cy="57717"/>
              </a:xfrm>
              <a:custGeom>
                <a:avLst/>
                <a:gdLst>
                  <a:gd name="T0" fmla="*/ 22 w 23"/>
                  <a:gd name="T1" fmla="*/ 17 h 25"/>
                  <a:gd name="T2" fmla="*/ 23 w 23"/>
                  <a:gd name="T3" fmla="*/ 12 h 25"/>
                  <a:gd name="T4" fmla="*/ 22 w 23"/>
                  <a:gd name="T5" fmla="*/ 8 h 25"/>
                  <a:gd name="T6" fmla="*/ 15 w 23"/>
                  <a:gd name="T7" fmla="*/ 0 h 25"/>
                  <a:gd name="T8" fmla="*/ 9 w 23"/>
                  <a:gd name="T9" fmla="*/ 1 h 25"/>
                  <a:gd name="T10" fmla="*/ 5 w 23"/>
                  <a:gd name="T11" fmla="*/ 2 h 25"/>
                  <a:gd name="T12" fmla="*/ 0 w 23"/>
                  <a:gd name="T13" fmla="*/ 8 h 25"/>
                  <a:gd name="T14" fmla="*/ 1 w 23"/>
                  <a:gd name="T15" fmla="*/ 11 h 25"/>
                  <a:gd name="T16" fmla="*/ 7 w 23"/>
                  <a:gd name="T17" fmla="*/ 21 h 25"/>
                  <a:gd name="T18" fmla="*/ 14 w 23"/>
                  <a:gd name="T19" fmla="*/ 25 h 25"/>
                  <a:gd name="T20" fmla="*/ 16 w 23"/>
                  <a:gd name="T21" fmla="*/ 22 h 25"/>
                  <a:gd name="T22" fmla="*/ 22 w 23"/>
                  <a:gd name="T23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25">
                    <a:moveTo>
                      <a:pt x="22" y="17"/>
                    </a:moveTo>
                    <a:cubicBezTo>
                      <a:pt x="22" y="15"/>
                      <a:pt x="23" y="14"/>
                      <a:pt x="23" y="12"/>
                    </a:cubicBezTo>
                    <a:cubicBezTo>
                      <a:pt x="22" y="11"/>
                      <a:pt x="22" y="9"/>
                      <a:pt x="22" y="8"/>
                    </a:cubicBezTo>
                    <a:cubicBezTo>
                      <a:pt x="22" y="6"/>
                      <a:pt x="17" y="0"/>
                      <a:pt x="15" y="0"/>
                    </a:cubicBezTo>
                    <a:cubicBezTo>
                      <a:pt x="13" y="0"/>
                      <a:pt x="11" y="1"/>
                      <a:pt x="9" y="1"/>
                    </a:cubicBezTo>
                    <a:cubicBezTo>
                      <a:pt x="7" y="0"/>
                      <a:pt x="5" y="0"/>
                      <a:pt x="5" y="2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3" y="17"/>
                      <a:pt x="5" y="19"/>
                      <a:pt x="7" y="21"/>
                    </a:cubicBezTo>
                    <a:cubicBezTo>
                      <a:pt x="9" y="22"/>
                      <a:pt x="11" y="23"/>
                      <a:pt x="14" y="25"/>
                    </a:cubicBezTo>
                    <a:cubicBezTo>
                      <a:pt x="14" y="24"/>
                      <a:pt x="15" y="23"/>
                      <a:pt x="16" y="22"/>
                    </a:cubicBezTo>
                    <a:cubicBezTo>
                      <a:pt x="17" y="21"/>
                      <a:pt x="22" y="19"/>
                      <a:pt x="22" y="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32">
                <a:extLst>
                  <a:ext uri="{FF2B5EF4-FFF2-40B4-BE49-F238E27FC236}">
                    <a16:creationId xmlns:a16="http://schemas.microsoft.com/office/drawing/2014/main" id="{4811BD5E-BD65-4C3F-94C9-CE54BDEEE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7288" y="3559049"/>
                <a:ext cx="154331" cy="124218"/>
              </a:xfrm>
              <a:custGeom>
                <a:avLst/>
                <a:gdLst>
                  <a:gd name="T0" fmla="*/ 31 w 67"/>
                  <a:gd name="T1" fmla="*/ 42 h 54"/>
                  <a:gd name="T2" fmla="*/ 40 w 67"/>
                  <a:gd name="T3" fmla="*/ 36 h 54"/>
                  <a:gd name="T4" fmla="*/ 40 w 67"/>
                  <a:gd name="T5" fmla="*/ 14 h 54"/>
                  <a:gd name="T6" fmla="*/ 67 w 67"/>
                  <a:gd name="T7" fmla="*/ 14 h 54"/>
                  <a:gd name="T8" fmla="*/ 67 w 67"/>
                  <a:gd name="T9" fmla="*/ 3 h 54"/>
                  <a:gd name="T10" fmla="*/ 61 w 67"/>
                  <a:gd name="T11" fmla="*/ 0 h 54"/>
                  <a:gd name="T12" fmla="*/ 31 w 67"/>
                  <a:gd name="T13" fmla="*/ 0 h 54"/>
                  <a:gd name="T14" fmla="*/ 27 w 67"/>
                  <a:gd name="T15" fmla="*/ 7 h 54"/>
                  <a:gd name="T16" fmla="*/ 16 w 67"/>
                  <a:gd name="T17" fmla="*/ 22 h 54"/>
                  <a:gd name="T18" fmla="*/ 2 w 67"/>
                  <a:gd name="T19" fmla="*/ 47 h 54"/>
                  <a:gd name="T20" fmla="*/ 0 w 67"/>
                  <a:gd name="T21" fmla="*/ 54 h 54"/>
                  <a:gd name="T22" fmla="*/ 31 w 67"/>
                  <a:gd name="T23" fmla="*/ 54 h 54"/>
                  <a:gd name="T24" fmla="*/ 31 w 67"/>
                  <a:gd name="T25" fmla="*/ 4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54">
                    <a:moveTo>
                      <a:pt x="31" y="42"/>
                    </a:moveTo>
                    <a:cubicBezTo>
                      <a:pt x="31" y="40"/>
                      <a:pt x="40" y="38"/>
                      <a:pt x="40" y="36"/>
                    </a:cubicBezTo>
                    <a:cubicBezTo>
                      <a:pt x="40" y="34"/>
                      <a:pt x="40" y="14"/>
                      <a:pt x="40" y="14"/>
                    </a:cubicBezTo>
                    <a:cubicBezTo>
                      <a:pt x="40" y="14"/>
                      <a:pt x="66" y="15"/>
                      <a:pt x="67" y="14"/>
                    </a:cubicBezTo>
                    <a:cubicBezTo>
                      <a:pt x="67" y="14"/>
                      <a:pt x="67" y="8"/>
                      <a:pt x="67" y="3"/>
                    </a:cubicBezTo>
                    <a:cubicBezTo>
                      <a:pt x="66" y="1"/>
                      <a:pt x="67" y="0"/>
                      <a:pt x="61" y="0"/>
                    </a:cubicBezTo>
                    <a:cubicBezTo>
                      <a:pt x="56" y="0"/>
                      <a:pt x="41" y="0"/>
                      <a:pt x="31" y="0"/>
                    </a:cubicBezTo>
                    <a:cubicBezTo>
                      <a:pt x="29" y="2"/>
                      <a:pt x="28" y="5"/>
                      <a:pt x="27" y="7"/>
                    </a:cubicBezTo>
                    <a:cubicBezTo>
                      <a:pt x="25" y="11"/>
                      <a:pt x="16" y="16"/>
                      <a:pt x="16" y="22"/>
                    </a:cubicBezTo>
                    <a:cubicBezTo>
                      <a:pt x="16" y="27"/>
                      <a:pt x="7" y="35"/>
                      <a:pt x="2" y="47"/>
                    </a:cubicBezTo>
                    <a:cubicBezTo>
                      <a:pt x="0" y="50"/>
                      <a:pt x="0" y="52"/>
                      <a:pt x="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4"/>
                      <a:pt x="31" y="44"/>
                      <a:pt x="31" y="4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33">
                <a:extLst>
                  <a:ext uri="{FF2B5EF4-FFF2-40B4-BE49-F238E27FC236}">
                    <a16:creationId xmlns:a16="http://schemas.microsoft.com/office/drawing/2014/main" id="{E131F1EB-6C74-4BCF-8EB2-BCC897873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4778" y="3565323"/>
                <a:ext cx="225851" cy="247181"/>
              </a:xfrm>
              <a:custGeom>
                <a:avLst/>
                <a:gdLst>
                  <a:gd name="T0" fmla="*/ 8 w 98"/>
                  <a:gd name="T1" fmla="*/ 92 h 107"/>
                  <a:gd name="T2" fmla="*/ 15 w 98"/>
                  <a:gd name="T3" fmla="*/ 92 h 107"/>
                  <a:gd name="T4" fmla="*/ 21 w 98"/>
                  <a:gd name="T5" fmla="*/ 92 h 107"/>
                  <a:gd name="T6" fmla="*/ 26 w 98"/>
                  <a:gd name="T7" fmla="*/ 95 h 107"/>
                  <a:gd name="T8" fmla="*/ 29 w 98"/>
                  <a:gd name="T9" fmla="*/ 95 h 107"/>
                  <a:gd name="T10" fmla="*/ 34 w 98"/>
                  <a:gd name="T11" fmla="*/ 103 h 107"/>
                  <a:gd name="T12" fmla="*/ 38 w 98"/>
                  <a:gd name="T13" fmla="*/ 107 h 107"/>
                  <a:gd name="T14" fmla="*/ 42 w 98"/>
                  <a:gd name="T15" fmla="*/ 104 h 107"/>
                  <a:gd name="T16" fmla="*/ 47 w 98"/>
                  <a:gd name="T17" fmla="*/ 102 h 107"/>
                  <a:gd name="T18" fmla="*/ 52 w 98"/>
                  <a:gd name="T19" fmla="*/ 101 h 107"/>
                  <a:gd name="T20" fmla="*/ 57 w 98"/>
                  <a:gd name="T21" fmla="*/ 102 h 107"/>
                  <a:gd name="T22" fmla="*/ 62 w 98"/>
                  <a:gd name="T23" fmla="*/ 100 h 107"/>
                  <a:gd name="T24" fmla="*/ 93 w 98"/>
                  <a:gd name="T25" fmla="*/ 100 h 107"/>
                  <a:gd name="T26" fmla="*/ 94 w 98"/>
                  <a:gd name="T27" fmla="*/ 93 h 107"/>
                  <a:gd name="T28" fmla="*/ 92 w 98"/>
                  <a:gd name="T29" fmla="*/ 91 h 107"/>
                  <a:gd name="T30" fmla="*/ 84 w 98"/>
                  <a:gd name="T31" fmla="*/ 20 h 107"/>
                  <a:gd name="T32" fmla="*/ 98 w 98"/>
                  <a:gd name="T33" fmla="*/ 20 h 107"/>
                  <a:gd name="T34" fmla="*/ 69 w 98"/>
                  <a:gd name="T35" fmla="*/ 1 h 107"/>
                  <a:gd name="T36" fmla="*/ 68 w 98"/>
                  <a:gd name="T37" fmla="*/ 0 h 107"/>
                  <a:gd name="T38" fmla="*/ 68 w 98"/>
                  <a:gd name="T39" fmla="*/ 11 h 107"/>
                  <a:gd name="T40" fmla="*/ 41 w 98"/>
                  <a:gd name="T41" fmla="*/ 11 h 107"/>
                  <a:gd name="T42" fmla="*/ 41 w 98"/>
                  <a:gd name="T43" fmla="*/ 33 h 107"/>
                  <a:gd name="T44" fmla="*/ 32 w 98"/>
                  <a:gd name="T45" fmla="*/ 39 h 107"/>
                  <a:gd name="T46" fmla="*/ 32 w 98"/>
                  <a:gd name="T47" fmla="*/ 51 h 107"/>
                  <a:gd name="T48" fmla="*/ 1 w 98"/>
                  <a:gd name="T49" fmla="*/ 51 h 107"/>
                  <a:gd name="T50" fmla="*/ 5 w 98"/>
                  <a:gd name="T51" fmla="*/ 60 h 107"/>
                  <a:gd name="T52" fmla="*/ 7 w 98"/>
                  <a:gd name="T53" fmla="*/ 73 h 107"/>
                  <a:gd name="T54" fmla="*/ 4 w 98"/>
                  <a:gd name="T55" fmla="*/ 89 h 107"/>
                  <a:gd name="T56" fmla="*/ 3 w 98"/>
                  <a:gd name="T57" fmla="*/ 96 h 107"/>
                  <a:gd name="T58" fmla="*/ 3 w 98"/>
                  <a:gd name="T59" fmla="*/ 96 h 107"/>
                  <a:gd name="T60" fmla="*/ 8 w 98"/>
                  <a:gd name="T61" fmla="*/ 9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8" h="107">
                    <a:moveTo>
                      <a:pt x="8" y="92"/>
                    </a:moveTo>
                    <a:cubicBezTo>
                      <a:pt x="11" y="93"/>
                      <a:pt x="15" y="92"/>
                      <a:pt x="15" y="92"/>
                    </a:cubicBezTo>
                    <a:cubicBezTo>
                      <a:pt x="15" y="92"/>
                      <a:pt x="19" y="90"/>
                      <a:pt x="21" y="92"/>
                    </a:cubicBezTo>
                    <a:cubicBezTo>
                      <a:pt x="24" y="93"/>
                      <a:pt x="26" y="95"/>
                      <a:pt x="26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31" y="102"/>
                      <a:pt x="34" y="103"/>
                    </a:cubicBezTo>
                    <a:cubicBezTo>
                      <a:pt x="36" y="103"/>
                      <a:pt x="38" y="105"/>
                      <a:pt x="38" y="107"/>
                    </a:cubicBezTo>
                    <a:cubicBezTo>
                      <a:pt x="41" y="107"/>
                      <a:pt x="42" y="106"/>
                      <a:pt x="42" y="104"/>
                    </a:cubicBezTo>
                    <a:cubicBezTo>
                      <a:pt x="42" y="102"/>
                      <a:pt x="44" y="99"/>
                      <a:pt x="47" y="102"/>
                    </a:cubicBezTo>
                    <a:cubicBezTo>
                      <a:pt x="51" y="105"/>
                      <a:pt x="51" y="103"/>
                      <a:pt x="52" y="101"/>
                    </a:cubicBezTo>
                    <a:cubicBezTo>
                      <a:pt x="52" y="100"/>
                      <a:pt x="55" y="102"/>
                      <a:pt x="57" y="102"/>
                    </a:cubicBezTo>
                    <a:cubicBezTo>
                      <a:pt x="59" y="102"/>
                      <a:pt x="62" y="100"/>
                      <a:pt x="62" y="100"/>
                    </a:cubicBezTo>
                    <a:cubicBezTo>
                      <a:pt x="62" y="100"/>
                      <a:pt x="92" y="101"/>
                      <a:pt x="93" y="100"/>
                    </a:cubicBezTo>
                    <a:cubicBezTo>
                      <a:pt x="95" y="99"/>
                      <a:pt x="94" y="93"/>
                      <a:pt x="94" y="93"/>
                    </a:cubicBezTo>
                    <a:cubicBezTo>
                      <a:pt x="92" y="91"/>
                      <a:pt x="92" y="91"/>
                      <a:pt x="92" y="91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83" y="10"/>
                      <a:pt x="71" y="2"/>
                      <a:pt x="69" y="1"/>
                    </a:cubicBezTo>
                    <a:cubicBezTo>
                      <a:pt x="69" y="1"/>
                      <a:pt x="68" y="0"/>
                      <a:pt x="68" y="0"/>
                    </a:cubicBezTo>
                    <a:cubicBezTo>
                      <a:pt x="68" y="5"/>
                      <a:pt x="68" y="11"/>
                      <a:pt x="68" y="11"/>
                    </a:cubicBezTo>
                    <a:cubicBezTo>
                      <a:pt x="67" y="12"/>
                      <a:pt x="41" y="11"/>
                      <a:pt x="41" y="11"/>
                    </a:cubicBezTo>
                    <a:cubicBezTo>
                      <a:pt x="41" y="11"/>
                      <a:pt x="41" y="31"/>
                      <a:pt x="41" y="33"/>
                    </a:cubicBezTo>
                    <a:cubicBezTo>
                      <a:pt x="41" y="35"/>
                      <a:pt x="32" y="37"/>
                      <a:pt x="32" y="39"/>
                    </a:cubicBezTo>
                    <a:cubicBezTo>
                      <a:pt x="32" y="41"/>
                      <a:pt x="32" y="51"/>
                      <a:pt x="32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6"/>
                      <a:pt x="3" y="58"/>
                      <a:pt x="5" y="60"/>
                    </a:cubicBezTo>
                    <a:cubicBezTo>
                      <a:pt x="8" y="63"/>
                      <a:pt x="3" y="68"/>
                      <a:pt x="7" y="73"/>
                    </a:cubicBezTo>
                    <a:cubicBezTo>
                      <a:pt x="11" y="78"/>
                      <a:pt x="6" y="86"/>
                      <a:pt x="4" y="89"/>
                    </a:cubicBezTo>
                    <a:cubicBezTo>
                      <a:pt x="3" y="91"/>
                      <a:pt x="3" y="93"/>
                      <a:pt x="3" y="96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6" y="95"/>
                      <a:pt x="5" y="92"/>
                      <a:pt x="8" y="9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34">
                <a:extLst>
                  <a:ext uri="{FF2B5EF4-FFF2-40B4-BE49-F238E27FC236}">
                    <a16:creationId xmlns:a16="http://schemas.microsoft.com/office/drawing/2014/main" id="{C2491BC2-4204-4CAE-9B1A-BDEB32BFF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609" y="3611748"/>
                <a:ext cx="311172" cy="288587"/>
              </a:xfrm>
              <a:custGeom>
                <a:avLst/>
                <a:gdLst>
                  <a:gd name="T0" fmla="*/ 128 w 135"/>
                  <a:gd name="T1" fmla="*/ 52 h 125"/>
                  <a:gd name="T2" fmla="*/ 124 w 135"/>
                  <a:gd name="T3" fmla="*/ 43 h 125"/>
                  <a:gd name="T4" fmla="*/ 115 w 135"/>
                  <a:gd name="T5" fmla="*/ 40 h 125"/>
                  <a:gd name="T6" fmla="*/ 109 w 135"/>
                  <a:gd name="T7" fmla="*/ 33 h 125"/>
                  <a:gd name="T8" fmla="*/ 60 w 135"/>
                  <a:gd name="T9" fmla="*/ 0 h 125"/>
                  <a:gd name="T10" fmla="*/ 46 w 135"/>
                  <a:gd name="T11" fmla="*/ 0 h 125"/>
                  <a:gd name="T12" fmla="*/ 54 w 135"/>
                  <a:gd name="T13" fmla="*/ 71 h 125"/>
                  <a:gd name="T14" fmla="*/ 56 w 135"/>
                  <a:gd name="T15" fmla="*/ 73 h 125"/>
                  <a:gd name="T16" fmla="*/ 55 w 135"/>
                  <a:gd name="T17" fmla="*/ 80 h 125"/>
                  <a:gd name="T18" fmla="*/ 24 w 135"/>
                  <a:gd name="T19" fmla="*/ 80 h 125"/>
                  <a:gd name="T20" fmla="*/ 19 w 135"/>
                  <a:gd name="T21" fmla="*/ 82 h 125"/>
                  <a:gd name="T22" fmla="*/ 14 w 135"/>
                  <a:gd name="T23" fmla="*/ 81 h 125"/>
                  <a:gd name="T24" fmla="*/ 9 w 135"/>
                  <a:gd name="T25" fmla="*/ 82 h 125"/>
                  <a:gd name="T26" fmla="*/ 4 w 135"/>
                  <a:gd name="T27" fmla="*/ 84 h 125"/>
                  <a:gd name="T28" fmla="*/ 0 w 135"/>
                  <a:gd name="T29" fmla="*/ 87 h 125"/>
                  <a:gd name="T30" fmla="*/ 1 w 135"/>
                  <a:gd name="T31" fmla="*/ 88 h 125"/>
                  <a:gd name="T32" fmla="*/ 2 w 135"/>
                  <a:gd name="T33" fmla="*/ 91 h 125"/>
                  <a:gd name="T34" fmla="*/ 4 w 135"/>
                  <a:gd name="T35" fmla="*/ 96 h 125"/>
                  <a:gd name="T36" fmla="*/ 8 w 135"/>
                  <a:gd name="T37" fmla="*/ 101 h 125"/>
                  <a:gd name="T38" fmla="*/ 8 w 135"/>
                  <a:gd name="T39" fmla="*/ 107 h 125"/>
                  <a:gd name="T40" fmla="*/ 10 w 135"/>
                  <a:gd name="T41" fmla="*/ 109 h 125"/>
                  <a:gd name="T42" fmla="*/ 15 w 135"/>
                  <a:gd name="T43" fmla="*/ 109 h 125"/>
                  <a:gd name="T44" fmla="*/ 20 w 135"/>
                  <a:gd name="T45" fmla="*/ 109 h 125"/>
                  <a:gd name="T46" fmla="*/ 26 w 135"/>
                  <a:gd name="T47" fmla="*/ 105 h 125"/>
                  <a:gd name="T48" fmla="*/ 29 w 135"/>
                  <a:gd name="T49" fmla="*/ 111 h 125"/>
                  <a:gd name="T50" fmla="*/ 32 w 135"/>
                  <a:gd name="T51" fmla="*/ 115 h 125"/>
                  <a:gd name="T52" fmla="*/ 32 w 135"/>
                  <a:gd name="T53" fmla="*/ 118 h 125"/>
                  <a:gd name="T54" fmla="*/ 34 w 135"/>
                  <a:gd name="T55" fmla="*/ 122 h 125"/>
                  <a:gd name="T56" fmla="*/ 38 w 135"/>
                  <a:gd name="T57" fmla="*/ 123 h 125"/>
                  <a:gd name="T58" fmla="*/ 42 w 135"/>
                  <a:gd name="T59" fmla="*/ 124 h 125"/>
                  <a:gd name="T60" fmla="*/ 46 w 135"/>
                  <a:gd name="T61" fmla="*/ 122 h 125"/>
                  <a:gd name="T62" fmla="*/ 50 w 135"/>
                  <a:gd name="T63" fmla="*/ 121 h 125"/>
                  <a:gd name="T64" fmla="*/ 53 w 135"/>
                  <a:gd name="T65" fmla="*/ 122 h 125"/>
                  <a:gd name="T66" fmla="*/ 55 w 135"/>
                  <a:gd name="T67" fmla="*/ 122 h 125"/>
                  <a:gd name="T68" fmla="*/ 58 w 135"/>
                  <a:gd name="T69" fmla="*/ 116 h 125"/>
                  <a:gd name="T70" fmla="*/ 57 w 135"/>
                  <a:gd name="T71" fmla="*/ 110 h 125"/>
                  <a:gd name="T72" fmla="*/ 63 w 135"/>
                  <a:gd name="T73" fmla="*/ 108 h 125"/>
                  <a:gd name="T74" fmla="*/ 66 w 135"/>
                  <a:gd name="T75" fmla="*/ 103 h 125"/>
                  <a:gd name="T76" fmla="*/ 69 w 135"/>
                  <a:gd name="T77" fmla="*/ 97 h 125"/>
                  <a:gd name="T78" fmla="*/ 74 w 135"/>
                  <a:gd name="T79" fmla="*/ 97 h 125"/>
                  <a:gd name="T80" fmla="*/ 77 w 135"/>
                  <a:gd name="T81" fmla="*/ 93 h 125"/>
                  <a:gd name="T82" fmla="*/ 81 w 135"/>
                  <a:gd name="T83" fmla="*/ 91 h 125"/>
                  <a:gd name="T84" fmla="*/ 84 w 135"/>
                  <a:gd name="T85" fmla="*/ 89 h 125"/>
                  <a:gd name="T86" fmla="*/ 91 w 135"/>
                  <a:gd name="T87" fmla="*/ 87 h 125"/>
                  <a:gd name="T88" fmla="*/ 97 w 135"/>
                  <a:gd name="T89" fmla="*/ 84 h 125"/>
                  <a:gd name="T90" fmla="*/ 107 w 135"/>
                  <a:gd name="T91" fmla="*/ 84 h 125"/>
                  <a:gd name="T92" fmla="*/ 114 w 135"/>
                  <a:gd name="T93" fmla="*/ 82 h 125"/>
                  <a:gd name="T94" fmla="*/ 126 w 135"/>
                  <a:gd name="T95" fmla="*/ 81 h 125"/>
                  <a:gd name="T96" fmla="*/ 131 w 135"/>
                  <a:gd name="T97" fmla="*/ 78 h 125"/>
                  <a:gd name="T98" fmla="*/ 134 w 135"/>
                  <a:gd name="T99" fmla="*/ 72 h 125"/>
                  <a:gd name="T100" fmla="*/ 134 w 135"/>
                  <a:gd name="T101" fmla="*/ 50 h 125"/>
                  <a:gd name="T102" fmla="*/ 128 w 135"/>
                  <a:gd name="T103" fmla="*/ 5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" h="125">
                    <a:moveTo>
                      <a:pt x="128" y="52"/>
                    </a:moveTo>
                    <a:cubicBezTo>
                      <a:pt x="128" y="52"/>
                      <a:pt x="128" y="46"/>
                      <a:pt x="124" y="43"/>
                    </a:cubicBezTo>
                    <a:cubicBezTo>
                      <a:pt x="120" y="41"/>
                      <a:pt x="115" y="40"/>
                      <a:pt x="115" y="40"/>
                    </a:cubicBezTo>
                    <a:cubicBezTo>
                      <a:pt x="115" y="40"/>
                      <a:pt x="112" y="35"/>
                      <a:pt x="109" y="33"/>
                    </a:cubicBezTo>
                    <a:cubicBezTo>
                      <a:pt x="108" y="32"/>
                      <a:pt x="82" y="14"/>
                      <a:pt x="6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6" y="73"/>
                      <a:pt x="56" y="73"/>
                      <a:pt x="56" y="73"/>
                    </a:cubicBezTo>
                    <a:cubicBezTo>
                      <a:pt x="56" y="73"/>
                      <a:pt x="57" y="79"/>
                      <a:pt x="55" y="80"/>
                    </a:cubicBezTo>
                    <a:cubicBezTo>
                      <a:pt x="54" y="81"/>
                      <a:pt x="24" y="80"/>
                      <a:pt x="24" y="80"/>
                    </a:cubicBezTo>
                    <a:cubicBezTo>
                      <a:pt x="24" y="80"/>
                      <a:pt x="21" y="82"/>
                      <a:pt x="19" y="82"/>
                    </a:cubicBezTo>
                    <a:cubicBezTo>
                      <a:pt x="17" y="82"/>
                      <a:pt x="14" y="80"/>
                      <a:pt x="14" y="81"/>
                    </a:cubicBezTo>
                    <a:cubicBezTo>
                      <a:pt x="13" y="83"/>
                      <a:pt x="13" y="85"/>
                      <a:pt x="9" y="82"/>
                    </a:cubicBezTo>
                    <a:cubicBezTo>
                      <a:pt x="6" y="79"/>
                      <a:pt x="4" y="82"/>
                      <a:pt x="4" y="84"/>
                    </a:cubicBezTo>
                    <a:cubicBezTo>
                      <a:pt x="4" y="86"/>
                      <a:pt x="3" y="87"/>
                      <a:pt x="0" y="87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2" y="91"/>
                      <a:pt x="2" y="91"/>
                      <a:pt x="2" y="91"/>
                    </a:cubicBezTo>
                    <a:cubicBezTo>
                      <a:pt x="2" y="91"/>
                      <a:pt x="2" y="94"/>
                      <a:pt x="4" y="96"/>
                    </a:cubicBezTo>
                    <a:cubicBezTo>
                      <a:pt x="5" y="97"/>
                      <a:pt x="8" y="100"/>
                      <a:pt x="8" y="101"/>
                    </a:cubicBezTo>
                    <a:cubicBezTo>
                      <a:pt x="8" y="102"/>
                      <a:pt x="8" y="107"/>
                      <a:pt x="8" y="107"/>
                    </a:cubicBezTo>
                    <a:cubicBezTo>
                      <a:pt x="8" y="107"/>
                      <a:pt x="9" y="111"/>
                      <a:pt x="10" y="109"/>
                    </a:cubicBezTo>
                    <a:cubicBezTo>
                      <a:pt x="12" y="108"/>
                      <a:pt x="14" y="111"/>
                      <a:pt x="15" y="109"/>
                    </a:cubicBezTo>
                    <a:cubicBezTo>
                      <a:pt x="16" y="106"/>
                      <a:pt x="19" y="109"/>
                      <a:pt x="20" y="109"/>
                    </a:cubicBezTo>
                    <a:cubicBezTo>
                      <a:pt x="22" y="109"/>
                      <a:pt x="25" y="105"/>
                      <a:pt x="26" y="105"/>
                    </a:cubicBezTo>
                    <a:cubicBezTo>
                      <a:pt x="27" y="105"/>
                      <a:pt x="29" y="109"/>
                      <a:pt x="29" y="111"/>
                    </a:cubicBezTo>
                    <a:cubicBezTo>
                      <a:pt x="29" y="113"/>
                      <a:pt x="33" y="114"/>
                      <a:pt x="32" y="115"/>
                    </a:cubicBezTo>
                    <a:cubicBezTo>
                      <a:pt x="30" y="115"/>
                      <a:pt x="30" y="118"/>
                      <a:pt x="32" y="118"/>
                    </a:cubicBezTo>
                    <a:cubicBezTo>
                      <a:pt x="34" y="118"/>
                      <a:pt x="33" y="121"/>
                      <a:pt x="34" y="122"/>
                    </a:cubicBezTo>
                    <a:cubicBezTo>
                      <a:pt x="35" y="124"/>
                      <a:pt x="37" y="125"/>
                      <a:pt x="38" y="123"/>
                    </a:cubicBezTo>
                    <a:cubicBezTo>
                      <a:pt x="39" y="121"/>
                      <a:pt x="41" y="123"/>
                      <a:pt x="42" y="124"/>
                    </a:cubicBezTo>
                    <a:cubicBezTo>
                      <a:pt x="43" y="125"/>
                      <a:pt x="46" y="124"/>
                      <a:pt x="46" y="122"/>
                    </a:cubicBezTo>
                    <a:cubicBezTo>
                      <a:pt x="47" y="120"/>
                      <a:pt x="50" y="119"/>
                      <a:pt x="50" y="121"/>
                    </a:cubicBezTo>
                    <a:cubicBezTo>
                      <a:pt x="50" y="123"/>
                      <a:pt x="51" y="124"/>
                      <a:pt x="53" y="122"/>
                    </a:cubicBezTo>
                    <a:cubicBezTo>
                      <a:pt x="54" y="122"/>
                      <a:pt x="55" y="122"/>
                      <a:pt x="55" y="122"/>
                    </a:cubicBezTo>
                    <a:cubicBezTo>
                      <a:pt x="56" y="119"/>
                      <a:pt x="57" y="117"/>
                      <a:pt x="58" y="116"/>
                    </a:cubicBezTo>
                    <a:cubicBezTo>
                      <a:pt x="58" y="114"/>
                      <a:pt x="56" y="111"/>
                      <a:pt x="57" y="110"/>
                    </a:cubicBezTo>
                    <a:cubicBezTo>
                      <a:pt x="58" y="110"/>
                      <a:pt x="62" y="111"/>
                      <a:pt x="63" y="108"/>
                    </a:cubicBezTo>
                    <a:cubicBezTo>
                      <a:pt x="65" y="104"/>
                      <a:pt x="66" y="103"/>
                      <a:pt x="66" y="103"/>
                    </a:cubicBezTo>
                    <a:cubicBezTo>
                      <a:pt x="66" y="103"/>
                      <a:pt x="67" y="95"/>
                      <a:pt x="69" y="97"/>
                    </a:cubicBezTo>
                    <a:cubicBezTo>
                      <a:pt x="71" y="98"/>
                      <a:pt x="73" y="100"/>
                      <a:pt x="74" y="97"/>
                    </a:cubicBezTo>
                    <a:cubicBezTo>
                      <a:pt x="74" y="94"/>
                      <a:pt x="77" y="96"/>
                      <a:pt x="77" y="93"/>
                    </a:cubicBezTo>
                    <a:cubicBezTo>
                      <a:pt x="78" y="90"/>
                      <a:pt x="79" y="91"/>
                      <a:pt x="81" y="91"/>
                    </a:cubicBezTo>
                    <a:cubicBezTo>
                      <a:pt x="83" y="92"/>
                      <a:pt x="84" y="91"/>
                      <a:pt x="84" y="89"/>
                    </a:cubicBezTo>
                    <a:cubicBezTo>
                      <a:pt x="84" y="88"/>
                      <a:pt x="88" y="89"/>
                      <a:pt x="91" y="87"/>
                    </a:cubicBezTo>
                    <a:cubicBezTo>
                      <a:pt x="94" y="84"/>
                      <a:pt x="96" y="83"/>
                      <a:pt x="97" y="84"/>
                    </a:cubicBezTo>
                    <a:cubicBezTo>
                      <a:pt x="98" y="85"/>
                      <a:pt x="106" y="85"/>
                      <a:pt x="107" y="84"/>
                    </a:cubicBezTo>
                    <a:cubicBezTo>
                      <a:pt x="108" y="84"/>
                      <a:pt x="111" y="82"/>
                      <a:pt x="114" y="82"/>
                    </a:cubicBezTo>
                    <a:cubicBezTo>
                      <a:pt x="117" y="83"/>
                      <a:pt x="123" y="81"/>
                      <a:pt x="126" y="81"/>
                    </a:cubicBezTo>
                    <a:cubicBezTo>
                      <a:pt x="129" y="81"/>
                      <a:pt x="130" y="79"/>
                      <a:pt x="131" y="78"/>
                    </a:cubicBezTo>
                    <a:cubicBezTo>
                      <a:pt x="132" y="77"/>
                      <a:pt x="133" y="72"/>
                      <a:pt x="134" y="72"/>
                    </a:cubicBezTo>
                    <a:cubicBezTo>
                      <a:pt x="135" y="71"/>
                      <a:pt x="134" y="56"/>
                      <a:pt x="134" y="50"/>
                    </a:cubicBezTo>
                    <a:cubicBezTo>
                      <a:pt x="132" y="51"/>
                      <a:pt x="128" y="52"/>
                      <a:pt x="128" y="5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35">
                <a:extLst>
                  <a:ext uri="{FF2B5EF4-FFF2-40B4-BE49-F238E27FC236}">
                    <a16:creationId xmlns:a16="http://schemas.microsoft.com/office/drawing/2014/main" id="{71CCD0AE-31F0-4C5E-9CA9-C1853A21B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336" y="3802466"/>
                <a:ext cx="154331" cy="109161"/>
              </a:xfrm>
              <a:custGeom>
                <a:avLst/>
                <a:gdLst>
                  <a:gd name="T0" fmla="*/ 66 w 67"/>
                  <a:gd name="T1" fmla="*/ 26 h 47"/>
                  <a:gd name="T2" fmla="*/ 63 w 67"/>
                  <a:gd name="T3" fmla="*/ 25 h 47"/>
                  <a:gd name="T4" fmla="*/ 62 w 67"/>
                  <a:gd name="T5" fmla="*/ 20 h 47"/>
                  <a:gd name="T6" fmla="*/ 58 w 67"/>
                  <a:gd name="T7" fmla="*/ 21 h 47"/>
                  <a:gd name="T8" fmla="*/ 55 w 67"/>
                  <a:gd name="T9" fmla="*/ 18 h 47"/>
                  <a:gd name="T10" fmla="*/ 54 w 67"/>
                  <a:gd name="T11" fmla="*/ 15 h 47"/>
                  <a:gd name="T12" fmla="*/ 50 w 67"/>
                  <a:gd name="T13" fmla="*/ 11 h 47"/>
                  <a:gd name="T14" fmla="*/ 47 w 67"/>
                  <a:gd name="T15" fmla="*/ 6 h 47"/>
                  <a:gd name="T16" fmla="*/ 47 w 67"/>
                  <a:gd name="T17" fmla="*/ 2 h 47"/>
                  <a:gd name="T18" fmla="*/ 42 w 67"/>
                  <a:gd name="T19" fmla="*/ 1 h 47"/>
                  <a:gd name="T20" fmla="*/ 36 w 67"/>
                  <a:gd name="T21" fmla="*/ 4 h 47"/>
                  <a:gd name="T22" fmla="*/ 29 w 67"/>
                  <a:gd name="T23" fmla="*/ 6 h 47"/>
                  <a:gd name="T24" fmla="*/ 26 w 67"/>
                  <a:gd name="T25" fmla="*/ 8 h 47"/>
                  <a:gd name="T26" fmla="*/ 22 w 67"/>
                  <a:gd name="T27" fmla="*/ 10 h 47"/>
                  <a:gd name="T28" fmla="*/ 19 w 67"/>
                  <a:gd name="T29" fmla="*/ 14 h 47"/>
                  <a:gd name="T30" fmla="*/ 14 w 67"/>
                  <a:gd name="T31" fmla="*/ 14 h 47"/>
                  <a:gd name="T32" fmla="*/ 11 w 67"/>
                  <a:gd name="T33" fmla="*/ 20 h 47"/>
                  <a:gd name="T34" fmla="*/ 8 w 67"/>
                  <a:gd name="T35" fmla="*/ 25 h 47"/>
                  <a:gd name="T36" fmla="*/ 2 w 67"/>
                  <a:gd name="T37" fmla="*/ 27 h 47"/>
                  <a:gd name="T38" fmla="*/ 3 w 67"/>
                  <a:gd name="T39" fmla="*/ 33 h 47"/>
                  <a:gd name="T40" fmla="*/ 0 w 67"/>
                  <a:gd name="T41" fmla="*/ 39 h 47"/>
                  <a:gd name="T42" fmla="*/ 4 w 67"/>
                  <a:gd name="T43" fmla="*/ 41 h 47"/>
                  <a:gd name="T44" fmla="*/ 11 w 67"/>
                  <a:gd name="T45" fmla="*/ 45 h 47"/>
                  <a:gd name="T46" fmla="*/ 21 w 67"/>
                  <a:gd name="T47" fmla="*/ 44 h 47"/>
                  <a:gd name="T48" fmla="*/ 23 w 67"/>
                  <a:gd name="T49" fmla="*/ 43 h 47"/>
                  <a:gd name="T50" fmla="*/ 22 w 67"/>
                  <a:gd name="T51" fmla="*/ 35 h 47"/>
                  <a:gd name="T52" fmla="*/ 42 w 67"/>
                  <a:gd name="T53" fmla="*/ 35 h 47"/>
                  <a:gd name="T54" fmla="*/ 45 w 67"/>
                  <a:gd name="T55" fmla="*/ 33 h 47"/>
                  <a:gd name="T56" fmla="*/ 53 w 67"/>
                  <a:gd name="T57" fmla="*/ 34 h 47"/>
                  <a:gd name="T58" fmla="*/ 57 w 67"/>
                  <a:gd name="T59" fmla="*/ 31 h 47"/>
                  <a:gd name="T60" fmla="*/ 64 w 67"/>
                  <a:gd name="T61" fmla="*/ 30 h 47"/>
                  <a:gd name="T62" fmla="*/ 66 w 67"/>
                  <a:gd name="T63" fmla="*/ 26 h 47"/>
                  <a:gd name="T64" fmla="*/ 66 w 67"/>
                  <a:gd name="T6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47">
                    <a:moveTo>
                      <a:pt x="66" y="26"/>
                    </a:moveTo>
                    <a:cubicBezTo>
                      <a:pt x="65" y="25"/>
                      <a:pt x="63" y="25"/>
                      <a:pt x="63" y="25"/>
                    </a:cubicBezTo>
                    <a:cubicBezTo>
                      <a:pt x="62" y="25"/>
                      <a:pt x="63" y="21"/>
                      <a:pt x="62" y="20"/>
                    </a:cubicBezTo>
                    <a:cubicBezTo>
                      <a:pt x="62" y="20"/>
                      <a:pt x="60" y="22"/>
                      <a:pt x="58" y="21"/>
                    </a:cubicBezTo>
                    <a:cubicBezTo>
                      <a:pt x="57" y="20"/>
                      <a:pt x="56" y="18"/>
                      <a:pt x="55" y="18"/>
                    </a:cubicBezTo>
                    <a:cubicBezTo>
                      <a:pt x="54" y="18"/>
                      <a:pt x="54" y="17"/>
                      <a:pt x="54" y="15"/>
                    </a:cubicBezTo>
                    <a:cubicBezTo>
                      <a:pt x="54" y="13"/>
                      <a:pt x="51" y="12"/>
                      <a:pt x="50" y="11"/>
                    </a:cubicBezTo>
                    <a:cubicBezTo>
                      <a:pt x="48" y="10"/>
                      <a:pt x="48" y="7"/>
                      <a:pt x="47" y="6"/>
                    </a:cubicBezTo>
                    <a:cubicBezTo>
                      <a:pt x="47" y="6"/>
                      <a:pt x="47" y="4"/>
                      <a:pt x="47" y="2"/>
                    </a:cubicBezTo>
                    <a:cubicBezTo>
                      <a:pt x="45" y="2"/>
                      <a:pt x="43" y="2"/>
                      <a:pt x="42" y="1"/>
                    </a:cubicBezTo>
                    <a:cubicBezTo>
                      <a:pt x="41" y="0"/>
                      <a:pt x="39" y="1"/>
                      <a:pt x="36" y="4"/>
                    </a:cubicBezTo>
                    <a:cubicBezTo>
                      <a:pt x="33" y="6"/>
                      <a:pt x="29" y="5"/>
                      <a:pt x="29" y="6"/>
                    </a:cubicBezTo>
                    <a:cubicBezTo>
                      <a:pt x="29" y="8"/>
                      <a:pt x="28" y="9"/>
                      <a:pt x="26" y="8"/>
                    </a:cubicBezTo>
                    <a:cubicBezTo>
                      <a:pt x="24" y="8"/>
                      <a:pt x="23" y="7"/>
                      <a:pt x="22" y="10"/>
                    </a:cubicBezTo>
                    <a:cubicBezTo>
                      <a:pt x="22" y="13"/>
                      <a:pt x="19" y="11"/>
                      <a:pt x="19" y="14"/>
                    </a:cubicBezTo>
                    <a:cubicBezTo>
                      <a:pt x="18" y="17"/>
                      <a:pt x="16" y="15"/>
                      <a:pt x="14" y="14"/>
                    </a:cubicBezTo>
                    <a:cubicBezTo>
                      <a:pt x="12" y="12"/>
                      <a:pt x="11" y="20"/>
                      <a:pt x="11" y="20"/>
                    </a:cubicBezTo>
                    <a:cubicBezTo>
                      <a:pt x="11" y="20"/>
                      <a:pt x="10" y="21"/>
                      <a:pt x="8" y="25"/>
                    </a:cubicBezTo>
                    <a:cubicBezTo>
                      <a:pt x="7" y="28"/>
                      <a:pt x="3" y="27"/>
                      <a:pt x="2" y="27"/>
                    </a:cubicBezTo>
                    <a:cubicBezTo>
                      <a:pt x="1" y="28"/>
                      <a:pt x="3" y="31"/>
                      <a:pt x="3" y="33"/>
                    </a:cubicBezTo>
                    <a:cubicBezTo>
                      <a:pt x="2" y="34"/>
                      <a:pt x="1" y="36"/>
                      <a:pt x="0" y="39"/>
                    </a:cubicBezTo>
                    <a:cubicBezTo>
                      <a:pt x="2" y="39"/>
                      <a:pt x="4" y="41"/>
                      <a:pt x="4" y="41"/>
                    </a:cubicBezTo>
                    <a:cubicBezTo>
                      <a:pt x="5" y="43"/>
                      <a:pt x="9" y="47"/>
                      <a:pt x="11" y="45"/>
                    </a:cubicBezTo>
                    <a:cubicBezTo>
                      <a:pt x="13" y="42"/>
                      <a:pt x="19" y="42"/>
                      <a:pt x="21" y="44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4" y="41"/>
                      <a:pt x="21" y="36"/>
                      <a:pt x="22" y="35"/>
                    </a:cubicBezTo>
                    <a:cubicBezTo>
                      <a:pt x="23" y="33"/>
                      <a:pt x="42" y="34"/>
                      <a:pt x="42" y="35"/>
                    </a:cubicBezTo>
                    <a:cubicBezTo>
                      <a:pt x="43" y="36"/>
                      <a:pt x="43" y="33"/>
                      <a:pt x="45" y="33"/>
                    </a:cubicBezTo>
                    <a:cubicBezTo>
                      <a:pt x="48" y="33"/>
                      <a:pt x="51" y="35"/>
                      <a:pt x="53" y="34"/>
                    </a:cubicBezTo>
                    <a:cubicBezTo>
                      <a:pt x="54" y="34"/>
                      <a:pt x="56" y="31"/>
                      <a:pt x="57" y="31"/>
                    </a:cubicBezTo>
                    <a:cubicBezTo>
                      <a:pt x="59" y="31"/>
                      <a:pt x="63" y="31"/>
                      <a:pt x="64" y="30"/>
                    </a:cubicBezTo>
                    <a:cubicBezTo>
                      <a:pt x="65" y="28"/>
                      <a:pt x="67" y="28"/>
                      <a:pt x="66" y="26"/>
                    </a:cubicBezTo>
                    <a:cubicBezTo>
                      <a:pt x="66" y="26"/>
                      <a:pt x="66" y="26"/>
                      <a:pt x="66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36">
                <a:extLst>
                  <a:ext uri="{FF2B5EF4-FFF2-40B4-BE49-F238E27FC236}">
                    <a16:creationId xmlns:a16="http://schemas.microsoft.com/office/drawing/2014/main" id="{F1BA516F-86B8-469C-B54A-B99EE134F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7243" y="3641861"/>
                <a:ext cx="288587" cy="223341"/>
              </a:xfrm>
              <a:custGeom>
                <a:avLst/>
                <a:gdLst>
                  <a:gd name="T0" fmla="*/ 119 w 125"/>
                  <a:gd name="T1" fmla="*/ 14 h 97"/>
                  <a:gd name="T2" fmla="*/ 118 w 125"/>
                  <a:gd name="T3" fmla="*/ 4 h 97"/>
                  <a:gd name="T4" fmla="*/ 112 w 125"/>
                  <a:gd name="T5" fmla="*/ 7 h 97"/>
                  <a:gd name="T6" fmla="*/ 107 w 125"/>
                  <a:gd name="T7" fmla="*/ 2 h 97"/>
                  <a:gd name="T8" fmla="*/ 95 w 125"/>
                  <a:gd name="T9" fmla="*/ 0 h 97"/>
                  <a:gd name="T10" fmla="*/ 61 w 125"/>
                  <a:gd name="T11" fmla="*/ 21 h 97"/>
                  <a:gd name="T12" fmla="*/ 46 w 125"/>
                  <a:gd name="T13" fmla="*/ 33 h 97"/>
                  <a:gd name="T14" fmla="*/ 33 w 125"/>
                  <a:gd name="T15" fmla="*/ 37 h 97"/>
                  <a:gd name="T16" fmla="*/ 32 w 125"/>
                  <a:gd name="T17" fmla="*/ 37 h 97"/>
                  <a:gd name="T18" fmla="*/ 32 w 125"/>
                  <a:gd name="T19" fmla="*/ 59 h 97"/>
                  <a:gd name="T20" fmla="*/ 29 w 125"/>
                  <a:gd name="T21" fmla="*/ 65 h 97"/>
                  <a:gd name="T22" fmla="*/ 24 w 125"/>
                  <a:gd name="T23" fmla="*/ 68 h 97"/>
                  <a:gd name="T24" fmla="*/ 12 w 125"/>
                  <a:gd name="T25" fmla="*/ 69 h 97"/>
                  <a:gd name="T26" fmla="*/ 5 w 125"/>
                  <a:gd name="T27" fmla="*/ 71 h 97"/>
                  <a:gd name="T28" fmla="*/ 0 w 125"/>
                  <a:gd name="T29" fmla="*/ 72 h 97"/>
                  <a:gd name="T30" fmla="*/ 0 w 125"/>
                  <a:gd name="T31" fmla="*/ 76 h 97"/>
                  <a:gd name="T32" fmla="*/ 3 w 125"/>
                  <a:gd name="T33" fmla="*/ 81 h 97"/>
                  <a:gd name="T34" fmla="*/ 7 w 125"/>
                  <a:gd name="T35" fmla="*/ 85 h 97"/>
                  <a:gd name="T36" fmla="*/ 8 w 125"/>
                  <a:gd name="T37" fmla="*/ 88 h 97"/>
                  <a:gd name="T38" fmla="*/ 11 w 125"/>
                  <a:gd name="T39" fmla="*/ 91 h 97"/>
                  <a:gd name="T40" fmla="*/ 15 w 125"/>
                  <a:gd name="T41" fmla="*/ 90 h 97"/>
                  <a:gd name="T42" fmla="*/ 16 w 125"/>
                  <a:gd name="T43" fmla="*/ 95 h 97"/>
                  <a:gd name="T44" fmla="*/ 19 w 125"/>
                  <a:gd name="T45" fmla="*/ 96 h 97"/>
                  <a:gd name="T46" fmla="*/ 22 w 125"/>
                  <a:gd name="T47" fmla="*/ 93 h 97"/>
                  <a:gd name="T48" fmla="*/ 25 w 125"/>
                  <a:gd name="T49" fmla="*/ 96 h 97"/>
                  <a:gd name="T50" fmla="*/ 28 w 125"/>
                  <a:gd name="T51" fmla="*/ 95 h 97"/>
                  <a:gd name="T52" fmla="*/ 31 w 125"/>
                  <a:gd name="T53" fmla="*/ 89 h 97"/>
                  <a:gd name="T54" fmla="*/ 33 w 125"/>
                  <a:gd name="T55" fmla="*/ 83 h 97"/>
                  <a:gd name="T56" fmla="*/ 41 w 125"/>
                  <a:gd name="T57" fmla="*/ 83 h 97"/>
                  <a:gd name="T58" fmla="*/ 45 w 125"/>
                  <a:gd name="T59" fmla="*/ 81 h 97"/>
                  <a:gd name="T60" fmla="*/ 52 w 125"/>
                  <a:gd name="T61" fmla="*/ 83 h 97"/>
                  <a:gd name="T62" fmla="*/ 56 w 125"/>
                  <a:gd name="T63" fmla="*/ 87 h 97"/>
                  <a:gd name="T64" fmla="*/ 63 w 125"/>
                  <a:gd name="T65" fmla="*/ 86 h 97"/>
                  <a:gd name="T66" fmla="*/ 69 w 125"/>
                  <a:gd name="T67" fmla="*/ 89 h 97"/>
                  <a:gd name="T68" fmla="*/ 77 w 125"/>
                  <a:gd name="T69" fmla="*/ 89 h 97"/>
                  <a:gd name="T70" fmla="*/ 83 w 125"/>
                  <a:gd name="T71" fmla="*/ 85 h 97"/>
                  <a:gd name="T72" fmla="*/ 93 w 125"/>
                  <a:gd name="T73" fmla="*/ 85 h 97"/>
                  <a:gd name="T74" fmla="*/ 100 w 125"/>
                  <a:gd name="T75" fmla="*/ 87 h 97"/>
                  <a:gd name="T76" fmla="*/ 106 w 125"/>
                  <a:gd name="T77" fmla="*/ 82 h 97"/>
                  <a:gd name="T78" fmla="*/ 107 w 125"/>
                  <a:gd name="T79" fmla="*/ 82 h 97"/>
                  <a:gd name="T80" fmla="*/ 107 w 125"/>
                  <a:gd name="T81" fmla="*/ 79 h 97"/>
                  <a:gd name="T82" fmla="*/ 108 w 125"/>
                  <a:gd name="T83" fmla="*/ 72 h 97"/>
                  <a:gd name="T84" fmla="*/ 121 w 125"/>
                  <a:gd name="T85" fmla="*/ 56 h 97"/>
                  <a:gd name="T86" fmla="*/ 122 w 125"/>
                  <a:gd name="T87" fmla="*/ 36 h 97"/>
                  <a:gd name="T88" fmla="*/ 124 w 125"/>
                  <a:gd name="T89" fmla="*/ 27 h 97"/>
                  <a:gd name="T90" fmla="*/ 122 w 125"/>
                  <a:gd name="T91" fmla="*/ 21 h 97"/>
                  <a:gd name="T92" fmla="*/ 119 w 125"/>
                  <a:gd name="T93" fmla="*/ 1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5" h="97">
                    <a:moveTo>
                      <a:pt x="119" y="14"/>
                    </a:moveTo>
                    <a:cubicBezTo>
                      <a:pt x="119" y="13"/>
                      <a:pt x="119" y="8"/>
                      <a:pt x="118" y="4"/>
                    </a:cubicBezTo>
                    <a:cubicBezTo>
                      <a:pt x="112" y="7"/>
                      <a:pt x="112" y="7"/>
                      <a:pt x="112" y="7"/>
                    </a:cubicBezTo>
                    <a:cubicBezTo>
                      <a:pt x="112" y="7"/>
                      <a:pt x="110" y="4"/>
                      <a:pt x="107" y="2"/>
                    </a:cubicBezTo>
                    <a:cubicBezTo>
                      <a:pt x="104" y="0"/>
                      <a:pt x="95" y="0"/>
                      <a:pt x="95" y="0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3"/>
                      <a:pt x="36" y="36"/>
                      <a:pt x="33" y="37"/>
                    </a:cubicBezTo>
                    <a:cubicBezTo>
                      <a:pt x="33" y="37"/>
                      <a:pt x="33" y="37"/>
                      <a:pt x="32" y="37"/>
                    </a:cubicBezTo>
                    <a:cubicBezTo>
                      <a:pt x="32" y="43"/>
                      <a:pt x="33" y="58"/>
                      <a:pt x="32" y="59"/>
                    </a:cubicBezTo>
                    <a:cubicBezTo>
                      <a:pt x="31" y="59"/>
                      <a:pt x="30" y="64"/>
                      <a:pt x="29" y="65"/>
                    </a:cubicBezTo>
                    <a:cubicBezTo>
                      <a:pt x="28" y="66"/>
                      <a:pt x="27" y="68"/>
                      <a:pt x="24" y="68"/>
                    </a:cubicBezTo>
                    <a:cubicBezTo>
                      <a:pt x="21" y="68"/>
                      <a:pt x="15" y="70"/>
                      <a:pt x="12" y="69"/>
                    </a:cubicBezTo>
                    <a:cubicBezTo>
                      <a:pt x="9" y="69"/>
                      <a:pt x="6" y="71"/>
                      <a:pt x="5" y="71"/>
                    </a:cubicBezTo>
                    <a:cubicBezTo>
                      <a:pt x="5" y="72"/>
                      <a:pt x="2" y="72"/>
                      <a:pt x="0" y="72"/>
                    </a:cubicBezTo>
                    <a:cubicBezTo>
                      <a:pt x="0" y="74"/>
                      <a:pt x="0" y="76"/>
                      <a:pt x="0" y="76"/>
                    </a:cubicBezTo>
                    <a:cubicBezTo>
                      <a:pt x="1" y="77"/>
                      <a:pt x="1" y="80"/>
                      <a:pt x="3" y="81"/>
                    </a:cubicBezTo>
                    <a:cubicBezTo>
                      <a:pt x="4" y="82"/>
                      <a:pt x="7" y="83"/>
                      <a:pt x="7" y="85"/>
                    </a:cubicBezTo>
                    <a:cubicBezTo>
                      <a:pt x="7" y="87"/>
                      <a:pt x="7" y="88"/>
                      <a:pt x="8" y="88"/>
                    </a:cubicBezTo>
                    <a:cubicBezTo>
                      <a:pt x="9" y="88"/>
                      <a:pt x="10" y="90"/>
                      <a:pt x="11" y="91"/>
                    </a:cubicBezTo>
                    <a:cubicBezTo>
                      <a:pt x="13" y="92"/>
                      <a:pt x="15" y="90"/>
                      <a:pt x="15" y="90"/>
                    </a:cubicBezTo>
                    <a:cubicBezTo>
                      <a:pt x="16" y="91"/>
                      <a:pt x="15" y="95"/>
                      <a:pt x="16" y="95"/>
                    </a:cubicBezTo>
                    <a:cubicBezTo>
                      <a:pt x="16" y="95"/>
                      <a:pt x="18" y="95"/>
                      <a:pt x="19" y="96"/>
                    </a:cubicBezTo>
                    <a:cubicBezTo>
                      <a:pt x="19" y="94"/>
                      <a:pt x="20" y="92"/>
                      <a:pt x="22" y="93"/>
                    </a:cubicBezTo>
                    <a:cubicBezTo>
                      <a:pt x="24" y="93"/>
                      <a:pt x="22" y="96"/>
                      <a:pt x="25" y="96"/>
                    </a:cubicBezTo>
                    <a:cubicBezTo>
                      <a:pt x="27" y="97"/>
                      <a:pt x="28" y="97"/>
                      <a:pt x="28" y="95"/>
                    </a:cubicBezTo>
                    <a:cubicBezTo>
                      <a:pt x="28" y="93"/>
                      <a:pt x="31" y="90"/>
                      <a:pt x="31" y="89"/>
                    </a:cubicBezTo>
                    <a:cubicBezTo>
                      <a:pt x="32" y="89"/>
                      <a:pt x="32" y="84"/>
                      <a:pt x="33" y="83"/>
                    </a:cubicBezTo>
                    <a:cubicBezTo>
                      <a:pt x="35" y="82"/>
                      <a:pt x="39" y="83"/>
                      <a:pt x="41" y="83"/>
                    </a:cubicBezTo>
                    <a:cubicBezTo>
                      <a:pt x="42" y="83"/>
                      <a:pt x="44" y="80"/>
                      <a:pt x="45" y="81"/>
                    </a:cubicBezTo>
                    <a:cubicBezTo>
                      <a:pt x="47" y="83"/>
                      <a:pt x="50" y="81"/>
                      <a:pt x="52" y="83"/>
                    </a:cubicBezTo>
                    <a:cubicBezTo>
                      <a:pt x="53" y="85"/>
                      <a:pt x="54" y="89"/>
                      <a:pt x="56" y="87"/>
                    </a:cubicBezTo>
                    <a:cubicBezTo>
                      <a:pt x="59" y="86"/>
                      <a:pt x="62" y="86"/>
                      <a:pt x="63" y="86"/>
                    </a:cubicBezTo>
                    <a:cubicBezTo>
                      <a:pt x="64" y="86"/>
                      <a:pt x="68" y="88"/>
                      <a:pt x="69" y="89"/>
                    </a:cubicBezTo>
                    <a:cubicBezTo>
                      <a:pt x="71" y="89"/>
                      <a:pt x="75" y="90"/>
                      <a:pt x="77" y="89"/>
                    </a:cubicBezTo>
                    <a:cubicBezTo>
                      <a:pt x="79" y="88"/>
                      <a:pt x="81" y="85"/>
                      <a:pt x="83" y="85"/>
                    </a:cubicBezTo>
                    <a:cubicBezTo>
                      <a:pt x="85" y="85"/>
                      <a:pt x="92" y="85"/>
                      <a:pt x="93" y="85"/>
                    </a:cubicBezTo>
                    <a:cubicBezTo>
                      <a:pt x="95" y="86"/>
                      <a:pt x="98" y="88"/>
                      <a:pt x="100" y="87"/>
                    </a:cubicBezTo>
                    <a:cubicBezTo>
                      <a:pt x="102" y="86"/>
                      <a:pt x="104" y="82"/>
                      <a:pt x="106" y="82"/>
                    </a:cubicBezTo>
                    <a:cubicBezTo>
                      <a:pt x="106" y="82"/>
                      <a:pt x="106" y="82"/>
                      <a:pt x="107" y="82"/>
                    </a:cubicBezTo>
                    <a:cubicBezTo>
                      <a:pt x="107" y="81"/>
                      <a:pt x="107" y="80"/>
                      <a:pt x="107" y="79"/>
                    </a:cubicBezTo>
                    <a:cubicBezTo>
                      <a:pt x="107" y="75"/>
                      <a:pt x="108" y="76"/>
                      <a:pt x="108" y="72"/>
                    </a:cubicBezTo>
                    <a:cubicBezTo>
                      <a:pt x="109" y="68"/>
                      <a:pt x="120" y="57"/>
                      <a:pt x="121" y="56"/>
                    </a:cubicBezTo>
                    <a:cubicBezTo>
                      <a:pt x="122" y="55"/>
                      <a:pt x="122" y="38"/>
                      <a:pt x="122" y="36"/>
                    </a:cubicBezTo>
                    <a:cubicBezTo>
                      <a:pt x="122" y="34"/>
                      <a:pt x="123" y="31"/>
                      <a:pt x="124" y="27"/>
                    </a:cubicBezTo>
                    <a:cubicBezTo>
                      <a:pt x="125" y="24"/>
                      <a:pt x="122" y="24"/>
                      <a:pt x="122" y="21"/>
                    </a:cubicBezTo>
                    <a:cubicBezTo>
                      <a:pt x="122" y="18"/>
                      <a:pt x="119" y="16"/>
                      <a:pt x="119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37">
                <a:extLst>
                  <a:ext uri="{FF2B5EF4-FFF2-40B4-BE49-F238E27FC236}">
                    <a16:creationId xmlns:a16="http://schemas.microsoft.com/office/drawing/2014/main" id="{0C0C75E3-6554-4853-A60A-9DE34A2B2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4424" y="3641861"/>
                <a:ext cx="186954" cy="308662"/>
              </a:xfrm>
              <a:custGeom>
                <a:avLst/>
                <a:gdLst>
                  <a:gd name="T0" fmla="*/ 80 w 81"/>
                  <a:gd name="T1" fmla="*/ 33 h 134"/>
                  <a:gd name="T2" fmla="*/ 19 w 81"/>
                  <a:gd name="T3" fmla="*/ 0 h 134"/>
                  <a:gd name="T4" fmla="*/ 11 w 81"/>
                  <a:gd name="T5" fmla="*/ 4 h 134"/>
                  <a:gd name="T6" fmla="*/ 12 w 81"/>
                  <a:gd name="T7" fmla="*/ 14 h 134"/>
                  <a:gd name="T8" fmla="*/ 15 w 81"/>
                  <a:gd name="T9" fmla="*/ 21 h 134"/>
                  <a:gd name="T10" fmla="*/ 17 w 81"/>
                  <a:gd name="T11" fmla="*/ 27 h 134"/>
                  <a:gd name="T12" fmla="*/ 15 w 81"/>
                  <a:gd name="T13" fmla="*/ 36 h 134"/>
                  <a:gd name="T14" fmla="*/ 14 w 81"/>
                  <a:gd name="T15" fmla="*/ 56 h 134"/>
                  <a:gd name="T16" fmla="*/ 1 w 81"/>
                  <a:gd name="T17" fmla="*/ 72 h 134"/>
                  <a:gd name="T18" fmla="*/ 0 w 81"/>
                  <a:gd name="T19" fmla="*/ 79 h 134"/>
                  <a:gd name="T20" fmla="*/ 0 w 81"/>
                  <a:gd name="T21" fmla="*/ 82 h 134"/>
                  <a:gd name="T22" fmla="*/ 1 w 81"/>
                  <a:gd name="T23" fmla="*/ 83 h 134"/>
                  <a:gd name="T24" fmla="*/ 5 w 81"/>
                  <a:gd name="T25" fmla="*/ 87 h 134"/>
                  <a:gd name="T26" fmla="*/ 10 w 81"/>
                  <a:gd name="T27" fmla="*/ 94 h 134"/>
                  <a:gd name="T28" fmla="*/ 11 w 81"/>
                  <a:gd name="T29" fmla="*/ 101 h 134"/>
                  <a:gd name="T30" fmla="*/ 14 w 81"/>
                  <a:gd name="T31" fmla="*/ 111 h 134"/>
                  <a:gd name="T32" fmla="*/ 11 w 81"/>
                  <a:gd name="T33" fmla="*/ 113 h 134"/>
                  <a:gd name="T34" fmla="*/ 4 w 81"/>
                  <a:gd name="T35" fmla="*/ 114 h 134"/>
                  <a:gd name="T36" fmla="*/ 6 w 81"/>
                  <a:gd name="T37" fmla="*/ 119 h 134"/>
                  <a:gd name="T38" fmla="*/ 13 w 81"/>
                  <a:gd name="T39" fmla="*/ 126 h 134"/>
                  <a:gd name="T40" fmla="*/ 16 w 81"/>
                  <a:gd name="T41" fmla="*/ 133 h 134"/>
                  <a:gd name="T42" fmla="*/ 20 w 81"/>
                  <a:gd name="T43" fmla="*/ 131 h 134"/>
                  <a:gd name="T44" fmla="*/ 25 w 81"/>
                  <a:gd name="T45" fmla="*/ 131 h 134"/>
                  <a:gd name="T46" fmla="*/ 34 w 81"/>
                  <a:gd name="T47" fmla="*/ 128 h 134"/>
                  <a:gd name="T48" fmla="*/ 41 w 81"/>
                  <a:gd name="T49" fmla="*/ 125 h 134"/>
                  <a:gd name="T50" fmla="*/ 42 w 81"/>
                  <a:gd name="T51" fmla="*/ 120 h 134"/>
                  <a:gd name="T52" fmla="*/ 53 w 81"/>
                  <a:gd name="T53" fmla="*/ 118 h 134"/>
                  <a:gd name="T54" fmla="*/ 61 w 81"/>
                  <a:gd name="T55" fmla="*/ 110 h 134"/>
                  <a:gd name="T56" fmla="*/ 63 w 81"/>
                  <a:gd name="T57" fmla="*/ 106 h 134"/>
                  <a:gd name="T58" fmla="*/ 69 w 81"/>
                  <a:gd name="T59" fmla="*/ 103 h 134"/>
                  <a:gd name="T60" fmla="*/ 71 w 81"/>
                  <a:gd name="T61" fmla="*/ 104 h 134"/>
                  <a:gd name="T62" fmla="*/ 71 w 81"/>
                  <a:gd name="T63" fmla="*/ 103 h 134"/>
                  <a:gd name="T64" fmla="*/ 72 w 81"/>
                  <a:gd name="T65" fmla="*/ 100 h 134"/>
                  <a:gd name="T66" fmla="*/ 68 w 81"/>
                  <a:gd name="T67" fmla="*/ 95 h 134"/>
                  <a:gd name="T68" fmla="*/ 66 w 81"/>
                  <a:gd name="T69" fmla="*/ 89 h 134"/>
                  <a:gd name="T70" fmla="*/ 65 w 81"/>
                  <a:gd name="T71" fmla="*/ 85 h 134"/>
                  <a:gd name="T72" fmla="*/ 66 w 81"/>
                  <a:gd name="T73" fmla="*/ 79 h 134"/>
                  <a:gd name="T74" fmla="*/ 69 w 81"/>
                  <a:gd name="T75" fmla="*/ 73 h 134"/>
                  <a:gd name="T76" fmla="*/ 72 w 81"/>
                  <a:gd name="T77" fmla="*/ 68 h 134"/>
                  <a:gd name="T78" fmla="*/ 79 w 81"/>
                  <a:gd name="T79" fmla="*/ 63 h 134"/>
                  <a:gd name="T80" fmla="*/ 80 w 81"/>
                  <a:gd name="T81" fmla="*/ 55 h 134"/>
                  <a:gd name="T82" fmla="*/ 80 w 81"/>
                  <a:gd name="T83" fmla="*/ 3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" h="134">
                    <a:moveTo>
                      <a:pt x="80" y="33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8"/>
                      <a:pt x="12" y="13"/>
                      <a:pt x="12" y="14"/>
                    </a:cubicBezTo>
                    <a:cubicBezTo>
                      <a:pt x="12" y="16"/>
                      <a:pt x="15" y="18"/>
                      <a:pt x="15" y="21"/>
                    </a:cubicBezTo>
                    <a:cubicBezTo>
                      <a:pt x="15" y="24"/>
                      <a:pt x="18" y="24"/>
                      <a:pt x="17" y="27"/>
                    </a:cubicBezTo>
                    <a:cubicBezTo>
                      <a:pt x="16" y="31"/>
                      <a:pt x="15" y="34"/>
                      <a:pt x="15" y="36"/>
                    </a:cubicBezTo>
                    <a:cubicBezTo>
                      <a:pt x="15" y="38"/>
                      <a:pt x="15" y="55"/>
                      <a:pt x="14" y="56"/>
                    </a:cubicBezTo>
                    <a:cubicBezTo>
                      <a:pt x="13" y="57"/>
                      <a:pt x="2" y="68"/>
                      <a:pt x="1" y="72"/>
                    </a:cubicBezTo>
                    <a:cubicBezTo>
                      <a:pt x="1" y="76"/>
                      <a:pt x="0" y="75"/>
                      <a:pt x="0" y="79"/>
                    </a:cubicBezTo>
                    <a:cubicBezTo>
                      <a:pt x="0" y="80"/>
                      <a:pt x="0" y="81"/>
                      <a:pt x="0" y="82"/>
                    </a:cubicBezTo>
                    <a:cubicBezTo>
                      <a:pt x="0" y="82"/>
                      <a:pt x="1" y="83"/>
                      <a:pt x="1" y="83"/>
                    </a:cubicBezTo>
                    <a:cubicBezTo>
                      <a:pt x="3" y="85"/>
                      <a:pt x="3" y="87"/>
                      <a:pt x="5" y="87"/>
                    </a:cubicBezTo>
                    <a:cubicBezTo>
                      <a:pt x="7" y="87"/>
                      <a:pt x="10" y="92"/>
                      <a:pt x="10" y="94"/>
                    </a:cubicBezTo>
                    <a:cubicBezTo>
                      <a:pt x="10" y="96"/>
                      <a:pt x="11" y="98"/>
                      <a:pt x="11" y="101"/>
                    </a:cubicBezTo>
                    <a:cubicBezTo>
                      <a:pt x="11" y="105"/>
                      <a:pt x="13" y="111"/>
                      <a:pt x="14" y="111"/>
                    </a:cubicBezTo>
                    <a:cubicBezTo>
                      <a:pt x="15" y="112"/>
                      <a:pt x="14" y="113"/>
                      <a:pt x="11" y="113"/>
                    </a:cubicBezTo>
                    <a:cubicBezTo>
                      <a:pt x="8" y="112"/>
                      <a:pt x="4" y="112"/>
                      <a:pt x="4" y="114"/>
                    </a:cubicBezTo>
                    <a:cubicBezTo>
                      <a:pt x="4" y="115"/>
                      <a:pt x="3" y="116"/>
                      <a:pt x="6" y="119"/>
                    </a:cubicBezTo>
                    <a:cubicBezTo>
                      <a:pt x="9" y="122"/>
                      <a:pt x="12" y="123"/>
                      <a:pt x="13" y="126"/>
                    </a:cubicBezTo>
                    <a:cubicBezTo>
                      <a:pt x="14" y="129"/>
                      <a:pt x="15" y="132"/>
                      <a:pt x="16" y="133"/>
                    </a:cubicBezTo>
                    <a:cubicBezTo>
                      <a:pt x="17" y="134"/>
                      <a:pt x="19" y="133"/>
                      <a:pt x="20" y="131"/>
                    </a:cubicBezTo>
                    <a:cubicBezTo>
                      <a:pt x="22" y="129"/>
                      <a:pt x="24" y="133"/>
                      <a:pt x="25" y="131"/>
                    </a:cubicBezTo>
                    <a:cubicBezTo>
                      <a:pt x="27" y="129"/>
                      <a:pt x="33" y="129"/>
                      <a:pt x="34" y="128"/>
                    </a:cubicBezTo>
                    <a:cubicBezTo>
                      <a:pt x="36" y="128"/>
                      <a:pt x="40" y="126"/>
                      <a:pt x="41" y="125"/>
                    </a:cubicBezTo>
                    <a:cubicBezTo>
                      <a:pt x="43" y="123"/>
                      <a:pt x="40" y="121"/>
                      <a:pt x="42" y="120"/>
                    </a:cubicBezTo>
                    <a:cubicBezTo>
                      <a:pt x="44" y="119"/>
                      <a:pt x="51" y="121"/>
                      <a:pt x="53" y="118"/>
                    </a:cubicBezTo>
                    <a:cubicBezTo>
                      <a:pt x="56" y="115"/>
                      <a:pt x="60" y="111"/>
                      <a:pt x="61" y="110"/>
                    </a:cubicBezTo>
                    <a:cubicBezTo>
                      <a:pt x="62" y="109"/>
                      <a:pt x="61" y="108"/>
                      <a:pt x="63" y="106"/>
                    </a:cubicBezTo>
                    <a:cubicBezTo>
                      <a:pt x="64" y="104"/>
                      <a:pt x="68" y="102"/>
                      <a:pt x="69" y="103"/>
                    </a:cubicBezTo>
                    <a:cubicBezTo>
                      <a:pt x="70" y="104"/>
                      <a:pt x="70" y="104"/>
                      <a:pt x="71" y="104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68" y="98"/>
                      <a:pt x="68" y="95"/>
                    </a:cubicBezTo>
                    <a:cubicBezTo>
                      <a:pt x="68" y="92"/>
                      <a:pt x="69" y="89"/>
                      <a:pt x="66" y="89"/>
                    </a:cubicBezTo>
                    <a:cubicBezTo>
                      <a:pt x="64" y="89"/>
                      <a:pt x="63" y="86"/>
                      <a:pt x="65" y="85"/>
                    </a:cubicBezTo>
                    <a:cubicBezTo>
                      <a:pt x="67" y="83"/>
                      <a:pt x="62" y="79"/>
                      <a:pt x="66" y="79"/>
                    </a:cubicBezTo>
                    <a:cubicBezTo>
                      <a:pt x="69" y="79"/>
                      <a:pt x="67" y="73"/>
                      <a:pt x="69" y="73"/>
                    </a:cubicBezTo>
                    <a:cubicBezTo>
                      <a:pt x="72" y="72"/>
                      <a:pt x="72" y="70"/>
                      <a:pt x="72" y="68"/>
                    </a:cubicBezTo>
                    <a:cubicBezTo>
                      <a:pt x="72" y="65"/>
                      <a:pt x="78" y="64"/>
                      <a:pt x="79" y="63"/>
                    </a:cubicBezTo>
                    <a:cubicBezTo>
                      <a:pt x="81" y="63"/>
                      <a:pt x="80" y="55"/>
                      <a:pt x="80" y="55"/>
                    </a:cubicBezTo>
                    <a:lnTo>
                      <a:pt x="80" y="33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38">
                <a:extLst>
                  <a:ext uri="{FF2B5EF4-FFF2-40B4-BE49-F238E27FC236}">
                    <a16:creationId xmlns:a16="http://schemas.microsoft.com/office/drawing/2014/main" id="{E2CBFD1A-0310-4663-8D09-181598A80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161" y="3471218"/>
                <a:ext cx="203266" cy="200756"/>
              </a:xfrm>
              <a:custGeom>
                <a:avLst/>
                <a:gdLst>
                  <a:gd name="T0" fmla="*/ 82 w 88"/>
                  <a:gd name="T1" fmla="*/ 19 h 87"/>
                  <a:gd name="T2" fmla="*/ 76 w 88"/>
                  <a:gd name="T3" fmla="*/ 5 h 87"/>
                  <a:gd name="T4" fmla="*/ 76 w 88"/>
                  <a:gd name="T5" fmla="*/ 6 h 87"/>
                  <a:gd name="T6" fmla="*/ 67 w 88"/>
                  <a:gd name="T7" fmla="*/ 5 h 87"/>
                  <a:gd name="T8" fmla="*/ 57 w 88"/>
                  <a:gd name="T9" fmla="*/ 3 h 87"/>
                  <a:gd name="T10" fmla="*/ 40 w 88"/>
                  <a:gd name="T11" fmla="*/ 6 h 87"/>
                  <a:gd name="T12" fmla="*/ 31 w 88"/>
                  <a:gd name="T13" fmla="*/ 7 h 87"/>
                  <a:gd name="T14" fmla="*/ 16 w 88"/>
                  <a:gd name="T15" fmla="*/ 3 h 87"/>
                  <a:gd name="T16" fmla="*/ 4 w 88"/>
                  <a:gd name="T17" fmla="*/ 0 h 87"/>
                  <a:gd name="T18" fmla="*/ 3 w 88"/>
                  <a:gd name="T19" fmla="*/ 2 h 87"/>
                  <a:gd name="T20" fmla="*/ 2 w 88"/>
                  <a:gd name="T21" fmla="*/ 12 h 87"/>
                  <a:gd name="T22" fmla="*/ 2 w 88"/>
                  <a:gd name="T23" fmla="*/ 24 h 87"/>
                  <a:gd name="T24" fmla="*/ 2 w 88"/>
                  <a:gd name="T25" fmla="*/ 86 h 87"/>
                  <a:gd name="T26" fmla="*/ 52 w 88"/>
                  <a:gd name="T27" fmla="*/ 86 h 87"/>
                  <a:gd name="T28" fmla="*/ 54 w 88"/>
                  <a:gd name="T29" fmla="*/ 84 h 87"/>
                  <a:gd name="T30" fmla="*/ 58 w 88"/>
                  <a:gd name="T31" fmla="*/ 85 h 87"/>
                  <a:gd name="T32" fmla="*/ 69 w 88"/>
                  <a:gd name="T33" fmla="*/ 85 h 87"/>
                  <a:gd name="T34" fmla="*/ 73 w 88"/>
                  <a:gd name="T35" fmla="*/ 87 h 87"/>
                  <a:gd name="T36" fmla="*/ 78 w 88"/>
                  <a:gd name="T37" fmla="*/ 84 h 87"/>
                  <a:gd name="T38" fmla="*/ 83 w 88"/>
                  <a:gd name="T39" fmla="*/ 78 h 87"/>
                  <a:gd name="T40" fmla="*/ 87 w 88"/>
                  <a:gd name="T41" fmla="*/ 75 h 87"/>
                  <a:gd name="T42" fmla="*/ 87 w 88"/>
                  <a:gd name="T43" fmla="*/ 75 h 87"/>
                  <a:gd name="T44" fmla="*/ 87 w 88"/>
                  <a:gd name="T45" fmla="*/ 72 h 87"/>
                  <a:gd name="T46" fmla="*/ 84 w 88"/>
                  <a:gd name="T47" fmla="*/ 63 h 87"/>
                  <a:gd name="T48" fmla="*/ 75 w 88"/>
                  <a:gd name="T49" fmla="*/ 46 h 87"/>
                  <a:gd name="T50" fmla="*/ 71 w 88"/>
                  <a:gd name="T51" fmla="*/ 38 h 87"/>
                  <a:gd name="T52" fmla="*/ 66 w 88"/>
                  <a:gd name="T53" fmla="*/ 29 h 87"/>
                  <a:gd name="T54" fmla="*/ 62 w 88"/>
                  <a:gd name="T55" fmla="*/ 14 h 87"/>
                  <a:gd name="T56" fmla="*/ 68 w 88"/>
                  <a:gd name="T57" fmla="*/ 25 h 87"/>
                  <a:gd name="T58" fmla="*/ 76 w 88"/>
                  <a:gd name="T59" fmla="*/ 35 h 87"/>
                  <a:gd name="T60" fmla="*/ 81 w 88"/>
                  <a:gd name="T61" fmla="*/ 24 h 87"/>
                  <a:gd name="T62" fmla="*/ 81 w 88"/>
                  <a:gd name="T63" fmla="*/ 24 h 87"/>
                  <a:gd name="T64" fmla="*/ 81 w 88"/>
                  <a:gd name="T65" fmla="*/ 22 h 87"/>
                  <a:gd name="T66" fmla="*/ 82 w 88"/>
                  <a:gd name="T67" fmla="*/ 1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87">
                    <a:moveTo>
                      <a:pt x="82" y="19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6" y="6"/>
                      <a:pt x="76" y="6"/>
                    </a:cubicBezTo>
                    <a:cubicBezTo>
                      <a:pt x="75" y="7"/>
                      <a:pt x="71" y="4"/>
                      <a:pt x="67" y="5"/>
                    </a:cubicBezTo>
                    <a:cubicBezTo>
                      <a:pt x="63" y="6"/>
                      <a:pt x="60" y="5"/>
                      <a:pt x="57" y="3"/>
                    </a:cubicBezTo>
                    <a:cubicBezTo>
                      <a:pt x="53" y="2"/>
                      <a:pt x="42" y="4"/>
                      <a:pt x="40" y="6"/>
                    </a:cubicBezTo>
                    <a:cubicBezTo>
                      <a:pt x="39" y="8"/>
                      <a:pt x="35" y="8"/>
                      <a:pt x="31" y="7"/>
                    </a:cubicBezTo>
                    <a:cubicBezTo>
                      <a:pt x="28" y="5"/>
                      <a:pt x="23" y="3"/>
                      <a:pt x="16" y="3"/>
                    </a:cubicBezTo>
                    <a:cubicBezTo>
                      <a:pt x="10" y="2"/>
                      <a:pt x="5" y="1"/>
                      <a:pt x="4" y="0"/>
                    </a:cubicBezTo>
                    <a:cubicBezTo>
                      <a:pt x="4" y="0"/>
                      <a:pt x="4" y="1"/>
                      <a:pt x="3" y="2"/>
                    </a:cubicBezTo>
                    <a:cubicBezTo>
                      <a:pt x="1" y="7"/>
                      <a:pt x="5" y="9"/>
                      <a:pt x="2" y="12"/>
                    </a:cubicBezTo>
                    <a:cubicBezTo>
                      <a:pt x="0" y="15"/>
                      <a:pt x="2" y="18"/>
                      <a:pt x="2" y="24"/>
                    </a:cubicBezTo>
                    <a:cubicBezTo>
                      <a:pt x="2" y="27"/>
                      <a:pt x="2" y="64"/>
                      <a:pt x="2" y="8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6"/>
                      <a:pt x="53" y="85"/>
                      <a:pt x="54" y="84"/>
                    </a:cubicBezTo>
                    <a:cubicBezTo>
                      <a:pt x="56" y="83"/>
                      <a:pt x="58" y="85"/>
                      <a:pt x="58" y="85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9" y="85"/>
                      <a:pt x="71" y="87"/>
                      <a:pt x="73" y="87"/>
                    </a:cubicBezTo>
                    <a:cubicBezTo>
                      <a:pt x="75" y="87"/>
                      <a:pt x="74" y="84"/>
                      <a:pt x="78" y="84"/>
                    </a:cubicBezTo>
                    <a:cubicBezTo>
                      <a:pt x="81" y="84"/>
                      <a:pt x="81" y="78"/>
                      <a:pt x="83" y="78"/>
                    </a:cubicBezTo>
                    <a:cubicBezTo>
                      <a:pt x="85" y="78"/>
                      <a:pt x="85" y="78"/>
                      <a:pt x="87" y="75"/>
                    </a:cubicBezTo>
                    <a:cubicBezTo>
                      <a:pt x="87" y="75"/>
                      <a:pt x="87" y="75"/>
                      <a:pt x="87" y="75"/>
                    </a:cubicBezTo>
                    <a:cubicBezTo>
                      <a:pt x="87" y="74"/>
                      <a:pt x="87" y="73"/>
                      <a:pt x="87" y="72"/>
                    </a:cubicBezTo>
                    <a:cubicBezTo>
                      <a:pt x="88" y="68"/>
                      <a:pt x="85" y="68"/>
                      <a:pt x="84" y="63"/>
                    </a:cubicBezTo>
                    <a:cubicBezTo>
                      <a:pt x="82" y="57"/>
                      <a:pt x="75" y="49"/>
                      <a:pt x="75" y="46"/>
                    </a:cubicBezTo>
                    <a:cubicBezTo>
                      <a:pt x="75" y="43"/>
                      <a:pt x="71" y="41"/>
                      <a:pt x="71" y="38"/>
                    </a:cubicBezTo>
                    <a:cubicBezTo>
                      <a:pt x="71" y="35"/>
                      <a:pt x="70" y="34"/>
                      <a:pt x="66" y="29"/>
                    </a:cubicBezTo>
                    <a:cubicBezTo>
                      <a:pt x="62" y="24"/>
                      <a:pt x="61" y="15"/>
                      <a:pt x="62" y="14"/>
                    </a:cubicBezTo>
                    <a:cubicBezTo>
                      <a:pt x="63" y="14"/>
                      <a:pt x="66" y="22"/>
                      <a:pt x="68" y="25"/>
                    </a:cubicBezTo>
                    <a:cubicBezTo>
                      <a:pt x="69" y="27"/>
                      <a:pt x="73" y="35"/>
                      <a:pt x="76" y="35"/>
                    </a:cubicBezTo>
                    <a:cubicBezTo>
                      <a:pt x="79" y="35"/>
                      <a:pt x="80" y="23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2"/>
                      <a:pt x="81" y="22"/>
                      <a:pt x="81" y="22"/>
                    </a:cubicBezTo>
                    <a:lnTo>
                      <a:pt x="82" y="19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39">
                <a:extLst>
                  <a:ext uri="{FF2B5EF4-FFF2-40B4-BE49-F238E27FC236}">
                    <a16:creationId xmlns:a16="http://schemas.microsoft.com/office/drawing/2014/main" id="{1940B90D-8D4C-4592-8F9F-1C6636B31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6593" y="4044628"/>
                <a:ext cx="104142" cy="115435"/>
              </a:xfrm>
              <a:custGeom>
                <a:avLst/>
                <a:gdLst>
                  <a:gd name="T0" fmla="*/ 22 w 45"/>
                  <a:gd name="T1" fmla="*/ 48 h 50"/>
                  <a:gd name="T2" fmla="*/ 23 w 45"/>
                  <a:gd name="T3" fmla="*/ 41 h 50"/>
                  <a:gd name="T4" fmla="*/ 28 w 45"/>
                  <a:gd name="T5" fmla="*/ 38 h 50"/>
                  <a:gd name="T6" fmla="*/ 32 w 45"/>
                  <a:gd name="T7" fmla="*/ 33 h 50"/>
                  <a:gd name="T8" fmla="*/ 36 w 45"/>
                  <a:gd name="T9" fmla="*/ 38 h 50"/>
                  <a:gd name="T10" fmla="*/ 42 w 45"/>
                  <a:gd name="T11" fmla="*/ 39 h 50"/>
                  <a:gd name="T12" fmla="*/ 45 w 45"/>
                  <a:gd name="T13" fmla="*/ 30 h 50"/>
                  <a:gd name="T14" fmla="*/ 43 w 45"/>
                  <a:gd name="T15" fmla="*/ 21 h 50"/>
                  <a:gd name="T16" fmla="*/ 41 w 45"/>
                  <a:gd name="T17" fmla="*/ 15 h 50"/>
                  <a:gd name="T18" fmla="*/ 42 w 45"/>
                  <a:gd name="T19" fmla="*/ 9 h 50"/>
                  <a:gd name="T20" fmla="*/ 34 w 45"/>
                  <a:gd name="T21" fmla="*/ 9 h 50"/>
                  <a:gd name="T22" fmla="*/ 35 w 45"/>
                  <a:gd name="T23" fmla="*/ 0 h 50"/>
                  <a:gd name="T24" fmla="*/ 23 w 45"/>
                  <a:gd name="T25" fmla="*/ 0 h 50"/>
                  <a:gd name="T26" fmla="*/ 22 w 45"/>
                  <a:gd name="T27" fmla="*/ 0 h 50"/>
                  <a:gd name="T28" fmla="*/ 21 w 45"/>
                  <a:gd name="T29" fmla="*/ 11 h 50"/>
                  <a:gd name="T30" fmla="*/ 11 w 45"/>
                  <a:gd name="T31" fmla="*/ 11 h 50"/>
                  <a:gd name="T32" fmla="*/ 7 w 45"/>
                  <a:gd name="T33" fmla="*/ 12 h 50"/>
                  <a:gd name="T34" fmla="*/ 5 w 45"/>
                  <a:gd name="T35" fmla="*/ 13 h 50"/>
                  <a:gd name="T36" fmla="*/ 9 w 45"/>
                  <a:gd name="T37" fmla="*/ 17 h 50"/>
                  <a:gd name="T38" fmla="*/ 4 w 45"/>
                  <a:gd name="T39" fmla="*/ 21 h 50"/>
                  <a:gd name="T40" fmla="*/ 1 w 45"/>
                  <a:gd name="T41" fmla="*/ 26 h 50"/>
                  <a:gd name="T42" fmla="*/ 5 w 45"/>
                  <a:gd name="T43" fmla="*/ 33 h 50"/>
                  <a:gd name="T44" fmla="*/ 11 w 45"/>
                  <a:gd name="T45" fmla="*/ 40 h 50"/>
                  <a:gd name="T46" fmla="*/ 19 w 45"/>
                  <a:gd name="T47" fmla="*/ 50 h 50"/>
                  <a:gd name="T48" fmla="*/ 22 w 45"/>
                  <a:gd name="T4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" h="50">
                    <a:moveTo>
                      <a:pt x="22" y="48"/>
                    </a:moveTo>
                    <a:cubicBezTo>
                      <a:pt x="26" y="48"/>
                      <a:pt x="25" y="45"/>
                      <a:pt x="23" y="41"/>
                    </a:cubicBezTo>
                    <a:cubicBezTo>
                      <a:pt x="22" y="37"/>
                      <a:pt x="26" y="38"/>
                      <a:pt x="28" y="38"/>
                    </a:cubicBezTo>
                    <a:cubicBezTo>
                      <a:pt x="31" y="38"/>
                      <a:pt x="30" y="33"/>
                      <a:pt x="32" y="33"/>
                    </a:cubicBezTo>
                    <a:cubicBezTo>
                      <a:pt x="34" y="33"/>
                      <a:pt x="34" y="39"/>
                      <a:pt x="36" y="38"/>
                    </a:cubicBezTo>
                    <a:cubicBezTo>
                      <a:pt x="38" y="38"/>
                      <a:pt x="40" y="40"/>
                      <a:pt x="42" y="39"/>
                    </a:cubicBezTo>
                    <a:cubicBezTo>
                      <a:pt x="45" y="39"/>
                      <a:pt x="45" y="34"/>
                      <a:pt x="45" y="30"/>
                    </a:cubicBezTo>
                    <a:cubicBezTo>
                      <a:pt x="45" y="26"/>
                      <a:pt x="45" y="23"/>
                      <a:pt x="43" y="21"/>
                    </a:cubicBezTo>
                    <a:cubicBezTo>
                      <a:pt x="40" y="20"/>
                      <a:pt x="38" y="17"/>
                      <a:pt x="41" y="15"/>
                    </a:cubicBezTo>
                    <a:cubicBezTo>
                      <a:pt x="44" y="14"/>
                      <a:pt x="45" y="11"/>
                      <a:pt x="42" y="9"/>
                    </a:cubicBezTo>
                    <a:cubicBezTo>
                      <a:pt x="40" y="7"/>
                      <a:pt x="34" y="11"/>
                      <a:pt x="34" y="9"/>
                    </a:cubicBezTo>
                    <a:cubicBezTo>
                      <a:pt x="34" y="7"/>
                      <a:pt x="35" y="4"/>
                      <a:pt x="35" y="0"/>
                    </a:cubicBezTo>
                    <a:cubicBezTo>
                      <a:pt x="29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6"/>
                      <a:pt x="21" y="11"/>
                      <a:pt x="21" y="11"/>
                    </a:cubicBezTo>
                    <a:cubicBezTo>
                      <a:pt x="21" y="11"/>
                      <a:pt x="13" y="11"/>
                      <a:pt x="11" y="11"/>
                    </a:cubicBezTo>
                    <a:cubicBezTo>
                      <a:pt x="10" y="11"/>
                      <a:pt x="9" y="11"/>
                      <a:pt x="7" y="12"/>
                    </a:cubicBezTo>
                    <a:cubicBezTo>
                      <a:pt x="6" y="12"/>
                      <a:pt x="6" y="13"/>
                      <a:pt x="5" y="13"/>
                    </a:cubicBezTo>
                    <a:cubicBezTo>
                      <a:pt x="4" y="14"/>
                      <a:pt x="8" y="16"/>
                      <a:pt x="9" y="17"/>
                    </a:cubicBezTo>
                    <a:cubicBezTo>
                      <a:pt x="9" y="19"/>
                      <a:pt x="4" y="18"/>
                      <a:pt x="4" y="21"/>
                    </a:cubicBezTo>
                    <a:cubicBezTo>
                      <a:pt x="4" y="23"/>
                      <a:pt x="2" y="25"/>
                      <a:pt x="1" y="26"/>
                    </a:cubicBezTo>
                    <a:cubicBezTo>
                      <a:pt x="0" y="27"/>
                      <a:pt x="5" y="31"/>
                      <a:pt x="5" y="33"/>
                    </a:cubicBezTo>
                    <a:cubicBezTo>
                      <a:pt x="5" y="34"/>
                      <a:pt x="6" y="36"/>
                      <a:pt x="11" y="40"/>
                    </a:cubicBezTo>
                    <a:cubicBezTo>
                      <a:pt x="15" y="44"/>
                      <a:pt x="13" y="46"/>
                      <a:pt x="19" y="50"/>
                    </a:cubicBezTo>
                    <a:cubicBezTo>
                      <a:pt x="19" y="49"/>
                      <a:pt x="21" y="48"/>
                      <a:pt x="22" y="4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40">
                <a:extLst>
                  <a:ext uri="{FF2B5EF4-FFF2-40B4-BE49-F238E27FC236}">
                    <a16:creationId xmlns:a16="http://schemas.microsoft.com/office/drawing/2014/main" id="{1E017C19-BEFE-47C0-9E38-36B059A03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5376" y="4044628"/>
                <a:ext cx="41406" cy="27604"/>
              </a:xfrm>
              <a:custGeom>
                <a:avLst/>
                <a:gdLst>
                  <a:gd name="T0" fmla="*/ 17 w 18"/>
                  <a:gd name="T1" fmla="*/ 11 h 12"/>
                  <a:gd name="T2" fmla="*/ 18 w 18"/>
                  <a:gd name="T3" fmla="*/ 0 h 12"/>
                  <a:gd name="T4" fmla="*/ 16 w 18"/>
                  <a:gd name="T5" fmla="*/ 1 h 12"/>
                  <a:gd name="T6" fmla="*/ 5 w 18"/>
                  <a:gd name="T7" fmla="*/ 1 h 12"/>
                  <a:gd name="T8" fmla="*/ 5 w 18"/>
                  <a:gd name="T9" fmla="*/ 1 h 12"/>
                  <a:gd name="T10" fmla="*/ 3 w 18"/>
                  <a:gd name="T11" fmla="*/ 6 h 12"/>
                  <a:gd name="T12" fmla="*/ 3 w 18"/>
                  <a:gd name="T13" fmla="*/ 9 h 12"/>
                  <a:gd name="T14" fmla="*/ 3 w 18"/>
                  <a:gd name="T15" fmla="*/ 12 h 12"/>
                  <a:gd name="T16" fmla="*/ 7 w 18"/>
                  <a:gd name="T17" fmla="*/ 11 h 12"/>
                  <a:gd name="T18" fmla="*/ 17 w 18"/>
                  <a:gd name="T1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2">
                    <a:moveTo>
                      <a:pt x="17" y="11"/>
                    </a:moveTo>
                    <a:cubicBezTo>
                      <a:pt x="17" y="11"/>
                      <a:pt x="18" y="6"/>
                      <a:pt x="18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3"/>
                      <a:pt x="5" y="5"/>
                      <a:pt x="3" y="6"/>
                    </a:cubicBezTo>
                    <a:cubicBezTo>
                      <a:pt x="0" y="7"/>
                      <a:pt x="1" y="9"/>
                      <a:pt x="3" y="9"/>
                    </a:cubicBezTo>
                    <a:cubicBezTo>
                      <a:pt x="4" y="10"/>
                      <a:pt x="3" y="11"/>
                      <a:pt x="3" y="12"/>
                    </a:cubicBezTo>
                    <a:cubicBezTo>
                      <a:pt x="5" y="11"/>
                      <a:pt x="6" y="11"/>
                      <a:pt x="7" y="11"/>
                    </a:cubicBezTo>
                    <a:cubicBezTo>
                      <a:pt x="9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41">
                <a:extLst>
                  <a:ext uri="{FF2B5EF4-FFF2-40B4-BE49-F238E27FC236}">
                    <a16:creationId xmlns:a16="http://schemas.microsoft.com/office/drawing/2014/main" id="{868EC439-4C77-432B-81FB-C323EAA37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508" y="4017024"/>
                <a:ext cx="129237" cy="164369"/>
              </a:xfrm>
              <a:custGeom>
                <a:avLst/>
                <a:gdLst>
                  <a:gd name="T0" fmla="*/ 15 w 56"/>
                  <a:gd name="T1" fmla="*/ 67 h 71"/>
                  <a:gd name="T2" fmla="*/ 20 w 56"/>
                  <a:gd name="T3" fmla="*/ 68 h 71"/>
                  <a:gd name="T4" fmla="*/ 27 w 56"/>
                  <a:gd name="T5" fmla="*/ 68 h 71"/>
                  <a:gd name="T6" fmla="*/ 30 w 56"/>
                  <a:gd name="T7" fmla="*/ 68 h 71"/>
                  <a:gd name="T8" fmla="*/ 35 w 56"/>
                  <a:gd name="T9" fmla="*/ 63 h 71"/>
                  <a:gd name="T10" fmla="*/ 38 w 56"/>
                  <a:gd name="T11" fmla="*/ 57 h 71"/>
                  <a:gd name="T12" fmla="*/ 39 w 56"/>
                  <a:gd name="T13" fmla="*/ 44 h 71"/>
                  <a:gd name="T14" fmla="*/ 46 w 56"/>
                  <a:gd name="T15" fmla="*/ 35 h 71"/>
                  <a:gd name="T16" fmla="*/ 52 w 56"/>
                  <a:gd name="T17" fmla="*/ 18 h 71"/>
                  <a:gd name="T18" fmla="*/ 55 w 56"/>
                  <a:gd name="T19" fmla="*/ 10 h 71"/>
                  <a:gd name="T20" fmla="*/ 56 w 56"/>
                  <a:gd name="T21" fmla="*/ 1 h 71"/>
                  <a:gd name="T22" fmla="*/ 56 w 56"/>
                  <a:gd name="T23" fmla="*/ 1 h 71"/>
                  <a:gd name="T24" fmla="*/ 49 w 56"/>
                  <a:gd name="T25" fmla="*/ 0 h 71"/>
                  <a:gd name="T26" fmla="*/ 45 w 56"/>
                  <a:gd name="T27" fmla="*/ 1 h 71"/>
                  <a:gd name="T28" fmla="*/ 41 w 56"/>
                  <a:gd name="T29" fmla="*/ 2 h 71"/>
                  <a:gd name="T30" fmla="*/ 40 w 56"/>
                  <a:gd name="T31" fmla="*/ 8 h 71"/>
                  <a:gd name="T32" fmla="*/ 37 w 56"/>
                  <a:gd name="T33" fmla="*/ 16 h 71"/>
                  <a:gd name="T34" fmla="*/ 26 w 56"/>
                  <a:gd name="T35" fmla="*/ 12 h 71"/>
                  <a:gd name="T36" fmla="*/ 16 w 56"/>
                  <a:gd name="T37" fmla="*/ 12 h 71"/>
                  <a:gd name="T38" fmla="*/ 15 w 56"/>
                  <a:gd name="T39" fmla="*/ 21 h 71"/>
                  <a:gd name="T40" fmla="*/ 23 w 56"/>
                  <a:gd name="T41" fmla="*/ 21 h 71"/>
                  <a:gd name="T42" fmla="*/ 22 w 56"/>
                  <a:gd name="T43" fmla="*/ 27 h 71"/>
                  <a:gd name="T44" fmla="*/ 24 w 56"/>
                  <a:gd name="T45" fmla="*/ 33 h 71"/>
                  <a:gd name="T46" fmla="*/ 26 w 56"/>
                  <a:gd name="T47" fmla="*/ 42 h 71"/>
                  <a:gd name="T48" fmla="*/ 23 w 56"/>
                  <a:gd name="T49" fmla="*/ 51 h 71"/>
                  <a:gd name="T50" fmla="*/ 17 w 56"/>
                  <a:gd name="T51" fmla="*/ 50 h 71"/>
                  <a:gd name="T52" fmla="*/ 13 w 56"/>
                  <a:gd name="T53" fmla="*/ 45 h 71"/>
                  <a:gd name="T54" fmla="*/ 9 w 56"/>
                  <a:gd name="T55" fmla="*/ 50 h 71"/>
                  <a:gd name="T56" fmla="*/ 4 w 56"/>
                  <a:gd name="T57" fmla="*/ 53 h 71"/>
                  <a:gd name="T58" fmla="*/ 3 w 56"/>
                  <a:gd name="T59" fmla="*/ 60 h 71"/>
                  <a:gd name="T60" fmla="*/ 0 w 56"/>
                  <a:gd name="T61" fmla="*/ 62 h 71"/>
                  <a:gd name="T62" fmla="*/ 0 w 56"/>
                  <a:gd name="T63" fmla="*/ 63 h 71"/>
                  <a:gd name="T64" fmla="*/ 7 w 56"/>
                  <a:gd name="T65" fmla="*/ 71 h 71"/>
                  <a:gd name="T66" fmla="*/ 15 w 56"/>
                  <a:gd name="T67" fmla="*/ 6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" h="71">
                    <a:moveTo>
                      <a:pt x="15" y="67"/>
                    </a:moveTo>
                    <a:cubicBezTo>
                      <a:pt x="16" y="68"/>
                      <a:pt x="17" y="70"/>
                      <a:pt x="20" y="68"/>
                    </a:cubicBezTo>
                    <a:cubicBezTo>
                      <a:pt x="23" y="65"/>
                      <a:pt x="27" y="66"/>
                      <a:pt x="27" y="68"/>
                    </a:cubicBezTo>
                    <a:cubicBezTo>
                      <a:pt x="27" y="71"/>
                      <a:pt x="28" y="70"/>
                      <a:pt x="30" y="68"/>
                    </a:cubicBezTo>
                    <a:cubicBezTo>
                      <a:pt x="33" y="65"/>
                      <a:pt x="35" y="68"/>
                      <a:pt x="35" y="63"/>
                    </a:cubicBezTo>
                    <a:cubicBezTo>
                      <a:pt x="35" y="58"/>
                      <a:pt x="38" y="63"/>
                      <a:pt x="38" y="57"/>
                    </a:cubicBezTo>
                    <a:cubicBezTo>
                      <a:pt x="38" y="52"/>
                      <a:pt x="39" y="46"/>
                      <a:pt x="39" y="44"/>
                    </a:cubicBezTo>
                    <a:cubicBezTo>
                      <a:pt x="39" y="41"/>
                      <a:pt x="46" y="39"/>
                      <a:pt x="46" y="35"/>
                    </a:cubicBezTo>
                    <a:cubicBezTo>
                      <a:pt x="46" y="31"/>
                      <a:pt x="52" y="23"/>
                      <a:pt x="52" y="18"/>
                    </a:cubicBezTo>
                    <a:cubicBezTo>
                      <a:pt x="52" y="13"/>
                      <a:pt x="53" y="12"/>
                      <a:pt x="55" y="10"/>
                    </a:cubicBezTo>
                    <a:cubicBezTo>
                      <a:pt x="56" y="8"/>
                      <a:pt x="56" y="5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6"/>
                      <a:pt x="40" y="8"/>
                    </a:cubicBezTo>
                    <a:cubicBezTo>
                      <a:pt x="38" y="11"/>
                      <a:pt x="37" y="16"/>
                      <a:pt x="37" y="16"/>
                    </a:cubicBezTo>
                    <a:cubicBezTo>
                      <a:pt x="37" y="16"/>
                      <a:pt x="28" y="12"/>
                      <a:pt x="26" y="12"/>
                    </a:cubicBezTo>
                    <a:cubicBezTo>
                      <a:pt x="25" y="12"/>
                      <a:pt x="21" y="12"/>
                      <a:pt x="16" y="12"/>
                    </a:cubicBezTo>
                    <a:cubicBezTo>
                      <a:pt x="16" y="16"/>
                      <a:pt x="15" y="19"/>
                      <a:pt x="15" y="21"/>
                    </a:cubicBezTo>
                    <a:cubicBezTo>
                      <a:pt x="15" y="23"/>
                      <a:pt x="21" y="19"/>
                      <a:pt x="23" y="21"/>
                    </a:cubicBezTo>
                    <a:cubicBezTo>
                      <a:pt x="26" y="23"/>
                      <a:pt x="25" y="26"/>
                      <a:pt x="22" y="27"/>
                    </a:cubicBezTo>
                    <a:cubicBezTo>
                      <a:pt x="19" y="29"/>
                      <a:pt x="21" y="32"/>
                      <a:pt x="24" y="33"/>
                    </a:cubicBezTo>
                    <a:cubicBezTo>
                      <a:pt x="26" y="35"/>
                      <a:pt x="26" y="38"/>
                      <a:pt x="26" y="42"/>
                    </a:cubicBezTo>
                    <a:cubicBezTo>
                      <a:pt x="26" y="46"/>
                      <a:pt x="26" y="51"/>
                      <a:pt x="23" y="51"/>
                    </a:cubicBezTo>
                    <a:cubicBezTo>
                      <a:pt x="21" y="52"/>
                      <a:pt x="19" y="50"/>
                      <a:pt x="17" y="50"/>
                    </a:cubicBezTo>
                    <a:cubicBezTo>
                      <a:pt x="15" y="51"/>
                      <a:pt x="15" y="45"/>
                      <a:pt x="13" y="45"/>
                    </a:cubicBezTo>
                    <a:cubicBezTo>
                      <a:pt x="11" y="45"/>
                      <a:pt x="12" y="50"/>
                      <a:pt x="9" y="50"/>
                    </a:cubicBezTo>
                    <a:cubicBezTo>
                      <a:pt x="7" y="50"/>
                      <a:pt x="3" y="49"/>
                      <a:pt x="4" y="53"/>
                    </a:cubicBezTo>
                    <a:cubicBezTo>
                      <a:pt x="6" y="57"/>
                      <a:pt x="7" y="60"/>
                      <a:pt x="3" y="60"/>
                    </a:cubicBezTo>
                    <a:cubicBezTo>
                      <a:pt x="2" y="60"/>
                      <a:pt x="0" y="61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4" y="65"/>
                      <a:pt x="6" y="68"/>
                      <a:pt x="7" y="71"/>
                    </a:cubicBezTo>
                    <a:cubicBezTo>
                      <a:pt x="11" y="69"/>
                      <a:pt x="14" y="67"/>
                      <a:pt x="15" y="6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42">
                <a:extLst>
                  <a:ext uri="{FF2B5EF4-FFF2-40B4-BE49-F238E27FC236}">
                    <a16:creationId xmlns:a16="http://schemas.microsoft.com/office/drawing/2014/main" id="{E324632C-AC41-4CDB-8265-D30ABAB87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463" y="3644371"/>
                <a:ext cx="308663" cy="377672"/>
              </a:xfrm>
              <a:custGeom>
                <a:avLst/>
                <a:gdLst>
                  <a:gd name="T0" fmla="*/ 101 w 134"/>
                  <a:gd name="T1" fmla="*/ 9 h 164"/>
                  <a:gd name="T2" fmla="*/ 92 w 134"/>
                  <a:gd name="T3" fmla="*/ 10 h 164"/>
                  <a:gd name="T4" fmla="*/ 77 w 134"/>
                  <a:gd name="T5" fmla="*/ 9 h 164"/>
                  <a:gd name="T6" fmla="*/ 25 w 134"/>
                  <a:gd name="T7" fmla="*/ 11 h 164"/>
                  <a:gd name="T8" fmla="*/ 18 w 134"/>
                  <a:gd name="T9" fmla="*/ 27 h 164"/>
                  <a:gd name="T10" fmla="*/ 17 w 134"/>
                  <a:gd name="T11" fmla="*/ 62 h 164"/>
                  <a:gd name="T12" fmla="*/ 7 w 134"/>
                  <a:gd name="T13" fmla="*/ 72 h 164"/>
                  <a:gd name="T14" fmla="*/ 3 w 134"/>
                  <a:gd name="T15" fmla="*/ 84 h 164"/>
                  <a:gd name="T16" fmla="*/ 6 w 134"/>
                  <a:gd name="T17" fmla="*/ 94 h 164"/>
                  <a:gd name="T18" fmla="*/ 9 w 134"/>
                  <a:gd name="T19" fmla="*/ 102 h 164"/>
                  <a:gd name="T20" fmla="*/ 15 w 134"/>
                  <a:gd name="T21" fmla="*/ 117 h 164"/>
                  <a:gd name="T22" fmla="*/ 18 w 134"/>
                  <a:gd name="T23" fmla="*/ 121 h 164"/>
                  <a:gd name="T24" fmla="*/ 25 w 134"/>
                  <a:gd name="T25" fmla="*/ 126 h 164"/>
                  <a:gd name="T26" fmla="*/ 33 w 134"/>
                  <a:gd name="T27" fmla="*/ 136 h 164"/>
                  <a:gd name="T28" fmla="*/ 42 w 134"/>
                  <a:gd name="T29" fmla="*/ 145 h 164"/>
                  <a:gd name="T30" fmla="*/ 46 w 134"/>
                  <a:gd name="T31" fmla="*/ 152 h 164"/>
                  <a:gd name="T32" fmla="*/ 54 w 134"/>
                  <a:gd name="T33" fmla="*/ 156 h 164"/>
                  <a:gd name="T34" fmla="*/ 63 w 134"/>
                  <a:gd name="T35" fmla="*/ 155 h 164"/>
                  <a:gd name="T36" fmla="*/ 78 w 134"/>
                  <a:gd name="T37" fmla="*/ 161 h 164"/>
                  <a:gd name="T38" fmla="*/ 89 w 134"/>
                  <a:gd name="T39" fmla="*/ 161 h 164"/>
                  <a:gd name="T40" fmla="*/ 97 w 134"/>
                  <a:gd name="T41" fmla="*/ 158 h 164"/>
                  <a:gd name="T42" fmla="*/ 104 w 134"/>
                  <a:gd name="T43" fmla="*/ 153 h 164"/>
                  <a:gd name="T44" fmla="*/ 111 w 134"/>
                  <a:gd name="T45" fmla="*/ 154 h 164"/>
                  <a:gd name="T46" fmla="*/ 103 w 134"/>
                  <a:gd name="T47" fmla="*/ 141 h 164"/>
                  <a:gd name="T48" fmla="*/ 89 w 134"/>
                  <a:gd name="T49" fmla="*/ 128 h 164"/>
                  <a:gd name="T50" fmla="*/ 97 w 134"/>
                  <a:gd name="T51" fmla="*/ 122 h 164"/>
                  <a:gd name="T52" fmla="*/ 100 w 134"/>
                  <a:gd name="T53" fmla="*/ 106 h 164"/>
                  <a:gd name="T54" fmla="*/ 106 w 134"/>
                  <a:gd name="T55" fmla="*/ 95 h 164"/>
                  <a:gd name="T56" fmla="*/ 115 w 134"/>
                  <a:gd name="T57" fmla="*/ 85 h 164"/>
                  <a:gd name="T58" fmla="*/ 118 w 134"/>
                  <a:gd name="T59" fmla="*/ 64 h 164"/>
                  <a:gd name="T60" fmla="*/ 126 w 134"/>
                  <a:gd name="T61" fmla="*/ 52 h 164"/>
                  <a:gd name="T62" fmla="*/ 129 w 134"/>
                  <a:gd name="T63" fmla="*/ 40 h 164"/>
                  <a:gd name="T64" fmla="*/ 122 w 134"/>
                  <a:gd name="T65" fmla="*/ 14 h 164"/>
                  <a:gd name="T66" fmla="*/ 110 w 134"/>
                  <a:gd name="T67" fmla="*/ 0 h 164"/>
                  <a:gd name="T68" fmla="*/ 106 w 134"/>
                  <a:gd name="T69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4" h="164">
                    <a:moveTo>
                      <a:pt x="106" y="3"/>
                    </a:moveTo>
                    <a:cubicBezTo>
                      <a:pt x="104" y="3"/>
                      <a:pt x="104" y="9"/>
                      <a:pt x="101" y="9"/>
                    </a:cubicBezTo>
                    <a:cubicBezTo>
                      <a:pt x="97" y="9"/>
                      <a:pt x="98" y="12"/>
                      <a:pt x="96" y="12"/>
                    </a:cubicBezTo>
                    <a:cubicBezTo>
                      <a:pt x="94" y="12"/>
                      <a:pt x="92" y="10"/>
                      <a:pt x="92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79" y="8"/>
                      <a:pt x="77" y="9"/>
                    </a:cubicBezTo>
                    <a:cubicBezTo>
                      <a:pt x="76" y="10"/>
                      <a:pt x="75" y="11"/>
                      <a:pt x="7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20"/>
                      <a:pt x="25" y="27"/>
                      <a:pt x="25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8" y="54"/>
                      <a:pt x="19" y="62"/>
                      <a:pt x="17" y="62"/>
                    </a:cubicBezTo>
                    <a:cubicBezTo>
                      <a:pt x="16" y="63"/>
                      <a:pt x="10" y="64"/>
                      <a:pt x="10" y="67"/>
                    </a:cubicBezTo>
                    <a:cubicBezTo>
                      <a:pt x="10" y="69"/>
                      <a:pt x="10" y="71"/>
                      <a:pt x="7" y="72"/>
                    </a:cubicBezTo>
                    <a:cubicBezTo>
                      <a:pt x="5" y="72"/>
                      <a:pt x="7" y="78"/>
                      <a:pt x="4" y="78"/>
                    </a:cubicBezTo>
                    <a:cubicBezTo>
                      <a:pt x="0" y="78"/>
                      <a:pt x="5" y="82"/>
                      <a:pt x="3" y="84"/>
                    </a:cubicBezTo>
                    <a:cubicBezTo>
                      <a:pt x="1" y="85"/>
                      <a:pt x="2" y="88"/>
                      <a:pt x="4" y="88"/>
                    </a:cubicBezTo>
                    <a:cubicBezTo>
                      <a:pt x="7" y="88"/>
                      <a:pt x="6" y="91"/>
                      <a:pt x="6" y="94"/>
                    </a:cubicBezTo>
                    <a:cubicBezTo>
                      <a:pt x="6" y="97"/>
                      <a:pt x="10" y="99"/>
                      <a:pt x="10" y="99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14" y="109"/>
                      <a:pt x="15" y="110"/>
                    </a:cubicBezTo>
                    <a:cubicBezTo>
                      <a:pt x="15" y="112"/>
                      <a:pt x="18" y="116"/>
                      <a:pt x="15" y="117"/>
                    </a:cubicBezTo>
                    <a:cubicBezTo>
                      <a:pt x="12" y="119"/>
                      <a:pt x="14" y="120"/>
                      <a:pt x="14" y="120"/>
                    </a:cubicBezTo>
                    <a:cubicBezTo>
                      <a:pt x="18" y="121"/>
                      <a:pt x="18" y="121"/>
                      <a:pt x="18" y="121"/>
                    </a:cubicBezTo>
                    <a:cubicBezTo>
                      <a:pt x="19" y="123"/>
                      <a:pt x="19" y="123"/>
                      <a:pt x="19" y="123"/>
                    </a:cubicBezTo>
                    <a:cubicBezTo>
                      <a:pt x="19" y="123"/>
                      <a:pt x="22" y="123"/>
                      <a:pt x="25" y="126"/>
                    </a:cubicBezTo>
                    <a:cubicBezTo>
                      <a:pt x="27" y="129"/>
                      <a:pt x="28" y="130"/>
                      <a:pt x="28" y="131"/>
                    </a:cubicBezTo>
                    <a:cubicBezTo>
                      <a:pt x="28" y="133"/>
                      <a:pt x="30" y="133"/>
                      <a:pt x="33" y="136"/>
                    </a:cubicBezTo>
                    <a:cubicBezTo>
                      <a:pt x="36" y="138"/>
                      <a:pt x="36" y="140"/>
                      <a:pt x="36" y="141"/>
                    </a:cubicBezTo>
                    <a:cubicBezTo>
                      <a:pt x="36" y="143"/>
                      <a:pt x="42" y="145"/>
                      <a:pt x="42" y="145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45" y="150"/>
                      <a:pt x="45" y="151"/>
                      <a:pt x="46" y="152"/>
                    </a:cubicBezTo>
                    <a:cubicBezTo>
                      <a:pt x="47" y="154"/>
                      <a:pt x="49" y="156"/>
                      <a:pt x="49" y="156"/>
                    </a:cubicBezTo>
                    <a:cubicBezTo>
                      <a:pt x="49" y="156"/>
                      <a:pt x="52" y="158"/>
                      <a:pt x="54" y="156"/>
                    </a:cubicBezTo>
                    <a:cubicBezTo>
                      <a:pt x="56" y="154"/>
                      <a:pt x="59" y="156"/>
                      <a:pt x="59" y="156"/>
                    </a:cubicBezTo>
                    <a:cubicBezTo>
                      <a:pt x="59" y="156"/>
                      <a:pt x="61" y="154"/>
                      <a:pt x="63" y="155"/>
                    </a:cubicBezTo>
                    <a:cubicBezTo>
                      <a:pt x="64" y="156"/>
                      <a:pt x="68" y="160"/>
                      <a:pt x="72" y="163"/>
                    </a:cubicBezTo>
                    <a:cubicBezTo>
                      <a:pt x="73" y="163"/>
                      <a:pt x="76" y="161"/>
                      <a:pt x="78" y="161"/>
                    </a:cubicBezTo>
                    <a:cubicBezTo>
                      <a:pt x="80" y="161"/>
                      <a:pt x="82" y="164"/>
                      <a:pt x="83" y="163"/>
                    </a:cubicBezTo>
                    <a:cubicBezTo>
                      <a:pt x="84" y="162"/>
                      <a:pt x="87" y="160"/>
                      <a:pt x="89" y="161"/>
                    </a:cubicBezTo>
                    <a:cubicBezTo>
                      <a:pt x="90" y="162"/>
                      <a:pt x="94" y="162"/>
                      <a:pt x="94" y="161"/>
                    </a:cubicBezTo>
                    <a:cubicBezTo>
                      <a:pt x="94" y="160"/>
                      <a:pt x="95" y="159"/>
                      <a:pt x="97" y="158"/>
                    </a:cubicBezTo>
                    <a:cubicBezTo>
                      <a:pt x="97" y="158"/>
                      <a:pt x="97" y="157"/>
                      <a:pt x="98" y="157"/>
                    </a:cubicBezTo>
                    <a:cubicBezTo>
                      <a:pt x="98" y="155"/>
                      <a:pt x="102" y="153"/>
                      <a:pt x="104" y="153"/>
                    </a:cubicBezTo>
                    <a:cubicBezTo>
                      <a:pt x="106" y="152"/>
                      <a:pt x="108" y="152"/>
                      <a:pt x="109" y="153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1" y="150"/>
                      <a:pt x="112" y="147"/>
                      <a:pt x="111" y="147"/>
                    </a:cubicBezTo>
                    <a:cubicBezTo>
                      <a:pt x="109" y="147"/>
                      <a:pt x="105" y="145"/>
                      <a:pt x="103" y="141"/>
                    </a:cubicBezTo>
                    <a:cubicBezTo>
                      <a:pt x="102" y="137"/>
                      <a:pt x="97" y="135"/>
                      <a:pt x="96" y="132"/>
                    </a:cubicBezTo>
                    <a:cubicBezTo>
                      <a:pt x="95" y="130"/>
                      <a:pt x="90" y="130"/>
                      <a:pt x="89" y="128"/>
                    </a:cubicBezTo>
                    <a:cubicBezTo>
                      <a:pt x="88" y="126"/>
                      <a:pt x="91" y="126"/>
                      <a:pt x="91" y="124"/>
                    </a:cubicBezTo>
                    <a:cubicBezTo>
                      <a:pt x="91" y="121"/>
                      <a:pt x="96" y="123"/>
                      <a:pt x="97" y="122"/>
                    </a:cubicBezTo>
                    <a:cubicBezTo>
                      <a:pt x="97" y="122"/>
                      <a:pt x="98" y="116"/>
                      <a:pt x="98" y="113"/>
                    </a:cubicBezTo>
                    <a:cubicBezTo>
                      <a:pt x="98" y="110"/>
                      <a:pt x="102" y="108"/>
                      <a:pt x="100" y="106"/>
                    </a:cubicBezTo>
                    <a:cubicBezTo>
                      <a:pt x="99" y="105"/>
                      <a:pt x="102" y="104"/>
                      <a:pt x="104" y="103"/>
                    </a:cubicBezTo>
                    <a:cubicBezTo>
                      <a:pt x="106" y="101"/>
                      <a:pt x="104" y="97"/>
                      <a:pt x="106" y="95"/>
                    </a:cubicBezTo>
                    <a:cubicBezTo>
                      <a:pt x="108" y="93"/>
                      <a:pt x="110" y="89"/>
                      <a:pt x="111" y="89"/>
                    </a:cubicBezTo>
                    <a:cubicBezTo>
                      <a:pt x="113" y="89"/>
                      <a:pt x="115" y="87"/>
                      <a:pt x="115" y="85"/>
                    </a:cubicBezTo>
                    <a:cubicBezTo>
                      <a:pt x="115" y="83"/>
                      <a:pt x="118" y="79"/>
                      <a:pt x="118" y="75"/>
                    </a:cubicBezTo>
                    <a:cubicBezTo>
                      <a:pt x="117" y="72"/>
                      <a:pt x="116" y="67"/>
                      <a:pt x="118" y="64"/>
                    </a:cubicBezTo>
                    <a:cubicBezTo>
                      <a:pt x="121" y="61"/>
                      <a:pt x="122" y="59"/>
                      <a:pt x="121" y="56"/>
                    </a:cubicBezTo>
                    <a:cubicBezTo>
                      <a:pt x="121" y="54"/>
                      <a:pt x="124" y="53"/>
                      <a:pt x="126" y="52"/>
                    </a:cubicBezTo>
                    <a:cubicBezTo>
                      <a:pt x="127" y="51"/>
                      <a:pt x="131" y="49"/>
                      <a:pt x="134" y="45"/>
                    </a:cubicBezTo>
                    <a:cubicBezTo>
                      <a:pt x="132" y="42"/>
                      <a:pt x="130" y="41"/>
                      <a:pt x="129" y="40"/>
                    </a:cubicBezTo>
                    <a:cubicBezTo>
                      <a:pt x="126" y="39"/>
                      <a:pt x="124" y="34"/>
                      <a:pt x="124" y="27"/>
                    </a:cubicBezTo>
                    <a:cubicBezTo>
                      <a:pt x="124" y="21"/>
                      <a:pt x="122" y="16"/>
                      <a:pt x="122" y="14"/>
                    </a:cubicBezTo>
                    <a:cubicBezTo>
                      <a:pt x="122" y="12"/>
                      <a:pt x="119" y="8"/>
                      <a:pt x="115" y="6"/>
                    </a:cubicBezTo>
                    <a:cubicBezTo>
                      <a:pt x="112" y="4"/>
                      <a:pt x="111" y="2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8" y="3"/>
                      <a:pt x="108" y="3"/>
                      <a:pt x="106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43">
                <a:extLst>
                  <a:ext uri="{FF2B5EF4-FFF2-40B4-BE49-F238E27FC236}">
                    <a16:creationId xmlns:a16="http://schemas.microsoft.com/office/drawing/2014/main" id="{F54868A2-9312-4DD8-B8AF-4261C1D2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3843" y="3848891"/>
                <a:ext cx="33878" cy="35132"/>
              </a:xfrm>
              <a:custGeom>
                <a:avLst/>
                <a:gdLst>
                  <a:gd name="T0" fmla="*/ 5 w 15"/>
                  <a:gd name="T1" fmla="*/ 2 h 15"/>
                  <a:gd name="T2" fmla="*/ 1 w 15"/>
                  <a:gd name="T3" fmla="*/ 7 h 15"/>
                  <a:gd name="T4" fmla="*/ 1 w 15"/>
                  <a:gd name="T5" fmla="*/ 14 h 15"/>
                  <a:gd name="T6" fmla="*/ 6 w 15"/>
                  <a:gd name="T7" fmla="*/ 14 h 15"/>
                  <a:gd name="T8" fmla="*/ 9 w 15"/>
                  <a:gd name="T9" fmla="*/ 15 h 15"/>
                  <a:gd name="T10" fmla="*/ 13 w 15"/>
                  <a:gd name="T11" fmla="*/ 11 h 15"/>
                  <a:gd name="T12" fmla="*/ 9 w 15"/>
                  <a:gd name="T13" fmla="*/ 9 h 15"/>
                  <a:gd name="T14" fmla="*/ 13 w 15"/>
                  <a:gd name="T15" fmla="*/ 6 h 15"/>
                  <a:gd name="T16" fmla="*/ 12 w 15"/>
                  <a:gd name="T17" fmla="*/ 1 h 15"/>
                  <a:gd name="T18" fmla="*/ 11 w 15"/>
                  <a:gd name="T19" fmla="*/ 0 h 15"/>
                  <a:gd name="T20" fmla="*/ 9 w 15"/>
                  <a:gd name="T21" fmla="*/ 1 h 15"/>
                  <a:gd name="T22" fmla="*/ 5 w 15"/>
                  <a:gd name="T2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5">
                    <a:moveTo>
                      <a:pt x="5" y="2"/>
                    </a:moveTo>
                    <a:cubicBezTo>
                      <a:pt x="5" y="2"/>
                      <a:pt x="3" y="6"/>
                      <a:pt x="1" y="7"/>
                    </a:cubicBezTo>
                    <a:cubicBezTo>
                      <a:pt x="0" y="9"/>
                      <a:pt x="1" y="13"/>
                      <a:pt x="1" y="14"/>
                    </a:cubicBezTo>
                    <a:cubicBezTo>
                      <a:pt x="2" y="15"/>
                      <a:pt x="4" y="15"/>
                      <a:pt x="6" y="14"/>
                    </a:cubicBezTo>
                    <a:cubicBezTo>
                      <a:pt x="7" y="13"/>
                      <a:pt x="8" y="13"/>
                      <a:pt x="9" y="15"/>
                    </a:cubicBezTo>
                    <a:cubicBezTo>
                      <a:pt x="10" y="14"/>
                      <a:pt x="12" y="12"/>
                      <a:pt x="13" y="11"/>
                    </a:cubicBezTo>
                    <a:cubicBezTo>
                      <a:pt x="11" y="10"/>
                      <a:pt x="9" y="10"/>
                      <a:pt x="9" y="9"/>
                    </a:cubicBezTo>
                    <a:cubicBezTo>
                      <a:pt x="8" y="8"/>
                      <a:pt x="11" y="6"/>
                      <a:pt x="13" y="6"/>
                    </a:cubicBezTo>
                    <a:cubicBezTo>
                      <a:pt x="15" y="5"/>
                      <a:pt x="14" y="3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2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44">
                <a:extLst>
                  <a:ext uri="{FF2B5EF4-FFF2-40B4-BE49-F238E27FC236}">
                    <a16:creationId xmlns:a16="http://schemas.microsoft.com/office/drawing/2014/main" id="{0F7A334A-C9B6-42BC-AF6A-A8A365370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719" y="3747258"/>
                <a:ext cx="124218" cy="106652"/>
              </a:xfrm>
              <a:custGeom>
                <a:avLst/>
                <a:gdLst>
                  <a:gd name="T0" fmla="*/ 10 w 54"/>
                  <a:gd name="T1" fmla="*/ 7 h 46"/>
                  <a:gd name="T2" fmla="*/ 5 w 54"/>
                  <a:gd name="T3" fmla="*/ 11 h 46"/>
                  <a:gd name="T4" fmla="*/ 2 w 54"/>
                  <a:gd name="T5" fmla="*/ 19 h 46"/>
                  <a:gd name="T6" fmla="*/ 2 w 54"/>
                  <a:gd name="T7" fmla="*/ 30 h 46"/>
                  <a:gd name="T8" fmla="*/ 9 w 54"/>
                  <a:gd name="T9" fmla="*/ 30 h 46"/>
                  <a:gd name="T10" fmla="*/ 11 w 54"/>
                  <a:gd name="T11" fmla="*/ 28 h 46"/>
                  <a:gd name="T12" fmla="*/ 15 w 54"/>
                  <a:gd name="T13" fmla="*/ 27 h 46"/>
                  <a:gd name="T14" fmla="*/ 20 w 54"/>
                  <a:gd name="T15" fmla="*/ 29 h 46"/>
                  <a:gd name="T16" fmla="*/ 23 w 54"/>
                  <a:gd name="T17" fmla="*/ 29 h 46"/>
                  <a:gd name="T18" fmla="*/ 31 w 54"/>
                  <a:gd name="T19" fmla="*/ 29 h 46"/>
                  <a:gd name="T20" fmla="*/ 48 w 54"/>
                  <a:gd name="T21" fmla="*/ 46 h 46"/>
                  <a:gd name="T22" fmla="*/ 48 w 54"/>
                  <a:gd name="T23" fmla="*/ 46 h 46"/>
                  <a:gd name="T24" fmla="*/ 52 w 54"/>
                  <a:gd name="T25" fmla="*/ 45 h 46"/>
                  <a:gd name="T26" fmla="*/ 54 w 54"/>
                  <a:gd name="T27" fmla="*/ 44 h 46"/>
                  <a:gd name="T28" fmla="*/ 46 w 54"/>
                  <a:gd name="T29" fmla="*/ 34 h 46"/>
                  <a:gd name="T30" fmla="*/ 33 w 54"/>
                  <a:gd name="T31" fmla="*/ 25 h 46"/>
                  <a:gd name="T32" fmla="*/ 28 w 54"/>
                  <a:gd name="T33" fmla="*/ 20 h 46"/>
                  <a:gd name="T34" fmla="*/ 22 w 54"/>
                  <a:gd name="T35" fmla="*/ 9 h 46"/>
                  <a:gd name="T36" fmla="*/ 18 w 54"/>
                  <a:gd name="T37" fmla="*/ 0 h 46"/>
                  <a:gd name="T38" fmla="*/ 10 w 54"/>
                  <a:gd name="T3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46">
                    <a:moveTo>
                      <a:pt x="10" y="7"/>
                    </a:moveTo>
                    <a:cubicBezTo>
                      <a:pt x="8" y="8"/>
                      <a:pt x="5" y="9"/>
                      <a:pt x="5" y="11"/>
                    </a:cubicBezTo>
                    <a:cubicBezTo>
                      <a:pt x="6" y="14"/>
                      <a:pt x="5" y="16"/>
                      <a:pt x="2" y="19"/>
                    </a:cubicBezTo>
                    <a:cubicBezTo>
                      <a:pt x="0" y="22"/>
                      <a:pt x="1" y="27"/>
                      <a:pt x="2" y="30"/>
                    </a:cubicBezTo>
                    <a:cubicBezTo>
                      <a:pt x="5" y="30"/>
                      <a:pt x="8" y="30"/>
                      <a:pt x="9" y="30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2" y="25"/>
                      <a:pt x="13" y="26"/>
                      <a:pt x="15" y="27"/>
                    </a:cubicBezTo>
                    <a:cubicBezTo>
                      <a:pt x="16" y="28"/>
                      <a:pt x="17" y="30"/>
                      <a:pt x="20" y="29"/>
                    </a:cubicBezTo>
                    <a:cubicBezTo>
                      <a:pt x="22" y="28"/>
                      <a:pt x="22" y="28"/>
                      <a:pt x="23" y="29"/>
                    </a:cubicBezTo>
                    <a:cubicBezTo>
                      <a:pt x="25" y="29"/>
                      <a:pt x="30" y="29"/>
                      <a:pt x="31" y="29"/>
                    </a:cubicBezTo>
                    <a:cubicBezTo>
                      <a:pt x="33" y="29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50" y="46"/>
                      <a:pt x="52" y="46"/>
                      <a:pt x="52" y="45"/>
                    </a:cubicBezTo>
                    <a:cubicBezTo>
                      <a:pt x="52" y="45"/>
                      <a:pt x="53" y="45"/>
                      <a:pt x="54" y="44"/>
                    </a:cubicBezTo>
                    <a:cubicBezTo>
                      <a:pt x="52" y="42"/>
                      <a:pt x="50" y="39"/>
                      <a:pt x="46" y="34"/>
                    </a:cubicBezTo>
                    <a:cubicBezTo>
                      <a:pt x="41" y="29"/>
                      <a:pt x="36" y="25"/>
                      <a:pt x="33" y="25"/>
                    </a:cubicBezTo>
                    <a:cubicBezTo>
                      <a:pt x="30" y="25"/>
                      <a:pt x="30" y="21"/>
                      <a:pt x="28" y="20"/>
                    </a:cubicBezTo>
                    <a:cubicBezTo>
                      <a:pt x="26" y="20"/>
                      <a:pt x="22" y="13"/>
                      <a:pt x="22" y="9"/>
                    </a:cubicBezTo>
                    <a:cubicBezTo>
                      <a:pt x="22" y="6"/>
                      <a:pt x="20" y="3"/>
                      <a:pt x="18" y="0"/>
                    </a:cubicBezTo>
                    <a:cubicBezTo>
                      <a:pt x="15" y="4"/>
                      <a:pt x="11" y="6"/>
                      <a:pt x="10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45">
                <a:extLst>
                  <a:ext uri="{FF2B5EF4-FFF2-40B4-BE49-F238E27FC236}">
                    <a16:creationId xmlns:a16="http://schemas.microsoft.com/office/drawing/2014/main" id="{C5551098-BE7F-4B68-AB72-10D1C729A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473" y="3804975"/>
                <a:ext cx="279804" cy="219577"/>
              </a:xfrm>
              <a:custGeom>
                <a:avLst/>
                <a:gdLst>
                  <a:gd name="T0" fmla="*/ 8 w 121"/>
                  <a:gd name="T1" fmla="*/ 62 h 95"/>
                  <a:gd name="T2" fmla="*/ 15 w 121"/>
                  <a:gd name="T3" fmla="*/ 71 h 95"/>
                  <a:gd name="T4" fmla="*/ 23 w 121"/>
                  <a:gd name="T5" fmla="*/ 77 h 95"/>
                  <a:gd name="T6" fmla="*/ 23 w 121"/>
                  <a:gd name="T7" fmla="*/ 84 h 95"/>
                  <a:gd name="T8" fmla="*/ 25 w 121"/>
                  <a:gd name="T9" fmla="*/ 85 h 95"/>
                  <a:gd name="T10" fmla="*/ 34 w 121"/>
                  <a:gd name="T11" fmla="*/ 87 h 95"/>
                  <a:gd name="T12" fmla="*/ 43 w 121"/>
                  <a:gd name="T13" fmla="*/ 92 h 95"/>
                  <a:gd name="T14" fmla="*/ 52 w 121"/>
                  <a:gd name="T15" fmla="*/ 94 h 95"/>
                  <a:gd name="T16" fmla="*/ 58 w 121"/>
                  <a:gd name="T17" fmla="*/ 90 h 95"/>
                  <a:gd name="T18" fmla="*/ 64 w 121"/>
                  <a:gd name="T19" fmla="*/ 88 h 95"/>
                  <a:gd name="T20" fmla="*/ 68 w 121"/>
                  <a:gd name="T21" fmla="*/ 90 h 95"/>
                  <a:gd name="T22" fmla="*/ 72 w 121"/>
                  <a:gd name="T23" fmla="*/ 89 h 95"/>
                  <a:gd name="T24" fmla="*/ 79 w 121"/>
                  <a:gd name="T25" fmla="*/ 88 h 95"/>
                  <a:gd name="T26" fmla="*/ 89 w 121"/>
                  <a:gd name="T27" fmla="*/ 82 h 95"/>
                  <a:gd name="T28" fmla="*/ 98 w 121"/>
                  <a:gd name="T29" fmla="*/ 81 h 95"/>
                  <a:gd name="T30" fmla="*/ 120 w 121"/>
                  <a:gd name="T31" fmla="*/ 59 h 95"/>
                  <a:gd name="T32" fmla="*/ 117 w 121"/>
                  <a:gd name="T33" fmla="*/ 57 h 95"/>
                  <a:gd name="T34" fmla="*/ 106 w 121"/>
                  <a:gd name="T35" fmla="*/ 55 h 95"/>
                  <a:gd name="T36" fmla="*/ 90 w 121"/>
                  <a:gd name="T37" fmla="*/ 49 h 95"/>
                  <a:gd name="T38" fmla="*/ 84 w 121"/>
                  <a:gd name="T39" fmla="*/ 44 h 95"/>
                  <a:gd name="T40" fmla="*/ 79 w 121"/>
                  <a:gd name="T41" fmla="*/ 37 h 95"/>
                  <a:gd name="T42" fmla="*/ 80 w 121"/>
                  <a:gd name="T43" fmla="*/ 34 h 95"/>
                  <a:gd name="T44" fmla="*/ 77 w 121"/>
                  <a:gd name="T45" fmla="*/ 33 h 95"/>
                  <a:gd name="T46" fmla="*/ 72 w 121"/>
                  <a:gd name="T47" fmla="*/ 33 h 95"/>
                  <a:gd name="T48" fmla="*/ 72 w 121"/>
                  <a:gd name="T49" fmla="*/ 26 h 95"/>
                  <a:gd name="T50" fmla="*/ 76 w 121"/>
                  <a:gd name="T51" fmla="*/ 21 h 95"/>
                  <a:gd name="T52" fmla="*/ 59 w 121"/>
                  <a:gd name="T53" fmla="*/ 4 h 95"/>
                  <a:gd name="T54" fmla="*/ 51 w 121"/>
                  <a:gd name="T55" fmla="*/ 4 h 95"/>
                  <a:gd name="T56" fmla="*/ 48 w 121"/>
                  <a:gd name="T57" fmla="*/ 4 h 95"/>
                  <a:gd name="T58" fmla="*/ 43 w 121"/>
                  <a:gd name="T59" fmla="*/ 2 h 95"/>
                  <a:gd name="T60" fmla="*/ 39 w 121"/>
                  <a:gd name="T61" fmla="*/ 3 h 95"/>
                  <a:gd name="T62" fmla="*/ 37 w 121"/>
                  <a:gd name="T63" fmla="*/ 5 h 95"/>
                  <a:gd name="T64" fmla="*/ 30 w 121"/>
                  <a:gd name="T65" fmla="*/ 5 h 95"/>
                  <a:gd name="T66" fmla="*/ 30 w 121"/>
                  <a:gd name="T67" fmla="*/ 5 h 95"/>
                  <a:gd name="T68" fmla="*/ 27 w 121"/>
                  <a:gd name="T69" fmla="*/ 15 h 95"/>
                  <a:gd name="T70" fmla="*/ 23 w 121"/>
                  <a:gd name="T71" fmla="*/ 19 h 95"/>
                  <a:gd name="T72" fmla="*/ 18 w 121"/>
                  <a:gd name="T73" fmla="*/ 25 h 95"/>
                  <a:gd name="T74" fmla="*/ 16 w 121"/>
                  <a:gd name="T75" fmla="*/ 33 h 95"/>
                  <a:gd name="T76" fmla="*/ 12 w 121"/>
                  <a:gd name="T77" fmla="*/ 36 h 95"/>
                  <a:gd name="T78" fmla="*/ 10 w 121"/>
                  <a:gd name="T79" fmla="*/ 43 h 95"/>
                  <a:gd name="T80" fmla="*/ 9 w 121"/>
                  <a:gd name="T81" fmla="*/ 52 h 95"/>
                  <a:gd name="T82" fmla="*/ 3 w 121"/>
                  <a:gd name="T83" fmla="*/ 54 h 95"/>
                  <a:gd name="T84" fmla="*/ 1 w 121"/>
                  <a:gd name="T85" fmla="*/ 58 h 95"/>
                  <a:gd name="T86" fmla="*/ 8 w 121"/>
                  <a:gd name="T87" fmla="*/ 6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1" h="95">
                    <a:moveTo>
                      <a:pt x="8" y="62"/>
                    </a:moveTo>
                    <a:cubicBezTo>
                      <a:pt x="9" y="65"/>
                      <a:pt x="14" y="67"/>
                      <a:pt x="15" y="71"/>
                    </a:cubicBezTo>
                    <a:cubicBezTo>
                      <a:pt x="17" y="75"/>
                      <a:pt x="21" y="77"/>
                      <a:pt x="23" y="77"/>
                    </a:cubicBezTo>
                    <a:cubicBezTo>
                      <a:pt x="24" y="77"/>
                      <a:pt x="23" y="80"/>
                      <a:pt x="23" y="84"/>
                    </a:cubicBezTo>
                    <a:cubicBezTo>
                      <a:pt x="24" y="85"/>
                      <a:pt x="25" y="85"/>
                      <a:pt x="25" y="85"/>
                    </a:cubicBezTo>
                    <a:cubicBezTo>
                      <a:pt x="27" y="86"/>
                      <a:pt x="32" y="85"/>
                      <a:pt x="34" y="87"/>
                    </a:cubicBezTo>
                    <a:cubicBezTo>
                      <a:pt x="35" y="89"/>
                      <a:pt x="41" y="92"/>
                      <a:pt x="43" y="92"/>
                    </a:cubicBezTo>
                    <a:cubicBezTo>
                      <a:pt x="45" y="92"/>
                      <a:pt x="51" y="93"/>
                      <a:pt x="52" y="94"/>
                    </a:cubicBezTo>
                    <a:cubicBezTo>
                      <a:pt x="53" y="95"/>
                      <a:pt x="55" y="91"/>
                      <a:pt x="58" y="90"/>
                    </a:cubicBezTo>
                    <a:cubicBezTo>
                      <a:pt x="60" y="88"/>
                      <a:pt x="64" y="87"/>
                      <a:pt x="64" y="88"/>
                    </a:cubicBezTo>
                    <a:cubicBezTo>
                      <a:pt x="65" y="90"/>
                      <a:pt x="67" y="91"/>
                      <a:pt x="68" y="90"/>
                    </a:cubicBezTo>
                    <a:cubicBezTo>
                      <a:pt x="69" y="90"/>
                      <a:pt x="71" y="89"/>
                      <a:pt x="72" y="89"/>
                    </a:cubicBezTo>
                    <a:cubicBezTo>
                      <a:pt x="75" y="88"/>
                      <a:pt x="78" y="88"/>
                      <a:pt x="79" y="88"/>
                    </a:cubicBezTo>
                    <a:cubicBezTo>
                      <a:pt x="80" y="88"/>
                      <a:pt x="84" y="82"/>
                      <a:pt x="89" y="82"/>
                    </a:cubicBezTo>
                    <a:cubicBezTo>
                      <a:pt x="95" y="82"/>
                      <a:pt x="96" y="83"/>
                      <a:pt x="98" y="81"/>
                    </a:cubicBezTo>
                    <a:cubicBezTo>
                      <a:pt x="101" y="78"/>
                      <a:pt x="118" y="60"/>
                      <a:pt x="120" y="59"/>
                    </a:cubicBezTo>
                    <a:cubicBezTo>
                      <a:pt x="121" y="58"/>
                      <a:pt x="119" y="57"/>
                      <a:pt x="117" y="57"/>
                    </a:cubicBezTo>
                    <a:cubicBezTo>
                      <a:pt x="115" y="57"/>
                      <a:pt x="112" y="57"/>
                      <a:pt x="106" y="55"/>
                    </a:cubicBezTo>
                    <a:cubicBezTo>
                      <a:pt x="100" y="53"/>
                      <a:pt x="91" y="50"/>
                      <a:pt x="90" y="49"/>
                    </a:cubicBezTo>
                    <a:cubicBezTo>
                      <a:pt x="88" y="49"/>
                      <a:pt x="86" y="45"/>
                      <a:pt x="84" y="44"/>
                    </a:cubicBezTo>
                    <a:cubicBezTo>
                      <a:pt x="83" y="44"/>
                      <a:pt x="80" y="39"/>
                      <a:pt x="79" y="37"/>
                    </a:cubicBezTo>
                    <a:cubicBezTo>
                      <a:pt x="79" y="37"/>
                      <a:pt x="80" y="35"/>
                      <a:pt x="80" y="34"/>
                    </a:cubicBezTo>
                    <a:cubicBezTo>
                      <a:pt x="79" y="32"/>
                      <a:pt x="78" y="32"/>
                      <a:pt x="77" y="33"/>
                    </a:cubicBezTo>
                    <a:cubicBezTo>
                      <a:pt x="75" y="34"/>
                      <a:pt x="73" y="34"/>
                      <a:pt x="72" y="33"/>
                    </a:cubicBezTo>
                    <a:cubicBezTo>
                      <a:pt x="72" y="32"/>
                      <a:pt x="71" y="28"/>
                      <a:pt x="72" y="26"/>
                    </a:cubicBezTo>
                    <a:cubicBezTo>
                      <a:pt x="74" y="24"/>
                      <a:pt x="76" y="21"/>
                      <a:pt x="76" y="21"/>
                    </a:cubicBezTo>
                    <a:cubicBezTo>
                      <a:pt x="76" y="21"/>
                      <a:pt x="61" y="4"/>
                      <a:pt x="59" y="4"/>
                    </a:cubicBezTo>
                    <a:cubicBezTo>
                      <a:pt x="58" y="4"/>
                      <a:pt x="53" y="4"/>
                      <a:pt x="51" y="4"/>
                    </a:cubicBezTo>
                    <a:cubicBezTo>
                      <a:pt x="50" y="3"/>
                      <a:pt x="50" y="3"/>
                      <a:pt x="48" y="4"/>
                    </a:cubicBezTo>
                    <a:cubicBezTo>
                      <a:pt x="45" y="5"/>
                      <a:pt x="44" y="3"/>
                      <a:pt x="43" y="2"/>
                    </a:cubicBezTo>
                    <a:cubicBezTo>
                      <a:pt x="41" y="1"/>
                      <a:pt x="40" y="0"/>
                      <a:pt x="39" y="3"/>
                    </a:cubicBezTo>
                    <a:cubicBezTo>
                      <a:pt x="38" y="5"/>
                      <a:pt x="38" y="7"/>
                      <a:pt x="37" y="5"/>
                    </a:cubicBezTo>
                    <a:cubicBezTo>
                      <a:pt x="36" y="5"/>
                      <a:pt x="33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9"/>
                      <a:pt x="27" y="13"/>
                      <a:pt x="27" y="15"/>
                    </a:cubicBezTo>
                    <a:cubicBezTo>
                      <a:pt x="27" y="17"/>
                      <a:pt x="25" y="19"/>
                      <a:pt x="23" y="19"/>
                    </a:cubicBezTo>
                    <a:cubicBezTo>
                      <a:pt x="22" y="19"/>
                      <a:pt x="20" y="23"/>
                      <a:pt x="18" y="25"/>
                    </a:cubicBezTo>
                    <a:cubicBezTo>
                      <a:pt x="16" y="27"/>
                      <a:pt x="18" y="31"/>
                      <a:pt x="16" y="33"/>
                    </a:cubicBezTo>
                    <a:cubicBezTo>
                      <a:pt x="14" y="34"/>
                      <a:pt x="11" y="35"/>
                      <a:pt x="12" y="36"/>
                    </a:cubicBezTo>
                    <a:cubicBezTo>
                      <a:pt x="14" y="38"/>
                      <a:pt x="10" y="40"/>
                      <a:pt x="10" y="43"/>
                    </a:cubicBezTo>
                    <a:cubicBezTo>
                      <a:pt x="10" y="46"/>
                      <a:pt x="9" y="52"/>
                      <a:pt x="9" y="52"/>
                    </a:cubicBezTo>
                    <a:cubicBezTo>
                      <a:pt x="8" y="53"/>
                      <a:pt x="3" y="51"/>
                      <a:pt x="3" y="54"/>
                    </a:cubicBezTo>
                    <a:cubicBezTo>
                      <a:pt x="3" y="56"/>
                      <a:pt x="0" y="56"/>
                      <a:pt x="1" y="58"/>
                    </a:cubicBezTo>
                    <a:cubicBezTo>
                      <a:pt x="2" y="60"/>
                      <a:pt x="7" y="60"/>
                      <a:pt x="8" y="6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46">
                <a:extLst>
                  <a:ext uri="{FF2B5EF4-FFF2-40B4-BE49-F238E27FC236}">
                    <a16:creationId xmlns:a16="http://schemas.microsoft.com/office/drawing/2014/main" id="{FD89D17A-D91B-4C51-9AB7-7DB4A68A6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389" y="3408482"/>
                <a:ext cx="27604" cy="35132"/>
              </a:xfrm>
              <a:custGeom>
                <a:avLst/>
                <a:gdLst>
                  <a:gd name="T0" fmla="*/ 10 w 12"/>
                  <a:gd name="T1" fmla="*/ 7 h 15"/>
                  <a:gd name="T2" fmla="*/ 6 w 12"/>
                  <a:gd name="T3" fmla="*/ 0 h 15"/>
                  <a:gd name="T4" fmla="*/ 6 w 12"/>
                  <a:gd name="T5" fmla="*/ 2 h 15"/>
                  <a:gd name="T6" fmla="*/ 0 w 12"/>
                  <a:gd name="T7" fmla="*/ 14 h 15"/>
                  <a:gd name="T8" fmla="*/ 4 w 12"/>
                  <a:gd name="T9" fmla="*/ 15 h 15"/>
                  <a:gd name="T10" fmla="*/ 10 w 12"/>
                  <a:gd name="T1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10" y="7"/>
                    </a:moveTo>
                    <a:cubicBezTo>
                      <a:pt x="12" y="5"/>
                      <a:pt x="12" y="0"/>
                      <a:pt x="6" y="0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4"/>
                      <a:pt x="2" y="9"/>
                      <a:pt x="0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2"/>
                      <a:pt x="9" y="8"/>
                      <a:pt x="10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47">
                <a:extLst>
                  <a:ext uri="{FF2B5EF4-FFF2-40B4-BE49-F238E27FC236}">
                    <a16:creationId xmlns:a16="http://schemas.microsoft.com/office/drawing/2014/main" id="{DDAF589B-A52B-4D1A-8EFE-D7924A357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3427" y="3358293"/>
                <a:ext cx="126727" cy="101633"/>
              </a:xfrm>
              <a:custGeom>
                <a:avLst/>
                <a:gdLst>
                  <a:gd name="T0" fmla="*/ 6 w 55"/>
                  <a:gd name="T1" fmla="*/ 29 h 44"/>
                  <a:gd name="T2" fmla="*/ 0 w 55"/>
                  <a:gd name="T3" fmla="*/ 37 h 44"/>
                  <a:gd name="T4" fmla="*/ 0 w 55"/>
                  <a:gd name="T5" fmla="*/ 37 h 44"/>
                  <a:gd name="T6" fmla="*/ 1 w 55"/>
                  <a:gd name="T7" fmla="*/ 40 h 44"/>
                  <a:gd name="T8" fmla="*/ 8 w 55"/>
                  <a:gd name="T9" fmla="*/ 44 h 44"/>
                  <a:gd name="T10" fmla="*/ 16 w 55"/>
                  <a:gd name="T11" fmla="*/ 40 h 44"/>
                  <a:gd name="T12" fmla="*/ 43 w 55"/>
                  <a:gd name="T13" fmla="*/ 26 h 44"/>
                  <a:gd name="T14" fmla="*/ 45 w 55"/>
                  <a:gd name="T15" fmla="*/ 21 h 44"/>
                  <a:gd name="T16" fmla="*/ 46 w 55"/>
                  <a:gd name="T17" fmla="*/ 15 h 44"/>
                  <a:gd name="T18" fmla="*/ 45 w 55"/>
                  <a:gd name="T19" fmla="*/ 8 h 44"/>
                  <a:gd name="T20" fmla="*/ 50 w 55"/>
                  <a:gd name="T21" fmla="*/ 4 h 44"/>
                  <a:gd name="T22" fmla="*/ 55 w 55"/>
                  <a:gd name="T23" fmla="*/ 1 h 44"/>
                  <a:gd name="T24" fmla="*/ 52 w 55"/>
                  <a:gd name="T25" fmla="*/ 0 h 44"/>
                  <a:gd name="T26" fmla="*/ 43 w 55"/>
                  <a:gd name="T27" fmla="*/ 1 h 44"/>
                  <a:gd name="T28" fmla="*/ 32 w 55"/>
                  <a:gd name="T29" fmla="*/ 4 h 44"/>
                  <a:gd name="T30" fmla="*/ 23 w 55"/>
                  <a:gd name="T31" fmla="*/ 4 h 44"/>
                  <a:gd name="T32" fmla="*/ 18 w 55"/>
                  <a:gd name="T33" fmla="*/ 5 h 44"/>
                  <a:gd name="T34" fmla="*/ 11 w 55"/>
                  <a:gd name="T35" fmla="*/ 5 h 44"/>
                  <a:gd name="T36" fmla="*/ 8 w 55"/>
                  <a:gd name="T37" fmla="*/ 7 h 44"/>
                  <a:gd name="T38" fmla="*/ 3 w 55"/>
                  <a:gd name="T39" fmla="*/ 12 h 44"/>
                  <a:gd name="T40" fmla="*/ 3 w 55"/>
                  <a:gd name="T41" fmla="*/ 16 h 44"/>
                  <a:gd name="T42" fmla="*/ 2 w 55"/>
                  <a:gd name="T43" fmla="*/ 22 h 44"/>
                  <a:gd name="T44" fmla="*/ 6 w 55"/>
                  <a:gd name="T45" fmla="*/ 2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44">
                    <a:moveTo>
                      <a:pt x="6" y="29"/>
                    </a:moveTo>
                    <a:cubicBezTo>
                      <a:pt x="5" y="30"/>
                      <a:pt x="2" y="34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14" y="40"/>
                      <a:pt x="16" y="40"/>
                    </a:cubicBezTo>
                    <a:cubicBezTo>
                      <a:pt x="18" y="40"/>
                      <a:pt x="43" y="26"/>
                      <a:pt x="43" y="26"/>
                    </a:cubicBezTo>
                    <a:cubicBezTo>
                      <a:pt x="43" y="26"/>
                      <a:pt x="46" y="22"/>
                      <a:pt x="45" y="21"/>
                    </a:cubicBezTo>
                    <a:cubicBezTo>
                      <a:pt x="45" y="20"/>
                      <a:pt x="45" y="16"/>
                      <a:pt x="46" y="15"/>
                    </a:cubicBezTo>
                    <a:cubicBezTo>
                      <a:pt x="47" y="13"/>
                      <a:pt x="44" y="11"/>
                      <a:pt x="45" y="8"/>
                    </a:cubicBezTo>
                    <a:cubicBezTo>
                      <a:pt x="46" y="6"/>
                      <a:pt x="50" y="4"/>
                      <a:pt x="50" y="4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48" y="1"/>
                      <a:pt x="43" y="1"/>
                    </a:cubicBezTo>
                    <a:cubicBezTo>
                      <a:pt x="38" y="1"/>
                      <a:pt x="37" y="4"/>
                      <a:pt x="32" y="4"/>
                    </a:cubicBezTo>
                    <a:cubicBezTo>
                      <a:pt x="27" y="4"/>
                      <a:pt x="24" y="6"/>
                      <a:pt x="23" y="4"/>
                    </a:cubicBezTo>
                    <a:cubicBezTo>
                      <a:pt x="22" y="2"/>
                      <a:pt x="22" y="3"/>
                      <a:pt x="18" y="5"/>
                    </a:cubicBezTo>
                    <a:cubicBezTo>
                      <a:pt x="15" y="7"/>
                      <a:pt x="12" y="6"/>
                      <a:pt x="11" y="5"/>
                    </a:cubicBezTo>
                    <a:cubicBezTo>
                      <a:pt x="9" y="4"/>
                      <a:pt x="8" y="5"/>
                      <a:pt x="8" y="7"/>
                    </a:cubicBezTo>
                    <a:cubicBezTo>
                      <a:pt x="7" y="8"/>
                      <a:pt x="8" y="12"/>
                      <a:pt x="3" y="12"/>
                    </a:cubicBezTo>
                    <a:cubicBezTo>
                      <a:pt x="2" y="14"/>
                      <a:pt x="2" y="15"/>
                      <a:pt x="3" y="16"/>
                    </a:cubicBezTo>
                    <a:cubicBezTo>
                      <a:pt x="4" y="18"/>
                      <a:pt x="3" y="20"/>
                      <a:pt x="2" y="22"/>
                    </a:cubicBezTo>
                    <a:cubicBezTo>
                      <a:pt x="8" y="22"/>
                      <a:pt x="8" y="27"/>
                      <a:pt x="6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48">
                <a:extLst>
                  <a:ext uri="{FF2B5EF4-FFF2-40B4-BE49-F238E27FC236}">
                    <a16:creationId xmlns:a16="http://schemas.microsoft.com/office/drawing/2014/main" id="{E00FD0E7-FAB5-4B0B-BE22-6C18A4C1D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2212" y="3334453"/>
                <a:ext cx="69010" cy="87831"/>
              </a:xfrm>
              <a:custGeom>
                <a:avLst/>
                <a:gdLst>
                  <a:gd name="T0" fmla="*/ 7 w 30"/>
                  <a:gd name="T1" fmla="*/ 3 h 38"/>
                  <a:gd name="T2" fmla="*/ 2 w 30"/>
                  <a:gd name="T3" fmla="*/ 7 h 38"/>
                  <a:gd name="T4" fmla="*/ 5 w 30"/>
                  <a:gd name="T5" fmla="*/ 11 h 38"/>
                  <a:gd name="T6" fmla="*/ 5 w 30"/>
                  <a:gd name="T7" fmla="*/ 14 h 38"/>
                  <a:gd name="T8" fmla="*/ 4 w 30"/>
                  <a:gd name="T9" fmla="*/ 22 h 38"/>
                  <a:gd name="T10" fmla="*/ 2 w 30"/>
                  <a:gd name="T11" fmla="*/ 32 h 38"/>
                  <a:gd name="T12" fmla="*/ 3 w 30"/>
                  <a:gd name="T13" fmla="*/ 37 h 38"/>
                  <a:gd name="T14" fmla="*/ 18 w 30"/>
                  <a:gd name="T15" fmla="*/ 32 h 38"/>
                  <a:gd name="T16" fmla="*/ 26 w 30"/>
                  <a:gd name="T17" fmla="*/ 29 h 38"/>
                  <a:gd name="T18" fmla="*/ 29 w 30"/>
                  <a:gd name="T19" fmla="*/ 25 h 38"/>
                  <a:gd name="T20" fmla="*/ 27 w 30"/>
                  <a:gd name="T21" fmla="*/ 14 h 38"/>
                  <a:gd name="T22" fmla="*/ 19 w 30"/>
                  <a:gd name="T23" fmla="*/ 0 h 38"/>
                  <a:gd name="T24" fmla="*/ 15 w 30"/>
                  <a:gd name="T25" fmla="*/ 2 h 38"/>
                  <a:gd name="T26" fmla="*/ 7 w 30"/>
                  <a:gd name="T27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38">
                    <a:moveTo>
                      <a:pt x="7" y="3"/>
                    </a:moveTo>
                    <a:cubicBezTo>
                      <a:pt x="6" y="4"/>
                      <a:pt x="4" y="5"/>
                      <a:pt x="2" y="7"/>
                    </a:cubicBezTo>
                    <a:cubicBezTo>
                      <a:pt x="3" y="8"/>
                      <a:pt x="3" y="11"/>
                      <a:pt x="5" y="11"/>
                    </a:cubicBezTo>
                    <a:cubicBezTo>
                      <a:pt x="7" y="11"/>
                      <a:pt x="7" y="15"/>
                      <a:pt x="5" y="14"/>
                    </a:cubicBezTo>
                    <a:cubicBezTo>
                      <a:pt x="2" y="14"/>
                      <a:pt x="2" y="18"/>
                      <a:pt x="4" y="22"/>
                    </a:cubicBezTo>
                    <a:cubicBezTo>
                      <a:pt x="7" y="26"/>
                      <a:pt x="0" y="30"/>
                      <a:pt x="2" y="32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38"/>
                      <a:pt x="14" y="36"/>
                      <a:pt x="18" y="32"/>
                    </a:cubicBezTo>
                    <a:cubicBezTo>
                      <a:pt x="22" y="27"/>
                      <a:pt x="24" y="28"/>
                      <a:pt x="26" y="29"/>
                    </a:cubicBezTo>
                    <a:cubicBezTo>
                      <a:pt x="28" y="29"/>
                      <a:pt x="30" y="27"/>
                      <a:pt x="29" y="25"/>
                    </a:cubicBezTo>
                    <a:cubicBezTo>
                      <a:pt x="28" y="23"/>
                      <a:pt x="27" y="19"/>
                      <a:pt x="27" y="14"/>
                    </a:cubicBezTo>
                    <a:cubicBezTo>
                      <a:pt x="27" y="10"/>
                      <a:pt x="23" y="5"/>
                      <a:pt x="19" y="0"/>
                    </a:cubicBezTo>
                    <a:cubicBezTo>
                      <a:pt x="17" y="1"/>
                      <a:pt x="16" y="2"/>
                      <a:pt x="15" y="2"/>
                    </a:cubicBezTo>
                    <a:cubicBezTo>
                      <a:pt x="12" y="2"/>
                      <a:pt x="8" y="2"/>
                      <a:pt x="7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49">
                <a:extLst>
                  <a:ext uri="{FF2B5EF4-FFF2-40B4-BE49-F238E27FC236}">
                    <a16:creationId xmlns:a16="http://schemas.microsoft.com/office/drawing/2014/main" id="{AFB9205C-4C1D-44B7-B103-6FC891790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330" y="3584144"/>
                <a:ext cx="82812" cy="107906"/>
              </a:xfrm>
              <a:custGeom>
                <a:avLst/>
                <a:gdLst>
                  <a:gd name="T0" fmla="*/ 36 w 36"/>
                  <a:gd name="T1" fmla="*/ 39 h 47"/>
                  <a:gd name="T2" fmla="*/ 33 w 36"/>
                  <a:gd name="T3" fmla="*/ 24 h 47"/>
                  <a:gd name="T4" fmla="*/ 27 w 36"/>
                  <a:gd name="T5" fmla="*/ 30 h 47"/>
                  <a:gd name="T6" fmla="*/ 27 w 36"/>
                  <a:gd name="T7" fmla="*/ 21 h 47"/>
                  <a:gd name="T8" fmla="*/ 34 w 36"/>
                  <a:gd name="T9" fmla="*/ 13 h 47"/>
                  <a:gd name="T10" fmla="*/ 28 w 36"/>
                  <a:gd name="T11" fmla="*/ 11 h 47"/>
                  <a:gd name="T12" fmla="*/ 19 w 36"/>
                  <a:gd name="T13" fmla="*/ 12 h 47"/>
                  <a:gd name="T14" fmla="*/ 15 w 36"/>
                  <a:gd name="T15" fmla="*/ 8 h 47"/>
                  <a:gd name="T16" fmla="*/ 10 w 36"/>
                  <a:gd name="T17" fmla="*/ 3 h 47"/>
                  <a:gd name="T18" fmla="*/ 3 w 36"/>
                  <a:gd name="T19" fmla="*/ 3 h 47"/>
                  <a:gd name="T20" fmla="*/ 8 w 36"/>
                  <a:gd name="T21" fmla="*/ 10 h 47"/>
                  <a:gd name="T22" fmla="*/ 4 w 36"/>
                  <a:gd name="T23" fmla="*/ 14 h 47"/>
                  <a:gd name="T24" fmla="*/ 6 w 36"/>
                  <a:gd name="T25" fmla="*/ 26 h 47"/>
                  <a:gd name="T26" fmla="*/ 9 w 36"/>
                  <a:gd name="T27" fmla="*/ 40 h 47"/>
                  <a:gd name="T28" fmla="*/ 14 w 36"/>
                  <a:gd name="T29" fmla="*/ 39 h 47"/>
                  <a:gd name="T30" fmla="*/ 20 w 36"/>
                  <a:gd name="T31" fmla="*/ 36 h 47"/>
                  <a:gd name="T32" fmla="*/ 25 w 36"/>
                  <a:gd name="T33" fmla="*/ 32 h 47"/>
                  <a:gd name="T34" fmla="*/ 30 w 36"/>
                  <a:gd name="T35" fmla="*/ 43 h 47"/>
                  <a:gd name="T36" fmla="*/ 31 w 36"/>
                  <a:gd name="T37" fmla="*/ 47 h 47"/>
                  <a:gd name="T38" fmla="*/ 34 w 36"/>
                  <a:gd name="T39" fmla="*/ 44 h 47"/>
                  <a:gd name="T40" fmla="*/ 36 w 36"/>
                  <a:gd name="T41" fmla="*/ 3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47">
                    <a:moveTo>
                      <a:pt x="36" y="39"/>
                    </a:moveTo>
                    <a:cubicBezTo>
                      <a:pt x="35" y="31"/>
                      <a:pt x="34" y="24"/>
                      <a:pt x="33" y="24"/>
                    </a:cubicBezTo>
                    <a:cubicBezTo>
                      <a:pt x="31" y="24"/>
                      <a:pt x="29" y="30"/>
                      <a:pt x="27" y="30"/>
                    </a:cubicBezTo>
                    <a:cubicBezTo>
                      <a:pt x="25" y="29"/>
                      <a:pt x="25" y="21"/>
                      <a:pt x="27" y="21"/>
                    </a:cubicBezTo>
                    <a:cubicBezTo>
                      <a:pt x="30" y="21"/>
                      <a:pt x="34" y="15"/>
                      <a:pt x="34" y="13"/>
                    </a:cubicBezTo>
                    <a:cubicBezTo>
                      <a:pt x="34" y="11"/>
                      <a:pt x="31" y="11"/>
                      <a:pt x="28" y="11"/>
                    </a:cubicBezTo>
                    <a:cubicBezTo>
                      <a:pt x="25" y="11"/>
                      <a:pt x="19" y="12"/>
                      <a:pt x="19" y="12"/>
                    </a:cubicBezTo>
                    <a:cubicBezTo>
                      <a:pt x="19" y="12"/>
                      <a:pt x="15" y="10"/>
                      <a:pt x="15" y="8"/>
                    </a:cubicBezTo>
                    <a:cubicBezTo>
                      <a:pt x="15" y="5"/>
                      <a:pt x="13" y="3"/>
                      <a:pt x="10" y="3"/>
                    </a:cubicBezTo>
                    <a:cubicBezTo>
                      <a:pt x="6" y="3"/>
                      <a:pt x="6" y="0"/>
                      <a:pt x="3" y="3"/>
                    </a:cubicBezTo>
                    <a:cubicBezTo>
                      <a:pt x="0" y="7"/>
                      <a:pt x="9" y="7"/>
                      <a:pt x="8" y="10"/>
                    </a:cubicBezTo>
                    <a:cubicBezTo>
                      <a:pt x="7" y="13"/>
                      <a:pt x="4" y="11"/>
                      <a:pt x="4" y="14"/>
                    </a:cubicBezTo>
                    <a:cubicBezTo>
                      <a:pt x="3" y="16"/>
                      <a:pt x="4" y="22"/>
                      <a:pt x="6" y="26"/>
                    </a:cubicBezTo>
                    <a:cubicBezTo>
                      <a:pt x="7" y="28"/>
                      <a:pt x="9" y="35"/>
                      <a:pt x="9" y="40"/>
                    </a:cubicBezTo>
                    <a:cubicBezTo>
                      <a:pt x="11" y="40"/>
                      <a:pt x="12" y="39"/>
                      <a:pt x="14" y="39"/>
                    </a:cubicBezTo>
                    <a:cubicBezTo>
                      <a:pt x="17" y="39"/>
                      <a:pt x="20" y="38"/>
                      <a:pt x="20" y="36"/>
                    </a:cubicBezTo>
                    <a:cubicBezTo>
                      <a:pt x="21" y="33"/>
                      <a:pt x="24" y="31"/>
                      <a:pt x="25" y="32"/>
                    </a:cubicBezTo>
                    <a:cubicBezTo>
                      <a:pt x="27" y="33"/>
                      <a:pt x="29" y="39"/>
                      <a:pt x="30" y="43"/>
                    </a:cubicBezTo>
                    <a:cubicBezTo>
                      <a:pt x="30" y="44"/>
                      <a:pt x="30" y="45"/>
                      <a:pt x="31" y="47"/>
                    </a:cubicBezTo>
                    <a:cubicBezTo>
                      <a:pt x="32" y="45"/>
                      <a:pt x="34" y="44"/>
                      <a:pt x="34" y="44"/>
                    </a:cubicBezTo>
                    <a:cubicBezTo>
                      <a:pt x="34" y="44"/>
                      <a:pt x="35" y="41"/>
                      <a:pt x="36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50">
                <a:extLst>
                  <a:ext uri="{FF2B5EF4-FFF2-40B4-BE49-F238E27FC236}">
                    <a16:creationId xmlns:a16="http://schemas.microsoft.com/office/drawing/2014/main" id="{F22C0583-EBFE-49F1-AF1C-6A2FE41A2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242" y="3397190"/>
                <a:ext cx="516947" cy="545806"/>
              </a:xfrm>
              <a:custGeom>
                <a:avLst/>
                <a:gdLst>
                  <a:gd name="T0" fmla="*/ 158 w 224"/>
                  <a:gd name="T1" fmla="*/ 95 h 237"/>
                  <a:gd name="T2" fmla="*/ 157 w 224"/>
                  <a:gd name="T3" fmla="*/ 84 h 237"/>
                  <a:gd name="T4" fmla="*/ 169 w 224"/>
                  <a:gd name="T5" fmla="*/ 89 h 237"/>
                  <a:gd name="T6" fmla="*/ 182 w 224"/>
                  <a:gd name="T7" fmla="*/ 92 h 237"/>
                  <a:gd name="T8" fmla="*/ 181 w 224"/>
                  <a:gd name="T9" fmla="*/ 102 h 237"/>
                  <a:gd name="T10" fmla="*/ 187 w 224"/>
                  <a:gd name="T11" fmla="*/ 105 h 237"/>
                  <a:gd name="T12" fmla="*/ 191 w 224"/>
                  <a:gd name="T13" fmla="*/ 119 h 237"/>
                  <a:gd name="T14" fmla="*/ 195 w 224"/>
                  <a:gd name="T15" fmla="*/ 103 h 237"/>
                  <a:gd name="T16" fmla="*/ 204 w 224"/>
                  <a:gd name="T17" fmla="*/ 93 h 237"/>
                  <a:gd name="T18" fmla="*/ 212 w 224"/>
                  <a:gd name="T19" fmla="*/ 77 h 237"/>
                  <a:gd name="T20" fmla="*/ 222 w 224"/>
                  <a:gd name="T21" fmla="*/ 74 h 237"/>
                  <a:gd name="T22" fmla="*/ 223 w 224"/>
                  <a:gd name="T23" fmla="*/ 65 h 237"/>
                  <a:gd name="T24" fmla="*/ 215 w 224"/>
                  <a:gd name="T25" fmla="*/ 57 h 237"/>
                  <a:gd name="T26" fmla="*/ 202 w 224"/>
                  <a:gd name="T27" fmla="*/ 58 h 237"/>
                  <a:gd name="T28" fmla="*/ 191 w 224"/>
                  <a:gd name="T29" fmla="*/ 66 h 237"/>
                  <a:gd name="T30" fmla="*/ 184 w 224"/>
                  <a:gd name="T31" fmla="*/ 71 h 237"/>
                  <a:gd name="T32" fmla="*/ 177 w 224"/>
                  <a:gd name="T33" fmla="*/ 79 h 237"/>
                  <a:gd name="T34" fmla="*/ 164 w 224"/>
                  <a:gd name="T35" fmla="*/ 77 h 237"/>
                  <a:gd name="T36" fmla="*/ 158 w 224"/>
                  <a:gd name="T37" fmla="*/ 67 h 237"/>
                  <a:gd name="T38" fmla="*/ 155 w 224"/>
                  <a:gd name="T39" fmla="*/ 79 h 237"/>
                  <a:gd name="T40" fmla="*/ 131 w 224"/>
                  <a:gd name="T41" fmla="*/ 77 h 237"/>
                  <a:gd name="T42" fmla="*/ 118 w 224"/>
                  <a:gd name="T43" fmla="*/ 73 h 237"/>
                  <a:gd name="T44" fmla="*/ 106 w 224"/>
                  <a:gd name="T45" fmla="*/ 66 h 237"/>
                  <a:gd name="T46" fmla="*/ 95 w 224"/>
                  <a:gd name="T47" fmla="*/ 60 h 237"/>
                  <a:gd name="T48" fmla="*/ 100 w 224"/>
                  <a:gd name="T49" fmla="*/ 49 h 237"/>
                  <a:gd name="T50" fmla="*/ 92 w 224"/>
                  <a:gd name="T51" fmla="*/ 41 h 237"/>
                  <a:gd name="T52" fmla="*/ 83 w 224"/>
                  <a:gd name="T53" fmla="*/ 30 h 237"/>
                  <a:gd name="T54" fmla="*/ 89 w 224"/>
                  <a:gd name="T55" fmla="*/ 24 h 237"/>
                  <a:gd name="T56" fmla="*/ 84 w 224"/>
                  <a:gd name="T57" fmla="*/ 9 h 237"/>
                  <a:gd name="T58" fmla="*/ 77 w 224"/>
                  <a:gd name="T59" fmla="*/ 0 h 237"/>
                  <a:gd name="T60" fmla="*/ 70 w 224"/>
                  <a:gd name="T61" fmla="*/ 6 h 237"/>
                  <a:gd name="T62" fmla="*/ 50 w 224"/>
                  <a:gd name="T63" fmla="*/ 7 h 237"/>
                  <a:gd name="T64" fmla="*/ 47 w 224"/>
                  <a:gd name="T65" fmla="*/ 19 h 237"/>
                  <a:gd name="T66" fmla="*/ 56 w 224"/>
                  <a:gd name="T67" fmla="*/ 30 h 237"/>
                  <a:gd name="T68" fmla="*/ 50 w 224"/>
                  <a:gd name="T69" fmla="*/ 42 h 237"/>
                  <a:gd name="T70" fmla="*/ 42 w 224"/>
                  <a:gd name="T71" fmla="*/ 51 h 237"/>
                  <a:gd name="T72" fmla="*/ 32 w 224"/>
                  <a:gd name="T73" fmla="*/ 63 h 237"/>
                  <a:gd name="T74" fmla="*/ 22 w 224"/>
                  <a:gd name="T75" fmla="*/ 70 h 237"/>
                  <a:gd name="T76" fmla="*/ 10 w 224"/>
                  <a:gd name="T77" fmla="*/ 77 h 237"/>
                  <a:gd name="T78" fmla="*/ 18 w 224"/>
                  <a:gd name="T79" fmla="*/ 91 h 237"/>
                  <a:gd name="T80" fmla="*/ 15 w 224"/>
                  <a:gd name="T81" fmla="*/ 99 h 237"/>
                  <a:gd name="T82" fmla="*/ 0 w 224"/>
                  <a:gd name="T83" fmla="*/ 105 h 237"/>
                  <a:gd name="T84" fmla="*/ 7 w 224"/>
                  <a:gd name="T85" fmla="*/ 112 h 237"/>
                  <a:gd name="T86" fmla="*/ 5 w 224"/>
                  <a:gd name="T87" fmla="*/ 116 h 237"/>
                  <a:gd name="T88" fmla="*/ 30 w 224"/>
                  <a:gd name="T89" fmla="*/ 122 h 237"/>
                  <a:gd name="T90" fmla="*/ 35 w 224"/>
                  <a:gd name="T91" fmla="*/ 126 h 237"/>
                  <a:gd name="T92" fmla="*/ 36 w 224"/>
                  <a:gd name="T93" fmla="*/ 147 h 237"/>
                  <a:gd name="T94" fmla="*/ 48 w 224"/>
                  <a:gd name="T95" fmla="*/ 183 h 237"/>
                  <a:gd name="T96" fmla="*/ 63 w 224"/>
                  <a:gd name="T97" fmla="*/ 221 h 237"/>
                  <a:gd name="T98" fmla="*/ 78 w 224"/>
                  <a:gd name="T99" fmla="*/ 230 h 237"/>
                  <a:gd name="T100" fmla="*/ 89 w 224"/>
                  <a:gd name="T101" fmla="*/ 217 h 237"/>
                  <a:gd name="T102" fmla="*/ 94 w 224"/>
                  <a:gd name="T103" fmla="*/ 201 h 237"/>
                  <a:gd name="T104" fmla="*/ 95 w 224"/>
                  <a:gd name="T105" fmla="*/ 178 h 237"/>
                  <a:gd name="T106" fmla="*/ 106 w 224"/>
                  <a:gd name="T107" fmla="*/ 166 h 237"/>
                  <a:gd name="T108" fmla="*/ 131 w 224"/>
                  <a:gd name="T109" fmla="*/ 143 h 237"/>
                  <a:gd name="T110" fmla="*/ 146 w 224"/>
                  <a:gd name="T111" fmla="*/ 126 h 237"/>
                  <a:gd name="T112" fmla="*/ 163 w 224"/>
                  <a:gd name="T113" fmla="*/ 12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237">
                    <a:moveTo>
                      <a:pt x="160" y="107"/>
                    </a:moveTo>
                    <a:cubicBezTo>
                      <a:pt x="158" y="103"/>
                      <a:pt x="157" y="97"/>
                      <a:pt x="158" y="95"/>
                    </a:cubicBezTo>
                    <a:cubicBezTo>
                      <a:pt x="158" y="92"/>
                      <a:pt x="161" y="94"/>
                      <a:pt x="162" y="91"/>
                    </a:cubicBezTo>
                    <a:cubicBezTo>
                      <a:pt x="163" y="88"/>
                      <a:pt x="154" y="88"/>
                      <a:pt x="157" y="84"/>
                    </a:cubicBezTo>
                    <a:cubicBezTo>
                      <a:pt x="160" y="81"/>
                      <a:pt x="160" y="84"/>
                      <a:pt x="164" y="84"/>
                    </a:cubicBezTo>
                    <a:cubicBezTo>
                      <a:pt x="167" y="84"/>
                      <a:pt x="169" y="86"/>
                      <a:pt x="169" y="89"/>
                    </a:cubicBezTo>
                    <a:cubicBezTo>
                      <a:pt x="169" y="91"/>
                      <a:pt x="173" y="93"/>
                      <a:pt x="173" y="93"/>
                    </a:cubicBezTo>
                    <a:cubicBezTo>
                      <a:pt x="173" y="93"/>
                      <a:pt x="179" y="92"/>
                      <a:pt x="182" y="92"/>
                    </a:cubicBezTo>
                    <a:cubicBezTo>
                      <a:pt x="185" y="92"/>
                      <a:pt x="188" y="92"/>
                      <a:pt x="188" y="94"/>
                    </a:cubicBezTo>
                    <a:cubicBezTo>
                      <a:pt x="188" y="96"/>
                      <a:pt x="184" y="102"/>
                      <a:pt x="181" y="102"/>
                    </a:cubicBezTo>
                    <a:cubicBezTo>
                      <a:pt x="179" y="102"/>
                      <a:pt x="179" y="110"/>
                      <a:pt x="181" y="111"/>
                    </a:cubicBezTo>
                    <a:cubicBezTo>
                      <a:pt x="183" y="111"/>
                      <a:pt x="185" y="105"/>
                      <a:pt x="187" y="105"/>
                    </a:cubicBezTo>
                    <a:cubicBezTo>
                      <a:pt x="188" y="105"/>
                      <a:pt x="189" y="112"/>
                      <a:pt x="190" y="120"/>
                    </a:cubicBezTo>
                    <a:cubicBezTo>
                      <a:pt x="190" y="120"/>
                      <a:pt x="191" y="119"/>
                      <a:pt x="191" y="119"/>
                    </a:cubicBezTo>
                    <a:cubicBezTo>
                      <a:pt x="193" y="119"/>
                      <a:pt x="192" y="113"/>
                      <a:pt x="193" y="111"/>
                    </a:cubicBezTo>
                    <a:cubicBezTo>
                      <a:pt x="195" y="109"/>
                      <a:pt x="194" y="103"/>
                      <a:pt x="195" y="103"/>
                    </a:cubicBezTo>
                    <a:cubicBezTo>
                      <a:pt x="196" y="103"/>
                      <a:pt x="202" y="105"/>
                      <a:pt x="201" y="103"/>
                    </a:cubicBezTo>
                    <a:cubicBezTo>
                      <a:pt x="201" y="102"/>
                      <a:pt x="205" y="96"/>
                      <a:pt x="204" y="93"/>
                    </a:cubicBezTo>
                    <a:cubicBezTo>
                      <a:pt x="204" y="91"/>
                      <a:pt x="206" y="87"/>
                      <a:pt x="206" y="84"/>
                    </a:cubicBezTo>
                    <a:cubicBezTo>
                      <a:pt x="206" y="80"/>
                      <a:pt x="210" y="79"/>
                      <a:pt x="212" y="77"/>
                    </a:cubicBezTo>
                    <a:cubicBezTo>
                      <a:pt x="214" y="75"/>
                      <a:pt x="218" y="73"/>
                      <a:pt x="218" y="74"/>
                    </a:cubicBezTo>
                    <a:cubicBezTo>
                      <a:pt x="219" y="76"/>
                      <a:pt x="224" y="77"/>
                      <a:pt x="222" y="74"/>
                    </a:cubicBezTo>
                    <a:cubicBezTo>
                      <a:pt x="220" y="71"/>
                      <a:pt x="220" y="70"/>
                      <a:pt x="221" y="69"/>
                    </a:cubicBezTo>
                    <a:cubicBezTo>
                      <a:pt x="223" y="68"/>
                      <a:pt x="223" y="65"/>
                      <a:pt x="223" y="65"/>
                    </a:cubicBezTo>
                    <a:cubicBezTo>
                      <a:pt x="223" y="65"/>
                      <a:pt x="219" y="64"/>
                      <a:pt x="218" y="63"/>
                    </a:cubicBezTo>
                    <a:cubicBezTo>
                      <a:pt x="218" y="61"/>
                      <a:pt x="215" y="59"/>
                      <a:pt x="215" y="57"/>
                    </a:cubicBezTo>
                    <a:cubicBezTo>
                      <a:pt x="215" y="56"/>
                      <a:pt x="213" y="56"/>
                      <a:pt x="211" y="58"/>
                    </a:cubicBezTo>
                    <a:cubicBezTo>
                      <a:pt x="209" y="59"/>
                      <a:pt x="206" y="56"/>
                      <a:pt x="202" y="58"/>
                    </a:cubicBezTo>
                    <a:cubicBezTo>
                      <a:pt x="198" y="60"/>
                      <a:pt x="197" y="63"/>
                      <a:pt x="195" y="63"/>
                    </a:cubicBezTo>
                    <a:cubicBezTo>
                      <a:pt x="193" y="62"/>
                      <a:pt x="193" y="64"/>
                      <a:pt x="191" y="66"/>
                    </a:cubicBezTo>
                    <a:cubicBezTo>
                      <a:pt x="190" y="67"/>
                      <a:pt x="189" y="69"/>
                      <a:pt x="188" y="69"/>
                    </a:cubicBezTo>
                    <a:cubicBezTo>
                      <a:pt x="187" y="69"/>
                      <a:pt x="184" y="71"/>
                      <a:pt x="184" y="71"/>
                    </a:cubicBezTo>
                    <a:cubicBezTo>
                      <a:pt x="184" y="71"/>
                      <a:pt x="186" y="76"/>
                      <a:pt x="184" y="78"/>
                    </a:cubicBezTo>
                    <a:cubicBezTo>
                      <a:pt x="183" y="80"/>
                      <a:pt x="180" y="78"/>
                      <a:pt x="177" y="79"/>
                    </a:cubicBezTo>
                    <a:cubicBezTo>
                      <a:pt x="173" y="80"/>
                      <a:pt x="171" y="78"/>
                      <a:pt x="169" y="78"/>
                    </a:cubicBezTo>
                    <a:cubicBezTo>
                      <a:pt x="166" y="79"/>
                      <a:pt x="165" y="77"/>
                      <a:pt x="164" y="77"/>
                    </a:cubicBezTo>
                    <a:cubicBezTo>
                      <a:pt x="162" y="77"/>
                      <a:pt x="160" y="74"/>
                      <a:pt x="161" y="71"/>
                    </a:cubicBezTo>
                    <a:cubicBezTo>
                      <a:pt x="162" y="69"/>
                      <a:pt x="160" y="65"/>
                      <a:pt x="158" y="67"/>
                    </a:cubicBezTo>
                    <a:cubicBezTo>
                      <a:pt x="157" y="69"/>
                      <a:pt x="155" y="68"/>
                      <a:pt x="155" y="71"/>
                    </a:cubicBezTo>
                    <a:cubicBezTo>
                      <a:pt x="155" y="74"/>
                      <a:pt x="157" y="78"/>
                      <a:pt x="155" y="79"/>
                    </a:cubicBezTo>
                    <a:cubicBezTo>
                      <a:pt x="153" y="81"/>
                      <a:pt x="143" y="82"/>
                      <a:pt x="141" y="81"/>
                    </a:cubicBezTo>
                    <a:cubicBezTo>
                      <a:pt x="139" y="79"/>
                      <a:pt x="131" y="78"/>
                      <a:pt x="131" y="77"/>
                    </a:cubicBezTo>
                    <a:cubicBezTo>
                      <a:pt x="130" y="75"/>
                      <a:pt x="128" y="72"/>
                      <a:pt x="126" y="72"/>
                    </a:cubicBezTo>
                    <a:cubicBezTo>
                      <a:pt x="124" y="72"/>
                      <a:pt x="120" y="74"/>
                      <a:pt x="118" y="73"/>
                    </a:cubicBezTo>
                    <a:cubicBezTo>
                      <a:pt x="117" y="72"/>
                      <a:pt x="114" y="70"/>
                      <a:pt x="112" y="70"/>
                    </a:cubicBezTo>
                    <a:cubicBezTo>
                      <a:pt x="110" y="69"/>
                      <a:pt x="106" y="68"/>
                      <a:pt x="106" y="66"/>
                    </a:cubicBezTo>
                    <a:cubicBezTo>
                      <a:pt x="105" y="65"/>
                      <a:pt x="100" y="64"/>
                      <a:pt x="99" y="63"/>
                    </a:cubicBezTo>
                    <a:cubicBezTo>
                      <a:pt x="98" y="62"/>
                      <a:pt x="95" y="62"/>
                      <a:pt x="95" y="60"/>
                    </a:cubicBezTo>
                    <a:cubicBezTo>
                      <a:pt x="95" y="58"/>
                      <a:pt x="97" y="56"/>
                      <a:pt x="97" y="54"/>
                    </a:cubicBezTo>
                    <a:cubicBezTo>
                      <a:pt x="97" y="52"/>
                      <a:pt x="100" y="50"/>
                      <a:pt x="100" y="49"/>
                    </a:cubicBezTo>
                    <a:cubicBezTo>
                      <a:pt x="100" y="48"/>
                      <a:pt x="97" y="45"/>
                      <a:pt x="97" y="45"/>
                    </a:cubicBezTo>
                    <a:cubicBezTo>
                      <a:pt x="97" y="45"/>
                      <a:pt x="95" y="41"/>
                      <a:pt x="92" y="41"/>
                    </a:cubicBezTo>
                    <a:cubicBezTo>
                      <a:pt x="90" y="41"/>
                      <a:pt x="88" y="37"/>
                      <a:pt x="85" y="37"/>
                    </a:cubicBezTo>
                    <a:cubicBezTo>
                      <a:pt x="83" y="36"/>
                      <a:pt x="84" y="32"/>
                      <a:pt x="83" y="30"/>
                    </a:cubicBezTo>
                    <a:cubicBezTo>
                      <a:pt x="81" y="29"/>
                      <a:pt x="82" y="25"/>
                      <a:pt x="84" y="27"/>
                    </a:cubicBezTo>
                    <a:cubicBezTo>
                      <a:pt x="87" y="29"/>
                      <a:pt x="91" y="27"/>
                      <a:pt x="89" y="24"/>
                    </a:cubicBezTo>
                    <a:cubicBezTo>
                      <a:pt x="88" y="21"/>
                      <a:pt x="85" y="18"/>
                      <a:pt x="85" y="17"/>
                    </a:cubicBezTo>
                    <a:cubicBezTo>
                      <a:pt x="85" y="15"/>
                      <a:pt x="87" y="11"/>
                      <a:pt x="84" y="9"/>
                    </a:cubicBezTo>
                    <a:cubicBezTo>
                      <a:pt x="82" y="8"/>
                      <a:pt x="80" y="6"/>
                      <a:pt x="80" y="4"/>
                    </a:cubicBezTo>
                    <a:cubicBezTo>
                      <a:pt x="79" y="2"/>
                      <a:pt x="77" y="0"/>
                      <a:pt x="77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1" y="5"/>
                      <a:pt x="70" y="6"/>
                    </a:cubicBezTo>
                    <a:cubicBezTo>
                      <a:pt x="69" y="7"/>
                      <a:pt x="64" y="8"/>
                      <a:pt x="62" y="9"/>
                    </a:cubicBezTo>
                    <a:cubicBezTo>
                      <a:pt x="60" y="11"/>
                      <a:pt x="54" y="7"/>
                      <a:pt x="50" y="7"/>
                    </a:cubicBezTo>
                    <a:cubicBezTo>
                      <a:pt x="47" y="7"/>
                      <a:pt x="44" y="11"/>
                      <a:pt x="46" y="11"/>
                    </a:cubicBezTo>
                    <a:cubicBezTo>
                      <a:pt x="48" y="12"/>
                      <a:pt x="47" y="19"/>
                      <a:pt x="47" y="19"/>
                    </a:cubicBezTo>
                    <a:cubicBezTo>
                      <a:pt x="47" y="19"/>
                      <a:pt x="49" y="27"/>
                      <a:pt x="52" y="27"/>
                    </a:cubicBezTo>
                    <a:cubicBezTo>
                      <a:pt x="55" y="26"/>
                      <a:pt x="58" y="30"/>
                      <a:pt x="56" y="30"/>
                    </a:cubicBezTo>
                    <a:cubicBezTo>
                      <a:pt x="53" y="31"/>
                      <a:pt x="52" y="34"/>
                      <a:pt x="52" y="36"/>
                    </a:cubicBezTo>
                    <a:cubicBezTo>
                      <a:pt x="51" y="39"/>
                      <a:pt x="52" y="42"/>
                      <a:pt x="50" y="42"/>
                    </a:cubicBezTo>
                    <a:cubicBezTo>
                      <a:pt x="48" y="43"/>
                      <a:pt x="46" y="43"/>
                      <a:pt x="46" y="47"/>
                    </a:cubicBezTo>
                    <a:cubicBezTo>
                      <a:pt x="46" y="50"/>
                      <a:pt x="42" y="49"/>
                      <a:pt x="42" y="51"/>
                    </a:cubicBezTo>
                    <a:cubicBezTo>
                      <a:pt x="41" y="52"/>
                      <a:pt x="39" y="58"/>
                      <a:pt x="38" y="59"/>
                    </a:cubicBezTo>
                    <a:cubicBezTo>
                      <a:pt x="37" y="60"/>
                      <a:pt x="32" y="60"/>
                      <a:pt x="32" y="63"/>
                    </a:cubicBezTo>
                    <a:cubicBezTo>
                      <a:pt x="31" y="66"/>
                      <a:pt x="29" y="70"/>
                      <a:pt x="27" y="69"/>
                    </a:cubicBezTo>
                    <a:cubicBezTo>
                      <a:pt x="26" y="69"/>
                      <a:pt x="23" y="68"/>
                      <a:pt x="22" y="70"/>
                    </a:cubicBezTo>
                    <a:cubicBezTo>
                      <a:pt x="21" y="71"/>
                      <a:pt x="17" y="68"/>
                      <a:pt x="16" y="69"/>
                    </a:cubicBezTo>
                    <a:cubicBezTo>
                      <a:pt x="15" y="70"/>
                      <a:pt x="10" y="74"/>
                      <a:pt x="10" y="77"/>
                    </a:cubicBezTo>
                    <a:cubicBezTo>
                      <a:pt x="10" y="79"/>
                      <a:pt x="15" y="79"/>
                      <a:pt x="15" y="82"/>
                    </a:cubicBezTo>
                    <a:cubicBezTo>
                      <a:pt x="15" y="85"/>
                      <a:pt x="17" y="89"/>
                      <a:pt x="18" y="91"/>
                    </a:cubicBezTo>
                    <a:cubicBezTo>
                      <a:pt x="20" y="92"/>
                      <a:pt x="23" y="96"/>
                      <a:pt x="21" y="98"/>
                    </a:cubicBezTo>
                    <a:cubicBezTo>
                      <a:pt x="20" y="100"/>
                      <a:pt x="18" y="100"/>
                      <a:pt x="15" y="99"/>
                    </a:cubicBezTo>
                    <a:cubicBezTo>
                      <a:pt x="12" y="99"/>
                      <a:pt x="13" y="101"/>
                      <a:pt x="8" y="100"/>
                    </a:cubicBezTo>
                    <a:cubicBezTo>
                      <a:pt x="3" y="99"/>
                      <a:pt x="2" y="103"/>
                      <a:pt x="0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2" y="107"/>
                      <a:pt x="3" y="111"/>
                      <a:pt x="7" y="112"/>
                    </a:cubicBezTo>
                    <a:cubicBezTo>
                      <a:pt x="12" y="114"/>
                      <a:pt x="16" y="109"/>
                      <a:pt x="16" y="113"/>
                    </a:cubicBezTo>
                    <a:cubicBezTo>
                      <a:pt x="16" y="116"/>
                      <a:pt x="5" y="115"/>
                      <a:pt x="5" y="116"/>
                    </a:cubicBezTo>
                    <a:cubicBezTo>
                      <a:pt x="5" y="118"/>
                      <a:pt x="16" y="131"/>
                      <a:pt x="22" y="130"/>
                    </a:cubicBezTo>
                    <a:cubicBezTo>
                      <a:pt x="28" y="129"/>
                      <a:pt x="32" y="123"/>
                      <a:pt x="30" y="122"/>
                    </a:cubicBezTo>
                    <a:cubicBezTo>
                      <a:pt x="29" y="121"/>
                      <a:pt x="31" y="117"/>
                      <a:pt x="33" y="118"/>
                    </a:cubicBezTo>
                    <a:cubicBezTo>
                      <a:pt x="34" y="119"/>
                      <a:pt x="33" y="125"/>
                      <a:pt x="35" y="126"/>
                    </a:cubicBezTo>
                    <a:cubicBezTo>
                      <a:pt x="37" y="128"/>
                      <a:pt x="36" y="130"/>
                      <a:pt x="35" y="134"/>
                    </a:cubicBezTo>
                    <a:cubicBezTo>
                      <a:pt x="34" y="137"/>
                      <a:pt x="36" y="143"/>
                      <a:pt x="36" y="147"/>
                    </a:cubicBezTo>
                    <a:cubicBezTo>
                      <a:pt x="37" y="151"/>
                      <a:pt x="39" y="156"/>
                      <a:pt x="40" y="162"/>
                    </a:cubicBezTo>
                    <a:cubicBezTo>
                      <a:pt x="41" y="167"/>
                      <a:pt x="44" y="177"/>
                      <a:pt x="48" y="183"/>
                    </a:cubicBezTo>
                    <a:cubicBezTo>
                      <a:pt x="51" y="189"/>
                      <a:pt x="53" y="201"/>
                      <a:pt x="55" y="204"/>
                    </a:cubicBezTo>
                    <a:cubicBezTo>
                      <a:pt x="58" y="207"/>
                      <a:pt x="63" y="216"/>
                      <a:pt x="63" y="221"/>
                    </a:cubicBezTo>
                    <a:cubicBezTo>
                      <a:pt x="63" y="226"/>
                      <a:pt x="69" y="234"/>
                      <a:pt x="71" y="235"/>
                    </a:cubicBezTo>
                    <a:cubicBezTo>
                      <a:pt x="73" y="237"/>
                      <a:pt x="77" y="233"/>
                      <a:pt x="78" y="230"/>
                    </a:cubicBezTo>
                    <a:cubicBezTo>
                      <a:pt x="79" y="227"/>
                      <a:pt x="86" y="226"/>
                      <a:pt x="86" y="223"/>
                    </a:cubicBezTo>
                    <a:cubicBezTo>
                      <a:pt x="86" y="220"/>
                      <a:pt x="87" y="218"/>
                      <a:pt x="89" y="217"/>
                    </a:cubicBezTo>
                    <a:cubicBezTo>
                      <a:pt x="91" y="217"/>
                      <a:pt x="91" y="215"/>
                      <a:pt x="91" y="211"/>
                    </a:cubicBezTo>
                    <a:cubicBezTo>
                      <a:pt x="91" y="208"/>
                      <a:pt x="91" y="204"/>
                      <a:pt x="94" y="201"/>
                    </a:cubicBezTo>
                    <a:cubicBezTo>
                      <a:pt x="96" y="199"/>
                      <a:pt x="96" y="191"/>
                      <a:pt x="95" y="188"/>
                    </a:cubicBezTo>
                    <a:cubicBezTo>
                      <a:pt x="93" y="185"/>
                      <a:pt x="94" y="181"/>
                      <a:pt x="95" y="178"/>
                    </a:cubicBezTo>
                    <a:cubicBezTo>
                      <a:pt x="96" y="175"/>
                      <a:pt x="96" y="172"/>
                      <a:pt x="98" y="171"/>
                    </a:cubicBezTo>
                    <a:cubicBezTo>
                      <a:pt x="101" y="171"/>
                      <a:pt x="104" y="169"/>
                      <a:pt x="106" y="166"/>
                    </a:cubicBezTo>
                    <a:cubicBezTo>
                      <a:pt x="109" y="163"/>
                      <a:pt x="116" y="158"/>
                      <a:pt x="118" y="156"/>
                    </a:cubicBezTo>
                    <a:cubicBezTo>
                      <a:pt x="121" y="154"/>
                      <a:pt x="129" y="147"/>
                      <a:pt x="131" y="143"/>
                    </a:cubicBezTo>
                    <a:cubicBezTo>
                      <a:pt x="134" y="139"/>
                      <a:pt x="141" y="138"/>
                      <a:pt x="144" y="135"/>
                    </a:cubicBezTo>
                    <a:cubicBezTo>
                      <a:pt x="147" y="131"/>
                      <a:pt x="146" y="130"/>
                      <a:pt x="146" y="126"/>
                    </a:cubicBezTo>
                    <a:cubicBezTo>
                      <a:pt x="147" y="123"/>
                      <a:pt x="157" y="121"/>
                      <a:pt x="161" y="121"/>
                    </a:cubicBezTo>
                    <a:cubicBezTo>
                      <a:pt x="161" y="121"/>
                      <a:pt x="162" y="121"/>
                      <a:pt x="163" y="121"/>
                    </a:cubicBezTo>
                    <a:cubicBezTo>
                      <a:pt x="163" y="116"/>
                      <a:pt x="161" y="109"/>
                      <a:pt x="160" y="10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51">
                <a:extLst>
                  <a:ext uri="{FF2B5EF4-FFF2-40B4-BE49-F238E27FC236}">
                    <a16:creationId xmlns:a16="http://schemas.microsoft.com/office/drawing/2014/main" id="{8ABEC045-6D99-46D7-BEBC-0B663627A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330" y="3017008"/>
                <a:ext cx="583448" cy="250945"/>
              </a:xfrm>
              <a:custGeom>
                <a:avLst/>
                <a:gdLst>
                  <a:gd name="T0" fmla="*/ 235 w 253"/>
                  <a:gd name="T1" fmla="*/ 47 h 109"/>
                  <a:gd name="T2" fmla="*/ 219 w 253"/>
                  <a:gd name="T3" fmla="*/ 45 h 109"/>
                  <a:gd name="T4" fmla="*/ 220 w 253"/>
                  <a:gd name="T5" fmla="*/ 37 h 109"/>
                  <a:gd name="T6" fmla="*/ 221 w 253"/>
                  <a:gd name="T7" fmla="*/ 23 h 109"/>
                  <a:gd name="T8" fmla="*/ 204 w 253"/>
                  <a:gd name="T9" fmla="*/ 21 h 109"/>
                  <a:gd name="T10" fmla="*/ 191 w 253"/>
                  <a:gd name="T11" fmla="*/ 28 h 109"/>
                  <a:gd name="T12" fmla="*/ 170 w 253"/>
                  <a:gd name="T13" fmla="*/ 31 h 109"/>
                  <a:gd name="T14" fmla="*/ 156 w 253"/>
                  <a:gd name="T15" fmla="*/ 24 h 109"/>
                  <a:gd name="T16" fmla="*/ 143 w 253"/>
                  <a:gd name="T17" fmla="*/ 20 h 109"/>
                  <a:gd name="T18" fmla="*/ 128 w 253"/>
                  <a:gd name="T19" fmla="*/ 19 h 109"/>
                  <a:gd name="T20" fmla="*/ 115 w 253"/>
                  <a:gd name="T21" fmla="*/ 20 h 109"/>
                  <a:gd name="T22" fmla="*/ 109 w 253"/>
                  <a:gd name="T23" fmla="*/ 9 h 109"/>
                  <a:gd name="T24" fmla="*/ 95 w 253"/>
                  <a:gd name="T25" fmla="*/ 4 h 109"/>
                  <a:gd name="T26" fmla="*/ 84 w 253"/>
                  <a:gd name="T27" fmla="*/ 1 h 109"/>
                  <a:gd name="T28" fmla="*/ 77 w 253"/>
                  <a:gd name="T29" fmla="*/ 6 h 109"/>
                  <a:gd name="T30" fmla="*/ 77 w 253"/>
                  <a:gd name="T31" fmla="*/ 17 h 109"/>
                  <a:gd name="T32" fmla="*/ 70 w 253"/>
                  <a:gd name="T33" fmla="*/ 25 h 109"/>
                  <a:gd name="T34" fmla="*/ 58 w 253"/>
                  <a:gd name="T35" fmla="*/ 24 h 109"/>
                  <a:gd name="T36" fmla="*/ 49 w 253"/>
                  <a:gd name="T37" fmla="*/ 16 h 109"/>
                  <a:gd name="T38" fmla="*/ 32 w 253"/>
                  <a:gd name="T39" fmla="*/ 16 h 109"/>
                  <a:gd name="T40" fmla="*/ 21 w 253"/>
                  <a:gd name="T41" fmla="*/ 21 h 109"/>
                  <a:gd name="T42" fmla="*/ 7 w 253"/>
                  <a:gd name="T43" fmla="*/ 28 h 109"/>
                  <a:gd name="T44" fmla="*/ 0 w 253"/>
                  <a:gd name="T45" fmla="*/ 31 h 109"/>
                  <a:gd name="T46" fmla="*/ 7 w 253"/>
                  <a:gd name="T47" fmla="*/ 39 h 109"/>
                  <a:gd name="T48" fmla="*/ 21 w 253"/>
                  <a:gd name="T49" fmla="*/ 49 h 109"/>
                  <a:gd name="T50" fmla="*/ 24 w 253"/>
                  <a:gd name="T51" fmla="*/ 63 h 109"/>
                  <a:gd name="T52" fmla="*/ 41 w 253"/>
                  <a:gd name="T53" fmla="*/ 74 h 109"/>
                  <a:gd name="T54" fmla="*/ 52 w 253"/>
                  <a:gd name="T55" fmla="*/ 81 h 109"/>
                  <a:gd name="T56" fmla="*/ 63 w 253"/>
                  <a:gd name="T57" fmla="*/ 96 h 109"/>
                  <a:gd name="T58" fmla="*/ 92 w 253"/>
                  <a:gd name="T59" fmla="*/ 98 h 109"/>
                  <a:gd name="T60" fmla="*/ 116 w 253"/>
                  <a:gd name="T61" fmla="*/ 103 h 109"/>
                  <a:gd name="T62" fmla="*/ 130 w 253"/>
                  <a:gd name="T63" fmla="*/ 108 h 109"/>
                  <a:gd name="T64" fmla="*/ 162 w 253"/>
                  <a:gd name="T65" fmla="*/ 101 h 109"/>
                  <a:gd name="T66" fmla="*/ 187 w 253"/>
                  <a:gd name="T67" fmla="*/ 87 h 109"/>
                  <a:gd name="T68" fmla="*/ 192 w 253"/>
                  <a:gd name="T69" fmla="*/ 75 h 109"/>
                  <a:gd name="T70" fmla="*/ 217 w 253"/>
                  <a:gd name="T71" fmla="*/ 70 h 109"/>
                  <a:gd name="T72" fmla="*/ 234 w 253"/>
                  <a:gd name="T73" fmla="*/ 60 h 109"/>
                  <a:gd name="T74" fmla="*/ 253 w 253"/>
                  <a:gd name="T75" fmla="*/ 5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3" h="109">
                    <a:moveTo>
                      <a:pt x="243" y="46"/>
                    </a:moveTo>
                    <a:cubicBezTo>
                      <a:pt x="240" y="42"/>
                      <a:pt x="236" y="44"/>
                      <a:pt x="235" y="47"/>
                    </a:cubicBezTo>
                    <a:cubicBezTo>
                      <a:pt x="234" y="49"/>
                      <a:pt x="232" y="46"/>
                      <a:pt x="227" y="46"/>
                    </a:cubicBezTo>
                    <a:cubicBezTo>
                      <a:pt x="222" y="46"/>
                      <a:pt x="222" y="48"/>
                      <a:pt x="219" y="45"/>
                    </a:cubicBezTo>
                    <a:cubicBezTo>
                      <a:pt x="216" y="42"/>
                      <a:pt x="220" y="41"/>
                      <a:pt x="220" y="41"/>
                    </a:cubicBezTo>
                    <a:cubicBezTo>
                      <a:pt x="220" y="37"/>
                      <a:pt x="220" y="37"/>
                      <a:pt x="220" y="37"/>
                    </a:cubicBezTo>
                    <a:cubicBezTo>
                      <a:pt x="227" y="24"/>
                      <a:pt x="227" y="24"/>
                      <a:pt x="227" y="24"/>
                    </a:cubicBezTo>
                    <a:cubicBezTo>
                      <a:pt x="225" y="23"/>
                      <a:pt x="222" y="23"/>
                      <a:pt x="221" y="23"/>
                    </a:cubicBezTo>
                    <a:cubicBezTo>
                      <a:pt x="219" y="24"/>
                      <a:pt x="215" y="24"/>
                      <a:pt x="214" y="22"/>
                    </a:cubicBezTo>
                    <a:cubicBezTo>
                      <a:pt x="214" y="20"/>
                      <a:pt x="206" y="20"/>
                      <a:pt x="204" y="21"/>
                    </a:cubicBezTo>
                    <a:cubicBezTo>
                      <a:pt x="202" y="23"/>
                      <a:pt x="198" y="24"/>
                      <a:pt x="198" y="26"/>
                    </a:cubicBezTo>
                    <a:cubicBezTo>
                      <a:pt x="197" y="27"/>
                      <a:pt x="193" y="27"/>
                      <a:pt x="191" y="28"/>
                    </a:cubicBezTo>
                    <a:cubicBezTo>
                      <a:pt x="190" y="29"/>
                      <a:pt x="181" y="30"/>
                      <a:pt x="181" y="31"/>
                    </a:cubicBezTo>
                    <a:cubicBezTo>
                      <a:pt x="181" y="32"/>
                      <a:pt x="171" y="32"/>
                      <a:pt x="170" y="31"/>
                    </a:cubicBezTo>
                    <a:cubicBezTo>
                      <a:pt x="169" y="30"/>
                      <a:pt x="161" y="31"/>
                      <a:pt x="160" y="29"/>
                    </a:cubicBezTo>
                    <a:cubicBezTo>
                      <a:pt x="159" y="27"/>
                      <a:pt x="156" y="26"/>
                      <a:pt x="156" y="24"/>
                    </a:cubicBezTo>
                    <a:cubicBezTo>
                      <a:pt x="156" y="23"/>
                      <a:pt x="150" y="23"/>
                      <a:pt x="149" y="21"/>
                    </a:cubicBezTo>
                    <a:cubicBezTo>
                      <a:pt x="148" y="20"/>
                      <a:pt x="143" y="19"/>
                      <a:pt x="143" y="20"/>
                    </a:cubicBezTo>
                    <a:cubicBezTo>
                      <a:pt x="142" y="20"/>
                      <a:pt x="137" y="18"/>
                      <a:pt x="135" y="18"/>
                    </a:cubicBezTo>
                    <a:cubicBezTo>
                      <a:pt x="134" y="18"/>
                      <a:pt x="129" y="19"/>
                      <a:pt x="128" y="19"/>
                    </a:cubicBezTo>
                    <a:cubicBezTo>
                      <a:pt x="127" y="19"/>
                      <a:pt x="124" y="21"/>
                      <a:pt x="122" y="22"/>
                    </a:cubicBezTo>
                    <a:cubicBezTo>
                      <a:pt x="121" y="22"/>
                      <a:pt x="116" y="19"/>
                      <a:pt x="115" y="20"/>
                    </a:cubicBezTo>
                    <a:cubicBezTo>
                      <a:pt x="114" y="20"/>
                      <a:pt x="111" y="17"/>
                      <a:pt x="110" y="16"/>
                    </a:cubicBezTo>
                    <a:cubicBezTo>
                      <a:pt x="109" y="14"/>
                      <a:pt x="110" y="10"/>
                      <a:pt x="109" y="9"/>
                    </a:cubicBezTo>
                    <a:cubicBezTo>
                      <a:pt x="108" y="7"/>
                      <a:pt x="103" y="7"/>
                      <a:pt x="101" y="6"/>
                    </a:cubicBezTo>
                    <a:cubicBezTo>
                      <a:pt x="100" y="6"/>
                      <a:pt x="97" y="4"/>
                      <a:pt x="95" y="4"/>
                    </a:cubicBezTo>
                    <a:cubicBezTo>
                      <a:pt x="94" y="4"/>
                      <a:pt x="91" y="4"/>
                      <a:pt x="90" y="3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3" y="0"/>
                      <a:pt x="83" y="2"/>
                      <a:pt x="82" y="3"/>
                    </a:cubicBezTo>
                    <a:cubicBezTo>
                      <a:pt x="81" y="4"/>
                      <a:pt x="78" y="4"/>
                      <a:pt x="77" y="6"/>
                    </a:cubicBezTo>
                    <a:cubicBezTo>
                      <a:pt x="77" y="8"/>
                      <a:pt x="74" y="8"/>
                      <a:pt x="74" y="10"/>
                    </a:cubicBezTo>
                    <a:cubicBezTo>
                      <a:pt x="74" y="12"/>
                      <a:pt x="76" y="16"/>
                      <a:pt x="77" y="17"/>
                    </a:cubicBezTo>
                    <a:cubicBezTo>
                      <a:pt x="78" y="18"/>
                      <a:pt x="77" y="21"/>
                      <a:pt x="77" y="21"/>
                    </a:cubicBezTo>
                    <a:cubicBezTo>
                      <a:pt x="76" y="22"/>
                      <a:pt x="71" y="23"/>
                      <a:pt x="70" y="25"/>
                    </a:cubicBezTo>
                    <a:cubicBezTo>
                      <a:pt x="69" y="26"/>
                      <a:pt x="67" y="25"/>
                      <a:pt x="64" y="23"/>
                    </a:cubicBezTo>
                    <a:cubicBezTo>
                      <a:pt x="62" y="22"/>
                      <a:pt x="59" y="23"/>
                      <a:pt x="58" y="24"/>
                    </a:cubicBezTo>
                    <a:cubicBezTo>
                      <a:pt x="57" y="25"/>
                      <a:pt x="52" y="21"/>
                      <a:pt x="51" y="21"/>
                    </a:cubicBezTo>
                    <a:cubicBezTo>
                      <a:pt x="50" y="21"/>
                      <a:pt x="50" y="16"/>
                      <a:pt x="49" y="16"/>
                    </a:cubicBezTo>
                    <a:cubicBezTo>
                      <a:pt x="47" y="17"/>
                      <a:pt x="39" y="15"/>
                      <a:pt x="37" y="15"/>
                    </a:cubicBezTo>
                    <a:cubicBezTo>
                      <a:pt x="36" y="14"/>
                      <a:pt x="32" y="14"/>
                      <a:pt x="32" y="16"/>
                    </a:cubicBezTo>
                    <a:cubicBezTo>
                      <a:pt x="31" y="17"/>
                      <a:pt x="27" y="16"/>
                      <a:pt x="26" y="18"/>
                    </a:cubicBezTo>
                    <a:cubicBezTo>
                      <a:pt x="25" y="19"/>
                      <a:pt x="22" y="20"/>
                      <a:pt x="21" y="21"/>
                    </a:cubicBezTo>
                    <a:cubicBezTo>
                      <a:pt x="20" y="23"/>
                      <a:pt x="16" y="23"/>
                      <a:pt x="15" y="25"/>
                    </a:cubicBezTo>
                    <a:cubicBezTo>
                      <a:pt x="14" y="27"/>
                      <a:pt x="9" y="28"/>
                      <a:pt x="7" y="28"/>
                    </a:cubicBezTo>
                    <a:cubicBezTo>
                      <a:pt x="6" y="29"/>
                      <a:pt x="2" y="29"/>
                      <a:pt x="2" y="30"/>
                    </a:cubicBezTo>
                    <a:cubicBezTo>
                      <a:pt x="2" y="31"/>
                      <a:pt x="1" y="31"/>
                      <a:pt x="0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7"/>
                      <a:pt x="4" y="37"/>
                      <a:pt x="7" y="39"/>
                    </a:cubicBezTo>
                    <a:cubicBezTo>
                      <a:pt x="9" y="41"/>
                      <a:pt x="11" y="43"/>
                      <a:pt x="14" y="43"/>
                    </a:cubicBezTo>
                    <a:cubicBezTo>
                      <a:pt x="16" y="43"/>
                      <a:pt x="20" y="47"/>
                      <a:pt x="21" y="49"/>
                    </a:cubicBezTo>
                    <a:cubicBezTo>
                      <a:pt x="21" y="51"/>
                      <a:pt x="23" y="54"/>
                      <a:pt x="25" y="55"/>
                    </a:cubicBezTo>
                    <a:cubicBezTo>
                      <a:pt x="26" y="56"/>
                      <a:pt x="24" y="60"/>
                      <a:pt x="24" y="63"/>
                    </a:cubicBezTo>
                    <a:cubicBezTo>
                      <a:pt x="24" y="66"/>
                      <a:pt x="21" y="67"/>
                      <a:pt x="23" y="70"/>
                    </a:cubicBezTo>
                    <a:cubicBezTo>
                      <a:pt x="24" y="73"/>
                      <a:pt x="37" y="74"/>
                      <a:pt x="41" y="74"/>
                    </a:cubicBezTo>
                    <a:cubicBezTo>
                      <a:pt x="44" y="74"/>
                      <a:pt x="46" y="78"/>
                      <a:pt x="47" y="78"/>
                    </a:cubicBezTo>
                    <a:cubicBezTo>
                      <a:pt x="49" y="78"/>
                      <a:pt x="49" y="81"/>
                      <a:pt x="52" y="81"/>
                    </a:cubicBezTo>
                    <a:cubicBezTo>
                      <a:pt x="55" y="82"/>
                      <a:pt x="57" y="83"/>
                      <a:pt x="58" y="88"/>
                    </a:cubicBezTo>
                    <a:cubicBezTo>
                      <a:pt x="59" y="93"/>
                      <a:pt x="62" y="94"/>
                      <a:pt x="63" y="96"/>
                    </a:cubicBezTo>
                    <a:cubicBezTo>
                      <a:pt x="63" y="98"/>
                      <a:pt x="69" y="97"/>
                      <a:pt x="73" y="97"/>
                    </a:cubicBezTo>
                    <a:cubicBezTo>
                      <a:pt x="77" y="98"/>
                      <a:pt x="89" y="97"/>
                      <a:pt x="92" y="98"/>
                    </a:cubicBezTo>
                    <a:cubicBezTo>
                      <a:pt x="95" y="98"/>
                      <a:pt x="103" y="98"/>
                      <a:pt x="107" y="101"/>
                    </a:cubicBezTo>
                    <a:cubicBezTo>
                      <a:pt x="111" y="104"/>
                      <a:pt x="113" y="102"/>
                      <a:pt x="116" y="103"/>
                    </a:cubicBezTo>
                    <a:cubicBezTo>
                      <a:pt x="118" y="105"/>
                      <a:pt x="120" y="106"/>
                      <a:pt x="124" y="105"/>
                    </a:cubicBezTo>
                    <a:cubicBezTo>
                      <a:pt x="128" y="105"/>
                      <a:pt x="128" y="108"/>
                      <a:pt x="130" y="108"/>
                    </a:cubicBezTo>
                    <a:cubicBezTo>
                      <a:pt x="133" y="109"/>
                      <a:pt x="137" y="104"/>
                      <a:pt x="144" y="101"/>
                    </a:cubicBezTo>
                    <a:cubicBezTo>
                      <a:pt x="151" y="98"/>
                      <a:pt x="159" y="100"/>
                      <a:pt x="162" y="101"/>
                    </a:cubicBezTo>
                    <a:cubicBezTo>
                      <a:pt x="166" y="101"/>
                      <a:pt x="173" y="99"/>
                      <a:pt x="177" y="94"/>
                    </a:cubicBezTo>
                    <a:cubicBezTo>
                      <a:pt x="181" y="90"/>
                      <a:pt x="186" y="91"/>
                      <a:pt x="187" y="87"/>
                    </a:cubicBezTo>
                    <a:cubicBezTo>
                      <a:pt x="187" y="82"/>
                      <a:pt x="183" y="81"/>
                      <a:pt x="185" y="77"/>
                    </a:cubicBezTo>
                    <a:cubicBezTo>
                      <a:pt x="187" y="74"/>
                      <a:pt x="190" y="74"/>
                      <a:pt x="192" y="75"/>
                    </a:cubicBezTo>
                    <a:cubicBezTo>
                      <a:pt x="194" y="76"/>
                      <a:pt x="200" y="78"/>
                      <a:pt x="205" y="74"/>
                    </a:cubicBezTo>
                    <a:cubicBezTo>
                      <a:pt x="210" y="70"/>
                      <a:pt x="213" y="71"/>
                      <a:pt x="217" y="70"/>
                    </a:cubicBezTo>
                    <a:cubicBezTo>
                      <a:pt x="222" y="70"/>
                      <a:pt x="221" y="67"/>
                      <a:pt x="224" y="64"/>
                    </a:cubicBezTo>
                    <a:cubicBezTo>
                      <a:pt x="228" y="61"/>
                      <a:pt x="231" y="60"/>
                      <a:pt x="234" y="60"/>
                    </a:cubicBezTo>
                    <a:cubicBezTo>
                      <a:pt x="237" y="60"/>
                      <a:pt x="242" y="56"/>
                      <a:pt x="245" y="58"/>
                    </a:cubicBezTo>
                    <a:cubicBezTo>
                      <a:pt x="248" y="59"/>
                      <a:pt x="252" y="59"/>
                      <a:pt x="253" y="56"/>
                    </a:cubicBezTo>
                    <a:cubicBezTo>
                      <a:pt x="253" y="54"/>
                      <a:pt x="245" y="49"/>
                      <a:pt x="243" y="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52">
                <a:extLst>
                  <a:ext uri="{FF2B5EF4-FFF2-40B4-BE49-F238E27FC236}">
                    <a16:creationId xmlns:a16="http://schemas.microsoft.com/office/drawing/2014/main" id="{4C6E17BF-8549-46E8-ABA3-3461E9163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879" y="3457416"/>
                <a:ext cx="10038" cy="25095"/>
              </a:xfrm>
              <a:custGeom>
                <a:avLst/>
                <a:gdLst>
                  <a:gd name="T0" fmla="*/ 2 w 4"/>
                  <a:gd name="T1" fmla="*/ 0 h 11"/>
                  <a:gd name="T2" fmla="*/ 0 w 4"/>
                  <a:gd name="T3" fmla="*/ 6 h 11"/>
                  <a:gd name="T4" fmla="*/ 3 w 4"/>
                  <a:gd name="T5" fmla="*/ 11 h 11"/>
                  <a:gd name="T6" fmla="*/ 4 w 4"/>
                  <a:gd name="T7" fmla="*/ 1 h 11"/>
                  <a:gd name="T8" fmla="*/ 4 w 4"/>
                  <a:gd name="T9" fmla="*/ 0 h 11"/>
                  <a:gd name="T10" fmla="*/ 2 w 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cubicBezTo>
                      <a:pt x="1" y="0"/>
                      <a:pt x="0" y="5"/>
                      <a:pt x="0" y="6"/>
                    </a:cubicBezTo>
                    <a:cubicBezTo>
                      <a:pt x="0" y="6"/>
                      <a:pt x="1" y="8"/>
                      <a:pt x="3" y="11"/>
                    </a:cubicBezTo>
                    <a:cubicBezTo>
                      <a:pt x="4" y="7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53">
                <a:extLst>
                  <a:ext uri="{FF2B5EF4-FFF2-40B4-BE49-F238E27FC236}">
                    <a16:creationId xmlns:a16="http://schemas.microsoft.com/office/drawing/2014/main" id="{C453B886-5201-4F7A-8B31-E04A504E4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5823" y="3441105"/>
                <a:ext cx="27604" cy="75284"/>
              </a:xfrm>
              <a:custGeom>
                <a:avLst/>
                <a:gdLst>
                  <a:gd name="T0" fmla="*/ 6 w 12"/>
                  <a:gd name="T1" fmla="*/ 33 h 33"/>
                  <a:gd name="T2" fmla="*/ 7 w 12"/>
                  <a:gd name="T3" fmla="*/ 33 h 33"/>
                  <a:gd name="T4" fmla="*/ 9 w 12"/>
                  <a:gd name="T5" fmla="*/ 22 h 33"/>
                  <a:gd name="T6" fmla="*/ 10 w 12"/>
                  <a:gd name="T7" fmla="*/ 18 h 33"/>
                  <a:gd name="T8" fmla="*/ 7 w 12"/>
                  <a:gd name="T9" fmla="*/ 13 h 33"/>
                  <a:gd name="T10" fmla="*/ 9 w 12"/>
                  <a:gd name="T11" fmla="*/ 7 h 33"/>
                  <a:gd name="T12" fmla="*/ 11 w 12"/>
                  <a:gd name="T13" fmla="*/ 7 h 33"/>
                  <a:gd name="T14" fmla="*/ 12 w 12"/>
                  <a:gd name="T15" fmla="*/ 1 h 33"/>
                  <a:gd name="T16" fmla="*/ 8 w 12"/>
                  <a:gd name="T17" fmla="*/ 0 h 33"/>
                  <a:gd name="T18" fmla="*/ 7 w 12"/>
                  <a:gd name="T19" fmla="*/ 3 h 33"/>
                  <a:gd name="T20" fmla="*/ 0 w 12"/>
                  <a:gd name="T21" fmla="*/ 18 h 33"/>
                  <a:gd name="T22" fmla="*/ 6 w 12"/>
                  <a:gd name="T23" fmla="*/ 32 h 33"/>
                  <a:gd name="T24" fmla="*/ 6 w 12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33">
                    <a:moveTo>
                      <a:pt x="6" y="33"/>
                    </a:moveTo>
                    <a:cubicBezTo>
                      <a:pt x="6" y="33"/>
                      <a:pt x="6" y="33"/>
                      <a:pt x="7" y="33"/>
                    </a:cubicBezTo>
                    <a:cubicBezTo>
                      <a:pt x="7" y="28"/>
                      <a:pt x="8" y="23"/>
                      <a:pt x="9" y="22"/>
                    </a:cubicBezTo>
                    <a:cubicBezTo>
                      <a:pt x="10" y="21"/>
                      <a:pt x="10" y="19"/>
                      <a:pt x="10" y="18"/>
                    </a:cubicBezTo>
                    <a:cubicBezTo>
                      <a:pt x="8" y="15"/>
                      <a:pt x="7" y="13"/>
                      <a:pt x="7" y="13"/>
                    </a:cubicBezTo>
                    <a:cubicBezTo>
                      <a:pt x="7" y="12"/>
                      <a:pt x="8" y="7"/>
                      <a:pt x="9" y="7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5"/>
                      <a:pt x="12" y="3"/>
                      <a:pt x="12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6" y="8"/>
                      <a:pt x="2" y="15"/>
                      <a:pt x="0" y="18"/>
                    </a:cubicBezTo>
                    <a:cubicBezTo>
                      <a:pt x="6" y="32"/>
                      <a:pt x="6" y="32"/>
                      <a:pt x="6" y="32"/>
                    </a:cubicBezTo>
                    <a:lnTo>
                      <a:pt x="6" y="33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54">
                <a:extLst>
                  <a:ext uri="{FF2B5EF4-FFF2-40B4-BE49-F238E27FC236}">
                    <a16:creationId xmlns:a16="http://schemas.microsoft.com/office/drawing/2014/main" id="{F1041B2D-EB3A-4E41-A763-425F26E81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879" y="3438596"/>
                <a:ext cx="79048" cy="87831"/>
              </a:xfrm>
              <a:custGeom>
                <a:avLst/>
                <a:gdLst>
                  <a:gd name="T0" fmla="*/ 31 w 34"/>
                  <a:gd name="T1" fmla="*/ 0 h 38"/>
                  <a:gd name="T2" fmla="*/ 21 w 34"/>
                  <a:gd name="T3" fmla="*/ 5 h 38"/>
                  <a:gd name="T4" fmla="*/ 13 w 34"/>
                  <a:gd name="T5" fmla="*/ 9 h 38"/>
                  <a:gd name="T6" fmla="*/ 6 w 34"/>
                  <a:gd name="T7" fmla="*/ 5 h 38"/>
                  <a:gd name="T8" fmla="*/ 5 w 34"/>
                  <a:gd name="T9" fmla="*/ 2 h 38"/>
                  <a:gd name="T10" fmla="*/ 5 w 34"/>
                  <a:gd name="T11" fmla="*/ 2 h 38"/>
                  <a:gd name="T12" fmla="*/ 4 w 34"/>
                  <a:gd name="T13" fmla="*/ 9 h 38"/>
                  <a:gd name="T14" fmla="*/ 2 w 34"/>
                  <a:gd name="T15" fmla="*/ 23 h 38"/>
                  <a:gd name="T16" fmla="*/ 0 w 34"/>
                  <a:gd name="T17" fmla="*/ 34 h 38"/>
                  <a:gd name="T18" fmla="*/ 7 w 34"/>
                  <a:gd name="T19" fmla="*/ 37 h 38"/>
                  <a:gd name="T20" fmla="*/ 13 w 34"/>
                  <a:gd name="T21" fmla="*/ 33 h 38"/>
                  <a:gd name="T22" fmla="*/ 18 w 34"/>
                  <a:gd name="T23" fmla="*/ 30 h 38"/>
                  <a:gd name="T24" fmla="*/ 23 w 34"/>
                  <a:gd name="T25" fmla="*/ 26 h 38"/>
                  <a:gd name="T26" fmla="*/ 17 w 34"/>
                  <a:gd name="T27" fmla="*/ 19 h 38"/>
                  <a:gd name="T28" fmla="*/ 25 w 34"/>
                  <a:gd name="T29" fmla="*/ 14 h 38"/>
                  <a:gd name="T30" fmla="*/ 33 w 34"/>
                  <a:gd name="T31" fmla="*/ 12 h 38"/>
                  <a:gd name="T32" fmla="*/ 34 w 34"/>
                  <a:gd name="T33" fmla="*/ 12 h 38"/>
                  <a:gd name="T34" fmla="*/ 32 w 34"/>
                  <a:gd name="T35" fmla="*/ 4 h 38"/>
                  <a:gd name="T36" fmla="*/ 31 w 34"/>
                  <a:gd name="T3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38">
                    <a:moveTo>
                      <a:pt x="31" y="0"/>
                    </a:moveTo>
                    <a:cubicBezTo>
                      <a:pt x="26" y="3"/>
                      <a:pt x="22" y="5"/>
                      <a:pt x="21" y="5"/>
                    </a:cubicBezTo>
                    <a:cubicBezTo>
                      <a:pt x="19" y="5"/>
                      <a:pt x="13" y="9"/>
                      <a:pt x="13" y="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5"/>
                      <a:pt x="4" y="8"/>
                      <a:pt x="4" y="9"/>
                    </a:cubicBezTo>
                    <a:cubicBezTo>
                      <a:pt x="4" y="11"/>
                      <a:pt x="4" y="21"/>
                      <a:pt x="2" y="23"/>
                    </a:cubicBezTo>
                    <a:cubicBezTo>
                      <a:pt x="1" y="24"/>
                      <a:pt x="0" y="29"/>
                      <a:pt x="0" y="34"/>
                    </a:cubicBezTo>
                    <a:cubicBezTo>
                      <a:pt x="2" y="36"/>
                      <a:pt x="5" y="37"/>
                      <a:pt x="7" y="37"/>
                    </a:cubicBezTo>
                    <a:cubicBezTo>
                      <a:pt x="10" y="38"/>
                      <a:pt x="13" y="34"/>
                      <a:pt x="13" y="33"/>
                    </a:cubicBezTo>
                    <a:cubicBezTo>
                      <a:pt x="13" y="31"/>
                      <a:pt x="16" y="30"/>
                      <a:pt x="18" y="30"/>
                    </a:cubicBezTo>
                    <a:cubicBezTo>
                      <a:pt x="21" y="30"/>
                      <a:pt x="21" y="27"/>
                      <a:pt x="23" y="26"/>
                    </a:cubicBezTo>
                    <a:cubicBezTo>
                      <a:pt x="25" y="26"/>
                      <a:pt x="19" y="20"/>
                      <a:pt x="17" y="19"/>
                    </a:cubicBezTo>
                    <a:cubicBezTo>
                      <a:pt x="15" y="19"/>
                      <a:pt x="19" y="15"/>
                      <a:pt x="25" y="14"/>
                    </a:cubicBezTo>
                    <a:cubicBezTo>
                      <a:pt x="31" y="14"/>
                      <a:pt x="30" y="12"/>
                      <a:pt x="33" y="12"/>
                    </a:cubicBezTo>
                    <a:cubicBezTo>
                      <a:pt x="33" y="12"/>
                      <a:pt x="34" y="12"/>
                      <a:pt x="34" y="12"/>
                    </a:cubicBezTo>
                    <a:cubicBezTo>
                      <a:pt x="33" y="9"/>
                      <a:pt x="32" y="6"/>
                      <a:pt x="32" y="4"/>
                    </a:cubicBezTo>
                    <a:cubicBezTo>
                      <a:pt x="31" y="3"/>
                      <a:pt x="31" y="1"/>
                      <a:pt x="31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55">
                <a:extLst>
                  <a:ext uri="{FF2B5EF4-FFF2-40B4-BE49-F238E27FC236}">
                    <a16:creationId xmlns:a16="http://schemas.microsoft.com/office/drawing/2014/main" id="{237F28F5-D49A-4C12-932C-292E3330C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9573" y="3226547"/>
                <a:ext cx="202011" cy="87831"/>
              </a:xfrm>
              <a:custGeom>
                <a:avLst/>
                <a:gdLst>
                  <a:gd name="T0" fmla="*/ 81 w 88"/>
                  <a:gd name="T1" fmla="*/ 8 h 38"/>
                  <a:gd name="T2" fmla="*/ 73 w 88"/>
                  <a:gd name="T3" fmla="*/ 5 h 38"/>
                  <a:gd name="T4" fmla="*/ 53 w 88"/>
                  <a:gd name="T5" fmla="*/ 4 h 38"/>
                  <a:gd name="T6" fmla="*/ 42 w 88"/>
                  <a:gd name="T7" fmla="*/ 1 h 38"/>
                  <a:gd name="T8" fmla="*/ 34 w 88"/>
                  <a:gd name="T9" fmla="*/ 4 h 38"/>
                  <a:gd name="T10" fmla="*/ 26 w 88"/>
                  <a:gd name="T11" fmla="*/ 6 h 38"/>
                  <a:gd name="T12" fmla="*/ 15 w 88"/>
                  <a:gd name="T13" fmla="*/ 6 h 38"/>
                  <a:gd name="T14" fmla="*/ 10 w 88"/>
                  <a:gd name="T15" fmla="*/ 11 h 38"/>
                  <a:gd name="T16" fmla="*/ 8 w 88"/>
                  <a:gd name="T17" fmla="*/ 16 h 38"/>
                  <a:gd name="T18" fmla="*/ 11 w 88"/>
                  <a:gd name="T19" fmla="*/ 18 h 38"/>
                  <a:gd name="T20" fmla="*/ 17 w 88"/>
                  <a:gd name="T21" fmla="*/ 18 h 38"/>
                  <a:gd name="T22" fmla="*/ 28 w 88"/>
                  <a:gd name="T23" fmla="*/ 23 h 38"/>
                  <a:gd name="T24" fmla="*/ 25 w 88"/>
                  <a:gd name="T25" fmla="*/ 27 h 38"/>
                  <a:gd name="T26" fmla="*/ 17 w 88"/>
                  <a:gd name="T27" fmla="*/ 29 h 38"/>
                  <a:gd name="T28" fmla="*/ 6 w 88"/>
                  <a:gd name="T29" fmla="*/ 30 h 38"/>
                  <a:gd name="T30" fmla="*/ 0 w 88"/>
                  <a:gd name="T31" fmla="*/ 35 h 38"/>
                  <a:gd name="T32" fmla="*/ 11 w 88"/>
                  <a:gd name="T33" fmla="*/ 36 h 38"/>
                  <a:gd name="T34" fmla="*/ 19 w 88"/>
                  <a:gd name="T35" fmla="*/ 36 h 38"/>
                  <a:gd name="T36" fmla="*/ 25 w 88"/>
                  <a:gd name="T37" fmla="*/ 38 h 38"/>
                  <a:gd name="T38" fmla="*/ 36 w 88"/>
                  <a:gd name="T39" fmla="*/ 37 h 38"/>
                  <a:gd name="T40" fmla="*/ 37 w 88"/>
                  <a:gd name="T41" fmla="*/ 33 h 38"/>
                  <a:gd name="T42" fmla="*/ 41 w 88"/>
                  <a:gd name="T43" fmla="*/ 31 h 38"/>
                  <a:gd name="T44" fmla="*/ 45 w 88"/>
                  <a:gd name="T45" fmla="*/ 28 h 38"/>
                  <a:gd name="T46" fmla="*/ 50 w 88"/>
                  <a:gd name="T47" fmla="*/ 26 h 38"/>
                  <a:gd name="T48" fmla="*/ 55 w 88"/>
                  <a:gd name="T49" fmla="*/ 28 h 38"/>
                  <a:gd name="T50" fmla="*/ 60 w 88"/>
                  <a:gd name="T51" fmla="*/ 25 h 38"/>
                  <a:gd name="T52" fmla="*/ 67 w 88"/>
                  <a:gd name="T53" fmla="*/ 23 h 38"/>
                  <a:gd name="T54" fmla="*/ 73 w 88"/>
                  <a:gd name="T55" fmla="*/ 19 h 38"/>
                  <a:gd name="T56" fmla="*/ 80 w 88"/>
                  <a:gd name="T57" fmla="*/ 15 h 38"/>
                  <a:gd name="T58" fmla="*/ 87 w 88"/>
                  <a:gd name="T59" fmla="*/ 12 h 38"/>
                  <a:gd name="T60" fmla="*/ 88 w 88"/>
                  <a:gd name="T61" fmla="*/ 10 h 38"/>
                  <a:gd name="T62" fmla="*/ 81 w 88"/>
                  <a:gd name="T63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8" h="38">
                    <a:moveTo>
                      <a:pt x="81" y="8"/>
                    </a:moveTo>
                    <a:cubicBezTo>
                      <a:pt x="78" y="4"/>
                      <a:pt x="77" y="6"/>
                      <a:pt x="73" y="5"/>
                    </a:cubicBezTo>
                    <a:cubicBezTo>
                      <a:pt x="70" y="4"/>
                      <a:pt x="55" y="3"/>
                      <a:pt x="53" y="4"/>
                    </a:cubicBezTo>
                    <a:cubicBezTo>
                      <a:pt x="50" y="5"/>
                      <a:pt x="44" y="2"/>
                      <a:pt x="42" y="1"/>
                    </a:cubicBezTo>
                    <a:cubicBezTo>
                      <a:pt x="40" y="0"/>
                      <a:pt x="34" y="1"/>
                      <a:pt x="34" y="4"/>
                    </a:cubicBezTo>
                    <a:cubicBezTo>
                      <a:pt x="33" y="8"/>
                      <a:pt x="31" y="8"/>
                      <a:pt x="26" y="6"/>
                    </a:cubicBezTo>
                    <a:cubicBezTo>
                      <a:pt x="22" y="3"/>
                      <a:pt x="16" y="3"/>
                      <a:pt x="15" y="6"/>
                    </a:cubicBezTo>
                    <a:cubicBezTo>
                      <a:pt x="15" y="8"/>
                      <a:pt x="12" y="11"/>
                      <a:pt x="10" y="11"/>
                    </a:cubicBezTo>
                    <a:cubicBezTo>
                      <a:pt x="10" y="12"/>
                      <a:pt x="9" y="14"/>
                      <a:pt x="8" y="16"/>
                    </a:cubicBezTo>
                    <a:cubicBezTo>
                      <a:pt x="9" y="16"/>
                      <a:pt x="10" y="17"/>
                      <a:pt x="11" y="18"/>
                    </a:cubicBezTo>
                    <a:cubicBezTo>
                      <a:pt x="13" y="20"/>
                      <a:pt x="17" y="20"/>
                      <a:pt x="17" y="18"/>
                    </a:cubicBezTo>
                    <a:cubicBezTo>
                      <a:pt x="18" y="16"/>
                      <a:pt x="25" y="20"/>
                      <a:pt x="28" y="23"/>
                    </a:cubicBezTo>
                    <a:cubicBezTo>
                      <a:pt x="32" y="26"/>
                      <a:pt x="27" y="24"/>
                      <a:pt x="25" y="27"/>
                    </a:cubicBezTo>
                    <a:cubicBezTo>
                      <a:pt x="23" y="31"/>
                      <a:pt x="19" y="27"/>
                      <a:pt x="17" y="29"/>
                    </a:cubicBezTo>
                    <a:cubicBezTo>
                      <a:pt x="16" y="30"/>
                      <a:pt x="8" y="31"/>
                      <a:pt x="6" y="30"/>
                    </a:cubicBezTo>
                    <a:cubicBezTo>
                      <a:pt x="3" y="30"/>
                      <a:pt x="0" y="33"/>
                      <a:pt x="0" y="35"/>
                    </a:cubicBezTo>
                    <a:cubicBezTo>
                      <a:pt x="0" y="37"/>
                      <a:pt x="8" y="34"/>
                      <a:pt x="11" y="36"/>
                    </a:cubicBezTo>
                    <a:cubicBezTo>
                      <a:pt x="14" y="38"/>
                      <a:pt x="17" y="34"/>
                      <a:pt x="19" y="36"/>
                    </a:cubicBezTo>
                    <a:cubicBezTo>
                      <a:pt x="20" y="38"/>
                      <a:pt x="24" y="37"/>
                      <a:pt x="25" y="38"/>
                    </a:cubicBezTo>
                    <a:cubicBezTo>
                      <a:pt x="27" y="38"/>
                      <a:pt x="36" y="37"/>
                      <a:pt x="36" y="37"/>
                    </a:cubicBezTo>
                    <a:cubicBezTo>
                      <a:pt x="37" y="36"/>
                      <a:pt x="37" y="34"/>
                      <a:pt x="37" y="33"/>
                    </a:cubicBezTo>
                    <a:cubicBezTo>
                      <a:pt x="37" y="31"/>
                      <a:pt x="39" y="31"/>
                      <a:pt x="41" y="31"/>
                    </a:cubicBezTo>
                    <a:cubicBezTo>
                      <a:pt x="42" y="30"/>
                      <a:pt x="44" y="28"/>
                      <a:pt x="45" y="28"/>
                    </a:cubicBezTo>
                    <a:cubicBezTo>
                      <a:pt x="47" y="28"/>
                      <a:pt x="48" y="26"/>
                      <a:pt x="50" y="26"/>
                    </a:cubicBezTo>
                    <a:cubicBezTo>
                      <a:pt x="51" y="27"/>
                      <a:pt x="53" y="29"/>
                      <a:pt x="55" y="28"/>
                    </a:cubicBezTo>
                    <a:cubicBezTo>
                      <a:pt x="57" y="26"/>
                      <a:pt x="57" y="28"/>
                      <a:pt x="60" y="25"/>
                    </a:cubicBezTo>
                    <a:cubicBezTo>
                      <a:pt x="62" y="22"/>
                      <a:pt x="64" y="22"/>
                      <a:pt x="67" y="23"/>
                    </a:cubicBezTo>
                    <a:cubicBezTo>
                      <a:pt x="71" y="23"/>
                      <a:pt x="72" y="21"/>
                      <a:pt x="73" y="19"/>
                    </a:cubicBezTo>
                    <a:cubicBezTo>
                      <a:pt x="75" y="17"/>
                      <a:pt x="78" y="17"/>
                      <a:pt x="80" y="15"/>
                    </a:cubicBezTo>
                    <a:cubicBezTo>
                      <a:pt x="82" y="14"/>
                      <a:pt x="86" y="12"/>
                      <a:pt x="87" y="12"/>
                    </a:cubicBezTo>
                    <a:cubicBezTo>
                      <a:pt x="87" y="12"/>
                      <a:pt x="88" y="11"/>
                      <a:pt x="88" y="10"/>
                    </a:cubicBezTo>
                    <a:cubicBezTo>
                      <a:pt x="85" y="8"/>
                      <a:pt x="83" y="11"/>
                      <a:pt x="81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56">
                <a:extLst>
                  <a:ext uri="{FF2B5EF4-FFF2-40B4-BE49-F238E27FC236}">
                    <a16:creationId xmlns:a16="http://schemas.microsoft.com/office/drawing/2014/main" id="{6335F1BD-2344-4D7D-BB30-F753CF63E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729" y="3217764"/>
                <a:ext cx="129237" cy="57717"/>
              </a:xfrm>
              <a:custGeom>
                <a:avLst/>
                <a:gdLst>
                  <a:gd name="T0" fmla="*/ 22 w 56"/>
                  <a:gd name="T1" fmla="*/ 19 h 25"/>
                  <a:gd name="T2" fmla="*/ 27 w 56"/>
                  <a:gd name="T3" fmla="*/ 24 h 25"/>
                  <a:gd name="T4" fmla="*/ 28 w 56"/>
                  <a:gd name="T5" fmla="*/ 24 h 25"/>
                  <a:gd name="T6" fmla="*/ 36 w 56"/>
                  <a:gd name="T7" fmla="*/ 23 h 25"/>
                  <a:gd name="T8" fmla="*/ 43 w 56"/>
                  <a:gd name="T9" fmla="*/ 23 h 25"/>
                  <a:gd name="T10" fmla="*/ 43 w 56"/>
                  <a:gd name="T11" fmla="*/ 21 h 25"/>
                  <a:gd name="T12" fmla="*/ 48 w 56"/>
                  <a:gd name="T13" fmla="*/ 23 h 25"/>
                  <a:gd name="T14" fmla="*/ 54 w 56"/>
                  <a:gd name="T15" fmla="*/ 24 h 25"/>
                  <a:gd name="T16" fmla="*/ 52 w 56"/>
                  <a:gd name="T17" fmla="*/ 20 h 25"/>
                  <a:gd name="T18" fmla="*/ 53 w 56"/>
                  <a:gd name="T19" fmla="*/ 17 h 25"/>
                  <a:gd name="T20" fmla="*/ 48 w 56"/>
                  <a:gd name="T21" fmla="*/ 15 h 25"/>
                  <a:gd name="T22" fmla="*/ 46 w 56"/>
                  <a:gd name="T23" fmla="*/ 10 h 25"/>
                  <a:gd name="T24" fmla="*/ 43 w 56"/>
                  <a:gd name="T25" fmla="*/ 9 h 25"/>
                  <a:gd name="T26" fmla="*/ 35 w 56"/>
                  <a:gd name="T27" fmla="*/ 10 h 25"/>
                  <a:gd name="T28" fmla="*/ 30 w 56"/>
                  <a:gd name="T29" fmla="*/ 7 h 25"/>
                  <a:gd name="T30" fmla="*/ 25 w 56"/>
                  <a:gd name="T31" fmla="*/ 4 h 25"/>
                  <a:gd name="T32" fmla="*/ 12 w 56"/>
                  <a:gd name="T33" fmla="*/ 3 h 25"/>
                  <a:gd name="T34" fmla="*/ 3 w 56"/>
                  <a:gd name="T35" fmla="*/ 0 h 25"/>
                  <a:gd name="T36" fmla="*/ 0 w 56"/>
                  <a:gd name="T37" fmla="*/ 1 h 25"/>
                  <a:gd name="T38" fmla="*/ 12 w 56"/>
                  <a:gd name="T39" fmla="*/ 8 h 25"/>
                  <a:gd name="T40" fmla="*/ 15 w 56"/>
                  <a:gd name="T41" fmla="*/ 17 h 25"/>
                  <a:gd name="T42" fmla="*/ 13 w 56"/>
                  <a:gd name="T43" fmla="*/ 19 h 25"/>
                  <a:gd name="T44" fmla="*/ 22 w 56"/>
                  <a:gd name="T45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25">
                    <a:moveTo>
                      <a:pt x="22" y="19"/>
                    </a:moveTo>
                    <a:cubicBezTo>
                      <a:pt x="24" y="18"/>
                      <a:pt x="25" y="21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31" y="24"/>
                      <a:pt x="33" y="23"/>
                      <a:pt x="36" y="23"/>
                    </a:cubicBezTo>
                    <a:cubicBezTo>
                      <a:pt x="38" y="22"/>
                      <a:pt x="41" y="23"/>
                      <a:pt x="43" y="23"/>
                    </a:cubicBezTo>
                    <a:cubicBezTo>
                      <a:pt x="43" y="23"/>
                      <a:pt x="42" y="22"/>
                      <a:pt x="43" y="21"/>
                    </a:cubicBezTo>
                    <a:cubicBezTo>
                      <a:pt x="43" y="20"/>
                      <a:pt x="47" y="22"/>
                      <a:pt x="48" y="23"/>
                    </a:cubicBezTo>
                    <a:cubicBezTo>
                      <a:pt x="49" y="24"/>
                      <a:pt x="53" y="25"/>
                      <a:pt x="54" y="24"/>
                    </a:cubicBezTo>
                    <a:cubicBezTo>
                      <a:pt x="56" y="22"/>
                      <a:pt x="52" y="21"/>
                      <a:pt x="52" y="20"/>
                    </a:cubicBezTo>
                    <a:cubicBezTo>
                      <a:pt x="51" y="19"/>
                      <a:pt x="52" y="18"/>
                      <a:pt x="53" y="17"/>
                    </a:cubicBezTo>
                    <a:cubicBezTo>
                      <a:pt x="51" y="16"/>
                      <a:pt x="49" y="14"/>
                      <a:pt x="48" y="15"/>
                    </a:cubicBezTo>
                    <a:cubicBezTo>
                      <a:pt x="47" y="15"/>
                      <a:pt x="47" y="10"/>
                      <a:pt x="46" y="10"/>
                    </a:cubicBezTo>
                    <a:cubicBezTo>
                      <a:pt x="44" y="10"/>
                      <a:pt x="44" y="9"/>
                      <a:pt x="43" y="9"/>
                    </a:cubicBezTo>
                    <a:cubicBezTo>
                      <a:pt x="42" y="9"/>
                      <a:pt x="36" y="9"/>
                      <a:pt x="35" y="10"/>
                    </a:cubicBezTo>
                    <a:cubicBezTo>
                      <a:pt x="33" y="11"/>
                      <a:pt x="32" y="7"/>
                      <a:pt x="30" y="7"/>
                    </a:cubicBezTo>
                    <a:cubicBezTo>
                      <a:pt x="28" y="7"/>
                      <a:pt x="26" y="5"/>
                      <a:pt x="25" y="4"/>
                    </a:cubicBezTo>
                    <a:cubicBezTo>
                      <a:pt x="24" y="2"/>
                      <a:pt x="15" y="5"/>
                      <a:pt x="12" y="3"/>
                    </a:cubicBezTo>
                    <a:cubicBezTo>
                      <a:pt x="10" y="1"/>
                      <a:pt x="5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4" y="4"/>
                      <a:pt x="11" y="3"/>
                      <a:pt x="12" y="8"/>
                    </a:cubicBezTo>
                    <a:cubicBezTo>
                      <a:pt x="13" y="14"/>
                      <a:pt x="16" y="12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17" y="20"/>
                      <a:pt x="21" y="20"/>
                      <a:pt x="22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57">
                <a:extLst>
                  <a:ext uri="{FF2B5EF4-FFF2-40B4-BE49-F238E27FC236}">
                    <a16:creationId xmlns:a16="http://schemas.microsoft.com/office/drawing/2014/main" id="{21424409-E7A1-40CC-B830-EE76889C96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95256" y="3249132"/>
                <a:ext cx="350069" cy="136765"/>
              </a:xfrm>
              <a:custGeom>
                <a:avLst/>
                <a:gdLst>
                  <a:gd name="T0" fmla="*/ 147 w 152"/>
                  <a:gd name="T1" fmla="*/ 41 h 59"/>
                  <a:gd name="T2" fmla="*/ 147 w 152"/>
                  <a:gd name="T3" fmla="*/ 33 h 59"/>
                  <a:gd name="T4" fmla="*/ 147 w 152"/>
                  <a:gd name="T5" fmla="*/ 26 h 59"/>
                  <a:gd name="T6" fmla="*/ 149 w 152"/>
                  <a:gd name="T7" fmla="*/ 22 h 59"/>
                  <a:gd name="T8" fmla="*/ 148 w 152"/>
                  <a:gd name="T9" fmla="*/ 19 h 59"/>
                  <a:gd name="T10" fmla="*/ 142 w 152"/>
                  <a:gd name="T11" fmla="*/ 17 h 59"/>
                  <a:gd name="T12" fmla="*/ 139 w 152"/>
                  <a:gd name="T13" fmla="*/ 10 h 59"/>
                  <a:gd name="T14" fmla="*/ 134 w 152"/>
                  <a:gd name="T15" fmla="*/ 5 h 59"/>
                  <a:gd name="T16" fmla="*/ 125 w 152"/>
                  <a:gd name="T17" fmla="*/ 5 h 59"/>
                  <a:gd name="T18" fmla="*/ 110 w 152"/>
                  <a:gd name="T19" fmla="*/ 10 h 59"/>
                  <a:gd name="T20" fmla="*/ 96 w 152"/>
                  <a:gd name="T21" fmla="*/ 11 h 59"/>
                  <a:gd name="T22" fmla="*/ 87 w 152"/>
                  <a:gd name="T23" fmla="*/ 8 h 59"/>
                  <a:gd name="T24" fmla="*/ 80 w 152"/>
                  <a:gd name="T25" fmla="*/ 4 h 59"/>
                  <a:gd name="T26" fmla="*/ 68 w 152"/>
                  <a:gd name="T27" fmla="*/ 1 h 59"/>
                  <a:gd name="T28" fmla="*/ 43 w 152"/>
                  <a:gd name="T29" fmla="*/ 9 h 59"/>
                  <a:gd name="T30" fmla="*/ 26 w 152"/>
                  <a:gd name="T31" fmla="*/ 10 h 59"/>
                  <a:gd name="T32" fmla="*/ 22 w 152"/>
                  <a:gd name="T33" fmla="*/ 16 h 59"/>
                  <a:gd name="T34" fmla="*/ 5 w 152"/>
                  <a:gd name="T35" fmla="*/ 17 h 59"/>
                  <a:gd name="T36" fmla="*/ 3 w 152"/>
                  <a:gd name="T37" fmla="*/ 23 h 59"/>
                  <a:gd name="T38" fmla="*/ 7 w 152"/>
                  <a:gd name="T39" fmla="*/ 25 h 59"/>
                  <a:gd name="T40" fmla="*/ 7 w 152"/>
                  <a:gd name="T41" fmla="*/ 31 h 59"/>
                  <a:gd name="T42" fmla="*/ 7 w 152"/>
                  <a:gd name="T43" fmla="*/ 37 h 59"/>
                  <a:gd name="T44" fmla="*/ 7 w 152"/>
                  <a:gd name="T45" fmla="*/ 41 h 59"/>
                  <a:gd name="T46" fmla="*/ 12 w 152"/>
                  <a:gd name="T47" fmla="*/ 46 h 59"/>
                  <a:gd name="T48" fmla="*/ 17 w 152"/>
                  <a:gd name="T49" fmla="*/ 49 h 59"/>
                  <a:gd name="T50" fmla="*/ 21 w 152"/>
                  <a:gd name="T51" fmla="*/ 50 h 59"/>
                  <a:gd name="T52" fmla="*/ 26 w 152"/>
                  <a:gd name="T53" fmla="*/ 55 h 59"/>
                  <a:gd name="T54" fmla="*/ 36 w 152"/>
                  <a:gd name="T55" fmla="*/ 53 h 59"/>
                  <a:gd name="T56" fmla="*/ 43 w 152"/>
                  <a:gd name="T57" fmla="*/ 50 h 59"/>
                  <a:gd name="T58" fmla="*/ 54 w 152"/>
                  <a:gd name="T59" fmla="*/ 57 h 59"/>
                  <a:gd name="T60" fmla="*/ 62 w 152"/>
                  <a:gd name="T61" fmla="*/ 55 h 59"/>
                  <a:gd name="T62" fmla="*/ 69 w 152"/>
                  <a:gd name="T63" fmla="*/ 50 h 59"/>
                  <a:gd name="T64" fmla="*/ 76 w 152"/>
                  <a:gd name="T65" fmla="*/ 52 h 59"/>
                  <a:gd name="T66" fmla="*/ 82 w 152"/>
                  <a:gd name="T67" fmla="*/ 50 h 59"/>
                  <a:gd name="T68" fmla="*/ 80 w 152"/>
                  <a:gd name="T69" fmla="*/ 57 h 59"/>
                  <a:gd name="T70" fmla="*/ 80 w 152"/>
                  <a:gd name="T71" fmla="*/ 59 h 59"/>
                  <a:gd name="T72" fmla="*/ 85 w 152"/>
                  <a:gd name="T73" fmla="*/ 54 h 59"/>
                  <a:gd name="T74" fmla="*/ 88 w 152"/>
                  <a:gd name="T75" fmla="*/ 52 h 59"/>
                  <a:gd name="T76" fmla="*/ 95 w 152"/>
                  <a:gd name="T77" fmla="*/ 52 h 59"/>
                  <a:gd name="T78" fmla="*/ 100 w 152"/>
                  <a:gd name="T79" fmla="*/ 51 h 59"/>
                  <a:gd name="T80" fmla="*/ 109 w 152"/>
                  <a:gd name="T81" fmla="*/ 51 h 59"/>
                  <a:gd name="T82" fmla="*/ 120 w 152"/>
                  <a:gd name="T83" fmla="*/ 48 h 59"/>
                  <a:gd name="T84" fmla="*/ 129 w 152"/>
                  <a:gd name="T85" fmla="*/ 47 h 59"/>
                  <a:gd name="T86" fmla="*/ 132 w 152"/>
                  <a:gd name="T87" fmla="*/ 48 h 59"/>
                  <a:gd name="T88" fmla="*/ 136 w 152"/>
                  <a:gd name="T89" fmla="*/ 45 h 59"/>
                  <a:gd name="T90" fmla="*/ 143 w 152"/>
                  <a:gd name="T91" fmla="*/ 46 h 59"/>
                  <a:gd name="T92" fmla="*/ 151 w 152"/>
                  <a:gd name="T93" fmla="*/ 48 h 59"/>
                  <a:gd name="T94" fmla="*/ 147 w 152"/>
                  <a:gd name="T95" fmla="*/ 41 h 59"/>
                  <a:gd name="T96" fmla="*/ 14 w 152"/>
                  <a:gd name="T97" fmla="*/ 11 h 59"/>
                  <a:gd name="T98" fmla="*/ 24 w 152"/>
                  <a:gd name="T99" fmla="*/ 10 h 59"/>
                  <a:gd name="T100" fmla="*/ 18 w 152"/>
                  <a:gd name="T101" fmla="*/ 5 h 59"/>
                  <a:gd name="T102" fmla="*/ 16 w 152"/>
                  <a:gd name="T103" fmla="*/ 1 h 59"/>
                  <a:gd name="T104" fmla="*/ 13 w 152"/>
                  <a:gd name="T105" fmla="*/ 1 h 59"/>
                  <a:gd name="T106" fmla="*/ 5 w 152"/>
                  <a:gd name="T107" fmla="*/ 1 h 59"/>
                  <a:gd name="T108" fmla="*/ 6 w 152"/>
                  <a:gd name="T109" fmla="*/ 7 h 59"/>
                  <a:gd name="T110" fmla="*/ 3 w 152"/>
                  <a:gd name="T111" fmla="*/ 10 h 59"/>
                  <a:gd name="T112" fmla="*/ 1 w 152"/>
                  <a:gd name="T113" fmla="*/ 13 h 59"/>
                  <a:gd name="T114" fmla="*/ 6 w 152"/>
                  <a:gd name="T115" fmla="*/ 15 h 59"/>
                  <a:gd name="T116" fmla="*/ 14 w 152"/>
                  <a:gd name="T11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2" h="59">
                    <a:moveTo>
                      <a:pt x="147" y="41"/>
                    </a:moveTo>
                    <a:cubicBezTo>
                      <a:pt x="146" y="41"/>
                      <a:pt x="148" y="34"/>
                      <a:pt x="147" y="33"/>
                    </a:cubicBezTo>
                    <a:cubicBezTo>
                      <a:pt x="147" y="32"/>
                      <a:pt x="145" y="26"/>
                      <a:pt x="147" y="26"/>
                    </a:cubicBezTo>
                    <a:cubicBezTo>
                      <a:pt x="149" y="26"/>
                      <a:pt x="147" y="22"/>
                      <a:pt x="149" y="22"/>
                    </a:cubicBezTo>
                    <a:cubicBezTo>
                      <a:pt x="149" y="21"/>
                      <a:pt x="148" y="20"/>
                      <a:pt x="148" y="19"/>
                    </a:cubicBezTo>
                    <a:cubicBezTo>
                      <a:pt x="147" y="18"/>
                      <a:pt x="143" y="20"/>
                      <a:pt x="142" y="17"/>
                    </a:cubicBezTo>
                    <a:cubicBezTo>
                      <a:pt x="140" y="13"/>
                      <a:pt x="142" y="12"/>
                      <a:pt x="139" y="10"/>
                    </a:cubicBezTo>
                    <a:cubicBezTo>
                      <a:pt x="137" y="7"/>
                      <a:pt x="136" y="4"/>
                      <a:pt x="134" y="5"/>
                    </a:cubicBezTo>
                    <a:cubicBezTo>
                      <a:pt x="133" y="6"/>
                      <a:pt x="129" y="6"/>
                      <a:pt x="125" y="5"/>
                    </a:cubicBezTo>
                    <a:cubicBezTo>
                      <a:pt x="121" y="9"/>
                      <a:pt x="113" y="11"/>
                      <a:pt x="110" y="10"/>
                    </a:cubicBezTo>
                    <a:cubicBezTo>
                      <a:pt x="107" y="9"/>
                      <a:pt x="101" y="11"/>
                      <a:pt x="96" y="11"/>
                    </a:cubicBezTo>
                    <a:cubicBezTo>
                      <a:pt x="92" y="11"/>
                      <a:pt x="90" y="7"/>
                      <a:pt x="87" y="8"/>
                    </a:cubicBezTo>
                    <a:cubicBezTo>
                      <a:pt x="83" y="8"/>
                      <a:pt x="83" y="4"/>
                      <a:pt x="80" y="4"/>
                    </a:cubicBezTo>
                    <a:cubicBezTo>
                      <a:pt x="76" y="4"/>
                      <a:pt x="79" y="3"/>
                      <a:pt x="68" y="1"/>
                    </a:cubicBezTo>
                    <a:cubicBezTo>
                      <a:pt x="57" y="0"/>
                      <a:pt x="47" y="6"/>
                      <a:pt x="43" y="9"/>
                    </a:cubicBezTo>
                    <a:cubicBezTo>
                      <a:pt x="40" y="12"/>
                      <a:pt x="27" y="9"/>
                      <a:pt x="26" y="10"/>
                    </a:cubicBezTo>
                    <a:cubicBezTo>
                      <a:pt x="25" y="10"/>
                      <a:pt x="26" y="14"/>
                      <a:pt x="22" y="16"/>
                    </a:cubicBezTo>
                    <a:cubicBezTo>
                      <a:pt x="17" y="17"/>
                      <a:pt x="8" y="16"/>
                      <a:pt x="5" y="17"/>
                    </a:cubicBezTo>
                    <a:cubicBezTo>
                      <a:pt x="2" y="19"/>
                      <a:pt x="0" y="23"/>
                      <a:pt x="3" y="23"/>
                    </a:cubicBezTo>
                    <a:cubicBezTo>
                      <a:pt x="6" y="23"/>
                      <a:pt x="7" y="24"/>
                      <a:pt x="7" y="25"/>
                    </a:cubicBezTo>
                    <a:cubicBezTo>
                      <a:pt x="6" y="27"/>
                      <a:pt x="9" y="30"/>
                      <a:pt x="7" y="31"/>
                    </a:cubicBezTo>
                    <a:cubicBezTo>
                      <a:pt x="6" y="33"/>
                      <a:pt x="6" y="36"/>
                      <a:pt x="7" y="37"/>
                    </a:cubicBezTo>
                    <a:cubicBezTo>
                      <a:pt x="9" y="38"/>
                      <a:pt x="10" y="41"/>
                      <a:pt x="7" y="41"/>
                    </a:cubicBezTo>
                    <a:cubicBezTo>
                      <a:pt x="5" y="42"/>
                      <a:pt x="11" y="44"/>
                      <a:pt x="12" y="46"/>
                    </a:cubicBezTo>
                    <a:cubicBezTo>
                      <a:pt x="12" y="47"/>
                      <a:pt x="17" y="47"/>
                      <a:pt x="17" y="49"/>
                    </a:cubicBezTo>
                    <a:cubicBezTo>
                      <a:pt x="17" y="50"/>
                      <a:pt x="18" y="51"/>
                      <a:pt x="21" y="50"/>
                    </a:cubicBezTo>
                    <a:cubicBezTo>
                      <a:pt x="23" y="49"/>
                      <a:pt x="24" y="53"/>
                      <a:pt x="26" y="55"/>
                    </a:cubicBezTo>
                    <a:cubicBezTo>
                      <a:pt x="27" y="57"/>
                      <a:pt x="36" y="56"/>
                      <a:pt x="36" y="53"/>
                    </a:cubicBezTo>
                    <a:cubicBezTo>
                      <a:pt x="36" y="51"/>
                      <a:pt x="39" y="50"/>
                      <a:pt x="43" y="50"/>
                    </a:cubicBezTo>
                    <a:cubicBezTo>
                      <a:pt x="47" y="51"/>
                      <a:pt x="52" y="56"/>
                      <a:pt x="54" y="57"/>
                    </a:cubicBezTo>
                    <a:cubicBezTo>
                      <a:pt x="56" y="57"/>
                      <a:pt x="59" y="55"/>
                      <a:pt x="62" y="55"/>
                    </a:cubicBezTo>
                    <a:cubicBezTo>
                      <a:pt x="64" y="55"/>
                      <a:pt x="68" y="51"/>
                      <a:pt x="69" y="50"/>
                    </a:cubicBezTo>
                    <a:cubicBezTo>
                      <a:pt x="71" y="50"/>
                      <a:pt x="73" y="53"/>
                      <a:pt x="76" y="52"/>
                    </a:cubicBezTo>
                    <a:cubicBezTo>
                      <a:pt x="78" y="51"/>
                      <a:pt x="80" y="49"/>
                      <a:pt x="82" y="50"/>
                    </a:cubicBezTo>
                    <a:cubicBezTo>
                      <a:pt x="83" y="51"/>
                      <a:pt x="78" y="55"/>
                      <a:pt x="80" y="57"/>
                    </a:cubicBezTo>
                    <a:cubicBezTo>
                      <a:pt x="80" y="57"/>
                      <a:pt x="80" y="58"/>
                      <a:pt x="80" y="59"/>
                    </a:cubicBezTo>
                    <a:cubicBezTo>
                      <a:pt x="85" y="59"/>
                      <a:pt x="84" y="55"/>
                      <a:pt x="85" y="54"/>
                    </a:cubicBezTo>
                    <a:cubicBezTo>
                      <a:pt x="85" y="52"/>
                      <a:pt x="86" y="51"/>
                      <a:pt x="88" y="52"/>
                    </a:cubicBezTo>
                    <a:cubicBezTo>
                      <a:pt x="89" y="53"/>
                      <a:pt x="92" y="54"/>
                      <a:pt x="95" y="52"/>
                    </a:cubicBezTo>
                    <a:cubicBezTo>
                      <a:pt x="99" y="50"/>
                      <a:pt x="99" y="49"/>
                      <a:pt x="100" y="51"/>
                    </a:cubicBezTo>
                    <a:cubicBezTo>
                      <a:pt x="101" y="53"/>
                      <a:pt x="104" y="51"/>
                      <a:pt x="109" y="51"/>
                    </a:cubicBezTo>
                    <a:cubicBezTo>
                      <a:pt x="114" y="51"/>
                      <a:pt x="115" y="48"/>
                      <a:pt x="120" y="48"/>
                    </a:cubicBezTo>
                    <a:cubicBezTo>
                      <a:pt x="125" y="48"/>
                      <a:pt x="129" y="47"/>
                      <a:pt x="129" y="47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3" y="47"/>
                      <a:pt x="133" y="45"/>
                      <a:pt x="136" y="45"/>
                    </a:cubicBezTo>
                    <a:cubicBezTo>
                      <a:pt x="139" y="45"/>
                      <a:pt x="141" y="47"/>
                      <a:pt x="143" y="46"/>
                    </a:cubicBezTo>
                    <a:cubicBezTo>
                      <a:pt x="145" y="46"/>
                      <a:pt x="151" y="52"/>
                      <a:pt x="151" y="48"/>
                    </a:cubicBezTo>
                    <a:cubicBezTo>
                      <a:pt x="152" y="47"/>
                      <a:pt x="149" y="42"/>
                      <a:pt x="147" y="41"/>
                    </a:cubicBezTo>
                    <a:close/>
                    <a:moveTo>
                      <a:pt x="14" y="11"/>
                    </a:moveTo>
                    <a:cubicBezTo>
                      <a:pt x="16" y="10"/>
                      <a:pt x="23" y="11"/>
                      <a:pt x="24" y="10"/>
                    </a:cubicBezTo>
                    <a:cubicBezTo>
                      <a:pt x="26" y="8"/>
                      <a:pt x="20" y="7"/>
                      <a:pt x="18" y="5"/>
                    </a:cubicBezTo>
                    <a:cubicBezTo>
                      <a:pt x="17" y="4"/>
                      <a:pt x="17" y="2"/>
                      <a:pt x="16" y="1"/>
                    </a:cubicBezTo>
                    <a:cubicBezTo>
                      <a:pt x="15" y="1"/>
                      <a:pt x="14" y="2"/>
                      <a:pt x="13" y="1"/>
                    </a:cubicBezTo>
                    <a:cubicBezTo>
                      <a:pt x="11" y="0"/>
                      <a:pt x="6" y="1"/>
                      <a:pt x="5" y="1"/>
                    </a:cubicBezTo>
                    <a:cubicBezTo>
                      <a:pt x="4" y="2"/>
                      <a:pt x="6" y="5"/>
                      <a:pt x="6" y="7"/>
                    </a:cubicBezTo>
                    <a:cubicBezTo>
                      <a:pt x="6" y="9"/>
                      <a:pt x="3" y="9"/>
                      <a:pt x="3" y="10"/>
                    </a:cubicBezTo>
                    <a:cubicBezTo>
                      <a:pt x="3" y="11"/>
                      <a:pt x="2" y="12"/>
                      <a:pt x="1" y="13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9" y="15"/>
                      <a:pt x="11" y="12"/>
                      <a:pt x="14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58">
                <a:extLst>
                  <a:ext uri="{FF2B5EF4-FFF2-40B4-BE49-F238E27FC236}">
                    <a16:creationId xmlns:a16="http://schemas.microsoft.com/office/drawing/2014/main" id="{18327372-7DF9-4CAA-927E-1002C3E10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668" y="3388407"/>
                <a:ext cx="43915" cy="41406"/>
              </a:xfrm>
              <a:custGeom>
                <a:avLst/>
                <a:gdLst>
                  <a:gd name="T0" fmla="*/ 9 w 19"/>
                  <a:gd name="T1" fmla="*/ 0 h 18"/>
                  <a:gd name="T2" fmla="*/ 0 w 19"/>
                  <a:gd name="T3" fmla="*/ 6 h 18"/>
                  <a:gd name="T4" fmla="*/ 2 w 19"/>
                  <a:gd name="T5" fmla="*/ 8 h 18"/>
                  <a:gd name="T6" fmla="*/ 6 w 19"/>
                  <a:gd name="T7" fmla="*/ 13 h 18"/>
                  <a:gd name="T8" fmla="*/ 7 w 19"/>
                  <a:gd name="T9" fmla="*/ 18 h 18"/>
                  <a:gd name="T10" fmla="*/ 11 w 19"/>
                  <a:gd name="T11" fmla="*/ 18 h 18"/>
                  <a:gd name="T12" fmla="*/ 19 w 19"/>
                  <a:gd name="T13" fmla="*/ 8 h 18"/>
                  <a:gd name="T14" fmla="*/ 9 w 19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8">
                    <a:moveTo>
                      <a:pt x="9" y="0"/>
                    </a:moveTo>
                    <a:cubicBezTo>
                      <a:pt x="7" y="0"/>
                      <a:pt x="1" y="3"/>
                      <a:pt x="0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8" y="14"/>
                      <a:pt x="8" y="16"/>
                      <a:pt x="7" y="18"/>
                    </a:cubicBezTo>
                    <a:cubicBezTo>
                      <a:pt x="9" y="18"/>
                      <a:pt x="10" y="18"/>
                      <a:pt x="11" y="18"/>
                    </a:cubicBezTo>
                    <a:cubicBezTo>
                      <a:pt x="13" y="17"/>
                      <a:pt x="18" y="10"/>
                      <a:pt x="19" y="8"/>
                    </a:cubicBezTo>
                    <a:cubicBezTo>
                      <a:pt x="19" y="6"/>
                      <a:pt x="12" y="1"/>
                      <a:pt x="9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59">
                <a:extLst>
                  <a:ext uri="{FF2B5EF4-FFF2-40B4-BE49-F238E27FC236}">
                    <a16:creationId xmlns:a16="http://schemas.microsoft.com/office/drawing/2014/main" id="{8E320C88-8D0D-4DF1-9F73-913D44A76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4570" y="3232821"/>
                <a:ext cx="129237" cy="122963"/>
              </a:xfrm>
              <a:custGeom>
                <a:avLst/>
                <a:gdLst>
                  <a:gd name="T0" fmla="*/ 54 w 56"/>
                  <a:gd name="T1" fmla="*/ 3 h 53"/>
                  <a:gd name="T2" fmla="*/ 47 w 56"/>
                  <a:gd name="T3" fmla="*/ 0 h 53"/>
                  <a:gd name="T4" fmla="*/ 42 w 56"/>
                  <a:gd name="T5" fmla="*/ 7 h 53"/>
                  <a:gd name="T6" fmla="*/ 36 w 56"/>
                  <a:gd name="T7" fmla="*/ 11 h 53"/>
                  <a:gd name="T8" fmla="*/ 33 w 56"/>
                  <a:gd name="T9" fmla="*/ 14 h 53"/>
                  <a:gd name="T10" fmla="*/ 28 w 56"/>
                  <a:gd name="T11" fmla="*/ 15 h 53"/>
                  <a:gd name="T12" fmla="*/ 23 w 56"/>
                  <a:gd name="T13" fmla="*/ 13 h 53"/>
                  <a:gd name="T14" fmla="*/ 18 w 56"/>
                  <a:gd name="T15" fmla="*/ 19 h 53"/>
                  <a:gd name="T16" fmla="*/ 3 w 56"/>
                  <a:gd name="T17" fmla="*/ 27 h 53"/>
                  <a:gd name="T18" fmla="*/ 0 w 56"/>
                  <a:gd name="T19" fmla="*/ 31 h 53"/>
                  <a:gd name="T20" fmla="*/ 10 w 56"/>
                  <a:gd name="T21" fmla="*/ 35 h 53"/>
                  <a:gd name="T22" fmla="*/ 5 w 56"/>
                  <a:gd name="T23" fmla="*/ 44 h 53"/>
                  <a:gd name="T24" fmla="*/ 6 w 56"/>
                  <a:gd name="T25" fmla="*/ 49 h 53"/>
                  <a:gd name="T26" fmla="*/ 10 w 56"/>
                  <a:gd name="T27" fmla="*/ 51 h 53"/>
                  <a:gd name="T28" fmla="*/ 17 w 56"/>
                  <a:gd name="T29" fmla="*/ 50 h 53"/>
                  <a:gd name="T30" fmla="*/ 18 w 56"/>
                  <a:gd name="T31" fmla="*/ 51 h 53"/>
                  <a:gd name="T32" fmla="*/ 23 w 56"/>
                  <a:gd name="T33" fmla="*/ 47 h 53"/>
                  <a:gd name="T34" fmla="*/ 31 w 56"/>
                  <a:gd name="T35" fmla="*/ 46 h 53"/>
                  <a:gd name="T36" fmla="*/ 35 w 56"/>
                  <a:gd name="T37" fmla="*/ 44 h 53"/>
                  <a:gd name="T38" fmla="*/ 28 w 56"/>
                  <a:gd name="T39" fmla="*/ 37 h 53"/>
                  <a:gd name="T40" fmla="*/ 30 w 56"/>
                  <a:gd name="T41" fmla="*/ 30 h 53"/>
                  <a:gd name="T42" fmla="*/ 44 w 56"/>
                  <a:gd name="T43" fmla="*/ 22 h 53"/>
                  <a:gd name="T44" fmla="*/ 47 w 56"/>
                  <a:gd name="T45" fmla="*/ 12 h 53"/>
                  <a:gd name="T46" fmla="*/ 56 w 56"/>
                  <a:gd name="T47" fmla="*/ 3 h 53"/>
                  <a:gd name="T48" fmla="*/ 54 w 56"/>
                  <a:gd name="T49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3">
                    <a:moveTo>
                      <a:pt x="54" y="3"/>
                    </a:moveTo>
                    <a:cubicBezTo>
                      <a:pt x="50" y="4"/>
                      <a:pt x="49" y="0"/>
                      <a:pt x="47" y="0"/>
                    </a:cubicBezTo>
                    <a:cubicBezTo>
                      <a:pt x="44" y="0"/>
                      <a:pt x="45" y="7"/>
                      <a:pt x="42" y="7"/>
                    </a:cubicBezTo>
                    <a:cubicBezTo>
                      <a:pt x="40" y="7"/>
                      <a:pt x="40" y="10"/>
                      <a:pt x="36" y="11"/>
                    </a:cubicBezTo>
                    <a:cubicBezTo>
                      <a:pt x="33" y="11"/>
                      <a:pt x="32" y="11"/>
                      <a:pt x="33" y="14"/>
                    </a:cubicBezTo>
                    <a:cubicBezTo>
                      <a:pt x="35" y="16"/>
                      <a:pt x="31" y="15"/>
                      <a:pt x="28" y="15"/>
                    </a:cubicBezTo>
                    <a:cubicBezTo>
                      <a:pt x="25" y="15"/>
                      <a:pt x="25" y="13"/>
                      <a:pt x="23" y="13"/>
                    </a:cubicBezTo>
                    <a:cubicBezTo>
                      <a:pt x="21" y="13"/>
                      <a:pt x="19" y="17"/>
                      <a:pt x="18" y="19"/>
                    </a:cubicBezTo>
                    <a:cubicBezTo>
                      <a:pt x="16" y="21"/>
                      <a:pt x="6" y="26"/>
                      <a:pt x="3" y="27"/>
                    </a:cubicBezTo>
                    <a:cubicBezTo>
                      <a:pt x="2" y="28"/>
                      <a:pt x="1" y="29"/>
                      <a:pt x="0" y="31"/>
                    </a:cubicBezTo>
                    <a:cubicBezTo>
                      <a:pt x="4" y="31"/>
                      <a:pt x="8" y="33"/>
                      <a:pt x="10" y="35"/>
                    </a:cubicBezTo>
                    <a:cubicBezTo>
                      <a:pt x="12" y="38"/>
                      <a:pt x="7" y="41"/>
                      <a:pt x="5" y="44"/>
                    </a:cubicBezTo>
                    <a:cubicBezTo>
                      <a:pt x="3" y="47"/>
                      <a:pt x="6" y="47"/>
                      <a:pt x="6" y="49"/>
                    </a:cubicBezTo>
                    <a:cubicBezTo>
                      <a:pt x="6" y="51"/>
                      <a:pt x="9" y="53"/>
                      <a:pt x="10" y="51"/>
                    </a:cubicBezTo>
                    <a:cubicBezTo>
                      <a:pt x="11" y="49"/>
                      <a:pt x="13" y="50"/>
                      <a:pt x="17" y="50"/>
                    </a:cubicBezTo>
                    <a:cubicBezTo>
                      <a:pt x="18" y="50"/>
                      <a:pt x="18" y="50"/>
                      <a:pt x="18" y="51"/>
                    </a:cubicBezTo>
                    <a:cubicBezTo>
                      <a:pt x="20" y="49"/>
                      <a:pt x="22" y="48"/>
                      <a:pt x="23" y="47"/>
                    </a:cubicBezTo>
                    <a:cubicBezTo>
                      <a:pt x="24" y="46"/>
                      <a:pt x="28" y="46"/>
                      <a:pt x="31" y="46"/>
                    </a:cubicBezTo>
                    <a:cubicBezTo>
                      <a:pt x="32" y="46"/>
                      <a:pt x="33" y="45"/>
                      <a:pt x="35" y="44"/>
                    </a:cubicBezTo>
                    <a:cubicBezTo>
                      <a:pt x="32" y="41"/>
                      <a:pt x="29" y="38"/>
                      <a:pt x="28" y="37"/>
                    </a:cubicBezTo>
                    <a:cubicBezTo>
                      <a:pt x="25" y="36"/>
                      <a:pt x="27" y="31"/>
                      <a:pt x="30" y="30"/>
                    </a:cubicBezTo>
                    <a:cubicBezTo>
                      <a:pt x="33" y="29"/>
                      <a:pt x="41" y="23"/>
                      <a:pt x="44" y="22"/>
                    </a:cubicBezTo>
                    <a:cubicBezTo>
                      <a:pt x="46" y="20"/>
                      <a:pt x="45" y="16"/>
                      <a:pt x="47" y="12"/>
                    </a:cubicBezTo>
                    <a:cubicBezTo>
                      <a:pt x="48" y="10"/>
                      <a:pt x="52" y="6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60">
                <a:extLst>
                  <a:ext uri="{FF2B5EF4-FFF2-40B4-BE49-F238E27FC236}">
                    <a16:creationId xmlns:a16="http://schemas.microsoft.com/office/drawing/2014/main" id="{B21510CB-E110-488B-900C-BA72743F7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7819" y="3505096"/>
                <a:ext cx="143039" cy="81557"/>
              </a:xfrm>
              <a:custGeom>
                <a:avLst/>
                <a:gdLst>
                  <a:gd name="T0" fmla="*/ 61 w 62"/>
                  <a:gd name="T1" fmla="*/ 22 h 35"/>
                  <a:gd name="T2" fmla="*/ 59 w 62"/>
                  <a:gd name="T3" fmla="*/ 22 h 35"/>
                  <a:gd name="T4" fmla="*/ 48 w 62"/>
                  <a:gd name="T5" fmla="*/ 20 h 35"/>
                  <a:gd name="T6" fmla="*/ 33 w 62"/>
                  <a:gd name="T7" fmla="*/ 14 h 35"/>
                  <a:gd name="T8" fmla="*/ 17 w 62"/>
                  <a:gd name="T9" fmla="*/ 2 h 35"/>
                  <a:gd name="T10" fmla="*/ 10 w 62"/>
                  <a:gd name="T11" fmla="*/ 1 h 35"/>
                  <a:gd name="T12" fmla="*/ 5 w 62"/>
                  <a:gd name="T13" fmla="*/ 2 h 35"/>
                  <a:gd name="T14" fmla="*/ 2 w 62"/>
                  <a:gd name="T15" fmla="*/ 7 h 35"/>
                  <a:gd name="T16" fmla="*/ 0 w 62"/>
                  <a:gd name="T17" fmla="*/ 13 h 35"/>
                  <a:gd name="T18" fmla="*/ 4 w 62"/>
                  <a:gd name="T19" fmla="*/ 16 h 35"/>
                  <a:gd name="T20" fmla="*/ 11 w 62"/>
                  <a:gd name="T21" fmla="*/ 19 h 35"/>
                  <a:gd name="T22" fmla="*/ 17 w 62"/>
                  <a:gd name="T23" fmla="*/ 23 h 35"/>
                  <a:gd name="T24" fmla="*/ 23 w 62"/>
                  <a:gd name="T25" fmla="*/ 26 h 35"/>
                  <a:gd name="T26" fmla="*/ 31 w 62"/>
                  <a:gd name="T27" fmla="*/ 25 h 35"/>
                  <a:gd name="T28" fmla="*/ 36 w 62"/>
                  <a:gd name="T29" fmla="*/ 30 h 35"/>
                  <a:gd name="T30" fmla="*/ 46 w 62"/>
                  <a:gd name="T31" fmla="*/ 34 h 35"/>
                  <a:gd name="T32" fmla="*/ 60 w 62"/>
                  <a:gd name="T33" fmla="*/ 32 h 35"/>
                  <a:gd name="T34" fmla="*/ 60 w 62"/>
                  <a:gd name="T35" fmla="*/ 24 h 35"/>
                  <a:gd name="T36" fmla="*/ 61 w 62"/>
                  <a:gd name="T3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35">
                    <a:moveTo>
                      <a:pt x="61" y="22"/>
                    </a:moveTo>
                    <a:cubicBezTo>
                      <a:pt x="60" y="22"/>
                      <a:pt x="60" y="22"/>
                      <a:pt x="59" y="22"/>
                    </a:cubicBezTo>
                    <a:cubicBezTo>
                      <a:pt x="54" y="22"/>
                      <a:pt x="51" y="20"/>
                      <a:pt x="48" y="20"/>
                    </a:cubicBezTo>
                    <a:cubicBezTo>
                      <a:pt x="45" y="21"/>
                      <a:pt x="37" y="17"/>
                      <a:pt x="33" y="14"/>
                    </a:cubicBezTo>
                    <a:cubicBezTo>
                      <a:pt x="29" y="11"/>
                      <a:pt x="19" y="5"/>
                      <a:pt x="17" y="2"/>
                    </a:cubicBezTo>
                    <a:cubicBezTo>
                      <a:pt x="14" y="0"/>
                      <a:pt x="10" y="0"/>
                      <a:pt x="10" y="1"/>
                    </a:cubicBezTo>
                    <a:cubicBezTo>
                      <a:pt x="10" y="2"/>
                      <a:pt x="8" y="2"/>
                      <a:pt x="5" y="2"/>
                    </a:cubicBezTo>
                    <a:cubicBezTo>
                      <a:pt x="4" y="4"/>
                      <a:pt x="2" y="5"/>
                      <a:pt x="2" y="7"/>
                    </a:cubicBezTo>
                    <a:cubicBezTo>
                      <a:pt x="2" y="9"/>
                      <a:pt x="0" y="11"/>
                      <a:pt x="0" y="13"/>
                    </a:cubicBezTo>
                    <a:cubicBezTo>
                      <a:pt x="0" y="15"/>
                      <a:pt x="3" y="15"/>
                      <a:pt x="4" y="16"/>
                    </a:cubicBezTo>
                    <a:cubicBezTo>
                      <a:pt x="5" y="17"/>
                      <a:pt x="10" y="18"/>
                      <a:pt x="11" y="19"/>
                    </a:cubicBezTo>
                    <a:cubicBezTo>
                      <a:pt x="11" y="21"/>
                      <a:pt x="15" y="22"/>
                      <a:pt x="17" y="23"/>
                    </a:cubicBezTo>
                    <a:cubicBezTo>
                      <a:pt x="19" y="23"/>
                      <a:pt x="22" y="25"/>
                      <a:pt x="23" y="26"/>
                    </a:cubicBezTo>
                    <a:cubicBezTo>
                      <a:pt x="25" y="27"/>
                      <a:pt x="29" y="25"/>
                      <a:pt x="31" y="25"/>
                    </a:cubicBezTo>
                    <a:cubicBezTo>
                      <a:pt x="33" y="25"/>
                      <a:pt x="35" y="28"/>
                      <a:pt x="36" y="30"/>
                    </a:cubicBezTo>
                    <a:cubicBezTo>
                      <a:pt x="36" y="31"/>
                      <a:pt x="44" y="32"/>
                      <a:pt x="46" y="34"/>
                    </a:cubicBezTo>
                    <a:cubicBezTo>
                      <a:pt x="48" y="35"/>
                      <a:pt x="58" y="34"/>
                      <a:pt x="60" y="32"/>
                    </a:cubicBezTo>
                    <a:cubicBezTo>
                      <a:pt x="62" y="31"/>
                      <a:pt x="60" y="27"/>
                      <a:pt x="60" y="24"/>
                    </a:cubicBezTo>
                    <a:cubicBezTo>
                      <a:pt x="60" y="23"/>
                      <a:pt x="60" y="23"/>
                      <a:pt x="61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61">
                <a:extLst>
                  <a:ext uri="{FF2B5EF4-FFF2-40B4-BE49-F238E27FC236}">
                    <a16:creationId xmlns:a16="http://schemas.microsoft.com/office/drawing/2014/main" id="{A86675C8-F5A4-4D52-B853-2441A6B45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4849" y="3542738"/>
                <a:ext cx="159350" cy="350068"/>
              </a:xfrm>
              <a:custGeom>
                <a:avLst/>
                <a:gdLst>
                  <a:gd name="T0" fmla="*/ 55 w 69"/>
                  <a:gd name="T1" fmla="*/ 138 h 152"/>
                  <a:gd name="T2" fmla="*/ 53 w 69"/>
                  <a:gd name="T3" fmla="*/ 132 h 152"/>
                  <a:gd name="T4" fmla="*/ 50 w 69"/>
                  <a:gd name="T5" fmla="*/ 122 h 152"/>
                  <a:gd name="T6" fmla="*/ 47 w 69"/>
                  <a:gd name="T7" fmla="*/ 114 h 152"/>
                  <a:gd name="T8" fmla="*/ 48 w 69"/>
                  <a:gd name="T9" fmla="*/ 108 h 152"/>
                  <a:gd name="T10" fmla="*/ 48 w 69"/>
                  <a:gd name="T11" fmla="*/ 104 h 152"/>
                  <a:gd name="T12" fmla="*/ 47 w 69"/>
                  <a:gd name="T13" fmla="*/ 99 h 152"/>
                  <a:gd name="T14" fmla="*/ 41 w 69"/>
                  <a:gd name="T15" fmla="*/ 91 h 152"/>
                  <a:gd name="T16" fmla="*/ 42 w 69"/>
                  <a:gd name="T17" fmla="*/ 79 h 152"/>
                  <a:gd name="T18" fmla="*/ 47 w 69"/>
                  <a:gd name="T19" fmla="*/ 76 h 152"/>
                  <a:gd name="T20" fmla="*/ 53 w 69"/>
                  <a:gd name="T21" fmla="*/ 74 h 152"/>
                  <a:gd name="T22" fmla="*/ 60 w 69"/>
                  <a:gd name="T23" fmla="*/ 70 h 152"/>
                  <a:gd name="T24" fmla="*/ 64 w 69"/>
                  <a:gd name="T25" fmla="*/ 67 h 152"/>
                  <a:gd name="T26" fmla="*/ 68 w 69"/>
                  <a:gd name="T27" fmla="*/ 60 h 152"/>
                  <a:gd name="T28" fmla="*/ 69 w 69"/>
                  <a:gd name="T29" fmla="*/ 60 h 152"/>
                  <a:gd name="T30" fmla="*/ 65 w 69"/>
                  <a:gd name="T31" fmla="*/ 61 h 152"/>
                  <a:gd name="T32" fmla="*/ 60 w 69"/>
                  <a:gd name="T33" fmla="*/ 58 h 152"/>
                  <a:gd name="T34" fmla="*/ 55 w 69"/>
                  <a:gd name="T35" fmla="*/ 56 h 152"/>
                  <a:gd name="T36" fmla="*/ 55 w 69"/>
                  <a:gd name="T37" fmla="*/ 51 h 152"/>
                  <a:gd name="T38" fmla="*/ 52 w 69"/>
                  <a:gd name="T39" fmla="*/ 47 h 152"/>
                  <a:gd name="T40" fmla="*/ 50 w 69"/>
                  <a:gd name="T41" fmla="*/ 40 h 152"/>
                  <a:gd name="T42" fmla="*/ 43 w 69"/>
                  <a:gd name="T43" fmla="*/ 39 h 152"/>
                  <a:gd name="T44" fmla="*/ 41 w 69"/>
                  <a:gd name="T45" fmla="*/ 35 h 152"/>
                  <a:gd name="T46" fmla="*/ 48 w 69"/>
                  <a:gd name="T47" fmla="*/ 24 h 152"/>
                  <a:gd name="T48" fmla="*/ 50 w 69"/>
                  <a:gd name="T49" fmla="*/ 12 h 152"/>
                  <a:gd name="T50" fmla="*/ 47 w 69"/>
                  <a:gd name="T51" fmla="*/ 8 h 152"/>
                  <a:gd name="T52" fmla="*/ 45 w 69"/>
                  <a:gd name="T53" fmla="*/ 4 h 152"/>
                  <a:gd name="T54" fmla="*/ 39 w 69"/>
                  <a:gd name="T55" fmla="*/ 1 h 152"/>
                  <a:gd name="T56" fmla="*/ 38 w 69"/>
                  <a:gd name="T57" fmla="*/ 2 h 152"/>
                  <a:gd name="T58" fmla="*/ 38 w 69"/>
                  <a:gd name="T59" fmla="*/ 2 h 152"/>
                  <a:gd name="T60" fmla="*/ 36 w 69"/>
                  <a:gd name="T61" fmla="*/ 6 h 152"/>
                  <a:gd name="T62" fmla="*/ 37 w 69"/>
                  <a:gd name="T63" fmla="*/ 11 h 152"/>
                  <a:gd name="T64" fmla="*/ 33 w 69"/>
                  <a:gd name="T65" fmla="*/ 11 h 152"/>
                  <a:gd name="T66" fmla="*/ 27 w 69"/>
                  <a:gd name="T67" fmla="*/ 14 h 152"/>
                  <a:gd name="T68" fmla="*/ 21 w 69"/>
                  <a:gd name="T69" fmla="*/ 21 h 152"/>
                  <a:gd name="T70" fmla="*/ 19 w 69"/>
                  <a:gd name="T71" fmla="*/ 30 h 152"/>
                  <a:gd name="T72" fmla="*/ 16 w 69"/>
                  <a:gd name="T73" fmla="*/ 40 h 152"/>
                  <a:gd name="T74" fmla="*/ 10 w 69"/>
                  <a:gd name="T75" fmla="*/ 40 h 152"/>
                  <a:gd name="T76" fmla="*/ 8 w 69"/>
                  <a:gd name="T77" fmla="*/ 48 h 152"/>
                  <a:gd name="T78" fmla="*/ 6 w 69"/>
                  <a:gd name="T79" fmla="*/ 56 h 152"/>
                  <a:gd name="T80" fmla="*/ 3 w 69"/>
                  <a:gd name="T81" fmla="*/ 62 h 152"/>
                  <a:gd name="T82" fmla="*/ 0 w 69"/>
                  <a:gd name="T83" fmla="*/ 65 h 152"/>
                  <a:gd name="T84" fmla="*/ 7 w 69"/>
                  <a:gd name="T85" fmla="*/ 73 h 152"/>
                  <a:gd name="T86" fmla="*/ 16 w 69"/>
                  <a:gd name="T87" fmla="*/ 89 h 152"/>
                  <a:gd name="T88" fmla="*/ 15 w 69"/>
                  <a:gd name="T89" fmla="*/ 102 h 152"/>
                  <a:gd name="T90" fmla="*/ 19 w 69"/>
                  <a:gd name="T91" fmla="*/ 106 h 152"/>
                  <a:gd name="T92" fmla="*/ 26 w 69"/>
                  <a:gd name="T93" fmla="*/ 105 h 152"/>
                  <a:gd name="T94" fmla="*/ 33 w 69"/>
                  <a:gd name="T95" fmla="*/ 97 h 152"/>
                  <a:gd name="T96" fmla="*/ 37 w 69"/>
                  <a:gd name="T97" fmla="*/ 101 h 152"/>
                  <a:gd name="T98" fmla="*/ 41 w 69"/>
                  <a:gd name="T99" fmla="*/ 109 h 152"/>
                  <a:gd name="T100" fmla="*/ 45 w 69"/>
                  <a:gd name="T101" fmla="*/ 127 h 152"/>
                  <a:gd name="T102" fmla="*/ 48 w 69"/>
                  <a:gd name="T103" fmla="*/ 140 h 152"/>
                  <a:gd name="T104" fmla="*/ 49 w 69"/>
                  <a:gd name="T105" fmla="*/ 149 h 152"/>
                  <a:gd name="T106" fmla="*/ 48 w 69"/>
                  <a:gd name="T107" fmla="*/ 151 h 152"/>
                  <a:gd name="T108" fmla="*/ 55 w 69"/>
                  <a:gd name="T109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" h="152">
                    <a:moveTo>
                      <a:pt x="55" y="138"/>
                    </a:moveTo>
                    <a:cubicBezTo>
                      <a:pt x="55" y="135"/>
                      <a:pt x="53" y="135"/>
                      <a:pt x="53" y="132"/>
                    </a:cubicBezTo>
                    <a:cubicBezTo>
                      <a:pt x="53" y="129"/>
                      <a:pt x="53" y="125"/>
                      <a:pt x="50" y="122"/>
                    </a:cubicBezTo>
                    <a:cubicBezTo>
                      <a:pt x="46" y="119"/>
                      <a:pt x="45" y="115"/>
                      <a:pt x="47" y="114"/>
                    </a:cubicBezTo>
                    <a:cubicBezTo>
                      <a:pt x="49" y="112"/>
                      <a:pt x="47" y="108"/>
                      <a:pt x="48" y="108"/>
                    </a:cubicBezTo>
                    <a:cubicBezTo>
                      <a:pt x="49" y="108"/>
                      <a:pt x="50" y="105"/>
                      <a:pt x="48" y="104"/>
                    </a:cubicBezTo>
                    <a:cubicBezTo>
                      <a:pt x="46" y="103"/>
                      <a:pt x="48" y="99"/>
                      <a:pt x="47" y="99"/>
                    </a:cubicBezTo>
                    <a:cubicBezTo>
                      <a:pt x="45" y="98"/>
                      <a:pt x="41" y="93"/>
                      <a:pt x="41" y="91"/>
                    </a:cubicBezTo>
                    <a:cubicBezTo>
                      <a:pt x="41" y="90"/>
                      <a:pt x="42" y="81"/>
                      <a:pt x="42" y="79"/>
                    </a:cubicBezTo>
                    <a:cubicBezTo>
                      <a:pt x="43" y="76"/>
                      <a:pt x="46" y="76"/>
                      <a:pt x="47" y="76"/>
                    </a:cubicBezTo>
                    <a:cubicBezTo>
                      <a:pt x="48" y="76"/>
                      <a:pt x="52" y="76"/>
                      <a:pt x="53" y="74"/>
                    </a:cubicBezTo>
                    <a:cubicBezTo>
                      <a:pt x="54" y="72"/>
                      <a:pt x="59" y="72"/>
                      <a:pt x="60" y="70"/>
                    </a:cubicBezTo>
                    <a:cubicBezTo>
                      <a:pt x="61" y="68"/>
                      <a:pt x="64" y="68"/>
                      <a:pt x="64" y="67"/>
                    </a:cubicBezTo>
                    <a:cubicBezTo>
                      <a:pt x="64" y="65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9" y="60"/>
                    </a:cubicBezTo>
                    <a:cubicBezTo>
                      <a:pt x="68" y="59"/>
                      <a:pt x="67" y="60"/>
                      <a:pt x="65" y="61"/>
                    </a:cubicBezTo>
                    <a:cubicBezTo>
                      <a:pt x="61" y="62"/>
                      <a:pt x="60" y="60"/>
                      <a:pt x="60" y="58"/>
                    </a:cubicBezTo>
                    <a:cubicBezTo>
                      <a:pt x="60" y="56"/>
                      <a:pt x="57" y="56"/>
                      <a:pt x="55" y="56"/>
                    </a:cubicBezTo>
                    <a:cubicBezTo>
                      <a:pt x="54" y="56"/>
                      <a:pt x="55" y="53"/>
                      <a:pt x="55" y="51"/>
                    </a:cubicBezTo>
                    <a:cubicBezTo>
                      <a:pt x="56" y="48"/>
                      <a:pt x="55" y="47"/>
                      <a:pt x="52" y="47"/>
                    </a:cubicBezTo>
                    <a:cubicBezTo>
                      <a:pt x="50" y="47"/>
                      <a:pt x="49" y="42"/>
                      <a:pt x="50" y="40"/>
                    </a:cubicBezTo>
                    <a:cubicBezTo>
                      <a:pt x="51" y="39"/>
                      <a:pt x="45" y="38"/>
                      <a:pt x="43" y="39"/>
                    </a:cubicBezTo>
                    <a:cubicBezTo>
                      <a:pt x="40" y="40"/>
                      <a:pt x="42" y="37"/>
                      <a:pt x="41" y="35"/>
                    </a:cubicBezTo>
                    <a:cubicBezTo>
                      <a:pt x="40" y="33"/>
                      <a:pt x="44" y="27"/>
                      <a:pt x="48" y="24"/>
                    </a:cubicBezTo>
                    <a:cubicBezTo>
                      <a:pt x="51" y="20"/>
                      <a:pt x="50" y="16"/>
                      <a:pt x="50" y="12"/>
                    </a:cubicBezTo>
                    <a:cubicBezTo>
                      <a:pt x="50" y="8"/>
                      <a:pt x="48" y="8"/>
                      <a:pt x="47" y="8"/>
                    </a:cubicBezTo>
                    <a:cubicBezTo>
                      <a:pt x="45" y="8"/>
                      <a:pt x="45" y="6"/>
                      <a:pt x="45" y="4"/>
                    </a:cubicBezTo>
                    <a:cubicBezTo>
                      <a:pt x="45" y="1"/>
                      <a:pt x="41" y="0"/>
                      <a:pt x="39" y="1"/>
                    </a:cubicBezTo>
                    <a:cubicBezTo>
                      <a:pt x="39" y="1"/>
                      <a:pt x="39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2"/>
                      <a:pt x="38" y="5"/>
                      <a:pt x="36" y="6"/>
                    </a:cubicBezTo>
                    <a:cubicBezTo>
                      <a:pt x="35" y="7"/>
                      <a:pt x="35" y="8"/>
                      <a:pt x="37" y="11"/>
                    </a:cubicBezTo>
                    <a:cubicBezTo>
                      <a:pt x="39" y="14"/>
                      <a:pt x="34" y="13"/>
                      <a:pt x="33" y="11"/>
                    </a:cubicBezTo>
                    <a:cubicBezTo>
                      <a:pt x="33" y="10"/>
                      <a:pt x="29" y="12"/>
                      <a:pt x="27" y="14"/>
                    </a:cubicBezTo>
                    <a:cubicBezTo>
                      <a:pt x="25" y="16"/>
                      <a:pt x="21" y="17"/>
                      <a:pt x="21" y="21"/>
                    </a:cubicBezTo>
                    <a:cubicBezTo>
                      <a:pt x="21" y="24"/>
                      <a:pt x="19" y="28"/>
                      <a:pt x="19" y="30"/>
                    </a:cubicBezTo>
                    <a:cubicBezTo>
                      <a:pt x="20" y="33"/>
                      <a:pt x="16" y="39"/>
                      <a:pt x="16" y="40"/>
                    </a:cubicBezTo>
                    <a:cubicBezTo>
                      <a:pt x="17" y="42"/>
                      <a:pt x="11" y="40"/>
                      <a:pt x="10" y="40"/>
                    </a:cubicBezTo>
                    <a:cubicBezTo>
                      <a:pt x="9" y="40"/>
                      <a:pt x="10" y="46"/>
                      <a:pt x="8" y="48"/>
                    </a:cubicBezTo>
                    <a:cubicBezTo>
                      <a:pt x="7" y="50"/>
                      <a:pt x="8" y="56"/>
                      <a:pt x="6" y="56"/>
                    </a:cubicBezTo>
                    <a:cubicBezTo>
                      <a:pt x="4" y="56"/>
                      <a:pt x="3" y="62"/>
                      <a:pt x="3" y="62"/>
                    </a:cubicBezTo>
                    <a:cubicBezTo>
                      <a:pt x="3" y="62"/>
                      <a:pt x="1" y="63"/>
                      <a:pt x="0" y="65"/>
                    </a:cubicBezTo>
                    <a:cubicBezTo>
                      <a:pt x="1" y="68"/>
                      <a:pt x="4" y="71"/>
                      <a:pt x="7" y="73"/>
                    </a:cubicBezTo>
                    <a:cubicBezTo>
                      <a:pt x="12" y="75"/>
                      <a:pt x="15" y="84"/>
                      <a:pt x="16" y="89"/>
                    </a:cubicBezTo>
                    <a:cubicBezTo>
                      <a:pt x="18" y="94"/>
                      <a:pt x="17" y="99"/>
                      <a:pt x="15" y="102"/>
                    </a:cubicBezTo>
                    <a:cubicBezTo>
                      <a:pt x="14" y="105"/>
                      <a:pt x="16" y="105"/>
                      <a:pt x="19" y="106"/>
                    </a:cubicBezTo>
                    <a:cubicBezTo>
                      <a:pt x="21" y="108"/>
                      <a:pt x="24" y="108"/>
                      <a:pt x="26" y="105"/>
                    </a:cubicBezTo>
                    <a:cubicBezTo>
                      <a:pt x="28" y="103"/>
                      <a:pt x="33" y="101"/>
                      <a:pt x="33" y="97"/>
                    </a:cubicBezTo>
                    <a:cubicBezTo>
                      <a:pt x="34" y="94"/>
                      <a:pt x="36" y="99"/>
                      <a:pt x="37" y="101"/>
                    </a:cubicBezTo>
                    <a:cubicBezTo>
                      <a:pt x="39" y="102"/>
                      <a:pt x="40" y="105"/>
                      <a:pt x="41" y="109"/>
                    </a:cubicBezTo>
                    <a:cubicBezTo>
                      <a:pt x="41" y="114"/>
                      <a:pt x="41" y="124"/>
                      <a:pt x="45" y="127"/>
                    </a:cubicBezTo>
                    <a:cubicBezTo>
                      <a:pt x="48" y="130"/>
                      <a:pt x="49" y="137"/>
                      <a:pt x="48" y="140"/>
                    </a:cubicBezTo>
                    <a:cubicBezTo>
                      <a:pt x="47" y="142"/>
                      <a:pt x="50" y="146"/>
                      <a:pt x="49" y="149"/>
                    </a:cubicBezTo>
                    <a:cubicBezTo>
                      <a:pt x="49" y="150"/>
                      <a:pt x="49" y="150"/>
                      <a:pt x="48" y="151"/>
                    </a:cubicBezTo>
                    <a:cubicBezTo>
                      <a:pt x="52" y="152"/>
                      <a:pt x="55" y="138"/>
                      <a:pt x="55" y="13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62">
                <a:extLst>
                  <a:ext uri="{FF2B5EF4-FFF2-40B4-BE49-F238E27FC236}">
                    <a16:creationId xmlns:a16="http://schemas.microsoft.com/office/drawing/2014/main" id="{340578EA-76B8-4582-A75E-7B56FA6DA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9641" y="3546502"/>
                <a:ext cx="57717" cy="35132"/>
              </a:xfrm>
              <a:custGeom>
                <a:avLst/>
                <a:gdLst>
                  <a:gd name="T0" fmla="*/ 24 w 25"/>
                  <a:gd name="T1" fmla="*/ 5 h 15"/>
                  <a:gd name="T2" fmla="*/ 15 w 25"/>
                  <a:gd name="T3" fmla="*/ 3 h 15"/>
                  <a:gd name="T4" fmla="*/ 8 w 25"/>
                  <a:gd name="T5" fmla="*/ 2 h 15"/>
                  <a:gd name="T6" fmla="*/ 2 w 25"/>
                  <a:gd name="T7" fmla="*/ 7 h 15"/>
                  <a:gd name="T8" fmla="*/ 0 w 25"/>
                  <a:gd name="T9" fmla="*/ 10 h 15"/>
                  <a:gd name="T10" fmla="*/ 3 w 25"/>
                  <a:gd name="T11" fmla="*/ 12 h 15"/>
                  <a:gd name="T12" fmla="*/ 8 w 25"/>
                  <a:gd name="T13" fmla="*/ 13 h 15"/>
                  <a:gd name="T14" fmla="*/ 16 w 25"/>
                  <a:gd name="T15" fmla="*/ 14 h 15"/>
                  <a:gd name="T16" fmla="*/ 23 w 25"/>
                  <a:gd name="T17" fmla="*/ 13 h 15"/>
                  <a:gd name="T18" fmla="*/ 23 w 25"/>
                  <a:gd name="T19" fmla="*/ 6 h 15"/>
                  <a:gd name="T20" fmla="*/ 24 w 25"/>
                  <a:gd name="T2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15">
                    <a:moveTo>
                      <a:pt x="24" y="5"/>
                    </a:moveTo>
                    <a:cubicBezTo>
                      <a:pt x="19" y="1"/>
                      <a:pt x="18" y="4"/>
                      <a:pt x="15" y="3"/>
                    </a:cubicBezTo>
                    <a:cubicBezTo>
                      <a:pt x="11" y="1"/>
                      <a:pt x="10" y="0"/>
                      <a:pt x="8" y="2"/>
                    </a:cubicBezTo>
                    <a:cubicBezTo>
                      <a:pt x="6" y="3"/>
                      <a:pt x="4" y="3"/>
                      <a:pt x="2" y="7"/>
                    </a:cubicBezTo>
                    <a:cubicBezTo>
                      <a:pt x="2" y="8"/>
                      <a:pt x="1" y="9"/>
                      <a:pt x="0" y="10"/>
                    </a:cubicBezTo>
                    <a:cubicBezTo>
                      <a:pt x="1" y="11"/>
                      <a:pt x="2" y="12"/>
                      <a:pt x="3" y="12"/>
                    </a:cubicBezTo>
                    <a:cubicBezTo>
                      <a:pt x="4" y="12"/>
                      <a:pt x="5" y="14"/>
                      <a:pt x="8" y="13"/>
                    </a:cubicBezTo>
                    <a:cubicBezTo>
                      <a:pt x="10" y="13"/>
                      <a:pt x="12" y="15"/>
                      <a:pt x="16" y="14"/>
                    </a:cubicBezTo>
                    <a:cubicBezTo>
                      <a:pt x="19" y="13"/>
                      <a:pt x="22" y="15"/>
                      <a:pt x="23" y="13"/>
                    </a:cubicBezTo>
                    <a:cubicBezTo>
                      <a:pt x="25" y="11"/>
                      <a:pt x="23" y="6"/>
                      <a:pt x="23" y="6"/>
                    </a:cubicBezTo>
                    <a:cubicBezTo>
                      <a:pt x="23" y="6"/>
                      <a:pt x="23" y="6"/>
                      <a:pt x="24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63">
                <a:extLst>
                  <a:ext uri="{FF2B5EF4-FFF2-40B4-BE49-F238E27FC236}">
                    <a16:creationId xmlns:a16="http://schemas.microsoft.com/office/drawing/2014/main" id="{55A1EDDE-7A9C-4D59-BEEC-C607011C3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766" y="3645625"/>
                <a:ext cx="139275" cy="283568"/>
              </a:xfrm>
              <a:custGeom>
                <a:avLst/>
                <a:gdLst>
                  <a:gd name="T0" fmla="*/ 44 w 60"/>
                  <a:gd name="T1" fmla="*/ 15 h 123"/>
                  <a:gd name="T2" fmla="*/ 36 w 60"/>
                  <a:gd name="T3" fmla="*/ 9 h 123"/>
                  <a:gd name="T4" fmla="*/ 34 w 60"/>
                  <a:gd name="T5" fmla="*/ 4 h 123"/>
                  <a:gd name="T6" fmla="*/ 27 w 60"/>
                  <a:gd name="T7" fmla="*/ 1 h 123"/>
                  <a:gd name="T8" fmla="*/ 21 w 60"/>
                  <a:gd name="T9" fmla="*/ 5 h 123"/>
                  <a:gd name="T10" fmla="*/ 16 w 60"/>
                  <a:gd name="T11" fmla="*/ 6 h 123"/>
                  <a:gd name="T12" fmla="*/ 9 w 60"/>
                  <a:gd name="T13" fmla="*/ 6 h 123"/>
                  <a:gd name="T14" fmla="*/ 2 w 60"/>
                  <a:gd name="T15" fmla="*/ 6 h 123"/>
                  <a:gd name="T16" fmla="*/ 0 w 60"/>
                  <a:gd name="T17" fmla="*/ 8 h 123"/>
                  <a:gd name="T18" fmla="*/ 3 w 60"/>
                  <a:gd name="T19" fmla="*/ 12 h 123"/>
                  <a:gd name="T20" fmla="*/ 7 w 60"/>
                  <a:gd name="T21" fmla="*/ 18 h 123"/>
                  <a:gd name="T22" fmla="*/ 14 w 60"/>
                  <a:gd name="T23" fmla="*/ 22 h 123"/>
                  <a:gd name="T24" fmla="*/ 20 w 60"/>
                  <a:gd name="T25" fmla="*/ 23 h 123"/>
                  <a:gd name="T26" fmla="*/ 22 w 60"/>
                  <a:gd name="T27" fmla="*/ 30 h 123"/>
                  <a:gd name="T28" fmla="*/ 16 w 60"/>
                  <a:gd name="T29" fmla="*/ 33 h 123"/>
                  <a:gd name="T30" fmla="*/ 25 w 60"/>
                  <a:gd name="T31" fmla="*/ 41 h 123"/>
                  <a:gd name="T32" fmla="*/ 29 w 60"/>
                  <a:gd name="T33" fmla="*/ 48 h 123"/>
                  <a:gd name="T34" fmla="*/ 35 w 60"/>
                  <a:gd name="T35" fmla="*/ 57 h 123"/>
                  <a:gd name="T36" fmla="*/ 42 w 60"/>
                  <a:gd name="T37" fmla="*/ 63 h 123"/>
                  <a:gd name="T38" fmla="*/ 43 w 60"/>
                  <a:gd name="T39" fmla="*/ 71 h 123"/>
                  <a:gd name="T40" fmla="*/ 46 w 60"/>
                  <a:gd name="T41" fmla="*/ 84 h 123"/>
                  <a:gd name="T42" fmla="*/ 40 w 60"/>
                  <a:gd name="T43" fmla="*/ 93 h 123"/>
                  <a:gd name="T44" fmla="*/ 33 w 60"/>
                  <a:gd name="T45" fmla="*/ 98 h 123"/>
                  <a:gd name="T46" fmla="*/ 33 w 60"/>
                  <a:gd name="T47" fmla="*/ 105 h 123"/>
                  <a:gd name="T48" fmla="*/ 24 w 60"/>
                  <a:gd name="T49" fmla="*/ 105 h 123"/>
                  <a:gd name="T50" fmla="*/ 19 w 60"/>
                  <a:gd name="T51" fmla="*/ 109 h 123"/>
                  <a:gd name="T52" fmla="*/ 23 w 60"/>
                  <a:gd name="T53" fmla="*/ 112 h 123"/>
                  <a:gd name="T54" fmla="*/ 20 w 60"/>
                  <a:gd name="T55" fmla="*/ 119 h 123"/>
                  <a:gd name="T56" fmla="*/ 24 w 60"/>
                  <a:gd name="T57" fmla="*/ 122 h 123"/>
                  <a:gd name="T58" fmla="*/ 32 w 60"/>
                  <a:gd name="T59" fmla="*/ 116 h 123"/>
                  <a:gd name="T60" fmla="*/ 34 w 60"/>
                  <a:gd name="T61" fmla="*/ 113 h 123"/>
                  <a:gd name="T62" fmla="*/ 36 w 60"/>
                  <a:gd name="T63" fmla="*/ 109 h 123"/>
                  <a:gd name="T64" fmla="*/ 41 w 60"/>
                  <a:gd name="T65" fmla="*/ 108 h 123"/>
                  <a:gd name="T66" fmla="*/ 52 w 60"/>
                  <a:gd name="T67" fmla="*/ 103 h 123"/>
                  <a:gd name="T68" fmla="*/ 58 w 60"/>
                  <a:gd name="T69" fmla="*/ 92 h 123"/>
                  <a:gd name="T70" fmla="*/ 56 w 60"/>
                  <a:gd name="T71" fmla="*/ 73 h 123"/>
                  <a:gd name="T72" fmla="*/ 49 w 60"/>
                  <a:gd name="T73" fmla="*/ 61 h 123"/>
                  <a:gd name="T74" fmla="*/ 36 w 60"/>
                  <a:gd name="T75" fmla="*/ 50 h 123"/>
                  <a:gd name="T76" fmla="*/ 32 w 60"/>
                  <a:gd name="T77" fmla="*/ 44 h 123"/>
                  <a:gd name="T78" fmla="*/ 30 w 60"/>
                  <a:gd name="T79" fmla="*/ 33 h 123"/>
                  <a:gd name="T80" fmla="*/ 36 w 60"/>
                  <a:gd name="T81" fmla="*/ 26 h 123"/>
                  <a:gd name="T82" fmla="*/ 39 w 60"/>
                  <a:gd name="T83" fmla="*/ 21 h 123"/>
                  <a:gd name="T84" fmla="*/ 45 w 60"/>
                  <a:gd name="T85" fmla="*/ 17 h 123"/>
                  <a:gd name="T86" fmla="*/ 46 w 60"/>
                  <a:gd name="T87" fmla="*/ 16 h 123"/>
                  <a:gd name="T88" fmla="*/ 44 w 60"/>
                  <a:gd name="T89" fmla="*/ 1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" h="123">
                    <a:moveTo>
                      <a:pt x="44" y="15"/>
                    </a:moveTo>
                    <a:cubicBezTo>
                      <a:pt x="42" y="15"/>
                      <a:pt x="36" y="10"/>
                      <a:pt x="36" y="9"/>
                    </a:cubicBezTo>
                    <a:cubicBezTo>
                      <a:pt x="36" y="7"/>
                      <a:pt x="39" y="5"/>
                      <a:pt x="34" y="4"/>
                    </a:cubicBezTo>
                    <a:cubicBezTo>
                      <a:pt x="29" y="3"/>
                      <a:pt x="28" y="2"/>
                      <a:pt x="27" y="1"/>
                    </a:cubicBezTo>
                    <a:cubicBezTo>
                      <a:pt x="26" y="0"/>
                      <a:pt x="22" y="3"/>
                      <a:pt x="21" y="5"/>
                    </a:cubicBezTo>
                    <a:cubicBezTo>
                      <a:pt x="20" y="7"/>
                      <a:pt x="18" y="4"/>
                      <a:pt x="16" y="6"/>
                    </a:cubicBezTo>
                    <a:cubicBezTo>
                      <a:pt x="13" y="7"/>
                      <a:pt x="10" y="3"/>
                      <a:pt x="9" y="6"/>
                    </a:cubicBezTo>
                    <a:cubicBezTo>
                      <a:pt x="7" y="8"/>
                      <a:pt x="4" y="4"/>
                      <a:pt x="2" y="6"/>
                    </a:cubicBezTo>
                    <a:cubicBezTo>
                      <a:pt x="2" y="7"/>
                      <a:pt x="1" y="8"/>
                      <a:pt x="0" y="8"/>
                    </a:cubicBezTo>
                    <a:cubicBezTo>
                      <a:pt x="2" y="10"/>
                      <a:pt x="3" y="11"/>
                      <a:pt x="3" y="12"/>
                    </a:cubicBezTo>
                    <a:cubicBezTo>
                      <a:pt x="3" y="14"/>
                      <a:pt x="7" y="16"/>
                      <a:pt x="7" y="18"/>
                    </a:cubicBezTo>
                    <a:cubicBezTo>
                      <a:pt x="7" y="21"/>
                      <a:pt x="12" y="23"/>
                      <a:pt x="14" y="22"/>
                    </a:cubicBezTo>
                    <a:cubicBezTo>
                      <a:pt x="15" y="21"/>
                      <a:pt x="19" y="20"/>
                      <a:pt x="20" y="23"/>
                    </a:cubicBezTo>
                    <a:cubicBezTo>
                      <a:pt x="20" y="27"/>
                      <a:pt x="22" y="27"/>
                      <a:pt x="22" y="30"/>
                    </a:cubicBezTo>
                    <a:cubicBezTo>
                      <a:pt x="22" y="32"/>
                      <a:pt x="17" y="31"/>
                      <a:pt x="16" y="33"/>
                    </a:cubicBezTo>
                    <a:cubicBezTo>
                      <a:pt x="15" y="36"/>
                      <a:pt x="25" y="39"/>
                      <a:pt x="25" y="41"/>
                    </a:cubicBezTo>
                    <a:cubicBezTo>
                      <a:pt x="25" y="43"/>
                      <a:pt x="28" y="45"/>
                      <a:pt x="29" y="48"/>
                    </a:cubicBezTo>
                    <a:cubicBezTo>
                      <a:pt x="30" y="50"/>
                      <a:pt x="34" y="54"/>
                      <a:pt x="35" y="57"/>
                    </a:cubicBezTo>
                    <a:cubicBezTo>
                      <a:pt x="36" y="60"/>
                      <a:pt x="40" y="61"/>
                      <a:pt x="42" y="63"/>
                    </a:cubicBezTo>
                    <a:cubicBezTo>
                      <a:pt x="43" y="64"/>
                      <a:pt x="44" y="68"/>
                      <a:pt x="43" y="71"/>
                    </a:cubicBezTo>
                    <a:cubicBezTo>
                      <a:pt x="43" y="74"/>
                      <a:pt x="43" y="80"/>
                      <a:pt x="46" y="84"/>
                    </a:cubicBezTo>
                    <a:cubicBezTo>
                      <a:pt x="49" y="89"/>
                      <a:pt x="42" y="91"/>
                      <a:pt x="40" y="93"/>
                    </a:cubicBezTo>
                    <a:cubicBezTo>
                      <a:pt x="38" y="96"/>
                      <a:pt x="39" y="99"/>
                      <a:pt x="33" y="98"/>
                    </a:cubicBezTo>
                    <a:cubicBezTo>
                      <a:pt x="27" y="96"/>
                      <a:pt x="34" y="103"/>
                      <a:pt x="33" y="105"/>
                    </a:cubicBezTo>
                    <a:cubicBezTo>
                      <a:pt x="32" y="107"/>
                      <a:pt x="24" y="103"/>
                      <a:pt x="24" y="105"/>
                    </a:cubicBezTo>
                    <a:cubicBezTo>
                      <a:pt x="24" y="106"/>
                      <a:pt x="21" y="108"/>
                      <a:pt x="19" y="109"/>
                    </a:cubicBezTo>
                    <a:cubicBezTo>
                      <a:pt x="20" y="110"/>
                      <a:pt x="21" y="111"/>
                      <a:pt x="23" y="112"/>
                    </a:cubicBezTo>
                    <a:cubicBezTo>
                      <a:pt x="25" y="113"/>
                      <a:pt x="20" y="115"/>
                      <a:pt x="20" y="119"/>
                    </a:cubicBezTo>
                    <a:cubicBezTo>
                      <a:pt x="21" y="122"/>
                      <a:pt x="23" y="123"/>
                      <a:pt x="24" y="122"/>
                    </a:cubicBezTo>
                    <a:cubicBezTo>
                      <a:pt x="26" y="120"/>
                      <a:pt x="30" y="117"/>
                      <a:pt x="32" y="116"/>
                    </a:cubicBezTo>
                    <a:cubicBezTo>
                      <a:pt x="34" y="116"/>
                      <a:pt x="32" y="113"/>
                      <a:pt x="34" y="113"/>
                    </a:cubicBezTo>
                    <a:cubicBezTo>
                      <a:pt x="36" y="113"/>
                      <a:pt x="35" y="110"/>
                      <a:pt x="36" y="109"/>
                    </a:cubicBezTo>
                    <a:cubicBezTo>
                      <a:pt x="37" y="107"/>
                      <a:pt x="38" y="108"/>
                      <a:pt x="41" y="108"/>
                    </a:cubicBezTo>
                    <a:cubicBezTo>
                      <a:pt x="44" y="108"/>
                      <a:pt x="48" y="105"/>
                      <a:pt x="52" y="103"/>
                    </a:cubicBezTo>
                    <a:cubicBezTo>
                      <a:pt x="56" y="100"/>
                      <a:pt x="56" y="100"/>
                      <a:pt x="58" y="92"/>
                    </a:cubicBezTo>
                    <a:cubicBezTo>
                      <a:pt x="60" y="85"/>
                      <a:pt x="56" y="76"/>
                      <a:pt x="56" y="73"/>
                    </a:cubicBezTo>
                    <a:cubicBezTo>
                      <a:pt x="56" y="71"/>
                      <a:pt x="51" y="61"/>
                      <a:pt x="49" y="61"/>
                    </a:cubicBezTo>
                    <a:cubicBezTo>
                      <a:pt x="46" y="61"/>
                      <a:pt x="37" y="51"/>
                      <a:pt x="36" y="50"/>
                    </a:cubicBezTo>
                    <a:cubicBezTo>
                      <a:pt x="34" y="48"/>
                      <a:pt x="34" y="46"/>
                      <a:pt x="32" y="44"/>
                    </a:cubicBezTo>
                    <a:cubicBezTo>
                      <a:pt x="30" y="42"/>
                      <a:pt x="29" y="36"/>
                      <a:pt x="30" y="33"/>
                    </a:cubicBezTo>
                    <a:cubicBezTo>
                      <a:pt x="31" y="29"/>
                      <a:pt x="36" y="28"/>
                      <a:pt x="36" y="26"/>
                    </a:cubicBezTo>
                    <a:cubicBezTo>
                      <a:pt x="36" y="23"/>
                      <a:pt x="36" y="21"/>
                      <a:pt x="39" y="21"/>
                    </a:cubicBezTo>
                    <a:cubicBezTo>
                      <a:pt x="41" y="21"/>
                      <a:pt x="44" y="19"/>
                      <a:pt x="45" y="17"/>
                    </a:cubicBezTo>
                    <a:cubicBezTo>
                      <a:pt x="45" y="17"/>
                      <a:pt x="45" y="16"/>
                      <a:pt x="46" y="16"/>
                    </a:cubicBezTo>
                    <a:cubicBezTo>
                      <a:pt x="45" y="15"/>
                      <a:pt x="45" y="15"/>
                      <a:pt x="44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64">
                <a:extLst>
                  <a:ext uri="{FF2B5EF4-FFF2-40B4-BE49-F238E27FC236}">
                    <a16:creationId xmlns:a16="http://schemas.microsoft.com/office/drawing/2014/main" id="{AF6A6209-8AA6-46A9-99BC-C8EF6CCDF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766" y="3816268"/>
                <a:ext cx="112925" cy="81557"/>
              </a:xfrm>
              <a:custGeom>
                <a:avLst/>
                <a:gdLst>
                  <a:gd name="T0" fmla="*/ 24 w 49"/>
                  <a:gd name="T1" fmla="*/ 31 h 35"/>
                  <a:gd name="T2" fmla="*/ 33 w 49"/>
                  <a:gd name="T3" fmla="*/ 31 h 35"/>
                  <a:gd name="T4" fmla="*/ 33 w 49"/>
                  <a:gd name="T5" fmla="*/ 24 h 35"/>
                  <a:gd name="T6" fmla="*/ 40 w 49"/>
                  <a:gd name="T7" fmla="*/ 19 h 35"/>
                  <a:gd name="T8" fmla="*/ 46 w 49"/>
                  <a:gd name="T9" fmla="*/ 10 h 35"/>
                  <a:gd name="T10" fmla="*/ 43 w 49"/>
                  <a:gd name="T11" fmla="*/ 0 h 35"/>
                  <a:gd name="T12" fmla="*/ 38 w 49"/>
                  <a:gd name="T13" fmla="*/ 1 h 35"/>
                  <a:gd name="T14" fmla="*/ 32 w 49"/>
                  <a:gd name="T15" fmla="*/ 3 h 35"/>
                  <a:gd name="T16" fmla="*/ 30 w 49"/>
                  <a:gd name="T17" fmla="*/ 5 h 35"/>
                  <a:gd name="T18" fmla="*/ 25 w 49"/>
                  <a:gd name="T19" fmla="*/ 2 h 35"/>
                  <a:gd name="T20" fmla="*/ 14 w 49"/>
                  <a:gd name="T21" fmla="*/ 2 h 35"/>
                  <a:gd name="T22" fmla="*/ 3 w 49"/>
                  <a:gd name="T23" fmla="*/ 7 h 35"/>
                  <a:gd name="T24" fmla="*/ 4 w 49"/>
                  <a:gd name="T25" fmla="*/ 14 h 35"/>
                  <a:gd name="T26" fmla="*/ 5 w 49"/>
                  <a:gd name="T27" fmla="*/ 20 h 35"/>
                  <a:gd name="T28" fmla="*/ 4 w 49"/>
                  <a:gd name="T29" fmla="*/ 21 h 35"/>
                  <a:gd name="T30" fmla="*/ 7 w 49"/>
                  <a:gd name="T31" fmla="*/ 28 h 35"/>
                  <a:gd name="T32" fmla="*/ 12 w 49"/>
                  <a:gd name="T33" fmla="*/ 29 h 35"/>
                  <a:gd name="T34" fmla="*/ 12 w 49"/>
                  <a:gd name="T35" fmla="*/ 33 h 35"/>
                  <a:gd name="T36" fmla="*/ 18 w 49"/>
                  <a:gd name="T37" fmla="*/ 34 h 35"/>
                  <a:gd name="T38" fmla="*/ 19 w 49"/>
                  <a:gd name="T39" fmla="*/ 35 h 35"/>
                  <a:gd name="T40" fmla="*/ 24 w 49"/>
                  <a:gd name="T41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35">
                    <a:moveTo>
                      <a:pt x="24" y="31"/>
                    </a:moveTo>
                    <a:cubicBezTo>
                      <a:pt x="24" y="29"/>
                      <a:pt x="32" y="33"/>
                      <a:pt x="33" y="31"/>
                    </a:cubicBezTo>
                    <a:cubicBezTo>
                      <a:pt x="34" y="29"/>
                      <a:pt x="27" y="22"/>
                      <a:pt x="33" y="24"/>
                    </a:cubicBezTo>
                    <a:cubicBezTo>
                      <a:pt x="39" y="25"/>
                      <a:pt x="38" y="22"/>
                      <a:pt x="40" y="19"/>
                    </a:cubicBezTo>
                    <a:cubicBezTo>
                      <a:pt x="42" y="17"/>
                      <a:pt x="49" y="15"/>
                      <a:pt x="46" y="10"/>
                    </a:cubicBezTo>
                    <a:cubicBezTo>
                      <a:pt x="44" y="7"/>
                      <a:pt x="43" y="3"/>
                      <a:pt x="43" y="0"/>
                    </a:cubicBezTo>
                    <a:cubicBezTo>
                      <a:pt x="41" y="2"/>
                      <a:pt x="39" y="2"/>
                      <a:pt x="38" y="1"/>
                    </a:cubicBezTo>
                    <a:cubicBezTo>
                      <a:pt x="36" y="1"/>
                      <a:pt x="32" y="0"/>
                      <a:pt x="32" y="3"/>
                    </a:cubicBezTo>
                    <a:cubicBezTo>
                      <a:pt x="32" y="6"/>
                      <a:pt x="29" y="6"/>
                      <a:pt x="30" y="5"/>
                    </a:cubicBezTo>
                    <a:cubicBezTo>
                      <a:pt x="30" y="4"/>
                      <a:pt x="27" y="4"/>
                      <a:pt x="25" y="2"/>
                    </a:cubicBezTo>
                    <a:cubicBezTo>
                      <a:pt x="23" y="0"/>
                      <a:pt x="17" y="3"/>
                      <a:pt x="14" y="2"/>
                    </a:cubicBezTo>
                    <a:cubicBezTo>
                      <a:pt x="11" y="1"/>
                      <a:pt x="6" y="3"/>
                      <a:pt x="3" y="7"/>
                    </a:cubicBezTo>
                    <a:cubicBezTo>
                      <a:pt x="0" y="11"/>
                      <a:pt x="4" y="11"/>
                      <a:pt x="4" y="14"/>
                    </a:cubicBezTo>
                    <a:cubicBezTo>
                      <a:pt x="4" y="18"/>
                      <a:pt x="6" y="18"/>
                      <a:pt x="5" y="20"/>
                    </a:cubicBezTo>
                    <a:cubicBezTo>
                      <a:pt x="5" y="21"/>
                      <a:pt x="5" y="21"/>
                      <a:pt x="4" y="21"/>
                    </a:cubicBezTo>
                    <a:cubicBezTo>
                      <a:pt x="8" y="22"/>
                      <a:pt x="6" y="26"/>
                      <a:pt x="7" y="28"/>
                    </a:cubicBezTo>
                    <a:cubicBezTo>
                      <a:pt x="7" y="30"/>
                      <a:pt x="10" y="29"/>
                      <a:pt x="12" y="29"/>
                    </a:cubicBezTo>
                    <a:cubicBezTo>
                      <a:pt x="13" y="29"/>
                      <a:pt x="11" y="31"/>
                      <a:pt x="12" y="33"/>
                    </a:cubicBezTo>
                    <a:cubicBezTo>
                      <a:pt x="13" y="35"/>
                      <a:pt x="18" y="32"/>
                      <a:pt x="18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21" y="34"/>
                      <a:pt x="24" y="32"/>
                      <a:pt x="24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65">
                <a:extLst>
                  <a:ext uri="{FF2B5EF4-FFF2-40B4-BE49-F238E27FC236}">
                    <a16:creationId xmlns:a16="http://schemas.microsoft.com/office/drawing/2014/main" id="{53C1C0B6-9C9D-47ED-8AEC-BEEBDFCA9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5379" y="3661937"/>
                <a:ext cx="138020" cy="168133"/>
              </a:xfrm>
              <a:custGeom>
                <a:avLst/>
                <a:gdLst>
                  <a:gd name="T0" fmla="*/ 41 w 60"/>
                  <a:gd name="T1" fmla="*/ 34 h 73"/>
                  <a:gd name="T2" fmla="*/ 32 w 60"/>
                  <a:gd name="T3" fmla="*/ 26 h 73"/>
                  <a:gd name="T4" fmla="*/ 38 w 60"/>
                  <a:gd name="T5" fmla="*/ 23 h 73"/>
                  <a:gd name="T6" fmla="*/ 36 w 60"/>
                  <a:gd name="T7" fmla="*/ 16 h 73"/>
                  <a:gd name="T8" fmla="*/ 30 w 60"/>
                  <a:gd name="T9" fmla="*/ 15 h 73"/>
                  <a:gd name="T10" fmla="*/ 23 w 60"/>
                  <a:gd name="T11" fmla="*/ 11 h 73"/>
                  <a:gd name="T12" fmla="*/ 19 w 60"/>
                  <a:gd name="T13" fmla="*/ 5 h 73"/>
                  <a:gd name="T14" fmla="*/ 16 w 60"/>
                  <a:gd name="T15" fmla="*/ 1 h 73"/>
                  <a:gd name="T16" fmla="*/ 13 w 60"/>
                  <a:gd name="T17" fmla="*/ 1 h 73"/>
                  <a:gd name="T18" fmla="*/ 12 w 60"/>
                  <a:gd name="T19" fmla="*/ 5 h 73"/>
                  <a:gd name="T20" fmla="*/ 12 w 60"/>
                  <a:gd name="T21" fmla="*/ 12 h 73"/>
                  <a:gd name="T22" fmla="*/ 7 w 60"/>
                  <a:gd name="T23" fmla="*/ 8 h 73"/>
                  <a:gd name="T24" fmla="*/ 3 w 60"/>
                  <a:gd name="T25" fmla="*/ 15 h 73"/>
                  <a:gd name="T26" fmla="*/ 0 w 60"/>
                  <a:gd name="T27" fmla="*/ 17 h 73"/>
                  <a:gd name="T28" fmla="*/ 2 w 60"/>
                  <a:gd name="T29" fmla="*/ 18 h 73"/>
                  <a:gd name="T30" fmla="*/ 3 w 60"/>
                  <a:gd name="T31" fmla="*/ 25 h 73"/>
                  <a:gd name="T32" fmla="*/ 8 w 60"/>
                  <a:gd name="T33" fmla="*/ 27 h 73"/>
                  <a:gd name="T34" fmla="*/ 8 w 60"/>
                  <a:gd name="T35" fmla="*/ 35 h 73"/>
                  <a:gd name="T36" fmla="*/ 5 w 60"/>
                  <a:gd name="T37" fmla="*/ 41 h 73"/>
                  <a:gd name="T38" fmla="*/ 13 w 60"/>
                  <a:gd name="T39" fmla="*/ 39 h 73"/>
                  <a:gd name="T40" fmla="*/ 18 w 60"/>
                  <a:gd name="T41" fmla="*/ 38 h 73"/>
                  <a:gd name="T42" fmla="*/ 24 w 60"/>
                  <a:gd name="T43" fmla="*/ 37 h 73"/>
                  <a:gd name="T44" fmla="*/ 31 w 60"/>
                  <a:gd name="T45" fmla="*/ 37 h 73"/>
                  <a:gd name="T46" fmla="*/ 37 w 60"/>
                  <a:gd name="T47" fmla="*/ 43 h 73"/>
                  <a:gd name="T48" fmla="*/ 38 w 60"/>
                  <a:gd name="T49" fmla="*/ 52 h 73"/>
                  <a:gd name="T50" fmla="*/ 43 w 60"/>
                  <a:gd name="T51" fmla="*/ 61 h 73"/>
                  <a:gd name="T52" fmla="*/ 42 w 60"/>
                  <a:gd name="T53" fmla="*/ 70 h 73"/>
                  <a:gd name="T54" fmla="*/ 46 w 60"/>
                  <a:gd name="T55" fmla="*/ 72 h 73"/>
                  <a:gd name="T56" fmla="*/ 48 w 60"/>
                  <a:gd name="T57" fmla="*/ 70 h 73"/>
                  <a:gd name="T58" fmla="*/ 54 w 60"/>
                  <a:gd name="T59" fmla="*/ 68 h 73"/>
                  <a:gd name="T60" fmla="*/ 59 w 60"/>
                  <a:gd name="T61" fmla="*/ 67 h 73"/>
                  <a:gd name="T62" fmla="*/ 59 w 60"/>
                  <a:gd name="T63" fmla="*/ 64 h 73"/>
                  <a:gd name="T64" fmla="*/ 58 w 60"/>
                  <a:gd name="T65" fmla="*/ 56 h 73"/>
                  <a:gd name="T66" fmla="*/ 51 w 60"/>
                  <a:gd name="T67" fmla="*/ 50 h 73"/>
                  <a:gd name="T68" fmla="*/ 45 w 60"/>
                  <a:gd name="T69" fmla="*/ 41 h 73"/>
                  <a:gd name="T70" fmla="*/ 41 w 60"/>
                  <a:gd name="T71" fmla="*/ 3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0" h="73">
                    <a:moveTo>
                      <a:pt x="41" y="34"/>
                    </a:moveTo>
                    <a:cubicBezTo>
                      <a:pt x="41" y="32"/>
                      <a:pt x="31" y="29"/>
                      <a:pt x="32" y="26"/>
                    </a:cubicBezTo>
                    <a:cubicBezTo>
                      <a:pt x="33" y="24"/>
                      <a:pt x="38" y="25"/>
                      <a:pt x="38" y="23"/>
                    </a:cubicBezTo>
                    <a:cubicBezTo>
                      <a:pt x="38" y="20"/>
                      <a:pt x="36" y="20"/>
                      <a:pt x="36" y="16"/>
                    </a:cubicBezTo>
                    <a:cubicBezTo>
                      <a:pt x="35" y="13"/>
                      <a:pt x="31" y="14"/>
                      <a:pt x="30" y="15"/>
                    </a:cubicBezTo>
                    <a:cubicBezTo>
                      <a:pt x="28" y="16"/>
                      <a:pt x="23" y="14"/>
                      <a:pt x="23" y="11"/>
                    </a:cubicBezTo>
                    <a:cubicBezTo>
                      <a:pt x="23" y="9"/>
                      <a:pt x="19" y="7"/>
                      <a:pt x="19" y="5"/>
                    </a:cubicBezTo>
                    <a:cubicBezTo>
                      <a:pt x="19" y="4"/>
                      <a:pt x="18" y="3"/>
                      <a:pt x="16" y="1"/>
                    </a:cubicBezTo>
                    <a:cubicBezTo>
                      <a:pt x="15" y="2"/>
                      <a:pt x="14" y="2"/>
                      <a:pt x="13" y="1"/>
                    </a:cubicBezTo>
                    <a:cubicBezTo>
                      <a:pt x="12" y="0"/>
                      <a:pt x="11" y="4"/>
                      <a:pt x="12" y="5"/>
                    </a:cubicBezTo>
                    <a:cubicBezTo>
                      <a:pt x="13" y="6"/>
                      <a:pt x="14" y="12"/>
                      <a:pt x="12" y="12"/>
                    </a:cubicBezTo>
                    <a:cubicBezTo>
                      <a:pt x="9" y="11"/>
                      <a:pt x="9" y="8"/>
                      <a:pt x="7" y="8"/>
                    </a:cubicBezTo>
                    <a:cubicBezTo>
                      <a:pt x="7" y="8"/>
                      <a:pt x="3" y="13"/>
                      <a:pt x="3" y="15"/>
                    </a:cubicBezTo>
                    <a:cubicBezTo>
                      <a:pt x="3" y="16"/>
                      <a:pt x="2" y="16"/>
                      <a:pt x="0" y="17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3" y="20"/>
                      <a:pt x="2" y="22"/>
                      <a:pt x="3" y="25"/>
                    </a:cubicBezTo>
                    <a:cubicBezTo>
                      <a:pt x="4" y="27"/>
                      <a:pt x="7" y="23"/>
                      <a:pt x="8" y="27"/>
                    </a:cubicBezTo>
                    <a:cubicBezTo>
                      <a:pt x="9" y="30"/>
                      <a:pt x="8" y="32"/>
                      <a:pt x="8" y="35"/>
                    </a:cubicBezTo>
                    <a:cubicBezTo>
                      <a:pt x="8" y="39"/>
                      <a:pt x="5" y="38"/>
                      <a:pt x="5" y="41"/>
                    </a:cubicBezTo>
                    <a:cubicBezTo>
                      <a:pt x="6" y="45"/>
                      <a:pt x="10" y="41"/>
                      <a:pt x="13" y="39"/>
                    </a:cubicBezTo>
                    <a:cubicBezTo>
                      <a:pt x="15" y="37"/>
                      <a:pt x="17" y="37"/>
                      <a:pt x="18" y="38"/>
                    </a:cubicBezTo>
                    <a:cubicBezTo>
                      <a:pt x="20" y="40"/>
                      <a:pt x="23" y="39"/>
                      <a:pt x="24" y="37"/>
                    </a:cubicBezTo>
                    <a:cubicBezTo>
                      <a:pt x="24" y="35"/>
                      <a:pt x="29" y="35"/>
                      <a:pt x="31" y="37"/>
                    </a:cubicBezTo>
                    <a:cubicBezTo>
                      <a:pt x="33" y="39"/>
                      <a:pt x="35" y="41"/>
                      <a:pt x="37" y="43"/>
                    </a:cubicBezTo>
                    <a:cubicBezTo>
                      <a:pt x="39" y="44"/>
                      <a:pt x="35" y="51"/>
                      <a:pt x="38" y="52"/>
                    </a:cubicBezTo>
                    <a:cubicBezTo>
                      <a:pt x="40" y="53"/>
                      <a:pt x="44" y="57"/>
                      <a:pt x="43" y="61"/>
                    </a:cubicBezTo>
                    <a:cubicBezTo>
                      <a:pt x="43" y="64"/>
                      <a:pt x="45" y="67"/>
                      <a:pt x="42" y="70"/>
                    </a:cubicBezTo>
                    <a:cubicBezTo>
                      <a:pt x="44" y="71"/>
                      <a:pt x="46" y="71"/>
                      <a:pt x="46" y="72"/>
                    </a:cubicBezTo>
                    <a:cubicBezTo>
                      <a:pt x="45" y="73"/>
                      <a:pt x="48" y="73"/>
                      <a:pt x="48" y="70"/>
                    </a:cubicBezTo>
                    <a:cubicBezTo>
                      <a:pt x="48" y="67"/>
                      <a:pt x="52" y="68"/>
                      <a:pt x="54" y="68"/>
                    </a:cubicBezTo>
                    <a:cubicBezTo>
                      <a:pt x="55" y="69"/>
                      <a:pt x="57" y="69"/>
                      <a:pt x="59" y="67"/>
                    </a:cubicBezTo>
                    <a:cubicBezTo>
                      <a:pt x="59" y="66"/>
                      <a:pt x="59" y="65"/>
                      <a:pt x="59" y="64"/>
                    </a:cubicBezTo>
                    <a:cubicBezTo>
                      <a:pt x="60" y="61"/>
                      <a:pt x="59" y="57"/>
                      <a:pt x="58" y="56"/>
                    </a:cubicBezTo>
                    <a:cubicBezTo>
                      <a:pt x="56" y="54"/>
                      <a:pt x="52" y="53"/>
                      <a:pt x="51" y="50"/>
                    </a:cubicBezTo>
                    <a:cubicBezTo>
                      <a:pt x="50" y="47"/>
                      <a:pt x="46" y="43"/>
                      <a:pt x="45" y="41"/>
                    </a:cubicBezTo>
                    <a:cubicBezTo>
                      <a:pt x="44" y="38"/>
                      <a:pt x="41" y="36"/>
                      <a:pt x="41" y="3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66">
                <a:extLst>
                  <a:ext uri="{FF2B5EF4-FFF2-40B4-BE49-F238E27FC236}">
                    <a16:creationId xmlns:a16="http://schemas.microsoft.com/office/drawing/2014/main" id="{9859E915-D1A1-4ACF-88C6-7AFD3BE02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954" y="3702088"/>
                <a:ext cx="150567" cy="281058"/>
              </a:xfrm>
              <a:custGeom>
                <a:avLst/>
                <a:gdLst>
                  <a:gd name="T0" fmla="*/ 40 w 65"/>
                  <a:gd name="T1" fmla="*/ 64 h 122"/>
                  <a:gd name="T2" fmla="*/ 39 w 65"/>
                  <a:gd name="T3" fmla="*/ 57 h 122"/>
                  <a:gd name="T4" fmla="*/ 50 w 65"/>
                  <a:gd name="T5" fmla="*/ 52 h 122"/>
                  <a:gd name="T6" fmla="*/ 61 w 65"/>
                  <a:gd name="T7" fmla="*/ 52 h 122"/>
                  <a:gd name="T8" fmla="*/ 62 w 65"/>
                  <a:gd name="T9" fmla="*/ 53 h 122"/>
                  <a:gd name="T10" fmla="*/ 63 w 65"/>
                  <a:gd name="T11" fmla="*/ 44 h 122"/>
                  <a:gd name="T12" fmla="*/ 58 w 65"/>
                  <a:gd name="T13" fmla="*/ 35 h 122"/>
                  <a:gd name="T14" fmla="*/ 57 w 65"/>
                  <a:gd name="T15" fmla="*/ 26 h 122"/>
                  <a:gd name="T16" fmla="*/ 51 w 65"/>
                  <a:gd name="T17" fmla="*/ 20 h 122"/>
                  <a:gd name="T18" fmla="*/ 44 w 65"/>
                  <a:gd name="T19" fmla="*/ 20 h 122"/>
                  <a:gd name="T20" fmla="*/ 38 w 65"/>
                  <a:gd name="T21" fmla="*/ 21 h 122"/>
                  <a:gd name="T22" fmla="*/ 33 w 65"/>
                  <a:gd name="T23" fmla="*/ 22 h 122"/>
                  <a:gd name="T24" fmla="*/ 25 w 65"/>
                  <a:gd name="T25" fmla="*/ 24 h 122"/>
                  <a:gd name="T26" fmla="*/ 28 w 65"/>
                  <a:gd name="T27" fmla="*/ 18 h 122"/>
                  <a:gd name="T28" fmla="*/ 28 w 65"/>
                  <a:gd name="T29" fmla="*/ 10 h 122"/>
                  <a:gd name="T30" fmla="*/ 23 w 65"/>
                  <a:gd name="T31" fmla="*/ 8 h 122"/>
                  <a:gd name="T32" fmla="*/ 22 w 65"/>
                  <a:gd name="T33" fmla="*/ 1 h 122"/>
                  <a:gd name="T34" fmla="*/ 20 w 65"/>
                  <a:gd name="T35" fmla="*/ 0 h 122"/>
                  <a:gd name="T36" fmla="*/ 19 w 65"/>
                  <a:gd name="T37" fmla="*/ 1 h 122"/>
                  <a:gd name="T38" fmla="*/ 12 w 65"/>
                  <a:gd name="T39" fmla="*/ 5 h 122"/>
                  <a:gd name="T40" fmla="*/ 6 w 65"/>
                  <a:gd name="T41" fmla="*/ 7 h 122"/>
                  <a:gd name="T42" fmla="*/ 1 w 65"/>
                  <a:gd name="T43" fmla="*/ 10 h 122"/>
                  <a:gd name="T44" fmla="*/ 0 w 65"/>
                  <a:gd name="T45" fmla="*/ 22 h 122"/>
                  <a:gd name="T46" fmla="*/ 6 w 65"/>
                  <a:gd name="T47" fmla="*/ 30 h 122"/>
                  <a:gd name="T48" fmla="*/ 7 w 65"/>
                  <a:gd name="T49" fmla="*/ 35 h 122"/>
                  <a:gd name="T50" fmla="*/ 7 w 65"/>
                  <a:gd name="T51" fmla="*/ 39 h 122"/>
                  <a:gd name="T52" fmla="*/ 6 w 65"/>
                  <a:gd name="T53" fmla="*/ 45 h 122"/>
                  <a:gd name="T54" fmla="*/ 9 w 65"/>
                  <a:gd name="T55" fmla="*/ 53 h 122"/>
                  <a:gd name="T56" fmla="*/ 12 w 65"/>
                  <a:gd name="T57" fmla="*/ 63 h 122"/>
                  <a:gd name="T58" fmla="*/ 14 w 65"/>
                  <a:gd name="T59" fmla="*/ 69 h 122"/>
                  <a:gd name="T60" fmla="*/ 7 w 65"/>
                  <a:gd name="T61" fmla="*/ 82 h 122"/>
                  <a:gd name="T62" fmla="*/ 5 w 65"/>
                  <a:gd name="T63" fmla="*/ 94 h 122"/>
                  <a:gd name="T64" fmla="*/ 6 w 65"/>
                  <a:gd name="T65" fmla="*/ 101 h 122"/>
                  <a:gd name="T66" fmla="*/ 16 w 65"/>
                  <a:gd name="T67" fmla="*/ 112 h 122"/>
                  <a:gd name="T68" fmla="*/ 19 w 65"/>
                  <a:gd name="T69" fmla="*/ 116 h 122"/>
                  <a:gd name="T70" fmla="*/ 23 w 65"/>
                  <a:gd name="T71" fmla="*/ 116 h 122"/>
                  <a:gd name="T72" fmla="*/ 27 w 65"/>
                  <a:gd name="T73" fmla="*/ 121 h 122"/>
                  <a:gd name="T74" fmla="*/ 34 w 65"/>
                  <a:gd name="T75" fmla="*/ 121 h 122"/>
                  <a:gd name="T76" fmla="*/ 36 w 65"/>
                  <a:gd name="T77" fmla="*/ 118 h 122"/>
                  <a:gd name="T78" fmla="*/ 27 w 65"/>
                  <a:gd name="T79" fmla="*/ 113 h 122"/>
                  <a:gd name="T80" fmla="*/ 21 w 65"/>
                  <a:gd name="T81" fmla="*/ 104 h 122"/>
                  <a:gd name="T82" fmla="*/ 18 w 65"/>
                  <a:gd name="T83" fmla="*/ 96 h 122"/>
                  <a:gd name="T84" fmla="*/ 13 w 65"/>
                  <a:gd name="T85" fmla="*/ 92 h 122"/>
                  <a:gd name="T86" fmla="*/ 14 w 65"/>
                  <a:gd name="T87" fmla="*/ 79 h 122"/>
                  <a:gd name="T88" fmla="*/ 19 w 65"/>
                  <a:gd name="T89" fmla="*/ 63 h 122"/>
                  <a:gd name="T90" fmla="*/ 25 w 65"/>
                  <a:gd name="T91" fmla="*/ 61 h 122"/>
                  <a:gd name="T92" fmla="*/ 31 w 65"/>
                  <a:gd name="T93" fmla="*/ 66 h 122"/>
                  <a:gd name="T94" fmla="*/ 40 w 65"/>
                  <a:gd name="T95" fmla="*/ 70 h 122"/>
                  <a:gd name="T96" fmla="*/ 40 w 65"/>
                  <a:gd name="T97" fmla="*/ 71 h 122"/>
                  <a:gd name="T98" fmla="*/ 41 w 65"/>
                  <a:gd name="T99" fmla="*/ 70 h 122"/>
                  <a:gd name="T100" fmla="*/ 40 w 65"/>
                  <a:gd name="T101" fmla="*/ 6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" h="122">
                    <a:moveTo>
                      <a:pt x="40" y="64"/>
                    </a:moveTo>
                    <a:cubicBezTo>
                      <a:pt x="40" y="61"/>
                      <a:pt x="36" y="61"/>
                      <a:pt x="39" y="57"/>
                    </a:cubicBezTo>
                    <a:cubicBezTo>
                      <a:pt x="42" y="53"/>
                      <a:pt x="47" y="51"/>
                      <a:pt x="50" y="52"/>
                    </a:cubicBezTo>
                    <a:cubicBezTo>
                      <a:pt x="53" y="53"/>
                      <a:pt x="59" y="50"/>
                      <a:pt x="61" y="52"/>
                    </a:cubicBezTo>
                    <a:cubicBezTo>
                      <a:pt x="61" y="52"/>
                      <a:pt x="62" y="53"/>
                      <a:pt x="62" y="53"/>
                    </a:cubicBezTo>
                    <a:cubicBezTo>
                      <a:pt x="65" y="50"/>
                      <a:pt x="63" y="47"/>
                      <a:pt x="63" y="44"/>
                    </a:cubicBezTo>
                    <a:cubicBezTo>
                      <a:pt x="64" y="40"/>
                      <a:pt x="60" y="36"/>
                      <a:pt x="58" y="35"/>
                    </a:cubicBezTo>
                    <a:cubicBezTo>
                      <a:pt x="55" y="34"/>
                      <a:pt x="59" y="27"/>
                      <a:pt x="57" y="26"/>
                    </a:cubicBezTo>
                    <a:cubicBezTo>
                      <a:pt x="55" y="24"/>
                      <a:pt x="53" y="22"/>
                      <a:pt x="51" y="20"/>
                    </a:cubicBezTo>
                    <a:cubicBezTo>
                      <a:pt x="49" y="18"/>
                      <a:pt x="44" y="18"/>
                      <a:pt x="44" y="20"/>
                    </a:cubicBezTo>
                    <a:cubicBezTo>
                      <a:pt x="43" y="22"/>
                      <a:pt x="40" y="23"/>
                      <a:pt x="38" y="21"/>
                    </a:cubicBezTo>
                    <a:cubicBezTo>
                      <a:pt x="37" y="20"/>
                      <a:pt x="35" y="20"/>
                      <a:pt x="33" y="22"/>
                    </a:cubicBezTo>
                    <a:cubicBezTo>
                      <a:pt x="30" y="24"/>
                      <a:pt x="26" y="28"/>
                      <a:pt x="25" y="24"/>
                    </a:cubicBezTo>
                    <a:cubicBezTo>
                      <a:pt x="25" y="21"/>
                      <a:pt x="28" y="22"/>
                      <a:pt x="28" y="18"/>
                    </a:cubicBezTo>
                    <a:cubicBezTo>
                      <a:pt x="28" y="15"/>
                      <a:pt x="29" y="13"/>
                      <a:pt x="28" y="10"/>
                    </a:cubicBezTo>
                    <a:cubicBezTo>
                      <a:pt x="27" y="6"/>
                      <a:pt x="24" y="10"/>
                      <a:pt x="23" y="8"/>
                    </a:cubicBezTo>
                    <a:cubicBezTo>
                      <a:pt x="22" y="5"/>
                      <a:pt x="23" y="3"/>
                      <a:pt x="22" y="1"/>
                    </a:cubicBezTo>
                    <a:cubicBezTo>
                      <a:pt x="22" y="1"/>
                      <a:pt x="21" y="1"/>
                      <a:pt x="20" y="0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8" y="3"/>
                      <a:pt x="13" y="3"/>
                      <a:pt x="12" y="5"/>
                    </a:cubicBezTo>
                    <a:cubicBezTo>
                      <a:pt x="11" y="7"/>
                      <a:pt x="7" y="7"/>
                      <a:pt x="6" y="7"/>
                    </a:cubicBezTo>
                    <a:cubicBezTo>
                      <a:pt x="5" y="7"/>
                      <a:pt x="2" y="7"/>
                      <a:pt x="1" y="10"/>
                    </a:cubicBezTo>
                    <a:cubicBezTo>
                      <a:pt x="1" y="12"/>
                      <a:pt x="0" y="21"/>
                      <a:pt x="0" y="22"/>
                    </a:cubicBezTo>
                    <a:cubicBezTo>
                      <a:pt x="0" y="24"/>
                      <a:pt x="4" y="29"/>
                      <a:pt x="6" y="30"/>
                    </a:cubicBezTo>
                    <a:cubicBezTo>
                      <a:pt x="7" y="30"/>
                      <a:pt x="5" y="34"/>
                      <a:pt x="7" y="35"/>
                    </a:cubicBezTo>
                    <a:cubicBezTo>
                      <a:pt x="9" y="36"/>
                      <a:pt x="8" y="39"/>
                      <a:pt x="7" y="39"/>
                    </a:cubicBezTo>
                    <a:cubicBezTo>
                      <a:pt x="6" y="39"/>
                      <a:pt x="8" y="43"/>
                      <a:pt x="6" y="45"/>
                    </a:cubicBezTo>
                    <a:cubicBezTo>
                      <a:pt x="4" y="46"/>
                      <a:pt x="5" y="50"/>
                      <a:pt x="9" y="53"/>
                    </a:cubicBezTo>
                    <a:cubicBezTo>
                      <a:pt x="12" y="56"/>
                      <a:pt x="12" y="60"/>
                      <a:pt x="12" y="63"/>
                    </a:cubicBezTo>
                    <a:cubicBezTo>
                      <a:pt x="12" y="66"/>
                      <a:pt x="14" y="66"/>
                      <a:pt x="14" y="69"/>
                    </a:cubicBezTo>
                    <a:cubicBezTo>
                      <a:pt x="14" y="69"/>
                      <a:pt x="11" y="83"/>
                      <a:pt x="7" y="82"/>
                    </a:cubicBezTo>
                    <a:cubicBezTo>
                      <a:pt x="7" y="86"/>
                      <a:pt x="6" y="91"/>
                      <a:pt x="5" y="94"/>
                    </a:cubicBezTo>
                    <a:cubicBezTo>
                      <a:pt x="4" y="98"/>
                      <a:pt x="4" y="101"/>
                      <a:pt x="6" y="101"/>
                    </a:cubicBezTo>
                    <a:cubicBezTo>
                      <a:pt x="8" y="101"/>
                      <a:pt x="12" y="106"/>
                      <a:pt x="16" y="112"/>
                    </a:cubicBezTo>
                    <a:cubicBezTo>
                      <a:pt x="17" y="113"/>
                      <a:pt x="18" y="114"/>
                      <a:pt x="19" y="116"/>
                    </a:cubicBezTo>
                    <a:cubicBezTo>
                      <a:pt x="20" y="115"/>
                      <a:pt x="22" y="116"/>
                      <a:pt x="23" y="116"/>
                    </a:cubicBezTo>
                    <a:cubicBezTo>
                      <a:pt x="26" y="116"/>
                      <a:pt x="27" y="119"/>
                      <a:pt x="27" y="121"/>
                    </a:cubicBezTo>
                    <a:cubicBezTo>
                      <a:pt x="27" y="122"/>
                      <a:pt x="33" y="122"/>
                      <a:pt x="34" y="121"/>
                    </a:cubicBezTo>
                    <a:cubicBezTo>
                      <a:pt x="34" y="121"/>
                      <a:pt x="33" y="119"/>
                      <a:pt x="36" y="118"/>
                    </a:cubicBezTo>
                    <a:cubicBezTo>
                      <a:pt x="34" y="116"/>
                      <a:pt x="30" y="113"/>
                      <a:pt x="27" y="113"/>
                    </a:cubicBezTo>
                    <a:cubicBezTo>
                      <a:pt x="23" y="112"/>
                      <a:pt x="21" y="106"/>
                      <a:pt x="21" y="104"/>
                    </a:cubicBezTo>
                    <a:cubicBezTo>
                      <a:pt x="22" y="101"/>
                      <a:pt x="18" y="99"/>
                      <a:pt x="18" y="96"/>
                    </a:cubicBezTo>
                    <a:cubicBezTo>
                      <a:pt x="18" y="94"/>
                      <a:pt x="16" y="94"/>
                      <a:pt x="13" y="92"/>
                    </a:cubicBezTo>
                    <a:cubicBezTo>
                      <a:pt x="10" y="91"/>
                      <a:pt x="14" y="83"/>
                      <a:pt x="14" y="79"/>
                    </a:cubicBezTo>
                    <a:cubicBezTo>
                      <a:pt x="14" y="76"/>
                      <a:pt x="20" y="66"/>
                      <a:pt x="19" y="63"/>
                    </a:cubicBezTo>
                    <a:cubicBezTo>
                      <a:pt x="17" y="60"/>
                      <a:pt x="24" y="58"/>
                      <a:pt x="25" y="61"/>
                    </a:cubicBezTo>
                    <a:cubicBezTo>
                      <a:pt x="26" y="65"/>
                      <a:pt x="27" y="66"/>
                      <a:pt x="31" y="66"/>
                    </a:cubicBezTo>
                    <a:cubicBezTo>
                      <a:pt x="36" y="66"/>
                      <a:pt x="36" y="69"/>
                      <a:pt x="40" y="70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1"/>
                      <a:pt x="41" y="71"/>
                      <a:pt x="41" y="70"/>
                    </a:cubicBezTo>
                    <a:cubicBezTo>
                      <a:pt x="42" y="68"/>
                      <a:pt x="40" y="68"/>
                      <a:pt x="40" y="6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67">
                <a:extLst>
                  <a:ext uri="{FF2B5EF4-FFF2-40B4-BE49-F238E27FC236}">
                    <a16:creationId xmlns:a16="http://schemas.microsoft.com/office/drawing/2014/main" id="{A8D435D2-D236-4A2C-8F21-8439AFD84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5716" y="2940470"/>
                <a:ext cx="176916" cy="145548"/>
              </a:xfrm>
              <a:custGeom>
                <a:avLst/>
                <a:gdLst>
                  <a:gd name="T0" fmla="*/ 1 w 77"/>
                  <a:gd name="T1" fmla="*/ 13 h 63"/>
                  <a:gd name="T2" fmla="*/ 1 w 77"/>
                  <a:gd name="T3" fmla="*/ 22 h 63"/>
                  <a:gd name="T4" fmla="*/ 1 w 77"/>
                  <a:gd name="T5" fmla="*/ 25 h 63"/>
                  <a:gd name="T6" fmla="*/ 3 w 77"/>
                  <a:gd name="T7" fmla="*/ 29 h 63"/>
                  <a:gd name="T8" fmla="*/ 4 w 77"/>
                  <a:gd name="T9" fmla="*/ 33 h 63"/>
                  <a:gd name="T10" fmla="*/ 6 w 77"/>
                  <a:gd name="T11" fmla="*/ 39 h 63"/>
                  <a:gd name="T12" fmla="*/ 6 w 77"/>
                  <a:gd name="T13" fmla="*/ 43 h 63"/>
                  <a:gd name="T14" fmla="*/ 11 w 77"/>
                  <a:gd name="T15" fmla="*/ 46 h 63"/>
                  <a:gd name="T16" fmla="*/ 16 w 77"/>
                  <a:gd name="T17" fmla="*/ 49 h 63"/>
                  <a:gd name="T18" fmla="*/ 21 w 77"/>
                  <a:gd name="T19" fmla="*/ 51 h 63"/>
                  <a:gd name="T20" fmla="*/ 25 w 77"/>
                  <a:gd name="T21" fmla="*/ 50 h 63"/>
                  <a:gd name="T22" fmla="*/ 27 w 77"/>
                  <a:gd name="T23" fmla="*/ 53 h 63"/>
                  <a:gd name="T24" fmla="*/ 33 w 77"/>
                  <a:gd name="T25" fmla="*/ 55 h 63"/>
                  <a:gd name="T26" fmla="*/ 36 w 77"/>
                  <a:gd name="T27" fmla="*/ 59 h 63"/>
                  <a:gd name="T28" fmla="*/ 41 w 77"/>
                  <a:gd name="T29" fmla="*/ 59 h 63"/>
                  <a:gd name="T30" fmla="*/ 48 w 77"/>
                  <a:gd name="T31" fmla="*/ 60 h 63"/>
                  <a:gd name="T32" fmla="*/ 54 w 77"/>
                  <a:gd name="T33" fmla="*/ 60 h 63"/>
                  <a:gd name="T34" fmla="*/ 61 w 77"/>
                  <a:gd name="T35" fmla="*/ 62 h 63"/>
                  <a:gd name="T36" fmla="*/ 66 w 77"/>
                  <a:gd name="T37" fmla="*/ 63 h 63"/>
                  <a:gd name="T38" fmla="*/ 65 w 77"/>
                  <a:gd name="T39" fmla="*/ 58 h 63"/>
                  <a:gd name="T40" fmla="*/ 73 w 77"/>
                  <a:gd name="T41" fmla="*/ 50 h 63"/>
                  <a:gd name="T42" fmla="*/ 76 w 77"/>
                  <a:gd name="T43" fmla="*/ 47 h 63"/>
                  <a:gd name="T44" fmla="*/ 73 w 77"/>
                  <a:gd name="T45" fmla="*/ 39 h 63"/>
                  <a:gd name="T46" fmla="*/ 73 w 77"/>
                  <a:gd name="T47" fmla="*/ 32 h 63"/>
                  <a:gd name="T48" fmla="*/ 70 w 77"/>
                  <a:gd name="T49" fmla="*/ 28 h 63"/>
                  <a:gd name="T50" fmla="*/ 75 w 77"/>
                  <a:gd name="T51" fmla="*/ 24 h 63"/>
                  <a:gd name="T52" fmla="*/ 74 w 77"/>
                  <a:gd name="T53" fmla="*/ 17 h 63"/>
                  <a:gd name="T54" fmla="*/ 73 w 77"/>
                  <a:gd name="T55" fmla="*/ 11 h 63"/>
                  <a:gd name="T56" fmla="*/ 67 w 77"/>
                  <a:gd name="T57" fmla="*/ 7 h 63"/>
                  <a:gd name="T58" fmla="*/ 66 w 77"/>
                  <a:gd name="T59" fmla="*/ 6 h 63"/>
                  <a:gd name="T60" fmla="*/ 46 w 77"/>
                  <a:gd name="T61" fmla="*/ 5 h 63"/>
                  <a:gd name="T62" fmla="*/ 42 w 77"/>
                  <a:gd name="T63" fmla="*/ 4 h 63"/>
                  <a:gd name="T64" fmla="*/ 37 w 77"/>
                  <a:gd name="T65" fmla="*/ 6 h 63"/>
                  <a:gd name="T66" fmla="*/ 33 w 77"/>
                  <a:gd name="T67" fmla="*/ 1 h 63"/>
                  <a:gd name="T68" fmla="*/ 16 w 77"/>
                  <a:gd name="T69" fmla="*/ 6 h 63"/>
                  <a:gd name="T70" fmla="*/ 3 w 77"/>
                  <a:gd name="T71" fmla="*/ 10 h 63"/>
                  <a:gd name="T72" fmla="*/ 1 w 77"/>
                  <a:gd name="T73" fmla="*/ 12 h 63"/>
                  <a:gd name="T74" fmla="*/ 1 w 77"/>
                  <a:gd name="T75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" h="63">
                    <a:moveTo>
                      <a:pt x="1" y="13"/>
                    </a:moveTo>
                    <a:cubicBezTo>
                      <a:pt x="2" y="15"/>
                      <a:pt x="2" y="20"/>
                      <a:pt x="1" y="22"/>
                    </a:cubicBezTo>
                    <a:cubicBezTo>
                      <a:pt x="0" y="23"/>
                      <a:pt x="0" y="24"/>
                      <a:pt x="1" y="25"/>
                    </a:cubicBezTo>
                    <a:cubicBezTo>
                      <a:pt x="3" y="25"/>
                      <a:pt x="3" y="27"/>
                      <a:pt x="3" y="29"/>
                    </a:cubicBezTo>
                    <a:cubicBezTo>
                      <a:pt x="3" y="30"/>
                      <a:pt x="4" y="30"/>
                      <a:pt x="4" y="33"/>
                    </a:cubicBezTo>
                    <a:cubicBezTo>
                      <a:pt x="4" y="36"/>
                      <a:pt x="5" y="38"/>
                      <a:pt x="6" y="39"/>
                    </a:cubicBezTo>
                    <a:cubicBezTo>
                      <a:pt x="7" y="40"/>
                      <a:pt x="7" y="42"/>
                      <a:pt x="6" y="43"/>
                    </a:cubicBezTo>
                    <a:cubicBezTo>
                      <a:pt x="8" y="44"/>
                      <a:pt x="10" y="45"/>
                      <a:pt x="11" y="46"/>
                    </a:cubicBezTo>
                    <a:cubicBezTo>
                      <a:pt x="15" y="47"/>
                      <a:pt x="16" y="48"/>
                      <a:pt x="16" y="49"/>
                    </a:cubicBezTo>
                    <a:cubicBezTo>
                      <a:pt x="17" y="51"/>
                      <a:pt x="20" y="53"/>
                      <a:pt x="21" y="51"/>
                    </a:cubicBezTo>
                    <a:cubicBezTo>
                      <a:pt x="21" y="49"/>
                      <a:pt x="24" y="50"/>
                      <a:pt x="25" y="50"/>
                    </a:cubicBezTo>
                    <a:cubicBezTo>
                      <a:pt x="27" y="50"/>
                      <a:pt x="27" y="52"/>
                      <a:pt x="27" y="53"/>
                    </a:cubicBezTo>
                    <a:cubicBezTo>
                      <a:pt x="28" y="54"/>
                      <a:pt x="31" y="54"/>
                      <a:pt x="33" y="55"/>
                    </a:cubicBezTo>
                    <a:cubicBezTo>
                      <a:pt x="34" y="55"/>
                      <a:pt x="34" y="58"/>
                      <a:pt x="36" y="59"/>
                    </a:cubicBezTo>
                    <a:cubicBezTo>
                      <a:pt x="38" y="61"/>
                      <a:pt x="40" y="58"/>
                      <a:pt x="41" y="59"/>
                    </a:cubicBezTo>
                    <a:cubicBezTo>
                      <a:pt x="42" y="60"/>
                      <a:pt x="46" y="61"/>
                      <a:pt x="48" y="60"/>
                    </a:cubicBezTo>
                    <a:cubicBezTo>
                      <a:pt x="50" y="59"/>
                      <a:pt x="51" y="61"/>
                      <a:pt x="54" y="60"/>
                    </a:cubicBezTo>
                    <a:cubicBezTo>
                      <a:pt x="57" y="60"/>
                      <a:pt x="60" y="61"/>
                      <a:pt x="61" y="62"/>
                    </a:cubicBezTo>
                    <a:cubicBezTo>
                      <a:pt x="61" y="62"/>
                      <a:pt x="64" y="63"/>
                      <a:pt x="66" y="63"/>
                    </a:cubicBezTo>
                    <a:cubicBezTo>
                      <a:pt x="66" y="62"/>
                      <a:pt x="65" y="59"/>
                      <a:pt x="65" y="58"/>
                    </a:cubicBezTo>
                    <a:cubicBezTo>
                      <a:pt x="66" y="57"/>
                      <a:pt x="72" y="51"/>
                      <a:pt x="73" y="50"/>
                    </a:cubicBezTo>
                    <a:cubicBezTo>
                      <a:pt x="74" y="49"/>
                      <a:pt x="76" y="49"/>
                      <a:pt x="76" y="47"/>
                    </a:cubicBezTo>
                    <a:cubicBezTo>
                      <a:pt x="77" y="46"/>
                      <a:pt x="74" y="40"/>
                      <a:pt x="73" y="39"/>
                    </a:cubicBezTo>
                    <a:cubicBezTo>
                      <a:pt x="72" y="38"/>
                      <a:pt x="72" y="34"/>
                      <a:pt x="73" y="32"/>
                    </a:cubicBezTo>
                    <a:cubicBezTo>
                      <a:pt x="73" y="30"/>
                      <a:pt x="70" y="29"/>
                      <a:pt x="70" y="28"/>
                    </a:cubicBezTo>
                    <a:cubicBezTo>
                      <a:pt x="70" y="27"/>
                      <a:pt x="73" y="25"/>
                      <a:pt x="75" y="24"/>
                    </a:cubicBezTo>
                    <a:cubicBezTo>
                      <a:pt x="76" y="23"/>
                      <a:pt x="76" y="18"/>
                      <a:pt x="74" y="17"/>
                    </a:cubicBezTo>
                    <a:cubicBezTo>
                      <a:pt x="73" y="16"/>
                      <a:pt x="72" y="14"/>
                      <a:pt x="73" y="11"/>
                    </a:cubicBezTo>
                    <a:cubicBezTo>
                      <a:pt x="74" y="9"/>
                      <a:pt x="68" y="7"/>
                      <a:pt x="67" y="7"/>
                    </a:cubicBezTo>
                    <a:cubicBezTo>
                      <a:pt x="67" y="7"/>
                      <a:pt x="67" y="6"/>
                      <a:pt x="66" y="6"/>
                    </a:cubicBezTo>
                    <a:cubicBezTo>
                      <a:pt x="61" y="7"/>
                      <a:pt x="47" y="6"/>
                      <a:pt x="46" y="5"/>
                    </a:cubicBezTo>
                    <a:cubicBezTo>
                      <a:pt x="45" y="5"/>
                      <a:pt x="43" y="4"/>
                      <a:pt x="42" y="4"/>
                    </a:cubicBezTo>
                    <a:cubicBezTo>
                      <a:pt x="41" y="5"/>
                      <a:pt x="39" y="6"/>
                      <a:pt x="37" y="6"/>
                    </a:cubicBezTo>
                    <a:cubicBezTo>
                      <a:pt x="34" y="6"/>
                      <a:pt x="33" y="3"/>
                      <a:pt x="33" y="1"/>
                    </a:cubicBezTo>
                    <a:cubicBezTo>
                      <a:pt x="33" y="0"/>
                      <a:pt x="19" y="2"/>
                      <a:pt x="16" y="6"/>
                    </a:cubicBezTo>
                    <a:cubicBezTo>
                      <a:pt x="12" y="10"/>
                      <a:pt x="3" y="8"/>
                      <a:pt x="3" y="10"/>
                    </a:cubicBezTo>
                    <a:cubicBezTo>
                      <a:pt x="3" y="12"/>
                      <a:pt x="2" y="13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68">
                <a:extLst>
                  <a:ext uri="{FF2B5EF4-FFF2-40B4-BE49-F238E27FC236}">
                    <a16:creationId xmlns:a16="http://schemas.microsoft.com/office/drawing/2014/main" id="{D0D9C13B-CD68-408B-8FCA-864962981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0811" y="3177613"/>
                <a:ext cx="66500" cy="62736"/>
              </a:xfrm>
              <a:custGeom>
                <a:avLst/>
                <a:gdLst>
                  <a:gd name="T0" fmla="*/ 21 w 29"/>
                  <a:gd name="T1" fmla="*/ 25 h 27"/>
                  <a:gd name="T2" fmla="*/ 28 w 29"/>
                  <a:gd name="T3" fmla="*/ 16 h 27"/>
                  <a:gd name="T4" fmla="*/ 29 w 29"/>
                  <a:gd name="T5" fmla="*/ 5 h 27"/>
                  <a:gd name="T6" fmla="*/ 21 w 29"/>
                  <a:gd name="T7" fmla="*/ 2 h 27"/>
                  <a:gd name="T8" fmla="*/ 9 w 29"/>
                  <a:gd name="T9" fmla="*/ 0 h 27"/>
                  <a:gd name="T10" fmla="*/ 4 w 29"/>
                  <a:gd name="T11" fmla="*/ 1 h 27"/>
                  <a:gd name="T12" fmla="*/ 0 w 29"/>
                  <a:gd name="T13" fmla="*/ 3 h 27"/>
                  <a:gd name="T14" fmla="*/ 4 w 29"/>
                  <a:gd name="T15" fmla="*/ 9 h 27"/>
                  <a:gd name="T16" fmla="*/ 10 w 29"/>
                  <a:gd name="T17" fmla="*/ 17 h 27"/>
                  <a:gd name="T18" fmla="*/ 17 w 29"/>
                  <a:gd name="T19" fmla="*/ 24 h 27"/>
                  <a:gd name="T20" fmla="*/ 21 w 29"/>
                  <a:gd name="T21" fmla="*/ 27 h 27"/>
                  <a:gd name="T22" fmla="*/ 21 w 29"/>
                  <a:gd name="T23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7">
                    <a:moveTo>
                      <a:pt x="21" y="25"/>
                    </a:moveTo>
                    <a:cubicBezTo>
                      <a:pt x="21" y="23"/>
                      <a:pt x="26" y="16"/>
                      <a:pt x="28" y="16"/>
                    </a:cubicBezTo>
                    <a:cubicBezTo>
                      <a:pt x="29" y="16"/>
                      <a:pt x="29" y="9"/>
                      <a:pt x="29" y="5"/>
                    </a:cubicBezTo>
                    <a:cubicBezTo>
                      <a:pt x="25" y="2"/>
                      <a:pt x="21" y="2"/>
                      <a:pt x="21" y="2"/>
                    </a:cubicBezTo>
                    <a:cubicBezTo>
                      <a:pt x="21" y="2"/>
                      <a:pt x="11" y="1"/>
                      <a:pt x="9" y="0"/>
                    </a:cubicBezTo>
                    <a:cubicBezTo>
                      <a:pt x="7" y="0"/>
                      <a:pt x="5" y="3"/>
                      <a:pt x="4" y="1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1" y="5"/>
                      <a:pt x="4" y="6"/>
                      <a:pt x="4" y="9"/>
                    </a:cubicBezTo>
                    <a:cubicBezTo>
                      <a:pt x="4" y="12"/>
                      <a:pt x="11" y="16"/>
                      <a:pt x="10" y="17"/>
                    </a:cubicBezTo>
                    <a:cubicBezTo>
                      <a:pt x="10" y="18"/>
                      <a:pt x="15" y="21"/>
                      <a:pt x="17" y="24"/>
                    </a:cubicBezTo>
                    <a:cubicBezTo>
                      <a:pt x="18" y="25"/>
                      <a:pt x="20" y="26"/>
                      <a:pt x="21" y="27"/>
                    </a:cubicBezTo>
                    <a:cubicBezTo>
                      <a:pt x="21" y="26"/>
                      <a:pt x="22" y="25"/>
                      <a:pt x="21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69">
                <a:extLst>
                  <a:ext uri="{FF2B5EF4-FFF2-40B4-BE49-F238E27FC236}">
                    <a16:creationId xmlns:a16="http://schemas.microsoft.com/office/drawing/2014/main" id="{4B08F23B-CE6C-4404-AE85-2DFA97EC7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188" y="3147499"/>
                <a:ext cx="99123" cy="85321"/>
              </a:xfrm>
              <a:custGeom>
                <a:avLst/>
                <a:gdLst>
                  <a:gd name="T0" fmla="*/ 24 w 43"/>
                  <a:gd name="T1" fmla="*/ 30 h 37"/>
                  <a:gd name="T2" fmla="*/ 18 w 43"/>
                  <a:gd name="T3" fmla="*/ 22 h 37"/>
                  <a:gd name="T4" fmla="*/ 14 w 43"/>
                  <a:gd name="T5" fmla="*/ 16 h 37"/>
                  <a:gd name="T6" fmla="*/ 18 w 43"/>
                  <a:gd name="T7" fmla="*/ 14 h 37"/>
                  <a:gd name="T8" fmla="*/ 23 w 43"/>
                  <a:gd name="T9" fmla="*/ 13 h 37"/>
                  <a:gd name="T10" fmla="*/ 35 w 43"/>
                  <a:gd name="T11" fmla="*/ 15 h 37"/>
                  <a:gd name="T12" fmla="*/ 43 w 43"/>
                  <a:gd name="T13" fmla="*/ 18 h 37"/>
                  <a:gd name="T14" fmla="*/ 42 w 43"/>
                  <a:gd name="T15" fmla="*/ 16 h 37"/>
                  <a:gd name="T16" fmla="*/ 40 w 43"/>
                  <a:gd name="T17" fmla="*/ 11 h 37"/>
                  <a:gd name="T18" fmla="*/ 38 w 43"/>
                  <a:gd name="T19" fmla="*/ 6 h 37"/>
                  <a:gd name="T20" fmla="*/ 35 w 43"/>
                  <a:gd name="T21" fmla="*/ 7 h 37"/>
                  <a:gd name="T22" fmla="*/ 27 w 43"/>
                  <a:gd name="T23" fmla="*/ 5 h 37"/>
                  <a:gd name="T24" fmla="*/ 20 w 43"/>
                  <a:gd name="T25" fmla="*/ 0 h 37"/>
                  <a:gd name="T26" fmla="*/ 15 w 43"/>
                  <a:gd name="T27" fmla="*/ 3 h 37"/>
                  <a:gd name="T28" fmla="*/ 13 w 43"/>
                  <a:gd name="T29" fmla="*/ 7 h 37"/>
                  <a:gd name="T30" fmla="*/ 10 w 43"/>
                  <a:gd name="T31" fmla="*/ 11 h 37"/>
                  <a:gd name="T32" fmla="*/ 5 w 43"/>
                  <a:gd name="T33" fmla="*/ 10 h 37"/>
                  <a:gd name="T34" fmla="*/ 0 w 43"/>
                  <a:gd name="T35" fmla="*/ 11 h 37"/>
                  <a:gd name="T36" fmla="*/ 1 w 43"/>
                  <a:gd name="T37" fmla="*/ 15 h 37"/>
                  <a:gd name="T38" fmla="*/ 7 w 43"/>
                  <a:gd name="T39" fmla="*/ 17 h 37"/>
                  <a:gd name="T40" fmla="*/ 14 w 43"/>
                  <a:gd name="T41" fmla="*/ 29 h 37"/>
                  <a:gd name="T42" fmla="*/ 21 w 43"/>
                  <a:gd name="T43" fmla="*/ 32 h 37"/>
                  <a:gd name="T44" fmla="*/ 28 w 43"/>
                  <a:gd name="T45" fmla="*/ 36 h 37"/>
                  <a:gd name="T46" fmla="*/ 31 w 43"/>
                  <a:gd name="T47" fmla="*/ 37 h 37"/>
                  <a:gd name="T48" fmla="*/ 24 w 43"/>
                  <a:gd name="T49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37">
                    <a:moveTo>
                      <a:pt x="24" y="30"/>
                    </a:moveTo>
                    <a:cubicBezTo>
                      <a:pt x="25" y="29"/>
                      <a:pt x="18" y="25"/>
                      <a:pt x="18" y="22"/>
                    </a:cubicBezTo>
                    <a:cubicBezTo>
                      <a:pt x="18" y="19"/>
                      <a:pt x="15" y="18"/>
                      <a:pt x="14" y="16"/>
                    </a:cubicBezTo>
                    <a:cubicBezTo>
                      <a:pt x="14" y="15"/>
                      <a:pt x="16" y="13"/>
                      <a:pt x="18" y="14"/>
                    </a:cubicBezTo>
                    <a:cubicBezTo>
                      <a:pt x="19" y="16"/>
                      <a:pt x="21" y="13"/>
                      <a:pt x="23" y="13"/>
                    </a:cubicBezTo>
                    <a:cubicBezTo>
                      <a:pt x="25" y="14"/>
                      <a:pt x="35" y="15"/>
                      <a:pt x="35" y="15"/>
                    </a:cubicBezTo>
                    <a:cubicBezTo>
                      <a:pt x="35" y="15"/>
                      <a:pt x="39" y="15"/>
                      <a:pt x="43" y="18"/>
                    </a:cubicBezTo>
                    <a:cubicBezTo>
                      <a:pt x="42" y="17"/>
                      <a:pt x="42" y="17"/>
                      <a:pt x="42" y="16"/>
                    </a:cubicBezTo>
                    <a:cubicBezTo>
                      <a:pt x="41" y="14"/>
                      <a:pt x="42" y="12"/>
                      <a:pt x="40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6" y="6"/>
                      <a:pt x="35" y="7"/>
                      <a:pt x="35" y="7"/>
                    </a:cubicBezTo>
                    <a:cubicBezTo>
                      <a:pt x="33" y="7"/>
                      <a:pt x="28" y="7"/>
                      <a:pt x="27" y="5"/>
                    </a:cubicBezTo>
                    <a:cubicBezTo>
                      <a:pt x="25" y="3"/>
                      <a:pt x="22" y="1"/>
                      <a:pt x="20" y="0"/>
                    </a:cubicBezTo>
                    <a:cubicBezTo>
                      <a:pt x="19" y="0"/>
                      <a:pt x="16" y="3"/>
                      <a:pt x="15" y="3"/>
                    </a:cubicBezTo>
                    <a:cubicBezTo>
                      <a:pt x="14" y="3"/>
                      <a:pt x="14" y="7"/>
                      <a:pt x="13" y="7"/>
                    </a:cubicBezTo>
                    <a:cubicBezTo>
                      <a:pt x="12" y="7"/>
                      <a:pt x="11" y="9"/>
                      <a:pt x="10" y="11"/>
                    </a:cubicBezTo>
                    <a:cubicBezTo>
                      <a:pt x="10" y="12"/>
                      <a:pt x="7" y="10"/>
                      <a:pt x="5" y="10"/>
                    </a:cubicBezTo>
                    <a:cubicBezTo>
                      <a:pt x="4" y="11"/>
                      <a:pt x="1" y="11"/>
                      <a:pt x="0" y="11"/>
                    </a:cubicBezTo>
                    <a:cubicBezTo>
                      <a:pt x="0" y="13"/>
                      <a:pt x="0" y="15"/>
                      <a:pt x="1" y="15"/>
                    </a:cubicBezTo>
                    <a:cubicBezTo>
                      <a:pt x="3" y="15"/>
                      <a:pt x="7" y="15"/>
                      <a:pt x="7" y="17"/>
                    </a:cubicBezTo>
                    <a:cubicBezTo>
                      <a:pt x="7" y="20"/>
                      <a:pt x="12" y="27"/>
                      <a:pt x="14" y="29"/>
                    </a:cubicBezTo>
                    <a:cubicBezTo>
                      <a:pt x="16" y="31"/>
                      <a:pt x="21" y="30"/>
                      <a:pt x="21" y="32"/>
                    </a:cubicBezTo>
                    <a:cubicBezTo>
                      <a:pt x="21" y="34"/>
                      <a:pt x="24" y="36"/>
                      <a:pt x="28" y="36"/>
                    </a:cubicBezTo>
                    <a:cubicBezTo>
                      <a:pt x="29" y="36"/>
                      <a:pt x="30" y="37"/>
                      <a:pt x="31" y="37"/>
                    </a:cubicBezTo>
                    <a:cubicBezTo>
                      <a:pt x="29" y="34"/>
                      <a:pt x="24" y="31"/>
                      <a:pt x="24" y="3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70">
                <a:extLst>
                  <a:ext uri="{FF2B5EF4-FFF2-40B4-BE49-F238E27FC236}">
                    <a16:creationId xmlns:a16="http://schemas.microsoft.com/office/drawing/2014/main" id="{92126944-BAF8-4B78-994A-5897D431E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3547" y="3237839"/>
                <a:ext cx="33878" cy="69010"/>
              </a:xfrm>
              <a:custGeom>
                <a:avLst/>
                <a:gdLst>
                  <a:gd name="T0" fmla="*/ 10 w 15"/>
                  <a:gd name="T1" fmla="*/ 25 h 30"/>
                  <a:gd name="T2" fmla="*/ 12 w 15"/>
                  <a:gd name="T3" fmla="*/ 22 h 30"/>
                  <a:gd name="T4" fmla="*/ 15 w 15"/>
                  <a:gd name="T5" fmla="*/ 18 h 30"/>
                  <a:gd name="T6" fmla="*/ 15 w 15"/>
                  <a:gd name="T7" fmla="*/ 17 h 30"/>
                  <a:gd name="T8" fmla="*/ 10 w 15"/>
                  <a:gd name="T9" fmla="*/ 12 h 30"/>
                  <a:gd name="T10" fmla="*/ 11 w 15"/>
                  <a:gd name="T11" fmla="*/ 4 h 30"/>
                  <a:gd name="T12" fmla="*/ 4 w 15"/>
                  <a:gd name="T13" fmla="*/ 0 h 30"/>
                  <a:gd name="T14" fmla="*/ 0 w 15"/>
                  <a:gd name="T15" fmla="*/ 6 h 30"/>
                  <a:gd name="T16" fmla="*/ 2 w 15"/>
                  <a:gd name="T17" fmla="*/ 11 h 30"/>
                  <a:gd name="T18" fmla="*/ 2 w 15"/>
                  <a:gd name="T19" fmla="*/ 23 h 30"/>
                  <a:gd name="T20" fmla="*/ 8 w 15"/>
                  <a:gd name="T21" fmla="*/ 30 h 30"/>
                  <a:gd name="T22" fmla="*/ 10 w 15"/>
                  <a:gd name="T23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30">
                    <a:moveTo>
                      <a:pt x="10" y="25"/>
                    </a:moveTo>
                    <a:cubicBezTo>
                      <a:pt x="12" y="25"/>
                      <a:pt x="11" y="23"/>
                      <a:pt x="12" y="22"/>
                    </a:cubicBezTo>
                    <a:cubicBezTo>
                      <a:pt x="13" y="21"/>
                      <a:pt x="15" y="18"/>
                      <a:pt x="15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6"/>
                      <a:pt x="11" y="14"/>
                      <a:pt x="10" y="12"/>
                    </a:cubicBezTo>
                    <a:cubicBezTo>
                      <a:pt x="10" y="10"/>
                      <a:pt x="10" y="7"/>
                      <a:pt x="11" y="4"/>
                    </a:cubicBezTo>
                    <a:cubicBezTo>
                      <a:pt x="10" y="3"/>
                      <a:pt x="5" y="0"/>
                      <a:pt x="4" y="0"/>
                    </a:cubicBezTo>
                    <a:cubicBezTo>
                      <a:pt x="3" y="0"/>
                      <a:pt x="1" y="3"/>
                      <a:pt x="0" y="6"/>
                    </a:cubicBezTo>
                    <a:cubicBezTo>
                      <a:pt x="3" y="7"/>
                      <a:pt x="5" y="9"/>
                      <a:pt x="2" y="11"/>
                    </a:cubicBezTo>
                    <a:cubicBezTo>
                      <a:pt x="0" y="13"/>
                      <a:pt x="0" y="21"/>
                      <a:pt x="2" y="23"/>
                    </a:cubicBezTo>
                    <a:cubicBezTo>
                      <a:pt x="5" y="25"/>
                      <a:pt x="5" y="28"/>
                      <a:pt x="8" y="30"/>
                    </a:cubicBezTo>
                    <a:cubicBezTo>
                      <a:pt x="8" y="28"/>
                      <a:pt x="9" y="25"/>
                      <a:pt x="1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71">
                <a:extLst>
                  <a:ext uri="{FF2B5EF4-FFF2-40B4-BE49-F238E27FC236}">
                    <a16:creationId xmlns:a16="http://schemas.microsoft.com/office/drawing/2014/main" id="{71B24195-BA59-4F26-893A-FE93CC8B7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904" y="3088527"/>
                <a:ext cx="135510" cy="61482"/>
              </a:xfrm>
              <a:custGeom>
                <a:avLst/>
                <a:gdLst>
                  <a:gd name="T0" fmla="*/ 50 w 59"/>
                  <a:gd name="T1" fmla="*/ 2 h 27"/>
                  <a:gd name="T2" fmla="*/ 43 w 59"/>
                  <a:gd name="T3" fmla="*/ 0 h 27"/>
                  <a:gd name="T4" fmla="*/ 41 w 59"/>
                  <a:gd name="T5" fmla="*/ 4 h 27"/>
                  <a:gd name="T6" fmla="*/ 34 w 59"/>
                  <a:gd name="T7" fmla="*/ 4 h 27"/>
                  <a:gd name="T8" fmla="*/ 30 w 59"/>
                  <a:gd name="T9" fmla="*/ 7 h 27"/>
                  <a:gd name="T10" fmla="*/ 27 w 59"/>
                  <a:gd name="T11" fmla="*/ 12 h 27"/>
                  <a:gd name="T12" fmla="*/ 23 w 59"/>
                  <a:gd name="T13" fmla="*/ 14 h 27"/>
                  <a:gd name="T14" fmla="*/ 15 w 59"/>
                  <a:gd name="T15" fmla="*/ 16 h 27"/>
                  <a:gd name="T16" fmla="*/ 11 w 59"/>
                  <a:gd name="T17" fmla="*/ 16 h 27"/>
                  <a:gd name="T18" fmla="*/ 6 w 59"/>
                  <a:gd name="T19" fmla="*/ 17 h 27"/>
                  <a:gd name="T20" fmla="*/ 1 w 59"/>
                  <a:gd name="T21" fmla="*/ 16 h 27"/>
                  <a:gd name="T22" fmla="*/ 0 w 59"/>
                  <a:gd name="T23" fmla="*/ 20 h 27"/>
                  <a:gd name="T24" fmla="*/ 4 w 59"/>
                  <a:gd name="T25" fmla="*/ 22 h 27"/>
                  <a:gd name="T26" fmla="*/ 9 w 59"/>
                  <a:gd name="T27" fmla="*/ 23 h 27"/>
                  <a:gd name="T28" fmla="*/ 14 w 59"/>
                  <a:gd name="T29" fmla="*/ 22 h 27"/>
                  <a:gd name="T30" fmla="*/ 21 w 59"/>
                  <a:gd name="T31" fmla="*/ 21 h 27"/>
                  <a:gd name="T32" fmla="*/ 22 w 59"/>
                  <a:gd name="T33" fmla="*/ 24 h 27"/>
                  <a:gd name="T34" fmla="*/ 30 w 59"/>
                  <a:gd name="T35" fmla="*/ 25 h 27"/>
                  <a:gd name="T36" fmla="*/ 39 w 59"/>
                  <a:gd name="T37" fmla="*/ 27 h 27"/>
                  <a:gd name="T38" fmla="*/ 46 w 59"/>
                  <a:gd name="T39" fmla="*/ 24 h 27"/>
                  <a:gd name="T40" fmla="*/ 51 w 59"/>
                  <a:gd name="T41" fmla="*/ 23 h 27"/>
                  <a:gd name="T42" fmla="*/ 51 w 59"/>
                  <a:gd name="T43" fmla="*/ 23 h 27"/>
                  <a:gd name="T44" fmla="*/ 52 w 59"/>
                  <a:gd name="T45" fmla="*/ 21 h 27"/>
                  <a:gd name="T46" fmla="*/ 54 w 59"/>
                  <a:gd name="T47" fmla="*/ 17 h 27"/>
                  <a:gd name="T48" fmla="*/ 55 w 59"/>
                  <a:gd name="T49" fmla="*/ 14 h 27"/>
                  <a:gd name="T50" fmla="*/ 58 w 59"/>
                  <a:gd name="T51" fmla="*/ 12 h 27"/>
                  <a:gd name="T52" fmla="*/ 59 w 59"/>
                  <a:gd name="T53" fmla="*/ 10 h 27"/>
                  <a:gd name="T54" fmla="*/ 56 w 59"/>
                  <a:gd name="T55" fmla="*/ 3 h 27"/>
                  <a:gd name="T56" fmla="*/ 50 w 59"/>
                  <a:gd name="T5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9" h="27">
                    <a:moveTo>
                      <a:pt x="50" y="2"/>
                    </a:moveTo>
                    <a:cubicBezTo>
                      <a:pt x="48" y="0"/>
                      <a:pt x="43" y="0"/>
                      <a:pt x="43" y="0"/>
                    </a:cubicBezTo>
                    <a:cubicBezTo>
                      <a:pt x="43" y="0"/>
                      <a:pt x="42" y="2"/>
                      <a:pt x="41" y="4"/>
                    </a:cubicBezTo>
                    <a:cubicBezTo>
                      <a:pt x="41" y="5"/>
                      <a:pt x="37" y="5"/>
                      <a:pt x="34" y="4"/>
                    </a:cubicBezTo>
                    <a:cubicBezTo>
                      <a:pt x="33" y="5"/>
                      <a:pt x="30" y="6"/>
                      <a:pt x="30" y="7"/>
                    </a:cubicBezTo>
                    <a:cubicBezTo>
                      <a:pt x="29" y="9"/>
                      <a:pt x="25" y="8"/>
                      <a:pt x="27" y="12"/>
                    </a:cubicBezTo>
                    <a:cubicBezTo>
                      <a:pt x="28" y="16"/>
                      <a:pt x="25" y="15"/>
                      <a:pt x="23" y="14"/>
                    </a:cubicBezTo>
                    <a:cubicBezTo>
                      <a:pt x="22" y="14"/>
                      <a:pt x="17" y="15"/>
                      <a:pt x="15" y="16"/>
                    </a:cubicBezTo>
                    <a:cubicBezTo>
                      <a:pt x="14" y="17"/>
                      <a:pt x="12" y="17"/>
                      <a:pt x="11" y="16"/>
                    </a:cubicBezTo>
                    <a:cubicBezTo>
                      <a:pt x="9" y="16"/>
                      <a:pt x="7" y="15"/>
                      <a:pt x="6" y="17"/>
                    </a:cubicBezTo>
                    <a:cubicBezTo>
                      <a:pt x="5" y="19"/>
                      <a:pt x="3" y="16"/>
                      <a:pt x="1" y="16"/>
                    </a:cubicBezTo>
                    <a:cubicBezTo>
                      <a:pt x="0" y="16"/>
                      <a:pt x="0" y="19"/>
                      <a:pt x="0" y="20"/>
                    </a:cubicBezTo>
                    <a:cubicBezTo>
                      <a:pt x="0" y="21"/>
                      <a:pt x="3" y="23"/>
                      <a:pt x="4" y="22"/>
                    </a:cubicBezTo>
                    <a:cubicBezTo>
                      <a:pt x="6" y="22"/>
                      <a:pt x="8" y="22"/>
                      <a:pt x="9" y="23"/>
                    </a:cubicBezTo>
                    <a:cubicBezTo>
                      <a:pt x="11" y="24"/>
                      <a:pt x="13" y="23"/>
                      <a:pt x="14" y="22"/>
                    </a:cubicBezTo>
                    <a:cubicBezTo>
                      <a:pt x="15" y="21"/>
                      <a:pt x="20" y="21"/>
                      <a:pt x="21" y="21"/>
                    </a:cubicBezTo>
                    <a:cubicBezTo>
                      <a:pt x="21" y="21"/>
                      <a:pt x="21" y="24"/>
                      <a:pt x="22" y="24"/>
                    </a:cubicBezTo>
                    <a:cubicBezTo>
                      <a:pt x="23" y="25"/>
                      <a:pt x="27" y="25"/>
                      <a:pt x="30" y="25"/>
                    </a:cubicBezTo>
                    <a:cubicBezTo>
                      <a:pt x="33" y="25"/>
                      <a:pt x="37" y="27"/>
                      <a:pt x="39" y="27"/>
                    </a:cubicBezTo>
                    <a:cubicBezTo>
                      <a:pt x="40" y="27"/>
                      <a:pt x="42" y="24"/>
                      <a:pt x="46" y="24"/>
                    </a:cubicBezTo>
                    <a:cubicBezTo>
                      <a:pt x="49" y="24"/>
                      <a:pt x="51" y="22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2"/>
                      <a:pt x="52" y="21"/>
                      <a:pt x="52" y="21"/>
                    </a:cubicBezTo>
                    <a:cubicBezTo>
                      <a:pt x="54" y="21"/>
                      <a:pt x="53" y="18"/>
                      <a:pt x="54" y="17"/>
                    </a:cubicBezTo>
                    <a:cubicBezTo>
                      <a:pt x="55" y="16"/>
                      <a:pt x="53" y="14"/>
                      <a:pt x="55" y="14"/>
                    </a:cubicBezTo>
                    <a:cubicBezTo>
                      <a:pt x="56" y="14"/>
                      <a:pt x="58" y="14"/>
                      <a:pt x="58" y="12"/>
                    </a:cubicBezTo>
                    <a:cubicBezTo>
                      <a:pt x="58" y="11"/>
                      <a:pt x="59" y="10"/>
                      <a:pt x="59" y="10"/>
                    </a:cubicBezTo>
                    <a:cubicBezTo>
                      <a:pt x="57" y="7"/>
                      <a:pt x="56" y="3"/>
                      <a:pt x="56" y="3"/>
                    </a:cubicBezTo>
                    <a:cubicBezTo>
                      <a:pt x="56" y="3"/>
                      <a:pt x="52" y="5"/>
                      <a:pt x="50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72">
                <a:extLst>
                  <a:ext uri="{FF2B5EF4-FFF2-40B4-BE49-F238E27FC236}">
                    <a16:creationId xmlns:a16="http://schemas.microsoft.com/office/drawing/2014/main" id="{69EAFDD8-7154-4826-B874-A4FCA5A03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849" y="3094801"/>
                <a:ext cx="119199" cy="69010"/>
              </a:xfrm>
              <a:custGeom>
                <a:avLst/>
                <a:gdLst>
                  <a:gd name="T0" fmla="*/ 51 w 52"/>
                  <a:gd name="T1" fmla="*/ 6 h 30"/>
                  <a:gd name="T2" fmla="*/ 49 w 52"/>
                  <a:gd name="T3" fmla="*/ 5 h 30"/>
                  <a:gd name="T4" fmla="*/ 44 w 52"/>
                  <a:gd name="T5" fmla="*/ 3 h 30"/>
                  <a:gd name="T6" fmla="*/ 36 w 52"/>
                  <a:gd name="T7" fmla="*/ 1 h 30"/>
                  <a:gd name="T8" fmla="*/ 29 w 52"/>
                  <a:gd name="T9" fmla="*/ 5 h 30"/>
                  <a:gd name="T10" fmla="*/ 20 w 52"/>
                  <a:gd name="T11" fmla="*/ 8 h 30"/>
                  <a:gd name="T12" fmla="*/ 9 w 52"/>
                  <a:gd name="T13" fmla="*/ 8 h 30"/>
                  <a:gd name="T14" fmla="*/ 8 w 52"/>
                  <a:gd name="T15" fmla="*/ 7 h 30"/>
                  <a:gd name="T16" fmla="*/ 7 w 52"/>
                  <a:gd name="T17" fmla="*/ 9 h 30"/>
                  <a:gd name="T18" fmla="*/ 4 w 52"/>
                  <a:gd name="T19" fmla="*/ 11 h 30"/>
                  <a:gd name="T20" fmla="*/ 3 w 52"/>
                  <a:gd name="T21" fmla="*/ 14 h 30"/>
                  <a:gd name="T22" fmla="*/ 1 w 52"/>
                  <a:gd name="T23" fmla="*/ 18 h 30"/>
                  <a:gd name="T24" fmla="*/ 0 w 52"/>
                  <a:gd name="T25" fmla="*/ 20 h 30"/>
                  <a:gd name="T26" fmla="*/ 2 w 52"/>
                  <a:gd name="T27" fmla="*/ 23 h 30"/>
                  <a:gd name="T28" fmla="*/ 2 w 52"/>
                  <a:gd name="T29" fmla="*/ 23 h 30"/>
                  <a:gd name="T30" fmla="*/ 9 w 52"/>
                  <a:gd name="T31" fmla="*/ 28 h 30"/>
                  <a:gd name="T32" fmla="*/ 17 w 52"/>
                  <a:gd name="T33" fmla="*/ 30 h 30"/>
                  <a:gd name="T34" fmla="*/ 28 w 52"/>
                  <a:gd name="T35" fmla="*/ 26 h 30"/>
                  <a:gd name="T36" fmla="*/ 31 w 52"/>
                  <a:gd name="T37" fmla="*/ 27 h 30"/>
                  <a:gd name="T38" fmla="*/ 34 w 52"/>
                  <a:gd name="T39" fmla="*/ 28 h 30"/>
                  <a:gd name="T40" fmla="*/ 38 w 52"/>
                  <a:gd name="T41" fmla="*/ 24 h 30"/>
                  <a:gd name="T42" fmla="*/ 46 w 52"/>
                  <a:gd name="T43" fmla="*/ 12 h 30"/>
                  <a:gd name="T44" fmla="*/ 51 w 52"/>
                  <a:gd name="T45" fmla="*/ 9 h 30"/>
                  <a:gd name="T46" fmla="*/ 51 w 52"/>
                  <a:gd name="T4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30">
                    <a:moveTo>
                      <a:pt x="51" y="6"/>
                    </a:moveTo>
                    <a:cubicBezTo>
                      <a:pt x="50" y="6"/>
                      <a:pt x="49" y="5"/>
                      <a:pt x="49" y="5"/>
                    </a:cubicBezTo>
                    <a:cubicBezTo>
                      <a:pt x="46" y="4"/>
                      <a:pt x="44" y="4"/>
                      <a:pt x="44" y="3"/>
                    </a:cubicBezTo>
                    <a:cubicBezTo>
                      <a:pt x="42" y="2"/>
                      <a:pt x="37" y="1"/>
                      <a:pt x="36" y="1"/>
                    </a:cubicBezTo>
                    <a:cubicBezTo>
                      <a:pt x="35" y="0"/>
                      <a:pt x="30" y="5"/>
                      <a:pt x="29" y="5"/>
                    </a:cubicBezTo>
                    <a:cubicBezTo>
                      <a:pt x="27" y="5"/>
                      <a:pt x="20" y="6"/>
                      <a:pt x="20" y="8"/>
                    </a:cubicBezTo>
                    <a:cubicBezTo>
                      <a:pt x="20" y="10"/>
                      <a:pt x="12" y="10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7" y="8"/>
                      <a:pt x="7" y="9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2" y="11"/>
                      <a:pt x="4" y="13"/>
                      <a:pt x="3" y="14"/>
                    </a:cubicBezTo>
                    <a:cubicBezTo>
                      <a:pt x="2" y="15"/>
                      <a:pt x="3" y="18"/>
                      <a:pt x="1" y="18"/>
                    </a:cubicBezTo>
                    <a:cubicBezTo>
                      <a:pt x="1" y="18"/>
                      <a:pt x="0" y="19"/>
                      <a:pt x="0" y="20"/>
                    </a:cubicBezTo>
                    <a:cubicBezTo>
                      <a:pt x="1" y="20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4" y="24"/>
                      <a:pt x="7" y="26"/>
                      <a:pt x="9" y="28"/>
                    </a:cubicBezTo>
                    <a:cubicBezTo>
                      <a:pt x="10" y="30"/>
                      <a:pt x="15" y="30"/>
                      <a:pt x="17" y="30"/>
                    </a:cubicBezTo>
                    <a:cubicBezTo>
                      <a:pt x="19" y="29"/>
                      <a:pt x="28" y="26"/>
                      <a:pt x="28" y="26"/>
                    </a:cubicBezTo>
                    <a:cubicBezTo>
                      <a:pt x="28" y="26"/>
                      <a:pt x="30" y="27"/>
                      <a:pt x="31" y="27"/>
                    </a:cubicBezTo>
                    <a:cubicBezTo>
                      <a:pt x="32" y="27"/>
                      <a:pt x="33" y="27"/>
                      <a:pt x="34" y="28"/>
                    </a:cubicBezTo>
                    <a:cubicBezTo>
                      <a:pt x="34" y="27"/>
                      <a:pt x="36" y="26"/>
                      <a:pt x="38" y="24"/>
                    </a:cubicBezTo>
                    <a:cubicBezTo>
                      <a:pt x="41" y="22"/>
                      <a:pt x="45" y="13"/>
                      <a:pt x="46" y="12"/>
                    </a:cubicBezTo>
                    <a:cubicBezTo>
                      <a:pt x="47" y="11"/>
                      <a:pt x="50" y="10"/>
                      <a:pt x="51" y="9"/>
                    </a:cubicBezTo>
                    <a:cubicBezTo>
                      <a:pt x="52" y="8"/>
                      <a:pt x="52" y="7"/>
                      <a:pt x="51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73">
                <a:extLst>
                  <a:ext uri="{FF2B5EF4-FFF2-40B4-BE49-F238E27FC236}">
                    <a16:creationId xmlns:a16="http://schemas.microsoft.com/office/drawing/2014/main" id="{248BCDD7-2117-4A62-BCD3-841BFEA3D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9329" y="3039593"/>
                <a:ext cx="116690" cy="60227"/>
              </a:xfrm>
              <a:custGeom>
                <a:avLst/>
                <a:gdLst>
                  <a:gd name="T0" fmla="*/ 49 w 51"/>
                  <a:gd name="T1" fmla="*/ 12 h 26"/>
                  <a:gd name="T2" fmla="*/ 43 w 51"/>
                  <a:gd name="T3" fmla="*/ 10 h 26"/>
                  <a:gd name="T4" fmla="*/ 41 w 51"/>
                  <a:gd name="T5" fmla="*/ 7 h 26"/>
                  <a:gd name="T6" fmla="*/ 37 w 51"/>
                  <a:gd name="T7" fmla="*/ 8 h 26"/>
                  <a:gd name="T8" fmla="*/ 32 w 51"/>
                  <a:gd name="T9" fmla="*/ 6 h 26"/>
                  <a:gd name="T10" fmla="*/ 27 w 51"/>
                  <a:gd name="T11" fmla="*/ 3 h 26"/>
                  <a:gd name="T12" fmla="*/ 22 w 51"/>
                  <a:gd name="T13" fmla="*/ 0 h 26"/>
                  <a:gd name="T14" fmla="*/ 22 w 51"/>
                  <a:gd name="T15" fmla="*/ 1 h 26"/>
                  <a:gd name="T16" fmla="*/ 18 w 51"/>
                  <a:gd name="T17" fmla="*/ 1 h 26"/>
                  <a:gd name="T18" fmla="*/ 11 w 51"/>
                  <a:gd name="T19" fmla="*/ 4 h 26"/>
                  <a:gd name="T20" fmla="*/ 3 w 51"/>
                  <a:gd name="T21" fmla="*/ 7 h 26"/>
                  <a:gd name="T22" fmla="*/ 3 w 51"/>
                  <a:gd name="T23" fmla="*/ 12 h 26"/>
                  <a:gd name="T24" fmla="*/ 6 w 51"/>
                  <a:gd name="T25" fmla="*/ 18 h 26"/>
                  <a:gd name="T26" fmla="*/ 14 w 51"/>
                  <a:gd name="T27" fmla="*/ 25 h 26"/>
                  <a:gd name="T28" fmla="*/ 14 w 51"/>
                  <a:gd name="T29" fmla="*/ 25 h 26"/>
                  <a:gd name="T30" fmla="*/ 21 w 51"/>
                  <a:gd name="T31" fmla="*/ 25 h 26"/>
                  <a:gd name="T32" fmla="*/ 23 w 51"/>
                  <a:gd name="T33" fmla="*/ 21 h 26"/>
                  <a:gd name="T34" fmla="*/ 30 w 51"/>
                  <a:gd name="T35" fmla="*/ 23 h 26"/>
                  <a:gd name="T36" fmla="*/ 36 w 51"/>
                  <a:gd name="T37" fmla="*/ 24 h 26"/>
                  <a:gd name="T38" fmla="*/ 37 w 51"/>
                  <a:gd name="T39" fmla="*/ 26 h 26"/>
                  <a:gd name="T40" fmla="*/ 39 w 51"/>
                  <a:gd name="T41" fmla="*/ 23 h 26"/>
                  <a:gd name="T42" fmla="*/ 47 w 51"/>
                  <a:gd name="T43" fmla="*/ 19 h 26"/>
                  <a:gd name="T44" fmla="*/ 51 w 51"/>
                  <a:gd name="T45" fmla="*/ 16 h 26"/>
                  <a:gd name="T46" fmla="*/ 49 w 51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" h="26">
                    <a:moveTo>
                      <a:pt x="49" y="12"/>
                    </a:moveTo>
                    <a:cubicBezTo>
                      <a:pt x="47" y="11"/>
                      <a:pt x="44" y="11"/>
                      <a:pt x="43" y="10"/>
                    </a:cubicBezTo>
                    <a:cubicBezTo>
                      <a:pt x="43" y="9"/>
                      <a:pt x="43" y="7"/>
                      <a:pt x="41" y="7"/>
                    </a:cubicBezTo>
                    <a:cubicBezTo>
                      <a:pt x="40" y="7"/>
                      <a:pt x="37" y="6"/>
                      <a:pt x="37" y="8"/>
                    </a:cubicBezTo>
                    <a:cubicBezTo>
                      <a:pt x="36" y="10"/>
                      <a:pt x="33" y="8"/>
                      <a:pt x="32" y="6"/>
                    </a:cubicBezTo>
                    <a:cubicBezTo>
                      <a:pt x="32" y="5"/>
                      <a:pt x="31" y="4"/>
                      <a:pt x="27" y="3"/>
                    </a:cubicBezTo>
                    <a:cubicBezTo>
                      <a:pt x="26" y="2"/>
                      <a:pt x="24" y="1"/>
                      <a:pt x="22" y="0"/>
                    </a:cubicBezTo>
                    <a:cubicBezTo>
                      <a:pt x="22" y="0"/>
                      <a:pt x="22" y="1"/>
                      <a:pt x="22" y="1"/>
                    </a:cubicBezTo>
                    <a:cubicBezTo>
                      <a:pt x="21" y="2"/>
                      <a:pt x="19" y="0"/>
                      <a:pt x="18" y="1"/>
                    </a:cubicBezTo>
                    <a:cubicBezTo>
                      <a:pt x="17" y="2"/>
                      <a:pt x="13" y="2"/>
                      <a:pt x="11" y="4"/>
                    </a:cubicBezTo>
                    <a:cubicBezTo>
                      <a:pt x="9" y="6"/>
                      <a:pt x="5" y="7"/>
                      <a:pt x="3" y="7"/>
                    </a:cubicBezTo>
                    <a:cubicBezTo>
                      <a:pt x="0" y="8"/>
                      <a:pt x="2" y="10"/>
                      <a:pt x="3" y="12"/>
                    </a:cubicBezTo>
                    <a:cubicBezTo>
                      <a:pt x="4" y="13"/>
                      <a:pt x="4" y="17"/>
                      <a:pt x="6" y="18"/>
                    </a:cubicBezTo>
                    <a:cubicBezTo>
                      <a:pt x="8" y="20"/>
                      <a:pt x="14" y="23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7" y="26"/>
                      <a:pt x="21" y="26"/>
                      <a:pt x="21" y="25"/>
                    </a:cubicBezTo>
                    <a:cubicBezTo>
                      <a:pt x="22" y="23"/>
                      <a:pt x="23" y="21"/>
                      <a:pt x="23" y="21"/>
                    </a:cubicBezTo>
                    <a:cubicBezTo>
                      <a:pt x="23" y="21"/>
                      <a:pt x="28" y="21"/>
                      <a:pt x="30" y="23"/>
                    </a:cubicBezTo>
                    <a:cubicBezTo>
                      <a:pt x="32" y="26"/>
                      <a:pt x="36" y="24"/>
                      <a:pt x="36" y="24"/>
                    </a:cubicBezTo>
                    <a:cubicBezTo>
                      <a:pt x="36" y="24"/>
                      <a:pt x="36" y="25"/>
                      <a:pt x="37" y="26"/>
                    </a:cubicBezTo>
                    <a:cubicBezTo>
                      <a:pt x="37" y="24"/>
                      <a:pt x="38" y="23"/>
                      <a:pt x="39" y="23"/>
                    </a:cubicBezTo>
                    <a:cubicBezTo>
                      <a:pt x="41" y="23"/>
                      <a:pt x="44" y="23"/>
                      <a:pt x="47" y="19"/>
                    </a:cubicBezTo>
                    <a:cubicBezTo>
                      <a:pt x="48" y="18"/>
                      <a:pt x="50" y="16"/>
                      <a:pt x="51" y="16"/>
                    </a:cubicBezTo>
                    <a:cubicBezTo>
                      <a:pt x="50" y="14"/>
                      <a:pt x="50" y="12"/>
                      <a:pt x="49" y="1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74">
                <a:extLst>
                  <a:ext uri="{FF2B5EF4-FFF2-40B4-BE49-F238E27FC236}">
                    <a16:creationId xmlns:a16="http://schemas.microsoft.com/office/drawing/2014/main" id="{2B2597F1-69A5-44A6-AC43-E8A32E438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4651" y="3074725"/>
                <a:ext cx="102888" cy="43915"/>
              </a:xfrm>
              <a:custGeom>
                <a:avLst/>
                <a:gdLst>
                  <a:gd name="T0" fmla="*/ 33 w 45"/>
                  <a:gd name="T1" fmla="*/ 2 h 19"/>
                  <a:gd name="T2" fmla="*/ 27 w 45"/>
                  <a:gd name="T3" fmla="*/ 2 h 19"/>
                  <a:gd name="T4" fmla="*/ 20 w 45"/>
                  <a:gd name="T5" fmla="*/ 1 h 19"/>
                  <a:gd name="T6" fmla="*/ 15 w 45"/>
                  <a:gd name="T7" fmla="*/ 1 h 19"/>
                  <a:gd name="T8" fmla="*/ 14 w 45"/>
                  <a:gd name="T9" fmla="*/ 1 h 19"/>
                  <a:gd name="T10" fmla="*/ 10 w 45"/>
                  <a:gd name="T11" fmla="*/ 4 h 19"/>
                  <a:gd name="T12" fmla="*/ 2 w 45"/>
                  <a:gd name="T13" fmla="*/ 8 h 19"/>
                  <a:gd name="T14" fmla="*/ 0 w 45"/>
                  <a:gd name="T15" fmla="*/ 11 h 19"/>
                  <a:gd name="T16" fmla="*/ 3 w 45"/>
                  <a:gd name="T17" fmla="*/ 17 h 19"/>
                  <a:gd name="T18" fmla="*/ 14 w 45"/>
                  <a:gd name="T19" fmla="*/ 17 h 19"/>
                  <a:gd name="T20" fmla="*/ 23 w 45"/>
                  <a:gd name="T21" fmla="*/ 14 h 19"/>
                  <a:gd name="T22" fmla="*/ 30 w 45"/>
                  <a:gd name="T23" fmla="*/ 10 h 19"/>
                  <a:gd name="T24" fmla="*/ 38 w 45"/>
                  <a:gd name="T25" fmla="*/ 12 h 19"/>
                  <a:gd name="T26" fmla="*/ 43 w 45"/>
                  <a:gd name="T27" fmla="*/ 14 h 19"/>
                  <a:gd name="T28" fmla="*/ 41 w 45"/>
                  <a:gd name="T29" fmla="*/ 11 h 19"/>
                  <a:gd name="T30" fmla="*/ 45 w 45"/>
                  <a:gd name="T31" fmla="*/ 5 h 19"/>
                  <a:gd name="T32" fmla="*/ 45 w 45"/>
                  <a:gd name="T33" fmla="*/ 5 h 19"/>
                  <a:gd name="T34" fmla="*/ 40 w 45"/>
                  <a:gd name="T35" fmla="*/ 4 h 19"/>
                  <a:gd name="T36" fmla="*/ 33 w 45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19">
                    <a:moveTo>
                      <a:pt x="33" y="2"/>
                    </a:moveTo>
                    <a:cubicBezTo>
                      <a:pt x="30" y="3"/>
                      <a:pt x="29" y="1"/>
                      <a:pt x="27" y="2"/>
                    </a:cubicBezTo>
                    <a:cubicBezTo>
                      <a:pt x="25" y="3"/>
                      <a:pt x="21" y="2"/>
                      <a:pt x="20" y="1"/>
                    </a:cubicBezTo>
                    <a:cubicBezTo>
                      <a:pt x="19" y="0"/>
                      <a:pt x="17" y="3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3" y="1"/>
                      <a:pt x="11" y="3"/>
                      <a:pt x="10" y="4"/>
                    </a:cubicBezTo>
                    <a:cubicBezTo>
                      <a:pt x="7" y="8"/>
                      <a:pt x="4" y="8"/>
                      <a:pt x="2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3"/>
                      <a:pt x="2" y="16"/>
                      <a:pt x="3" y="17"/>
                    </a:cubicBezTo>
                    <a:cubicBezTo>
                      <a:pt x="6" y="19"/>
                      <a:pt x="14" y="19"/>
                      <a:pt x="14" y="17"/>
                    </a:cubicBezTo>
                    <a:cubicBezTo>
                      <a:pt x="14" y="15"/>
                      <a:pt x="21" y="14"/>
                      <a:pt x="23" y="14"/>
                    </a:cubicBezTo>
                    <a:cubicBezTo>
                      <a:pt x="24" y="14"/>
                      <a:pt x="29" y="9"/>
                      <a:pt x="30" y="10"/>
                    </a:cubicBezTo>
                    <a:cubicBezTo>
                      <a:pt x="31" y="10"/>
                      <a:pt x="36" y="11"/>
                      <a:pt x="38" y="12"/>
                    </a:cubicBezTo>
                    <a:cubicBezTo>
                      <a:pt x="38" y="13"/>
                      <a:pt x="40" y="13"/>
                      <a:pt x="43" y="14"/>
                    </a:cubicBezTo>
                    <a:cubicBezTo>
                      <a:pt x="42" y="13"/>
                      <a:pt x="41" y="12"/>
                      <a:pt x="41" y="11"/>
                    </a:cubicBezTo>
                    <a:cubicBezTo>
                      <a:pt x="41" y="10"/>
                      <a:pt x="44" y="6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5"/>
                      <a:pt x="40" y="4"/>
                      <a:pt x="40" y="4"/>
                    </a:cubicBezTo>
                    <a:cubicBezTo>
                      <a:pt x="39" y="3"/>
                      <a:pt x="36" y="2"/>
                      <a:pt x="3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75">
                <a:extLst>
                  <a:ext uri="{FF2B5EF4-FFF2-40B4-BE49-F238E27FC236}">
                    <a16:creationId xmlns:a16="http://schemas.microsoft.com/office/drawing/2014/main" id="{A6A986E7-CAFA-4759-B9F2-A50502ADF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289" y="3249132"/>
                <a:ext cx="70265" cy="115435"/>
              </a:xfrm>
              <a:custGeom>
                <a:avLst/>
                <a:gdLst>
                  <a:gd name="T0" fmla="*/ 22 w 30"/>
                  <a:gd name="T1" fmla="*/ 40 h 50"/>
                  <a:gd name="T2" fmla="*/ 20 w 30"/>
                  <a:gd name="T3" fmla="*/ 36 h 50"/>
                  <a:gd name="T4" fmla="*/ 22 w 30"/>
                  <a:gd name="T5" fmla="*/ 32 h 50"/>
                  <a:gd name="T6" fmla="*/ 20 w 30"/>
                  <a:gd name="T7" fmla="*/ 28 h 50"/>
                  <a:gd name="T8" fmla="*/ 22 w 30"/>
                  <a:gd name="T9" fmla="*/ 24 h 50"/>
                  <a:gd name="T10" fmla="*/ 23 w 30"/>
                  <a:gd name="T11" fmla="*/ 19 h 50"/>
                  <a:gd name="T12" fmla="*/ 23 w 30"/>
                  <a:gd name="T13" fmla="*/ 11 h 50"/>
                  <a:gd name="T14" fmla="*/ 28 w 30"/>
                  <a:gd name="T15" fmla="*/ 7 h 50"/>
                  <a:gd name="T16" fmla="*/ 26 w 30"/>
                  <a:gd name="T17" fmla="*/ 4 h 50"/>
                  <a:gd name="T18" fmla="*/ 21 w 30"/>
                  <a:gd name="T19" fmla="*/ 3 h 50"/>
                  <a:gd name="T20" fmla="*/ 18 w 30"/>
                  <a:gd name="T21" fmla="*/ 3 h 50"/>
                  <a:gd name="T22" fmla="*/ 13 w 30"/>
                  <a:gd name="T23" fmla="*/ 2 h 50"/>
                  <a:gd name="T24" fmla="*/ 10 w 30"/>
                  <a:gd name="T25" fmla="*/ 1 h 50"/>
                  <a:gd name="T26" fmla="*/ 8 w 30"/>
                  <a:gd name="T27" fmla="*/ 2 h 50"/>
                  <a:gd name="T28" fmla="*/ 8 w 30"/>
                  <a:gd name="T29" fmla="*/ 8 h 50"/>
                  <a:gd name="T30" fmla="*/ 3 w 30"/>
                  <a:gd name="T31" fmla="*/ 27 h 50"/>
                  <a:gd name="T32" fmla="*/ 6 w 30"/>
                  <a:gd name="T33" fmla="*/ 34 h 50"/>
                  <a:gd name="T34" fmla="*/ 7 w 30"/>
                  <a:gd name="T35" fmla="*/ 48 h 50"/>
                  <a:gd name="T36" fmla="*/ 13 w 30"/>
                  <a:gd name="T37" fmla="*/ 49 h 50"/>
                  <a:gd name="T38" fmla="*/ 20 w 30"/>
                  <a:gd name="T39" fmla="*/ 48 h 50"/>
                  <a:gd name="T40" fmla="*/ 19 w 30"/>
                  <a:gd name="T41" fmla="*/ 45 h 50"/>
                  <a:gd name="T42" fmla="*/ 22 w 30"/>
                  <a:gd name="T43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50">
                    <a:moveTo>
                      <a:pt x="22" y="40"/>
                    </a:moveTo>
                    <a:cubicBezTo>
                      <a:pt x="25" y="40"/>
                      <a:pt x="21" y="37"/>
                      <a:pt x="20" y="36"/>
                    </a:cubicBezTo>
                    <a:cubicBezTo>
                      <a:pt x="19" y="35"/>
                      <a:pt x="20" y="32"/>
                      <a:pt x="22" y="32"/>
                    </a:cubicBezTo>
                    <a:cubicBezTo>
                      <a:pt x="24" y="32"/>
                      <a:pt x="22" y="30"/>
                      <a:pt x="20" y="28"/>
                    </a:cubicBezTo>
                    <a:cubicBezTo>
                      <a:pt x="18" y="25"/>
                      <a:pt x="20" y="24"/>
                      <a:pt x="22" y="24"/>
                    </a:cubicBezTo>
                    <a:cubicBezTo>
                      <a:pt x="24" y="24"/>
                      <a:pt x="21" y="21"/>
                      <a:pt x="23" y="19"/>
                    </a:cubicBezTo>
                    <a:cubicBezTo>
                      <a:pt x="25" y="17"/>
                      <a:pt x="23" y="13"/>
                      <a:pt x="23" y="11"/>
                    </a:cubicBezTo>
                    <a:cubicBezTo>
                      <a:pt x="23" y="10"/>
                      <a:pt x="26" y="9"/>
                      <a:pt x="28" y="7"/>
                    </a:cubicBezTo>
                    <a:cubicBezTo>
                      <a:pt x="30" y="4"/>
                      <a:pt x="26" y="5"/>
                      <a:pt x="26" y="4"/>
                    </a:cubicBezTo>
                    <a:cubicBezTo>
                      <a:pt x="26" y="2"/>
                      <a:pt x="23" y="1"/>
                      <a:pt x="21" y="3"/>
                    </a:cubicBezTo>
                    <a:cubicBezTo>
                      <a:pt x="19" y="4"/>
                      <a:pt x="20" y="3"/>
                      <a:pt x="18" y="3"/>
                    </a:cubicBezTo>
                    <a:cubicBezTo>
                      <a:pt x="16" y="3"/>
                      <a:pt x="13" y="3"/>
                      <a:pt x="13" y="2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7" y="7"/>
                      <a:pt x="8" y="8"/>
                    </a:cubicBezTo>
                    <a:cubicBezTo>
                      <a:pt x="10" y="10"/>
                      <a:pt x="6" y="23"/>
                      <a:pt x="3" y="27"/>
                    </a:cubicBezTo>
                    <a:cubicBezTo>
                      <a:pt x="0" y="30"/>
                      <a:pt x="3" y="31"/>
                      <a:pt x="6" y="34"/>
                    </a:cubicBezTo>
                    <a:cubicBezTo>
                      <a:pt x="9" y="36"/>
                      <a:pt x="7" y="45"/>
                      <a:pt x="7" y="48"/>
                    </a:cubicBezTo>
                    <a:cubicBezTo>
                      <a:pt x="7" y="50"/>
                      <a:pt x="10" y="49"/>
                      <a:pt x="13" y="49"/>
                    </a:cubicBezTo>
                    <a:cubicBezTo>
                      <a:pt x="15" y="49"/>
                      <a:pt x="18" y="48"/>
                      <a:pt x="20" y="48"/>
                    </a:cubicBezTo>
                    <a:cubicBezTo>
                      <a:pt x="19" y="47"/>
                      <a:pt x="19" y="46"/>
                      <a:pt x="19" y="45"/>
                    </a:cubicBezTo>
                    <a:cubicBezTo>
                      <a:pt x="19" y="43"/>
                      <a:pt x="19" y="41"/>
                      <a:pt x="22" y="4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76">
                <a:extLst>
                  <a:ext uri="{FF2B5EF4-FFF2-40B4-BE49-F238E27FC236}">
                    <a16:creationId xmlns:a16="http://schemas.microsoft.com/office/drawing/2014/main" id="{0FDF2EAA-4AF5-4F7F-A0A9-1EAA33E35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2451" y="2979366"/>
                <a:ext cx="76538" cy="65246"/>
              </a:xfrm>
              <a:custGeom>
                <a:avLst/>
                <a:gdLst>
                  <a:gd name="T0" fmla="*/ 10 w 33"/>
                  <a:gd name="T1" fmla="*/ 22 h 28"/>
                  <a:gd name="T2" fmla="*/ 16 w 33"/>
                  <a:gd name="T3" fmla="*/ 23 h 28"/>
                  <a:gd name="T4" fmla="*/ 22 w 33"/>
                  <a:gd name="T5" fmla="*/ 27 h 28"/>
                  <a:gd name="T6" fmla="*/ 23 w 33"/>
                  <a:gd name="T7" fmla="*/ 28 h 28"/>
                  <a:gd name="T8" fmla="*/ 24 w 33"/>
                  <a:gd name="T9" fmla="*/ 22 h 28"/>
                  <a:gd name="T10" fmla="*/ 25 w 33"/>
                  <a:gd name="T11" fmla="*/ 18 h 28"/>
                  <a:gd name="T12" fmla="*/ 29 w 33"/>
                  <a:gd name="T13" fmla="*/ 16 h 28"/>
                  <a:gd name="T14" fmla="*/ 31 w 33"/>
                  <a:gd name="T15" fmla="*/ 13 h 28"/>
                  <a:gd name="T16" fmla="*/ 28 w 33"/>
                  <a:gd name="T17" fmla="*/ 9 h 28"/>
                  <a:gd name="T18" fmla="*/ 32 w 33"/>
                  <a:gd name="T19" fmla="*/ 5 h 28"/>
                  <a:gd name="T20" fmla="*/ 32 w 33"/>
                  <a:gd name="T21" fmla="*/ 0 h 28"/>
                  <a:gd name="T22" fmla="*/ 30 w 33"/>
                  <a:gd name="T23" fmla="*/ 1 h 28"/>
                  <a:gd name="T24" fmla="*/ 22 w 33"/>
                  <a:gd name="T25" fmla="*/ 1 h 28"/>
                  <a:gd name="T26" fmla="*/ 19 w 33"/>
                  <a:gd name="T27" fmla="*/ 7 h 28"/>
                  <a:gd name="T28" fmla="*/ 15 w 33"/>
                  <a:gd name="T29" fmla="*/ 7 h 28"/>
                  <a:gd name="T30" fmla="*/ 11 w 33"/>
                  <a:gd name="T31" fmla="*/ 9 h 28"/>
                  <a:gd name="T32" fmla="*/ 8 w 33"/>
                  <a:gd name="T33" fmla="*/ 15 h 28"/>
                  <a:gd name="T34" fmla="*/ 1 w 33"/>
                  <a:gd name="T35" fmla="*/ 23 h 28"/>
                  <a:gd name="T36" fmla="*/ 0 w 33"/>
                  <a:gd name="T37" fmla="*/ 23 h 28"/>
                  <a:gd name="T38" fmla="*/ 3 w 33"/>
                  <a:gd name="T39" fmla="*/ 24 h 28"/>
                  <a:gd name="T40" fmla="*/ 10 w 33"/>
                  <a:gd name="T41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28">
                    <a:moveTo>
                      <a:pt x="10" y="22"/>
                    </a:moveTo>
                    <a:cubicBezTo>
                      <a:pt x="12" y="20"/>
                      <a:pt x="14" y="21"/>
                      <a:pt x="16" y="23"/>
                    </a:cubicBezTo>
                    <a:cubicBezTo>
                      <a:pt x="17" y="24"/>
                      <a:pt x="19" y="24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4" y="27"/>
                      <a:pt x="24" y="24"/>
                      <a:pt x="24" y="22"/>
                    </a:cubicBezTo>
                    <a:cubicBezTo>
                      <a:pt x="25" y="20"/>
                      <a:pt x="24" y="18"/>
                      <a:pt x="25" y="18"/>
                    </a:cubicBezTo>
                    <a:cubicBezTo>
                      <a:pt x="26" y="18"/>
                      <a:pt x="29" y="18"/>
                      <a:pt x="29" y="16"/>
                    </a:cubicBezTo>
                    <a:cubicBezTo>
                      <a:pt x="29" y="14"/>
                      <a:pt x="30" y="15"/>
                      <a:pt x="31" y="13"/>
                    </a:cubicBezTo>
                    <a:cubicBezTo>
                      <a:pt x="32" y="12"/>
                      <a:pt x="29" y="10"/>
                      <a:pt x="28" y="9"/>
                    </a:cubicBezTo>
                    <a:cubicBezTo>
                      <a:pt x="28" y="8"/>
                      <a:pt x="30" y="8"/>
                      <a:pt x="32" y="5"/>
                    </a:cubicBezTo>
                    <a:cubicBezTo>
                      <a:pt x="33" y="4"/>
                      <a:pt x="33" y="2"/>
                      <a:pt x="32" y="0"/>
                    </a:cubicBezTo>
                    <a:cubicBezTo>
                      <a:pt x="32" y="1"/>
                      <a:pt x="31" y="1"/>
                      <a:pt x="30" y="1"/>
                    </a:cubicBezTo>
                    <a:cubicBezTo>
                      <a:pt x="28" y="0"/>
                      <a:pt x="26" y="0"/>
                      <a:pt x="22" y="1"/>
                    </a:cubicBezTo>
                    <a:cubicBezTo>
                      <a:pt x="18" y="2"/>
                      <a:pt x="17" y="5"/>
                      <a:pt x="19" y="7"/>
                    </a:cubicBezTo>
                    <a:cubicBezTo>
                      <a:pt x="20" y="8"/>
                      <a:pt x="15" y="9"/>
                      <a:pt x="15" y="7"/>
                    </a:cubicBezTo>
                    <a:cubicBezTo>
                      <a:pt x="15" y="5"/>
                      <a:pt x="11" y="6"/>
                      <a:pt x="11" y="9"/>
                    </a:cubicBezTo>
                    <a:cubicBezTo>
                      <a:pt x="11" y="11"/>
                      <a:pt x="7" y="12"/>
                      <a:pt x="8" y="15"/>
                    </a:cubicBezTo>
                    <a:cubicBezTo>
                      <a:pt x="8" y="18"/>
                      <a:pt x="4" y="21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1" y="24"/>
                      <a:pt x="2" y="24"/>
                      <a:pt x="3" y="24"/>
                    </a:cubicBezTo>
                    <a:cubicBezTo>
                      <a:pt x="5" y="24"/>
                      <a:pt x="9" y="23"/>
                      <a:pt x="1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77">
                <a:extLst>
                  <a:ext uri="{FF2B5EF4-FFF2-40B4-BE49-F238E27FC236}">
                    <a16:creationId xmlns:a16="http://schemas.microsoft.com/office/drawing/2014/main" id="{50B23541-2AAC-49E3-AB53-7411D0C5A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1385" y="3063433"/>
                <a:ext cx="11293" cy="15057"/>
              </a:xfrm>
              <a:custGeom>
                <a:avLst/>
                <a:gdLst>
                  <a:gd name="T0" fmla="*/ 3 w 5"/>
                  <a:gd name="T1" fmla="*/ 0 h 7"/>
                  <a:gd name="T2" fmla="*/ 0 w 5"/>
                  <a:gd name="T3" fmla="*/ 7 h 7"/>
                  <a:gd name="T4" fmla="*/ 5 w 5"/>
                  <a:gd name="T5" fmla="*/ 7 h 7"/>
                  <a:gd name="T6" fmla="*/ 3 w 5"/>
                  <a:gd name="T7" fmla="*/ 1 h 7"/>
                  <a:gd name="T8" fmla="*/ 3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3" y="0"/>
                    </a:moveTo>
                    <a:cubicBezTo>
                      <a:pt x="1" y="1"/>
                      <a:pt x="0" y="3"/>
                      <a:pt x="0" y="7"/>
                    </a:cubicBezTo>
                    <a:cubicBezTo>
                      <a:pt x="2" y="7"/>
                      <a:pt x="4" y="7"/>
                      <a:pt x="5" y="7"/>
                    </a:cubicBezTo>
                    <a:cubicBezTo>
                      <a:pt x="5" y="3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78">
                <a:extLst>
                  <a:ext uri="{FF2B5EF4-FFF2-40B4-BE49-F238E27FC236}">
                    <a16:creationId xmlns:a16="http://schemas.microsoft.com/office/drawing/2014/main" id="{400259BA-849D-43C9-958B-C6A524030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649" y="3025791"/>
                <a:ext cx="74029" cy="52698"/>
              </a:xfrm>
              <a:custGeom>
                <a:avLst/>
                <a:gdLst>
                  <a:gd name="T0" fmla="*/ 2 w 32"/>
                  <a:gd name="T1" fmla="*/ 7 h 23"/>
                  <a:gd name="T2" fmla="*/ 4 w 32"/>
                  <a:gd name="T3" fmla="*/ 10 h 23"/>
                  <a:gd name="T4" fmla="*/ 8 w 32"/>
                  <a:gd name="T5" fmla="*/ 12 h 23"/>
                  <a:gd name="T6" fmla="*/ 13 w 32"/>
                  <a:gd name="T7" fmla="*/ 15 h 23"/>
                  <a:gd name="T8" fmla="*/ 16 w 32"/>
                  <a:gd name="T9" fmla="*/ 18 h 23"/>
                  <a:gd name="T10" fmla="*/ 19 w 32"/>
                  <a:gd name="T11" fmla="*/ 16 h 23"/>
                  <a:gd name="T12" fmla="*/ 22 w 32"/>
                  <a:gd name="T13" fmla="*/ 20 h 23"/>
                  <a:gd name="T14" fmla="*/ 26 w 32"/>
                  <a:gd name="T15" fmla="*/ 23 h 23"/>
                  <a:gd name="T16" fmla="*/ 27 w 32"/>
                  <a:gd name="T17" fmla="*/ 23 h 23"/>
                  <a:gd name="T18" fmla="*/ 30 w 32"/>
                  <a:gd name="T19" fmla="*/ 16 h 23"/>
                  <a:gd name="T20" fmla="*/ 31 w 32"/>
                  <a:gd name="T21" fmla="*/ 13 h 23"/>
                  <a:gd name="T22" fmla="*/ 29 w 32"/>
                  <a:gd name="T23" fmla="*/ 8 h 23"/>
                  <a:gd name="T24" fmla="*/ 29 w 32"/>
                  <a:gd name="T25" fmla="*/ 8 h 23"/>
                  <a:gd name="T26" fmla="*/ 28 w 32"/>
                  <a:gd name="T27" fmla="*/ 7 h 23"/>
                  <a:gd name="T28" fmla="*/ 22 w 32"/>
                  <a:gd name="T29" fmla="*/ 3 h 23"/>
                  <a:gd name="T30" fmla="*/ 16 w 32"/>
                  <a:gd name="T31" fmla="*/ 2 h 23"/>
                  <a:gd name="T32" fmla="*/ 9 w 32"/>
                  <a:gd name="T33" fmla="*/ 4 h 23"/>
                  <a:gd name="T34" fmla="*/ 6 w 32"/>
                  <a:gd name="T35" fmla="*/ 3 h 23"/>
                  <a:gd name="T36" fmla="*/ 0 w 32"/>
                  <a:gd name="T37" fmla="*/ 6 h 23"/>
                  <a:gd name="T38" fmla="*/ 2 w 32"/>
                  <a:gd name="T3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3">
                    <a:moveTo>
                      <a:pt x="2" y="7"/>
                    </a:moveTo>
                    <a:cubicBezTo>
                      <a:pt x="2" y="8"/>
                      <a:pt x="4" y="11"/>
                      <a:pt x="4" y="10"/>
                    </a:cubicBezTo>
                    <a:cubicBezTo>
                      <a:pt x="5" y="9"/>
                      <a:pt x="7" y="11"/>
                      <a:pt x="8" y="12"/>
                    </a:cubicBezTo>
                    <a:cubicBezTo>
                      <a:pt x="10" y="13"/>
                      <a:pt x="13" y="14"/>
                      <a:pt x="13" y="15"/>
                    </a:cubicBezTo>
                    <a:cubicBezTo>
                      <a:pt x="14" y="16"/>
                      <a:pt x="14" y="19"/>
                      <a:pt x="16" y="18"/>
                    </a:cubicBezTo>
                    <a:cubicBezTo>
                      <a:pt x="17" y="17"/>
                      <a:pt x="19" y="15"/>
                      <a:pt x="19" y="16"/>
                    </a:cubicBezTo>
                    <a:cubicBezTo>
                      <a:pt x="19" y="18"/>
                      <a:pt x="20" y="20"/>
                      <a:pt x="22" y="20"/>
                    </a:cubicBezTo>
                    <a:cubicBezTo>
                      <a:pt x="23" y="20"/>
                      <a:pt x="24" y="23"/>
                      <a:pt x="26" y="23"/>
                    </a:cubicBezTo>
                    <a:cubicBezTo>
                      <a:pt x="26" y="23"/>
                      <a:pt x="27" y="23"/>
                      <a:pt x="27" y="23"/>
                    </a:cubicBezTo>
                    <a:cubicBezTo>
                      <a:pt x="27" y="19"/>
                      <a:pt x="28" y="17"/>
                      <a:pt x="30" y="16"/>
                    </a:cubicBezTo>
                    <a:cubicBezTo>
                      <a:pt x="30" y="15"/>
                      <a:pt x="31" y="14"/>
                      <a:pt x="31" y="13"/>
                    </a:cubicBezTo>
                    <a:cubicBezTo>
                      <a:pt x="32" y="12"/>
                      <a:pt x="29" y="10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8" y="7"/>
                      <a:pt x="28" y="7"/>
                    </a:cubicBezTo>
                    <a:cubicBezTo>
                      <a:pt x="25" y="4"/>
                      <a:pt x="23" y="4"/>
                      <a:pt x="22" y="3"/>
                    </a:cubicBezTo>
                    <a:cubicBezTo>
                      <a:pt x="20" y="1"/>
                      <a:pt x="18" y="0"/>
                      <a:pt x="16" y="2"/>
                    </a:cubicBezTo>
                    <a:cubicBezTo>
                      <a:pt x="15" y="3"/>
                      <a:pt x="11" y="4"/>
                      <a:pt x="9" y="4"/>
                    </a:cubicBezTo>
                    <a:cubicBezTo>
                      <a:pt x="8" y="4"/>
                      <a:pt x="7" y="4"/>
                      <a:pt x="6" y="3"/>
                    </a:cubicBezTo>
                    <a:cubicBezTo>
                      <a:pt x="4" y="4"/>
                      <a:pt x="2" y="5"/>
                      <a:pt x="0" y="6"/>
                    </a:cubicBezTo>
                    <a:cubicBezTo>
                      <a:pt x="1" y="6"/>
                      <a:pt x="1" y="6"/>
                      <a:pt x="2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79">
                <a:extLst>
                  <a:ext uri="{FF2B5EF4-FFF2-40B4-BE49-F238E27FC236}">
                    <a16:creationId xmlns:a16="http://schemas.microsoft.com/office/drawing/2014/main" id="{0A09B8F9-EA53-441C-99E2-79146C84B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132" y="3104839"/>
                <a:ext cx="168133" cy="107906"/>
              </a:xfrm>
              <a:custGeom>
                <a:avLst/>
                <a:gdLst>
                  <a:gd name="T0" fmla="*/ 65 w 73"/>
                  <a:gd name="T1" fmla="*/ 31 h 47"/>
                  <a:gd name="T2" fmla="*/ 62 w 73"/>
                  <a:gd name="T3" fmla="*/ 30 h 47"/>
                  <a:gd name="T4" fmla="*/ 63 w 73"/>
                  <a:gd name="T5" fmla="*/ 29 h 47"/>
                  <a:gd name="T6" fmla="*/ 61 w 73"/>
                  <a:gd name="T7" fmla="*/ 20 h 47"/>
                  <a:gd name="T8" fmla="*/ 56 w 73"/>
                  <a:gd name="T9" fmla="*/ 9 h 47"/>
                  <a:gd name="T10" fmla="*/ 51 w 73"/>
                  <a:gd name="T11" fmla="*/ 0 h 47"/>
                  <a:gd name="T12" fmla="*/ 47 w 73"/>
                  <a:gd name="T13" fmla="*/ 2 h 47"/>
                  <a:gd name="T14" fmla="*/ 42 w 73"/>
                  <a:gd name="T15" fmla="*/ 4 h 47"/>
                  <a:gd name="T16" fmla="*/ 38 w 73"/>
                  <a:gd name="T17" fmla="*/ 5 h 47"/>
                  <a:gd name="T18" fmla="*/ 35 w 73"/>
                  <a:gd name="T19" fmla="*/ 6 h 47"/>
                  <a:gd name="T20" fmla="*/ 30 w 73"/>
                  <a:gd name="T21" fmla="*/ 4 h 47"/>
                  <a:gd name="T22" fmla="*/ 22 w 73"/>
                  <a:gd name="T23" fmla="*/ 3 h 47"/>
                  <a:gd name="T24" fmla="*/ 19 w 73"/>
                  <a:gd name="T25" fmla="*/ 3 h 47"/>
                  <a:gd name="T26" fmla="*/ 18 w 73"/>
                  <a:gd name="T27" fmla="*/ 5 h 47"/>
                  <a:gd name="T28" fmla="*/ 13 w 73"/>
                  <a:gd name="T29" fmla="*/ 8 h 47"/>
                  <a:gd name="T30" fmla="*/ 5 w 73"/>
                  <a:gd name="T31" fmla="*/ 20 h 47"/>
                  <a:gd name="T32" fmla="*/ 0 w 73"/>
                  <a:gd name="T33" fmla="*/ 24 h 47"/>
                  <a:gd name="T34" fmla="*/ 3 w 73"/>
                  <a:gd name="T35" fmla="*/ 29 h 47"/>
                  <a:gd name="T36" fmla="*/ 6 w 73"/>
                  <a:gd name="T37" fmla="*/ 31 h 47"/>
                  <a:gd name="T38" fmla="*/ 7 w 73"/>
                  <a:gd name="T39" fmla="*/ 36 h 47"/>
                  <a:gd name="T40" fmla="*/ 16 w 73"/>
                  <a:gd name="T41" fmla="*/ 39 h 47"/>
                  <a:gd name="T42" fmla="*/ 16 w 73"/>
                  <a:gd name="T43" fmla="*/ 43 h 47"/>
                  <a:gd name="T44" fmla="*/ 21 w 73"/>
                  <a:gd name="T45" fmla="*/ 46 h 47"/>
                  <a:gd name="T46" fmla="*/ 30 w 73"/>
                  <a:gd name="T47" fmla="*/ 47 h 47"/>
                  <a:gd name="T48" fmla="*/ 38 w 73"/>
                  <a:gd name="T49" fmla="*/ 47 h 47"/>
                  <a:gd name="T50" fmla="*/ 44 w 73"/>
                  <a:gd name="T51" fmla="*/ 45 h 47"/>
                  <a:gd name="T52" fmla="*/ 53 w 73"/>
                  <a:gd name="T53" fmla="*/ 43 h 47"/>
                  <a:gd name="T54" fmla="*/ 60 w 73"/>
                  <a:gd name="T55" fmla="*/ 45 h 47"/>
                  <a:gd name="T56" fmla="*/ 65 w 73"/>
                  <a:gd name="T57" fmla="*/ 47 h 47"/>
                  <a:gd name="T58" fmla="*/ 65 w 73"/>
                  <a:gd name="T59" fmla="*/ 43 h 47"/>
                  <a:gd name="T60" fmla="*/ 69 w 73"/>
                  <a:gd name="T61" fmla="*/ 36 h 47"/>
                  <a:gd name="T62" fmla="*/ 73 w 73"/>
                  <a:gd name="T63" fmla="*/ 32 h 47"/>
                  <a:gd name="T64" fmla="*/ 73 w 73"/>
                  <a:gd name="T65" fmla="*/ 32 h 47"/>
                  <a:gd name="T66" fmla="*/ 70 w 73"/>
                  <a:gd name="T67" fmla="*/ 30 h 47"/>
                  <a:gd name="T68" fmla="*/ 65 w 73"/>
                  <a:gd name="T69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" h="47">
                    <a:moveTo>
                      <a:pt x="65" y="31"/>
                    </a:moveTo>
                    <a:cubicBezTo>
                      <a:pt x="64" y="31"/>
                      <a:pt x="62" y="31"/>
                      <a:pt x="62" y="30"/>
                    </a:cubicBezTo>
                    <a:cubicBezTo>
                      <a:pt x="62" y="30"/>
                      <a:pt x="63" y="29"/>
                      <a:pt x="63" y="29"/>
                    </a:cubicBezTo>
                    <a:cubicBezTo>
                      <a:pt x="60" y="28"/>
                      <a:pt x="60" y="22"/>
                      <a:pt x="61" y="20"/>
                    </a:cubicBezTo>
                    <a:cubicBezTo>
                      <a:pt x="63" y="18"/>
                      <a:pt x="58" y="12"/>
                      <a:pt x="56" y="9"/>
                    </a:cubicBezTo>
                    <a:cubicBezTo>
                      <a:pt x="55" y="8"/>
                      <a:pt x="53" y="4"/>
                      <a:pt x="51" y="0"/>
                    </a:cubicBezTo>
                    <a:cubicBezTo>
                      <a:pt x="49" y="1"/>
                      <a:pt x="47" y="1"/>
                      <a:pt x="47" y="2"/>
                    </a:cubicBezTo>
                    <a:cubicBezTo>
                      <a:pt x="46" y="3"/>
                      <a:pt x="44" y="4"/>
                      <a:pt x="42" y="4"/>
                    </a:cubicBezTo>
                    <a:cubicBezTo>
                      <a:pt x="41" y="4"/>
                      <a:pt x="40" y="3"/>
                      <a:pt x="38" y="5"/>
                    </a:cubicBezTo>
                    <a:cubicBezTo>
                      <a:pt x="37" y="6"/>
                      <a:pt x="35" y="6"/>
                      <a:pt x="35" y="6"/>
                    </a:cubicBezTo>
                    <a:cubicBezTo>
                      <a:pt x="34" y="5"/>
                      <a:pt x="32" y="4"/>
                      <a:pt x="30" y="4"/>
                    </a:cubicBezTo>
                    <a:cubicBezTo>
                      <a:pt x="28" y="4"/>
                      <a:pt x="23" y="3"/>
                      <a:pt x="22" y="3"/>
                    </a:cubicBezTo>
                    <a:cubicBezTo>
                      <a:pt x="21" y="3"/>
                      <a:pt x="20" y="3"/>
                      <a:pt x="19" y="3"/>
                    </a:cubicBezTo>
                    <a:cubicBezTo>
                      <a:pt x="19" y="4"/>
                      <a:pt x="19" y="4"/>
                      <a:pt x="18" y="5"/>
                    </a:cubicBezTo>
                    <a:cubicBezTo>
                      <a:pt x="17" y="6"/>
                      <a:pt x="14" y="7"/>
                      <a:pt x="13" y="8"/>
                    </a:cubicBezTo>
                    <a:cubicBezTo>
                      <a:pt x="12" y="9"/>
                      <a:pt x="8" y="18"/>
                      <a:pt x="5" y="20"/>
                    </a:cubicBezTo>
                    <a:cubicBezTo>
                      <a:pt x="3" y="23"/>
                      <a:pt x="1" y="23"/>
                      <a:pt x="0" y="24"/>
                    </a:cubicBezTo>
                    <a:cubicBezTo>
                      <a:pt x="0" y="25"/>
                      <a:pt x="3" y="27"/>
                      <a:pt x="3" y="29"/>
                    </a:cubicBezTo>
                    <a:cubicBezTo>
                      <a:pt x="3" y="30"/>
                      <a:pt x="4" y="31"/>
                      <a:pt x="6" y="31"/>
                    </a:cubicBezTo>
                    <a:cubicBezTo>
                      <a:pt x="8" y="31"/>
                      <a:pt x="6" y="36"/>
                      <a:pt x="7" y="36"/>
                    </a:cubicBezTo>
                    <a:cubicBezTo>
                      <a:pt x="8" y="37"/>
                      <a:pt x="16" y="37"/>
                      <a:pt x="16" y="39"/>
                    </a:cubicBezTo>
                    <a:cubicBezTo>
                      <a:pt x="16" y="41"/>
                      <a:pt x="17" y="42"/>
                      <a:pt x="16" y="43"/>
                    </a:cubicBezTo>
                    <a:cubicBezTo>
                      <a:pt x="19" y="43"/>
                      <a:pt x="20" y="46"/>
                      <a:pt x="21" y="46"/>
                    </a:cubicBezTo>
                    <a:cubicBezTo>
                      <a:pt x="22" y="46"/>
                      <a:pt x="28" y="47"/>
                      <a:pt x="30" y="47"/>
                    </a:cubicBezTo>
                    <a:cubicBezTo>
                      <a:pt x="31" y="46"/>
                      <a:pt x="36" y="47"/>
                      <a:pt x="38" y="47"/>
                    </a:cubicBezTo>
                    <a:cubicBezTo>
                      <a:pt x="40" y="47"/>
                      <a:pt x="42" y="46"/>
                      <a:pt x="44" y="45"/>
                    </a:cubicBezTo>
                    <a:cubicBezTo>
                      <a:pt x="45" y="43"/>
                      <a:pt x="51" y="43"/>
                      <a:pt x="53" y="43"/>
                    </a:cubicBezTo>
                    <a:cubicBezTo>
                      <a:pt x="55" y="43"/>
                      <a:pt x="59" y="44"/>
                      <a:pt x="60" y="45"/>
                    </a:cubicBezTo>
                    <a:cubicBezTo>
                      <a:pt x="60" y="45"/>
                      <a:pt x="62" y="46"/>
                      <a:pt x="65" y="47"/>
                    </a:cubicBezTo>
                    <a:cubicBezTo>
                      <a:pt x="65" y="46"/>
                      <a:pt x="65" y="44"/>
                      <a:pt x="65" y="43"/>
                    </a:cubicBezTo>
                    <a:cubicBezTo>
                      <a:pt x="65" y="40"/>
                      <a:pt x="66" y="37"/>
                      <a:pt x="69" y="36"/>
                    </a:cubicBezTo>
                    <a:cubicBezTo>
                      <a:pt x="71" y="36"/>
                      <a:pt x="73" y="36"/>
                      <a:pt x="73" y="32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2" y="31"/>
                      <a:pt x="70" y="30"/>
                      <a:pt x="70" y="30"/>
                    </a:cubicBezTo>
                    <a:cubicBezTo>
                      <a:pt x="69" y="30"/>
                      <a:pt x="66" y="32"/>
                      <a:pt x="65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80">
                <a:extLst>
                  <a:ext uri="{FF2B5EF4-FFF2-40B4-BE49-F238E27FC236}">
                    <a16:creationId xmlns:a16="http://schemas.microsoft.com/office/drawing/2014/main" id="{E571E2B8-668C-4411-AEE8-531497818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4076" y="3099820"/>
                <a:ext cx="57717" cy="71519"/>
              </a:xfrm>
              <a:custGeom>
                <a:avLst/>
                <a:gdLst>
                  <a:gd name="T0" fmla="*/ 18 w 25"/>
                  <a:gd name="T1" fmla="*/ 8 h 31"/>
                  <a:gd name="T2" fmla="*/ 12 w 25"/>
                  <a:gd name="T3" fmla="*/ 4 h 31"/>
                  <a:gd name="T4" fmla="*/ 6 w 25"/>
                  <a:gd name="T5" fmla="*/ 0 h 31"/>
                  <a:gd name="T6" fmla="*/ 0 w 25"/>
                  <a:gd name="T7" fmla="*/ 2 h 31"/>
                  <a:gd name="T8" fmla="*/ 5 w 25"/>
                  <a:gd name="T9" fmla="*/ 11 h 31"/>
                  <a:gd name="T10" fmla="*/ 10 w 25"/>
                  <a:gd name="T11" fmla="*/ 22 h 31"/>
                  <a:gd name="T12" fmla="*/ 12 w 25"/>
                  <a:gd name="T13" fmla="*/ 31 h 31"/>
                  <a:gd name="T14" fmla="*/ 16 w 25"/>
                  <a:gd name="T15" fmla="*/ 24 h 31"/>
                  <a:gd name="T16" fmla="*/ 19 w 25"/>
                  <a:gd name="T17" fmla="*/ 21 h 31"/>
                  <a:gd name="T18" fmla="*/ 25 w 25"/>
                  <a:gd name="T19" fmla="*/ 22 h 31"/>
                  <a:gd name="T20" fmla="*/ 23 w 25"/>
                  <a:gd name="T21" fmla="*/ 16 h 31"/>
                  <a:gd name="T22" fmla="*/ 18 w 25"/>
                  <a:gd name="T23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31">
                    <a:moveTo>
                      <a:pt x="18" y="8"/>
                    </a:moveTo>
                    <a:cubicBezTo>
                      <a:pt x="17" y="5"/>
                      <a:pt x="14" y="4"/>
                      <a:pt x="12" y="4"/>
                    </a:cubicBezTo>
                    <a:cubicBezTo>
                      <a:pt x="10" y="4"/>
                      <a:pt x="8" y="0"/>
                      <a:pt x="6" y="0"/>
                    </a:cubicBezTo>
                    <a:cubicBezTo>
                      <a:pt x="5" y="1"/>
                      <a:pt x="2" y="1"/>
                      <a:pt x="0" y="2"/>
                    </a:cubicBezTo>
                    <a:cubicBezTo>
                      <a:pt x="2" y="6"/>
                      <a:pt x="4" y="10"/>
                      <a:pt x="5" y="11"/>
                    </a:cubicBezTo>
                    <a:cubicBezTo>
                      <a:pt x="7" y="14"/>
                      <a:pt x="12" y="20"/>
                      <a:pt x="10" y="22"/>
                    </a:cubicBezTo>
                    <a:cubicBezTo>
                      <a:pt x="9" y="24"/>
                      <a:pt x="9" y="30"/>
                      <a:pt x="12" y="31"/>
                    </a:cubicBezTo>
                    <a:cubicBezTo>
                      <a:pt x="13" y="30"/>
                      <a:pt x="16" y="26"/>
                      <a:pt x="16" y="24"/>
                    </a:cubicBezTo>
                    <a:cubicBezTo>
                      <a:pt x="16" y="23"/>
                      <a:pt x="16" y="20"/>
                      <a:pt x="19" y="21"/>
                    </a:cubicBezTo>
                    <a:cubicBezTo>
                      <a:pt x="22" y="21"/>
                      <a:pt x="25" y="23"/>
                      <a:pt x="25" y="22"/>
                    </a:cubicBezTo>
                    <a:cubicBezTo>
                      <a:pt x="25" y="21"/>
                      <a:pt x="24" y="18"/>
                      <a:pt x="23" y="16"/>
                    </a:cubicBezTo>
                    <a:cubicBezTo>
                      <a:pt x="22" y="15"/>
                      <a:pt x="19" y="11"/>
                      <a:pt x="18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81">
                <a:extLst>
                  <a:ext uri="{FF2B5EF4-FFF2-40B4-BE49-F238E27FC236}">
                    <a16:creationId xmlns:a16="http://schemas.microsoft.com/office/drawing/2014/main" id="{4E75D8C8-767D-4C4A-A786-17CF9DF4C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755" y="3203962"/>
                <a:ext cx="117944" cy="61482"/>
              </a:xfrm>
              <a:custGeom>
                <a:avLst/>
                <a:gdLst>
                  <a:gd name="T0" fmla="*/ 39 w 51"/>
                  <a:gd name="T1" fmla="*/ 0 h 27"/>
                  <a:gd name="T2" fmla="*/ 30 w 51"/>
                  <a:gd name="T3" fmla="*/ 2 h 27"/>
                  <a:gd name="T4" fmla="*/ 24 w 51"/>
                  <a:gd name="T5" fmla="*/ 4 h 27"/>
                  <a:gd name="T6" fmla="*/ 16 w 51"/>
                  <a:gd name="T7" fmla="*/ 4 h 27"/>
                  <a:gd name="T8" fmla="*/ 7 w 51"/>
                  <a:gd name="T9" fmla="*/ 3 h 27"/>
                  <a:gd name="T10" fmla="*/ 2 w 51"/>
                  <a:gd name="T11" fmla="*/ 0 h 27"/>
                  <a:gd name="T12" fmla="*/ 2 w 51"/>
                  <a:gd name="T13" fmla="*/ 0 h 27"/>
                  <a:gd name="T14" fmla="*/ 2 w 51"/>
                  <a:gd name="T15" fmla="*/ 6 h 27"/>
                  <a:gd name="T16" fmla="*/ 4 w 51"/>
                  <a:gd name="T17" fmla="*/ 11 h 27"/>
                  <a:gd name="T18" fmla="*/ 2 w 51"/>
                  <a:gd name="T19" fmla="*/ 14 h 27"/>
                  <a:gd name="T20" fmla="*/ 2 w 51"/>
                  <a:gd name="T21" fmla="*/ 18 h 27"/>
                  <a:gd name="T22" fmla="*/ 6 w 51"/>
                  <a:gd name="T23" fmla="*/ 23 h 27"/>
                  <a:gd name="T24" fmla="*/ 8 w 51"/>
                  <a:gd name="T25" fmla="*/ 26 h 27"/>
                  <a:gd name="T26" fmla="*/ 18 w 51"/>
                  <a:gd name="T27" fmla="*/ 26 h 27"/>
                  <a:gd name="T28" fmla="*/ 27 w 51"/>
                  <a:gd name="T29" fmla="*/ 27 h 27"/>
                  <a:gd name="T30" fmla="*/ 30 w 51"/>
                  <a:gd name="T31" fmla="*/ 25 h 27"/>
                  <a:gd name="T32" fmla="*/ 34 w 51"/>
                  <a:gd name="T33" fmla="*/ 24 h 27"/>
                  <a:gd name="T34" fmla="*/ 34 w 51"/>
                  <a:gd name="T35" fmla="*/ 21 h 27"/>
                  <a:gd name="T36" fmla="*/ 42 w 51"/>
                  <a:gd name="T37" fmla="*/ 21 h 27"/>
                  <a:gd name="T38" fmla="*/ 45 w 51"/>
                  <a:gd name="T39" fmla="*/ 21 h 27"/>
                  <a:gd name="T40" fmla="*/ 44 w 51"/>
                  <a:gd name="T41" fmla="*/ 19 h 27"/>
                  <a:gd name="T42" fmla="*/ 43 w 51"/>
                  <a:gd name="T43" fmla="*/ 13 h 27"/>
                  <a:gd name="T44" fmla="*/ 49 w 51"/>
                  <a:gd name="T45" fmla="*/ 6 h 27"/>
                  <a:gd name="T46" fmla="*/ 51 w 51"/>
                  <a:gd name="T47" fmla="*/ 4 h 27"/>
                  <a:gd name="T48" fmla="*/ 46 w 51"/>
                  <a:gd name="T49" fmla="*/ 2 h 27"/>
                  <a:gd name="T50" fmla="*/ 39 w 51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1" h="27">
                    <a:moveTo>
                      <a:pt x="39" y="0"/>
                    </a:moveTo>
                    <a:cubicBezTo>
                      <a:pt x="37" y="0"/>
                      <a:pt x="31" y="0"/>
                      <a:pt x="30" y="2"/>
                    </a:cubicBezTo>
                    <a:cubicBezTo>
                      <a:pt x="28" y="3"/>
                      <a:pt x="26" y="4"/>
                      <a:pt x="24" y="4"/>
                    </a:cubicBezTo>
                    <a:cubicBezTo>
                      <a:pt x="22" y="4"/>
                      <a:pt x="17" y="3"/>
                      <a:pt x="16" y="4"/>
                    </a:cubicBezTo>
                    <a:cubicBezTo>
                      <a:pt x="14" y="4"/>
                      <a:pt x="8" y="3"/>
                      <a:pt x="7" y="3"/>
                    </a:cubicBezTo>
                    <a:cubicBezTo>
                      <a:pt x="6" y="3"/>
                      <a:pt x="5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4"/>
                      <a:pt x="2" y="6"/>
                    </a:cubicBezTo>
                    <a:cubicBezTo>
                      <a:pt x="4" y="8"/>
                      <a:pt x="6" y="11"/>
                      <a:pt x="4" y="11"/>
                    </a:cubicBezTo>
                    <a:cubicBezTo>
                      <a:pt x="3" y="11"/>
                      <a:pt x="1" y="13"/>
                      <a:pt x="2" y="14"/>
                    </a:cubicBezTo>
                    <a:cubicBezTo>
                      <a:pt x="2" y="15"/>
                      <a:pt x="1" y="18"/>
                      <a:pt x="2" y="18"/>
                    </a:cubicBezTo>
                    <a:cubicBezTo>
                      <a:pt x="2" y="19"/>
                      <a:pt x="6" y="22"/>
                      <a:pt x="6" y="23"/>
                    </a:cubicBezTo>
                    <a:cubicBezTo>
                      <a:pt x="6" y="24"/>
                      <a:pt x="8" y="25"/>
                      <a:pt x="8" y="26"/>
                    </a:cubicBezTo>
                    <a:cubicBezTo>
                      <a:pt x="11" y="25"/>
                      <a:pt x="17" y="25"/>
                      <a:pt x="18" y="26"/>
                    </a:cubicBezTo>
                    <a:cubicBezTo>
                      <a:pt x="20" y="27"/>
                      <a:pt x="27" y="27"/>
                      <a:pt x="27" y="27"/>
                    </a:cubicBezTo>
                    <a:cubicBezTo>
                      <a:pt x="29" y="27"/>
                      <a:pt x="31" y="27"/>
                      <a:pt x="30" y="25"/>
                    </a:cubicBezTo>
                    <a:cubicBezTo>
                      <a:pt x="30" y="24"/>
                      <a:pt x="32" y="24"/>
                      <a:pt x="34" y="24"/>
                    </a:cubicBezTo>
                    <a:cubicBezTo>
                      <a:pt x="34" y="22"/>
                      <a:pt x="33" y="22"/>
                      <a:pt x="34" y="21"/>
                    </a:cubicBezTo>
                    <a:cubicBezTo>
                      <a:pt x="35" y="21"/>
                      <a:pt x="40" y="20"/>
                      <a:pt x="42" y="21"/>
                    </a:cubicBezTo>
                    <a:cubicBezTo>
                      <a:pt x="43" y="22"/>
                      <a:pt x="44" y="21"/>
                      <a:pt x="45" y="21"/>
                    </a:cubicBezTo>
                    <a:cubicBezTo>
                      <a:pt x="45" y="20"/>
                      <a:pt x="45" y="19"/>
                      <a:pt x="44" y="19"/>
                    </a:cubicBezTo>
                    <a:cubicBezTo>
                      <a:pt x="43" y="19"/>
                      <a:pt x="41" y="13"/>
                      <a:pt x="43" y="13"/>
                    </a:cubicBezTo>
                    <a:cubicBezTo>
                      <a:pt x="44" y="12"/>
                      <a:pt x="46" y="7"/>
                      <a:pt x="49" y="6"/>
                    </a:cubicBezTo>
                    <a:cubicBezTo>
                      <a:pt x="50" y="6"/>
                      <a:pt x="50" y="5"/>
                      <a:pt x="51" y="4"/>
                    </a:cubicBezTo>
                    <a:cubicBezTo>
                      <a:pt x="48" y="3"/>
                      <a:pt x="46" y="2"/>
                      <a:pt x="46" y="2"/>
                    </a:cubicBezTo>
                    <a:cubicBezTo>
                      <a:pt x="45" y="1"/>
                      <a:pt x="41" y="0"/>
                      <a:pt x="39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82">
                <a:extLst>
                  <a:ext uri="{FF2B5EF4-FFF2-40B4-BE49-F238E27FC236}">
                    <a16:creationId xmlns:a16="http://schemas.microsoft.com/office/drawing/2014/main" id="{D4078342-5F9B-4126-9645-3BF42CAC2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132" y="3242858"/>
                <a:ext cx="51444" cy="33878"/>
              </a:xfrm>
              <a:custGeom>
                <a:avLst/>
                <a:gdLst>
                  <a:gd name="T0" fmla="*/ 5 w 22"/>
                  <a:gd name="T1" fmla="*/ 15 h 15"/>
                  <a:gd name="T2" fmla="*/ 5 w 22"/>
                  <a:gd name="T3" fmla="*/ 15 h 15"/>
                  <a:gd name="T4" fmla="*/ 5 w 22"/>
                  <a:gd name="T5" fmla="*/ 15 h 15"/>
                  <a:gd name="T6" fmla="*/ 5 w 22"/>
                  <a:gd name="T7" fmla="*/ 15 h 15"/>
                  <a:gd name="T8" fmla="*/ 6 w 22"/>
                  <a:gd name="T9" fmla="*/ 15 h 15"/>
                  <a:gd name="T10" fmla="*/ 6 w 22"/>
                  <a:gd name="T11" fmla="*/ 15 h 15"/>
                  <a:gd name="T12" fmla="*/ 8 w 22"/>
                  <a:gd name="T13" fmla="*/ 15 h 15"/>
                  <a:gd name="T14" fmla="*/ 9 w 22"/>
                  <a:gd name="T15" fmla="*/ 15 h 15"/>
                  <a:gd name="T16" fmla="*/ 9 w 22"/>
                  <a:gd name="T17" fmla="*/ 15 h 15"/>
                  <a:gd name="T18" fmla="*/ 9 w 22"/>
                  <a:gd name="T19" fmla="*/ 15 h 15"/>
                  <a:gd name="T20" fmla="*/ 10 w 22"/>
                  <a:gd name="T21" fmla="*/ 15 h 15"/>
                  <a:gd name="T22" fmla="*/ 14 w 22"/>
                  <a:gd name="T23" fmla="*/ 13 h 15"/>
                  <a:gd name="T24" fmla="*/ 21 w 22"/>
                  <a:gd name="T25" fmla="*/ 9 h 15"/>
                  <a:gd name="T26" fmla="*/ 22 w 22"/>
                  <a:gd name="T27" fmla="*/ 9 h 15"/>
                  <a:gd name="T28" fmla="*/ 20 w 22"/>
                  <a:gd name="T29" fmla="*/ 6 h 15"/>
                  <a:gd name="T30" fmla="*/ 16 w 22"/>
                  <a:gd name="T31" fmla="*/ 1 h 15"/>
                  <a:gd name="T32" fmla="*/ 15 w 22"/>
                  <a:gd name="T33" fmla="*/ 1 h 15"/>
                  <a:gd name="T34" fmla="*/ 15 w 22"/>
                  <a:gd name="T35" fmla="*/ 1 h 15"/>
                  <a:gd name="T36" fmla="*/ 15 w 22"/>
                  <a:gd name="T37" fmla="*/ 0 h 15"/>
                  <a:gd name="T38" fmla="*/ 2 w 22"/>
                  <a:gd name="T39" fmla="*/ 2 h 15"/>
                  <a:gd name="T40" fmla="*/ 1 w 22"/>
                  <a:gd name="T41" fmla="*/ 2 h 15"/>
                  <a:gd name="T42" fmla="*/ 0 w 22"/>
                  <a:gd name="T43" fmla="*/ 10 h 15"/>
                  <a:gd name="T44" fmla="*/ 5 w 22"/>
                  <a:gd name="T4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15">
                    <a:moveTo>
                      <a:pt x="5" y="15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4"/>
                      <a:pt x="13" y="12"/>
                      <a:pt x="14" y="13"/>
                    </a:cubicBezTo>
                    <a:cubicBezTo>
                      <a:pt x="15" y="13"/>
                      <a:pt x="21" y="10"/>
                      <a:pt x="21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8"/>
                      <a:pt x="20" y="7"/>
                      <a:pt x="20" y="6"/>
                    </a:cubicBezTo>
                    <a:cubicBezTo>
                      <a:pt x="20" y="5"/>
                      <a:pt x="16" y="2"/>
                      <a:pt x="16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1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1" y="12"/>
                      <a:pt x="2" y="14"/>
                      <a:pt x="5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83">
                <a:extLst>
                  <a:ext uri="{FF2B5EF4-FFF2-40B4-BE49-F238E27FC236}">
                    <a16:creationId xmlns:a16="http://schemas.microsoft.com/office/drawing/2014/main" id="{50397EE4-C06E-41E4-9D35-DFD7125CB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755" y="3005715"/>
                <a:ext cx="329993" cy="190718"/>
              </a:xfrm>
              <a:custGeom>
                <a:avLst/>
                <a:gdLst>
                  <a:gd name="T0" fmla="*/ 134 w 143"/>
                  <a:gd name="T1" fmla="*/ 48 h 83"/>
                  <a:gd name="T2" fmla="*/ 142 w 143"/>
                  <a:gd name="T3" fmla="*/ 43 h 83"/>
                  <a:gd name="T4" fmla="*/ 143 w 143"/>
                  <a:gd name="T5" fmla="*/ 38 h 83"/>
                  <a:gd name="T6" fmla="*/ 143 w 143"/>
                  <a:gd name="T7" fmla="*/ 32 h 83"/>
                  <a:gd name="T8" fmla="*/ 132 w 143"/>
                  <a:gd name="T9" fmla="*/ 28 h 83"/>
                  <a:gd name="T10" fmla="*/ 122 w 143"/>
                  <a:gd name="T11" fmla="*/ 22 h 83"/>
                  <a:gd name="T12" fmla="*/ 113 w 143"/>
                  <a:gd name="T13" fmla="*/ 23 h 83"/>
                  <a:gd name="T14" fmla="*/ 106 w 143"/>
                  <a:gd name="T15" fmla="*/ 20 h 83"/>
                  <a:gd name="T16" fmla="*/ 97 w 143"/>
                  <a:gd name="T17" fmla="*/ 12 h 83"/>
                  <a:gd name="T18" fmla="*/ 94 w 143"/>
                  <a:gd name="T19" fmla="*/ 1 h 83"/>
                  <a:gd name="T20" fmla="*/ 82 w 143"/>
                  <a:gd name="T21" fmla="*/ 1 h 83"/>
                  <a:gd name="T22" fmla="*/ 76 w 143"/>
                  <a:gd name="T23" fmla="*/ 2 h 83"/>
                  <a:gd name="T24" fmla="*/ 66 w 143"/>
                  <a:gd name="T25" fmla="*/ 8 h 83"/>
                  <a:gd name="T26" fmla="*/ 57 w 143"/>
                  <a:gd name="T27" fmla="*/ 10 h 83"/>
                  <a:gd name="T28" fmla="*/ 47 w 143"/>
                  <a:gd name="T29" fmla="*/ 8 h 83"/>
                  <a:gd name="T30" fmla="*/ 34 w 143"/>
                  <a:gd name="T31" fmla="*/ 6 h 83"/>
                  <a:gd name="T32" fmla="*/ 15 w 143"/>
                  <a:gd name="T33" fmla="*/ 8 h 83"/>
                  <a:gd name="T34" fmla="*/ 11 w 143"/>
                  <a:gd name="T35" fmla="*/ 11 h 83"/>
                  <a:gd name="T36" fmla="*/ 11 w 143"/>
                  <a:gd name="T37" fmla="*/ 22 h 83"/>
                  <a:gd name="T38" fmla="*/ 4 w 143"/>
                  <a:gd name="T39" fmla="*/ 35 h 83"/>
                  <a:gd name="T40" fmla="*/ 4 w 143"/>
                  <a:gd name="T41" fmla="*/ 45 h 83"/>
                  <a:gd name="T42" fmla="*/ 8 w 143"/>
                  <a:gd name="T43" fmla="*/ 46 h 83"/>
                  <a:gd name="T44" fmla="*/ 21 w 143"/>
                  <a:gd name="T45" fmla="*/ 49 h 83"/>
                  <a:gd name="T46" fmla="*/ 28 w 143"/>
                  <a:gd name="T47" fmla="*/ 47 h 83"/>
                  <a:gd name="T48" fmla="*/ 43 w 143"/>
                  <a:gd name="T49" fmla="*/ 41 h 83"/>
                  <a:gd name="T50" fmla="*/ 55 w 143"/>
                  <a:gd name="T51" fmla="*/ 49 h 83"/>
                  <a:gd name="T52" fmla="*/ 62 w 143"/>
                  <a:gd name="T53" fmla="*/ 63 h 83"/>
                  <a:gd name="T54" fmla="*/ 53 w 143"/>
                  <a:gd name="T55" fmla="*/ 65 h 83"/>
                  <a:gd name="T56" fmla="*/ 51 w 143"/>
                  <a:gd name="T57" fmla="*/ 74 h 83"/>
                  <a:gd name="T58" fmla="*/ 59 w 143"/>
                  <a:gd name="T59" fmla="*/ 75 h 83"/>
                  <a:gd name="T60" fmla="*/ 70 w 143"/>
                  <a:gd name="T61" fmla="*/ 60 h 83"/>
                  <a:gd name="T62" fmla="*/ 79 w 143"/>
                  <a:gd name="T63" fmla="*/ 64 h 83"/>
                  <a:gd name="T64" fmla="*/ 82 w 143"/>
                  <a:gd name="T65" fmla="*/ 72 h 83"/>
                  <a:gd name="T66" fmla="*/ 90 w 143"/>
                  <a:gd name="T67" fmla="*/ 82 h 83"/>
                  <a:gd name="T68" fmla="*/ 104 w 143"/>
                  <a:gd name="T69" fmla="*/ 77 h 83"/>
                  <a:gd name="T70" fmla="*/ 107 w 143"/>
                  <a:gd name="T71" fmla="*/ 74 h 83"/>
                  <a:gd name="T72" fmla="*/ 111 w 143"/>
                  <a:gd name="T73" fmla="*/ 61 h 83"/>
                  <a:gd name="T74" fmla="*/ 127 w 143"/>
                  <a:gd name="T75" fmla="*/ 5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3" h="83">
                    <a:moveTo>
                      <a:pt x="127" y="52"/>
                    </a:moveTo>
                    <a:cubicBezTo>
                      <a:pt x="129" y="52"/>
                      <a:pt x="132" y="48"/>
                      <a:pt x="134" y="48"/>
                    </a:cubicBezTo>
                    <a:cubicBezTo>
                      <a:pt x="135" y="48"/>
                      <a:pt x="140" y="49"/>
                      <a:pt x="140" y="48"/>
                    </a:cubicBezTo>
                    <a:cubicBezTo>
                      <a:pt x="140" y="47"/>
                      <a:pt x="142" y="44"/>
                      <a:pt x="142" y="43"/>
                    </a:cubicBezTo>
                    <a:cubicBezTo>
                      <a:pt x="141" y="42"/>
                      <a:pt x="140" y="41"/>
                      <a:pt x="140" y="40"/>
                    </a:cubicBezTo>
                    <a:cubicBezTo>
                      <a:pt x="140" y="39"/>
                      <a:pt x="143" y="39"/>
                      <a:pt x="143" y="38"/>
                    </a:cubicBezTo>
                    <a:cubicBezTo>
                      <a:pt x="143" y="37"/>
                      <a:pt x="141" y="36"/>
                      <a:pt x="141" y="36"/>
                    </a:cubicBezTo>
                    <a:cubicBezTo>
                      <a:pt x="141" y="35"/>
                      <a:pt x="143" y="34"/>
                      <a:pt x="143" y="32"/>
                    </a:cubicBezTo>
                    <a:cubicBezTo>
                      <a:pt x="143" y="31"/>
                      <a:pt x="141" y="31"/>
                      <a:pt x="139" y="29"/>
                    </a:cubicBezTo>
                    <a:cubicBezTo>
                      <a:pt x="136" y="28"/>
                      <a:pt x="134" y="29"/>
                      <a:pt x="132" y="28"/>
                    </a:cubicBezTo>
                    <a:cubicBezTo>
                      <a:pt x="130" y="27"/>
                      <a:pt x="125" y="27"/>
                      <a:pt x="125" y="27"/>
                    </a:cubicBezTo>
                    <a:cubicBezTo>
                      <a:pt x="125" y="26"/>
                      <a:pt x="122" y="23"/>
                      <a:pt x="122" y="22"/>
                    </a:cubicBezTo>
                    <a:cubicBezTo>
                      <a:pt x="121" y="21"/>
                      <a:pt x="119" y="22"/>
                      <a:pt x="117" y="23"/>
                    </a:cubicBezTo>
                    <a:cubicBezTo>
                      <a:pt x="116" y="23"/>
                      <a:pt x="114" y="24"/>
                      <a:pt x="113" y="23"/>
                    </a:cubicBezTo>
                    <a:cubicBezTo>
                      <a:pt x="112" y="22"/>
                      <a:pt x="110" y="21"/>
                      <a:pt x="109" y="21"/>
                    </a:cubicBezTo>
                    <a:cubicBezTo>
                      <a:pt x="108" y="22"/>
                      <a:pt x="106" y="21"/>
                      <a:pt x="106" y="20"/>
                    </a:cubicBezTo>
                    <a:cubicBezTo>
                      <a:pt x="107" y="18"/>
                      <a:pt x="104" y="14"/>
                      <a:pt x="103" y="13"/>
                    </a:cubicBezTo>
                    <a:cubicBezTo>
                      <a:pt x="101" y="13"/>
                      <a:pt x="98" y="14"/>
                      <a:pt x="97" y="12"/>
                    </a:cubicBezTo>
                    <a:cubicBezTo>
                      <a:pt x="96" y="10"/>
                      <a:pt x="94" y="9"/>
                      <a:pt x="95" y="7"/>
                    </a:cubicBezTo>
                    <a:cubicBezTo>
                      <a:pt x="96" y="6"/>
                      <a:pt x="95" y="3"/>
                      <a:pt x="94" y="1"/>
                    </a:cubicBezTo>
                    <a:cubicBezTo>
                      <a:pt x="93" y="0"/>
                      <a:pt x="88" y="0"/>
                      <a:pt x="87" y="1"/>
                    </a:cubicBezTo>
                    <a:cubicBezTo>
                      <a:pt x="86" y="1"/>
                      <a:pt x="83" y="0"/>
                      <a:pt x="82" y="1"/>
                    </a:cubicBezTo>
                    <a:cubicBezTo>
                      <a:pt x="81" y="2"/>
                      <a:pt x="80" y="3"/>
                      <a:pt x="78" y="3"/>
                    </a:cubicBezTo>
                    <a:cubicBezTo>
                      <a:pt x="77" y="3"/>
                      <a:pt x="76" y="3"/>
                      <a:pt x="76" y="2"/>
                    </a:cubicBezTo>
                    <a:cubicBezTo>
                      <a:pt x="74" y="3"/>
                      <a:pt x="71" y="3"/>
                      <a:pt x="71" y="3"/>
                    </a:cubicBezTo>
                    <a:cubicBezTo>
                      <a:pt x="71" y="3"/>
                      <a:pt x="66" y="7"/>
                      <a:pt x="66" y="8"/>
                    </a:cubicBezTo>
                    <a:cubicBezTo>
                      <a:pt x="66" y="10"/>
                      <a:pt x="66" y="12"/>
                      <a:pt x="65" y="11"/>
                    </a:cubicBezTo>
                    <a:cubicBezTo>
                      <a:pt x="63" y="10"/>
                      <a:pt x="58" y="10"/>
                      <a:pt x="57" y="10"/>
                    </a:cubicBezTo>
                    <a:cubicBezTo>
                      <a:pt x="56" y="11"/>
                      <a:pt x="54" y="7"/>
                      <a:pt x="52" y="9"/>
                    </a:cubicBezTo>
                    <a:cubicBezTo>
                      <a:pt x="50" y="10"/>
                      <a:pt x="47" y="7"/>
                      <a:pt x="47" y="8"/>
                    </a:cubicBezTo>
                    <a:cubicBezTo>
                      <a:pt x="46" y="9"/>
                      <a:pt x="43" y="8"/>
                      <a:pt x="41" y="7"/>
                    </a:cubicBezTo>
                    <a:cubicBezTo>
                      <a:pt x="39" y="6"/>
                      <a:pt x="35" y="8"/>
                      <a:pt x="34" y="6"/>
                    </a:cubicBezTo>
                    <a:cubicBezTo>
                      <a:pt x="32" y="5"/>
                      <a:pt x="23" y="5"/>
                      <a:pt x="20" y="5"/>
                    </a:cubicBezTo>
                    <a:cubicBezTo>
                      <a:pt x="17" y="5"/>
                      <a:pt x="16" y="6"/>
                      <a:pt x="15" y="8"/>
                    </a:cubicBezTo>
                    <a:cubicBezTo>
                      <a:pt x="14" y="9"/>
                      <a:pt x="12" y="9"/>
                      <a:pt x="11" y="9"/>
                    </a:cubicBezTo>
                    <a:cubicBezTo>
                      <a:pt x="11" y="10"/>
                      <a:pt x="11" y="11"/>
                      <a:pt x="11" y="11"/>
                    </a:cubicBezTo>
                    <a:cubicBezTo>
                      <a:pt x="12" y="12"/>
                      <a:pt x="15" y="18"/>
                      <a:pt x="14" y="19"/>
                    </a:cubicBezTo>
                    <a:cubicBezTo>
                      <a:pt x="14" y="21"/>
                      <a:pt x="12" y="21"/>
                      <a:pt x="11" y="22"/>
                    </a:cubicBezTo>
                    <a:cubicBezTo>
                      <a:pt x="10" y="23"/>
                      <a:pt x="4" y="29"/>
                      <a:pt x="3" y="30"/>
                    </a:cubicBezTo>
                    <a:cubicBezTo>
                      <a:pt x="3" y="31"/>
                      <a:pt x="4" y="35"/>
                      <a:pt x="4" y="35"/>
                    </a:cubicBezTo>
                    <a:cubicBezTo>
                      <a:pt x="3" y="36"/>
                      <a:pt x="0" y="40"/>
                      <a:pt x="0" y="41"/>
                    </a:cubicBezTo>
                    <a:cubicBezTo>
                      <a:pt x="0" y="43"/>
                      <a:pt x="2" y="45"/>
                      <a:pt x="4" y="45"/>
                    </a:cubicBezTo>
                    <a:cubicBezTo>
                      <a:pt x="4" y="45"/>
                      <a:pt x="5" y="46"/>
                      <a:pt x="5" y="46"/>
                    </a:cubicBezTo>
                    <a:cubicBezTo>
                      <a:pt x="6" y="46"/>
                      <a:pt x="7" y="46"/>
                      <a:pt x="8" y="46"/>
                    </a:cubicBezTo>
                    <a:cubicBezTo>
                      <a:pt x="9" y="46"/>
                      <a:pt x="14" y="47"/>
                      <a:pt x="16" y="47"/>
                    </a:cubicBezTo>
                    <a:cubicBezTo>
                      <a:pt x="18" y="47"/>
                      <a:pt x="20" y="48"/>
                      <a:pt x="21" y="49"/>
                    </a:cubicBezTo>
                    <a:cubicBezTo>
                      <a:pt x="21" y="49"/>
                      <a:pt x="23" y="49"/>
                      <a:pt x="24" y="48"/>
                    </a:cubicBezTo>
                    <a:cubicBezTo>
                      <a:pt x="26" y="46"/>
                      <a:pt x="27" y="47"/>
                      <a:pt x="28" y="47"/>
                    </a:cubicBezTo>
                    <a:cubicBezTo>
                      <a:pt x="30" y="47"/>
                      <a:pt x="32" y="46"/>
                      <a:pt x="33" y="45"/>
                    </a:cubicBezTo>
                    <a:cubicBezTo>
                      <a:pt x="34" y="44"/>
                      <a:pt x="41" y="42"/>
                      <a:pt x="43" y="41"/>
                    </a:cubicBezTo>
                    <a:cubicBezTo>
                      <a:pt x="45" y="41"/>
                      <a:pt x="47" y="45"/>
                      <a:pt x="49" y="45"/>
                    </a:cubicBezTo>
                    <a:cubicBezTo>
                      <a:pt x="51" y="45"/>
                      <a:pt x="54" y="46"/>
                      <a:pt x="55" y="49"/>
                    </a:cubicBezTo>
                    <a:cubicBezTo>
                      <a:pt x="56" y="52"/>
                      <a:pt x="59" y="56"/>
                      <a:pt x="60" y="57"/>
                    </a:cubicBezTo>
                    <a:cubicBezTo>
                      <a:pt x="61" y="59"/>
                      <a:pt x="62" y="62"/>
                      <a:pt x="62" y="63"/>
                    </a:cubicBezTo>
                    <a:cubicBezTo>
                      <a:pt x="62" y="64"/>
                      <a:pt x="59" y="62"/>
                      <a:pt x="56" y="62"/>
                    </a:cubicBezTo>
                    <a:cubicBezTo>
                      <a:pt x="53" y="61"/>
                      <a:pt x="53" y="64"/>
                      <a:pt x="53" y="65"/>
                    </a:cubicBezTo>
                    <a:cubicBezTo>
                      <a:pt x="53" y="67"/>
                      <a:pt x="49" y="72"/>
                      <a:pt x="48" y="73"/>
                    </a:cubicBezTo>
                    <a:cubicBezTo>
                      <a:pt x="48" y="74"/>
                      <a:pt x="50" y="74"/>
                      <a:pt x="51" y="74"/>
                    </a:cubicBezTo>
                    <a:cubicBezTo>
                      <a:pt x="52" y="75"/>
                      <a:pt x="55" y="73"/>
                      <a:pt x="56" y="73"/>
                    </a:cubicBezTo>
                    <a:cubicBezTo>
                      <a:pt x="56" y="73"/>
                      <a:pt x="58" y="74"/>
                      <a:pt x="59" y="75"/>
                    </a:cubicBezTo>
                    <a:cubicBezTo>
                      <a:pt x="59" y="71"/>
                      <a:pt x="59" y="71"/>
                      <a:pt x="63" y="69"/>
                    </a:cubicBezTo>
                    <a:cubicBezTo>
                      <a:pt x="66" y="66"/>
                      <a:pt x="66" y="61"/>
                      <a:pt x="70" y="60"/>
                    </a:cubicBezTo>
                    <a:cubicBezTo>
                      <a:pt x="73" y="60"/>
                      <a:pt x="74" y="58"/>
                      <a:pt x="78" y="59"/>
                    </a:cubicBezTo>
                    <a:cubicBezTo>
                      <a:pt x="83" y="60"/>
                      <a:pt x="76" y="63"/>
                      <a:pt x="79" y="64"/>
                    </a:cubicBezTo>
                    <a:cubicBezTo>
                      <a:pt x="82" y="66"/>
                      <a:pt x="92" y="64"/>
                      <a:pt x="92" y="66"/>
                    </a:cubicBezTo>
                    <a:cubicBezTo>
                      <a:pt x="93" y="69"/>
                      <a:pt x="81" y="71"/>
                      <a:pt x="82" y="72"/>
                    </a:cubicBezTo>
                    <a:cubicBezTo>
                      <a:pt x="82" y="73"/>
                      <a:pt x="88" y="75"/>
                      <a:pt x="90" y="76"/>
                    </a:cubicBezTo>
                    <a:cubicBezTo>
                      <a:pt x="92" y="77"/>
                      <a:pt x="89" y="81"/>
                      <a:pt x="90" y="82"/>
                    </a:cubicBezTo>
                    <a:cubicBezTo>
                      <a:pt x="91" y="83"/>
                      <a:pt x="94" y="82"/>
                      <a:pt x="97" y="81"/>
                    </a:cubicBezTo>
                    <a:cubicBezTo>
                      <a:pt x="99" y="79"/>
                      <a:pt x="101" y="79"/>
                      <a:pt x="104" y="77"/>
                    </a:cubicBezTo>
                    <a:cubicBezTo>
                      <a:pt x="108" y="75"/>
                      <a:pt x="114" y="77"/>
                      <a:pt x="115" y="76"/>
                    </a:cubicBezTo>
                    <a:cubicBezTo>
                      <a:pt x="116" y="74"/>
                      <a:pt x="113" y="73"/>
                      <a:pt x="107" y="74"/>
                    </a:cubicBezTo>
                    <a:cubicBezTo>
                      <a:pt x="101" y="74"/>
                      <a:pt x="100" y="68"/>
                      <a:pt x="100" y="67"/>
                    </a:cubicBezTo>
                    <a:cubicBezTo>
                      <a:pt x="100" y="66"/>
                      <a:pt x="107" y="61"/>
                      <a:pt x="111" y="61"/>
                    </a:cubicBezTo>
                    <a:cubicBezTo>
                      <a:pt x="114" y="60"/>
                      <a:pt x="117" y="59"/>
                      <a:pt x="121" y="57"/>
                    </a:cubicBezTo>
                    <a:cubicBezTo>
                      <a:pt x="122" y="57"/>
                      <a:pt x="125" y="56"/>
                      <a:pt x="127" y="56"/>
                    </a:cubicBezTo>
                    <a:cubicBezTo>
                      <a:pt x="127" y="54"/>
                      <a:pt x="126" y="52"/>
                      <a:pt x="127" y="5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84">
                <a:extLst>
                  <a:ext uri="{FF2B5EF4-FFF2-40B4-BE49-F238E27FC236}">
                    <a16:creationId xmlns:a16="http://schemas.microsoft.com/office/drawing/2014/main" id="{C48900EE-A201-40E1-9C6E-2C90C068D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6" y="2906592"/>
                <a:ext cx="174407" cy="126727"/>
              </a:xfrm>
              <a:custGeom>
                <a:avLst/>
                <a:gdLst>
                  <a:gd name="T0" fmla="*/ 71 w 76"/>
                  <a:gd name="T1" fmla="*/ 27 h 55"/>
                  <a:gd name="T2" fmla="*/ 66 w 76"/>
                  <a:gd name="T3" fmla="*/ 23 h 55"/>
                  <a:gd name="T4" fmla="*/ 62 w 76"/>
                  <a:gd name="T5" fmla="*/ 18 h 55"/>
                  <a:gd name="T6" fmla="*/ 62 w 76"/>
                  <a:gd name="T7" fmla="*/ 12 h 55"/>
                  <a:gd name="T8" fmla="*/ 61 w 76"/>
                  <a:gd name="T9" fmla="*/ 6 h 55"/>
                  <a:gd name="T10" fmla="*/ 53 w 76"/>
                  <a:gd name="T11" fmla="*/ 4 h 55"/>
                  <a:gd name="T12" fmla="*/ 49 w 76"/>
                  <a:gd name="T13" fmla="*/ 4 h 55"/>
                  <a:gd name="T14" fmla="*/ 45 w 76"/>
                  <a:gd name="T15" fmla="*/ 2 h 55"/>
                  <a:gd name="T16" fmla="*/ 41 w 76"/>
                  <a:gd name="T17" fmla="*/ 1 h 55"/>
                  <a:gd name="T18" fmla="*/ 40 w 76"/>
                  <a:gd name="T19" fmla="*/ 0 h 55"/>
                  <a:gd name="T20" fmla="*/ 38 w 76"/>
                  <a:gd name="T21" fmla="*/ 1 h 55"/>
                  <a:gd name="T22" fmla="*/ 35 w 76"/>
                  <a:gd name="T23" fmla="*/ 4 h 55"/>
                  <a:gd name="T24" fmla="*/ 29 w 76"/>
                  <a:gd name="T25" fmla="*/ 5 h 55"/>
                  <a:gd name="T26" fmla="*/ 27 w 76"/>
                  <a:gd name="T27" fmla="*/ 9 h 55"/>
                  <a:gd name="T28" fmla="*/ 26 w 76"/>
                  <a:gd name="T29" fmla="*/ 12 h 55"/>
                  <a:gd name="T30" fmla="*/ 23 w 76"/>
                  <a:gd name="T31" fmla="*/ 15 h 55"/>
                  <a:gd name="T32" fmla="*/ 19 w 76"/>
                  <a:gd name="T33" fmla="*/ 18 h 55"/>
                  <a:gd name="T34" fmla="*/ 18 w 76"/>
                  <a:gd name="T35" fmla="*/ 22 h 55"/>
                  <a:gd name="T36" fmla="*/ 13 w 76"/>
                  <a:gd name="T37" fmla="*/ 24 h 55"/>
                  <a:gd name="T38" fmla="*/ 9 w 76"/>
                  <a:gd name="T39" fmla="*/ 26 h 55"/>
                  <a:gd name="T40" fmla="*/ 3 w 76"/>
                  <a:gd name="T41" fmla="*/ 25 h 55"/>
                  <a:gd name="T42" fmla="*/ 3 w 76"/>
                  <a:gd name="T43" fmla="*/ 26 h 55"/>
                  <a:gd name="T44" fmla="*/ 4 w 76"/>
                  <a:gd name="T45" fmla="*/ 32 h 55"/>
                  <a:gd name="T46" fmla="*/ 5 w 76"/>
                  <a:gd name="T47" fmla="*/ 39 h 55"/>
                  <a:gd name="T48" fmla="*/ 0 w 76"/>
                  <a:gd name="T49" fmla="*/ 43 h 55"/>
                  <a:gd name="T50" fmla="*/ 3 w 76"/>
                  <a:gd name="T51" fmla="*/ 47 h 55"/>
                  <a:gd name="T52" fmla="*/ 3 w 76"/>
                  <a:gd name="T53" fmla="*/ 52 h 55"/>
                  <a:gd name="T54" fmla="*/ 7 w 76"/>
                  <a:gd name="T55" fmla="*/ 51 h 55"/>
                  <a:gd name="T56" fmla="*/ 12 w 76"/>
                  <a:gd name="T57" fmla="*/ 48 h 55"/>
                  <a:gd name="T58" fmla="*/ 26 w 76"/>
                  <a:gd name="T59" fmla="*/ 49 h 55"/>
                  <a:gd name="T60" fmla="*/ 33 w 76"/>
                  <a:gd name="T61" fmla="*/ 50 h 55"/>
                  <a:gd name="T62" fmla="*/ 39 w 76"/>
                  <a:gd name="T63" fmla="*/ 51 h 55"/>
                  <a:gd name="T64" fmla="*/ 44 w 76"/>
                  <a:gd name="T65" fmla="*/ 52 h 55"/>
                  <a:gd name="T66" fmla="*/ 49 w 76"/>
                  <a:gd name="T67" fmla="*/ 53 h 55"/>
                  <a:gd name="T68" fmla="*/ 57 w 76"/>
                  <a:gd name="T69" fmla="*/ 54 h 55"/>
                  <a:gd name="T70" fmla="*/ 58 w 76"/>
                  <a:gd name="T71" fmla="*/ 51 h 55"/>
                  <a:gd name="T72" fmla="*/ 63 w 76"/>
                  <a:gd name="T73" fmla="*/ 46 h 55"/>
                  <a:gd name="T74" fmla="*/ 68 w 76"/>
                  <a:gd name="T75" fmla="*/ 45 h 55"/>
                  <a:gd name="T76" fmla="*/ 67 w 76"/>
                  <a:gd name="T77" fmla="*/ 42 h 55"/>
                  <a:gd name="T78" fmla="*/ 65 w 76"/>
                  <a:gd name="T79" fmla="*/ 34 h 55"/>
                  <a:gd name="T80" fmla="*/ 71 w 76"/>
                  <a:gd name="T81" fmla="*/ 35 h 55"/>
                  <a:gd name="T82" fmla="*/ 75 w 76"/>
                  <a:gd name="T83" fmla="*/ 31 h 55"/>
                  <a:gd name="T84" fmla="*/ 71 w 76"/>
                  <a:gd name="T85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6" h="55">
                    <a:moveTo>
                      <a:pt x="71" y="27"/>
                    </a:moveTo>
                    <a:cubicBezTo>
                      <a:pt x="69" y="27"/>
                      <a:pt x="68" y="24"/>
                      <a:pt x="66" y="23"/>
                    </a:cubicBezTo>
                    <a:cubicBezTo>
                      <a:pt x="64" y="22"/>
                      <a:pt x="64" y="19"/>
                      <a:pt x="62" y="18"/>
                    </a:cubicBezTo>
                    <a:cubicBezTo>
                      <a:pt x="60" y="16"/>
                      <a:pt x="62" y="14"/>
                      <a:pt x="62" y="12"/>
                    </a:cubicBezTo>
                    <a:cubicBezTo>
                      <a:pt x="61" y="10"/>
                      <a:pt x="62" y="7"/>
                      <a:pt x="61" y="6"/>
                    </a:cubicBezTo>
                    <a:cubicBezTo>
                      <a:pt x="60" y="6"/>
                      <a:pt x="55" y="3"/>
                      <a:pt x="53" y="4"/>
                    </a:cubicBezTo>
                    <a:cubicBezTo>
                      <a:pt x="51" y="5"/>
                      <a:pt x="50" y="6"/>
                      <a:pt x="49" y="4"/>
                    </a:cubicBezTo>
                    <a:cubicBezTo>
                      <a:pt x="48" y="3"/>
                      <a:pt x="47" y="2"/>
                      <a:pt x="45" y="2"/>
                    </a:cubicBezTo>
                    <a:cubicBezTo>
                      <a:pt x="43" y="3"/>
                      <a:pt x="42" y="2"/>
                      <a:pt x="41" y="1"/>
                    </a:cubicBezTo>
                    <a:cubicBezTo>
                      <a:pt x="40" y="1"/>
                      <a:pt x="40" y="1"/>
                      <a:pt x="40" y="0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7" y="2"/>
                      <a:pt x="36" y="4"/>
                      <a:pt x="35" y="4"/>
                    </a:cubicBezTo>
                    <a:cubicBezTo>
                      <a:pt x="33" y="4"/>
                      <a:pt x="31" y="4"/>
                      <a:pt x="29" y="5"/>
                    </a:cubicBezTo>
                    <a:cubicBezTo>
                      <a:pt x="27" y="6"/>
                      <a:pt x="27" y="8"/>
                      <a:pt x="27" y="9"/>
                    </a:cubicBezTo>
                    <a:cubicBezTo>
                      <a:pt x="27" y="10"/>
                      <a:pt x="28" y="12"/>
                      <a:pt x="26" y="12"/>
                    </a:cubicBezTo>
                    <a:cubicBezTo>
                      <a:pt x="25" y="12"/>
                      <a:pt x="25" y="14"/>
                      <a:pt x="23" y="15"/>
                    </a:cubicBezTo>
                    <a:cubicBezTo>
                      <a:pt x="22" y="15"/>
                      <a:pt x="20" y="17"/>
                      <a:pt x="19" y="18"/>
                    </a:cubicBezTo>
                    <a:cubicBezTo>
                      <a:pt x="19" y="20"/>
                      <a:pt x="19" y="22"/>
                      <a:pt x="18" y="22"/>
                    </a:cubicBezTo>
                    <a:cubicBezTo>
                      <a:pt x="17" y="22"/>
                      <a:pt x="14" y="23"/>
                      <a:pt x="13" y="24"/>
                    </a:cubicBezTo>
                    <a:cubicBezTo>
                      <a:pt x="12" y="25"/>
                      <a:pt x="11" y="26"/>
                      <a:pt x="9" y="26"/>
                    </a:cubicBezTo>
                    <a:cubicBezTo>
                      <a:pt x="8" y="25"/>
                      <a:pt x="5" y="25"/>
                      <a:pt x="3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2" y="29"/>
                      <a:pt x="3" y="31"/>
                      <a:pt x="4" y="32"/>
                    </a:cubicBezTo>
                    <a:cubicBezTo>
                      <a:pt x="6" y="33"/>
                      <a:pt x="6" y="38"/>
                      <a:pt x="5" y="39"/>
                    </a:cubicBezTo>
                    <a:cubicBezTo>
                      <a:pt x="3" y="40"/>
                      <a:pt x="0" y="42"/>
                      <a:pt x="0" y="43"/>
                    </a:cubicBezTo>
                    <a:cubicBezTo>
                      <a:pt x="0" y="44"/>
                      <a:pt x="3" y="45"/>
                      <a:pt x="3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4" y="52"/>
                      <a:pt x="6" y="52"/>
                      <a:pt x="7" y="51"/>
                    </a:cubicBezTo>
                    <a:cubicBezTo>
                      <a:pt x="8" y="49"/>
                      <a:pt x="9" y="48"/>
                      <a:pt x="12" y="48"/>
                    </a:cubicBezTo>
                    <a:cubicBezTo>
                      <a:pt x="15" y="48"/>
                      <a:pt x="24" y="48"/>
                      <a:pt x="26" y="49"/>
                    </a:cubicBezTo>
                    <a:cubicBezTo>
                      <a:pt x="27" y="51"/>
                      <a:pt x="31" y="49"/>
                      <a:pt x="33" y="50"/>
                    </a:cubicBezTo>
                    <a:cubicBezTo>
                      <a:pt x="35" y="51"/>
                      <a:pt x="38" y="52"/>
                      <a:pt x="39" y="51"/>
                    </a:cubicBezTo>
                    <a:cubicBezTo>
                      <a:pt x="39" y="50"/>
                      <a:pt x="42" y="53"/>
                      <a:pt x="44" y="52"/>
                    </a:cubicBezTo>
                    <a:cubicBezTo>
                      <a:pt x="46" y="50"/>
                      <a:pt x="48" y="54"/>
                      <a:pt x="49" y="53"/>
                    </a:cubicBezTo>
                    <a:cubicBezTo>
                      <a:pt x="50" y="53"/>
                      <a:pt x="55" y="53"/>
                      <a:pt x="57" y="54"/>
                    </a:cubicBezTo>
                    <a:cubicBezTo>
                      <a:pt x="58" y="55"/>
                      <a:pt x="58" y="53"/>
                      <a:pt x="58" y="51"/>
                    </a:cubicBezTo>
                    <a:cubicBezTo>
                      <a:pt x="58" y="50"/>
                      <a:pt x="63" y="46"/>
                      <a:pt x="63" y="46"/>
                    </a:cubicBezTo>
                    <a:cubicBezTo>
                      <a:pt x="63" y="46"/>
                      <a:pt x="66" y="46"/>
                      <a:pt x="68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66" y="38"/>
                      <a:pt x="64" y="35"/>
                      <a:pt x="65" y="34"/>
                    </a:cubicBezTo>
                    <a:cubicBezTo>
                      <a:pt x="67" y="33"/>
                      <a:pt x="70" y="36"/>
                      <a:pt x="71" y="35"/>
                    </a:cubicBezTo>
                    <a:cubicBezTo>
                      <a:pt x="73" y="34"/>
                      <a:pt x="76" y="33"/>
                      <a:pt x="75" y="31"/>
                    </a:cubicBezTo>
                    <a:cubicBezTo>
                      <a:pt x="75" y="30"/>
                      <a:pt x="72" y="27"/>
                      <a:pt x="71" y="2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85">
                <a:extLst>
                  <a:ext uri="{FF2B5EF4-FFF2-40B4-BE49-F238E27FC236}">
                    <a16:creationId xmlns:a16="http://schemas.microsoft.com/office/drawing/2014/main" id="{FE65D09D-0D2E-4AFE-B4B7-0D80201E9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661" y="2857658"/>
                <a:ext cx="135510" cy="63991"/>
              </a:xfrm>
              <a:custGeom>
                <a:avLst/>
                <a:gdLst>
                  <a:gd name="T0" fmla="*/ 20 w 59"/>
                  <a:gd name="T1" fmla="*/ 19 h 28"/>
                  <a:gd name="T2" fmla="*/ 30 w 59"/>
                  <a:gd name="T3" fmla="*/ 19 h 28"/>
                  <a:gd name="T4" fmla="*/ 35 w 59"/>
                  <a:gd name="T5" fmla="*/ 21 h 28"/>
                  <a:gd name="T6" fmla="*/ 43 w 59"/>
                  <a:gd name="T7" fmla="*/ 25 h 28"/>
                  <a:gd name="T8" fmla="*/ 47 w 59"/>
                  <a:gd name="T9" fmla="*/ 28 h 28"/>
                  <a:gd name="T10" fmla="*/ 48 w 59"/>
                  <a:gd name="T11" fmla="*/ 26 h 28"/>
                  <a:gd name="T12" fmla="*/ 54 w 59"/>
                  <a:gd name="T13" fmla="*/ 25 h 28"/>
                  <a:gd name="T14" fmla="*/ 57 w 59"/>
                  <a:gd name="T15" fmla="*/ 22 h 28"/>
                  <a:gd name="T16" fmla="*/ 59 w 59"/>
                  <a:gd name="T17" fmla="*/ 21 h 28"/>
                  <a:gd name="T18" fmla="*/ 58 w 59"/>
                  <a:gd name="T19" fmla="*/ 17 h 28"/>
                  <a:gd name="T20" fmla="*/ 55 w 59"/>
                  <a:gd name="T21" fmla="*/ 12 h 28"/>
                  <a:gd name="T22" fmla="*/ 54 w 59"/>
                  <a:gd name="T23" fmla="*/ 7 h 28"/>
                  <a:gd name="T24" fmla="*/ 53 w 59"/>
                  <a:gd name="T25" fmla="*/ 5 h 28"/>
                  <a:gd name="T26" fmla="*/ 45 w 59"/>
                  <a:gd name="T27" fmla="*/ 5 h 28"/>
                  <a:gd name="T28" fmla="*/ 37 w 59"/>
                  <a:gd name="T29" fmla="*/ 0 h 28"/>
                  <a:gd name="T30" fmla="*/ 28 w 59"/>
                  <a:gd name="T31" fmla="*/ 0 h 28"/>
                  <a:gd name="T32" fmla="*/ 28 w 59"/>
                  <a:gd name="T33" fmla="*/ 8 h 28"/>
                  <a:gd name="T34" fmla="*/ 21 w 59"/>
                  <a:gd name="T35" fmla="*/ 11 h 28"/>
                  <a:gd name="T36" fmla="*/ 14 w 59"/>
                  <a:gd name="T37" fmla="*/ 3 h 28"/>
                  <a:gd name="T38" fmla="*/ 6 w 59"/>
                  <a:gd name="T39" fmla="*/ 7 h 28"/>
                  <a:gd name="T40" fmla="*/ 3 w 59"/>
                  <a:gd name="T41" fmla="*/ 13 h 28"/>
                  <a:gd name="T42" fmla="*/ 2 w 59"/>
                  <a:gd name="T43" fmla="*/ 21 h 28"/>
                  <a:gd name="T44" fmla="*/ 2 w 59"/>
                  <a:gd name="T45" fmla="*/ 21 h 28"/>
                  <a:gd name="T46" fmla="*/ 8 w 59"/>
                  <a:gd name="T47" fmla="*/ 19 h 28"/>
                  <a:gd name="T48" fmla="*/ 20 w 59"/>
                  <a:gd name="T49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28">
                    <a:moveTo>
                      <a:pt x="20" y="19"/>
                    </a:moveTo>
                    <a:cubicBezTo>
                      <a:pt x="22" y="19"/>
                      <a:pt x="27" y="20"/>
                      <a:pt x="30" y="19"/>
                    </a:cubicBezTo>
                    <a:cubicBezTo>
                      <a:pt x="33" y="18"/>
                      <a:pt x="33" y="21"/>
                      <a:pt x="35" y="21"/>
                    </a:cubicBezTo>
                    <a:cubicBezTo>
                      <a:pt x="37" y="21"/>
                      <a:pt x="40" y="23"/>
                      <a:pt x="43" y="25"/>
                    </a:cubicBezTo>
                    <a:cubicBezTo>
                      <a:pt x="44" y="26"/>
                      <a:pt x="45" y="27"/>
                      <a:pt x="47" y="28"/>
                    </a:cubicBezTo>
                    <a:cubicBezTo>
                      <a:pt x="47" y="27"/>
                      <a:pt x="47" y="27"/>
                      <a:pt x="48" y="26"/>
                    </a:cubicBezTo>
                    <a:cubicBezTo>
                      <a:pt x="50" y="25"/>
                      <a:pt x="52" y="25"/>
                      <a:pt x="54" y="25"/>
                    </a:cubicBezTo>
                    <a:cubicBezTo>
                      <a:pt x="55" y="25"/>
                      <a:pt x="56" y="23"/>
                      <a:pt x="57" y="22"/>
                    </a:cubicBezTo>
                    <a:cubicBezTo>
                      <a:pt x="57" y="22"/>
                      <a:pt x="58" y="22"/>
                      <a:pt x="59" y="21"/>
                    </a:cubicBezTo>
                    <a:cubicBezTo>
                      <a:pt x="59" y="20"/>
                      <a:pt x="59" y="18"/>
                      <a:pt x="58" y="17"/>
                    </a:cubicBezTo>
                    <a:cubicBezTo>
                      <a:pt x="56" y="15"/>
                      <a:pt x="54" y="13"/>
                      <a:pt x="55" y="12"/>
                    </a:cubicBezTo>
                    <a:cubicBezTo>
                      <a:pt x="56" y="11"/>
                      <a:pt x="56" y="9"/>
                      <a:pt x="54" y="7"/>
                    </a:cubicBezTo>
                    <a:cubicBezTo>
                      <a:pt x="54" y="7"/>
                      <a:pt x="53" y="6"/>
                      <a:pt x="53" y="5"/>
                    </a:cubicBezTo>
                    <a:cubicBezTo>
                      <a:pt x="50" y="5"/>
                      <a:pt x="46" y="5"/>
                      <a:pt x="45" y="5"/>
                    </a:cubicBezTo>
                    <a:cubicBezTo>
                      <a:pt x="44" y="5"/>
                      <a:pt x="38" y="1"/>
                      <a:pt x="37" y="0"/>
                    </a:cubicBezTo>
                    <a:cubicBezTo>
                      <a:pt x="36" y="0"/>
                      <a:pt x="32" y="0"/>
                      <a:pt x="28" y="0"/>
                    </a:cubicBezTo>
                    <a:cubicBezTo>
                      <a:pt x="26" y="3"/>
                      <a:pt x="28" y="4"/>
                      <a:pt x="28" y="8"/>
                    </a:cubicBezTo>
                    <a:cubicBezTo>
                      <a:pt x="27" y="12"/>
                      <a:pt x="23" y="11"/>
                      <a:pt x="21" y="11"/>
                    </a:cubicBezTo>
                    <a:cubicBezTo>
                      <a:pt x="19" y="11"/>
                      <a:pt x="15" y="5"/>
                      <a:pt x="14" y="3"/>
                    </a:cubicBezTo>
                    <a:cubicBezTo>
                      <a:pt x="13" y="1"/>
                      <a:pt x="9" y="5"/>
                      <a:pt x="6" y="7"/>
                    </a:cubicBezTo>
                    <a:cubicBezTo>
                      <a:pt x="3" y="8"/>
                      <a:pt x="5" y="11"/>
                      <a:pt x="3" y="13"/>
                    </a:cubicBezTo>
                    <a:cubicBezTo>
                      <a:pt x="1" y="14"/>
                      <a:pt x="0" y="17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21"/>
                      <a:pt x="7" y="20"/>
                      <a:pt x="8" y="19"/>
                    </a:cubicBezTo>
                    <a:cubicBezTo>
                      <a:pt x="11" y="17"/>
                      <a:pt x="18" y="19"/>
                      <a:pt x="20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86">
                <a:extLst>
                  <a:ext uri="{FF2B5EF4-FFF2-40B4-BE49-F238E27FC236}">
                    <a16:creationId xmlns:a16="http://schemas.microsoft.com/office/drawing/2014/main" id="{721EAA8B-68EA-4FF6-9CDA-7E2AA1E03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661" y="2896554"/>
                <a:ext cx="107906" cy="69010"/>
              </a:xfrm>
              <a:custGeom>
                <a:avLst/>
                <a:gdLst>
                  <a:gd name="T0" fmla="*/ 7 w 47"/>
                  <a:gd name="T1" fmla="*/ 15 h 30"/>
                  <a:gd name="T2" fmla="*/ 11 w 47"/>
                  <a:gd name="T3" fmla="*/ 17 h 30"/>
                  <a:gd name="T4" fmla="*/ 16 w 47"/>
                  <a:gd name="T5" fmla="*/ 20 h 30"/>
                  <a:gd name="T6" fmla="*/ 16 w 47"/>
                  <a:gd name="T7" fmla="*/ 26 h 30"/>
                  <a:gd name="T8" fmla="*/ 22 w 47"/>
                  <a:gd name="T9" fmla="*/ 29 h 30"/>
                  <a:gd name="T10" fmla="*/ 28 w 47"/>
                  <a:gd name="T11" fmla="*/ 30 h 30"/>
                  <a:gd name="T12" fmla="*/ 32 w 47"/>
                  <a:gd name="T13" fmla="*/ 28 h 30"/>
                  <a:gd name="T14" fmla="*/ 37 w 47"/>
                  <a:gd name="T15" fmla="*/ 26 h 30"/>
                  <a:gd name="T16" fmla="*/ 38 w 47"/>
                  <a:gd name="T17" fmla="*/ 22 h 30"/>
                  <a:gd name="T18" fmla="*/ 42 w 47"/>
                  <a:gd name="T19" fmla="*/ 19 h 30"/>
                  <a:gd name="T20" fmla="*/ 45 w 47"/>
                  <a:gd name="T21" fmla="*/ 16 h 30"/>
                  <a:gd name="T22" fmla="*/ 46 w 47"/>
                  <a:gd name="T23" fmla="*/ 13 h 30"/>
                  <a:gd name="T24" fmla="*/ 47 w 47"/>
                  <a:gd name="T25" fmla="*/ 11 h 30"/>
                  <a:gd name="T26" fmla="*/ 43 w 47"/>
                  <a:gd name="T27" fmla="*/ 8 h 30"/>
                  <a:gd name="T28" fmla="*/ 35 w 47"/>
                  <a:gd name="T29" fmla="*/ 4 h 30"/>
                  <a:gd name="T30" fmla="*/ 30 w 47"/>
                  <a:gd name="T31" fmla="*/ 2 h 30"/>
                  <a:gd name="T32" fmla="*/ 20 w 47"/>
                  <a:gd name="T33" fmla="*/ 2 h 30"/>
                  <a:gd name="T34" fmla="*/ 8 w 47"/>
                  <a:gd name="T35" fmla="*/ 2 h 30"/>
                  <a:gd name="T36" fmla="*/ 2 w 47"/>
                  <a:gd name="T37" fmla="*/ 4 h 30"/>
                  <a:gd name="T38" fmla="*/ 1 w 47"/>
                  <a:gd name="T39" fmla="*/ 13 h 30"/>
                  <a:gd name="T40" fmla="*/ 2 w 47"/>
                  <a:gd name="T41" fmla="*/ 15 h 30"/>
                  <a:gd name="T42" fmla="*/ 7 w 47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30">
                    <a:moveTo>
                      <a:pt x="7" y="15"/>
                    </a:moveTo>
                    <a:cubicBezTo>
                      <a:pt x="7" y="17"/>
                      <a:pt x="10" y="18"/>
                      <a:pt x="11" y="17"/>
                    </a:cubicBezTo>
                    <a:cubicBezTo>
                      <a:pt x="12" y="17"/>
                      <a:pt x="16" y="18"/>
                      <a:pt x="16" y="20"/>
                    </a:cubicBezTo>
                    <a:cubicBezTo>
                      <a:pt x="16" y="21"/>
                      <a:pt x="15" y="26"/>
                      <a:pt x="16" y="26"/>
                    </a:cubicBezTo>
                    <a:cubicBezTo>
                      <a:pt x="17" y="26"/>
                      <a:pt x="22" y="27"/>
                      <a:pt x="22" y="29"/>
                    </a:cubicBezTo>
                    <a:cubicBezTo>
                      <a:pt x="24" y="29"/>
                      <a:pt x="27" y="29"/>
                      <a:pt x="28" y="30"/>
                    </a:cubicBezTo>
                    <a:cubicBezTo>
                      <a:pt x="30" y="30"/>
                      <a:pt x="31" y="29"/>
                      <a:pt x="32" y="28"/>
                    </a:cubicBezTo>
                    <a:cubicBezTo>
                      <a:pt x="33" y="27"/>
                      <a:pt x="36" y="26"/>
                      <a:pt x="37" y="26"/>
                    </a:cubicBezTo>
                    <a:cubicBezTo>
                      <a:pt x="38" y="26"/>
                      <a:pt x="38" y="24"/>
                      <a:pt x="38" y="22"/>
                    </a:cubicBezTo>
                    <a:cubicBezTo>
                      <a:pt x="39" y="21"/>
                      <a:pt x="41" y="19"/>
                      <a:pt x="42" y="19"/>
                    </a:cubicBezTo>
                    <a:cubicBezTo>
                      <a:pt x="44" y="18"/>
                      <a:pt x="44" y="16"/>
                      <a:pt x="45" y="16"/>
                    </a:cubicBezTo>
                    <a:cubicBezTo>
                      <a:pt x="47" y="16"/>
                      <a:pt x="46" y="14"/>
                      <a:pt x="46" y="13"/>
                    </a:cubicBezTo>
                    <a:cubicBezTo>
                      <a:pt x="46" y="13"/>
                      <a:pt x="46" y="12"/>
                      <a:pt x="47" y="11"/>
                    </a:cubicBezTo>
                    <a:cubicBezTo>
                      <a:pt x="45" y="10"/>
                      <a:pt x="44" y="9"/>
                      <a:pt x="43" y="8"/>
                    </a:cubicBezTo>
                    <a:cubicBezTo>
                      <a:pt x="40" y="6"/>
                      <a:pt x="37" y="4"/>
                      <a:pt x="35" y="4"/>
                    </a:cubicBezTo>
                    <a:cubicBezTo>
                      <a:pt x="33" y="4"/>
                      <a:pt x="33" y="1"/>
                      <a:pt x="30" y="2"/>
                    </a:cubicBezTo>
                    <a:cubicBezTo>
                      <a:pt x="27" y="3"/>
                      <a:pt x="22" y="2"/>
                      <a:pt x="20" y="2"/>
                    </a:cubicBezTo>
                    <a:cubicBezTo>
                      <a:pt x="18" y="2"/>
                      <a:pt x="11" y="0"/>
                      <a:pt x="8" y="2"/>
                    </a:cubicBezTo>
                    <a:cubicBezTo>
                      <a:pt x="7" y="3"/>
                      <a:pt x="4" y="4"/>
                      <a:pt x="2" y="4"/>
                    </a:cubicBezTo>
                    <a:cubicBezTo>
                      <a:pt x="4" y="7"/>
                      <a:pt x="3" y="11"/>
                      <a:pt x="1" y="13"/>
                    </a:cubicBezTo>
                    <a:cubicBezTo>
                      <a:pt x="0" y="14"/>
                      <a:pt x="1" y="14"/>
                      <a:pt x="2" y="15"/>
                    </a:cubicBezTo>
                    <a:cubicBezTo>
                      <a:pt x="4" y="15"/>
                      <a:pt x="6" y="14"/>
                      <a:pt x="7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87">
                <a:extLst>
                  <a:ext uri="{FF2B5EF4-FFF2-40B4-BE49-F238E27FC236}">
                    <a16:creationId xmlns:a16="http://schemas.microsoft.com/office/drawing/2014/main" id="{96113F4B-9DBA-4365-A7E2-70ECFC510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659" y="3119895"/>
                <a:ext cx="84067" cy="46425"/>
              </a:xfrm>
              <a:custGeom>
                <a:avLst/>
                <a:gdLst>
                  <a:gd name="T0" fmla="*/ 32 w 36"/>
                  <a:gd name="T1" fmla="*/ 8 h 20"/>
                  <a:gd name="T2" fmla="*/ 28 w 36"/>
                  <a:gd name="T3" fmla="*/ 6 h 20"/>
                  <a:gd name="T4" fmla="*/ 28 w 36"/>
                  <a:gd name="T5" fmla="*/ 3 h 20"/>
                  <a:gd name="T6" fmla="*/ 24 w 36"/>
                  <a:gd name="T7" fmla="*/ 1 h 20"/>
                  <a:gd name="T8" fmla="*/ 18 w 36"/>
                  <a:gd name="T9" fmla="*/ 1 h 20"/>
                  <a:gd name="T10" fmla="*/ 11 w 36"/>
                  <a:gd name="T11" fmla="*/ 1 h 20"/>
                  <a:gd name="T12" fmla="*/ 10 w 36"/>
                  <a:gd name="T13" fmla="*/ 2 h 20"/>
                  <a:gd name="T14" fmla="*/ 6 w 36"/>
                  <a:gd name="T15" fmla="*/ 6 h 20"/>
                  <a:gd name="T16" fmla="*/ 1 w 36"/>
                  <a:gd name="T17" fmla="*/ 12 h 20"/>
                  <a:gd name="T18" fmla="*/ 2 w 36"/>
                  <a:gd name="T19" fmla="*/ 15 h 20"/>
                  <a:gd name="T20" fmla="*/ 6 w 36"/>
                  <a:gd name="T21" fmla="*/ 15 h 20"/>
                  <a:gd name="T22" fmla="*/ 7 w 36"/>
                  <a:gd name="T23" fmla="*/ 19 h 20"/>
                  <a:gd name="T24" fmla="*/ 7 w 36"/>
                  <a:gd name="T25" fmla="*/ 19 h 20"/>
                  <a:gd name="T26" fmla="*/ 14 w 36"/>
                  <a:gd name="T27" fmla="*/ 19 h 20"/>
                  <a:gd name="T28" fmla="*/ 18 w 36"/>
                  <a:gd name="T29" fmla="*/ 13 h 20"/>
                  <a:gd name="T30" fmla="*/ 22 w 36"/>
                  <a:gd name="T31" fmla="*/ 19 h 20"/>
                  <a:gd name="T32" fmla="*/ 25 w 36"/>
                  <a:gd name="T33" fmla="*/ 16 h 20"/>
                  <a:gd name="T34" fmla="*/ 27 w 36"/>
                  <a:gd name="T35" fmla="*/ 14 h 20"/>
                  <a:gd name="T36" fmla="*/ 31 w 36"/>
                  <a:gd name="T37" fmla="*/ 13 h 20"/>
                  <a:gd name="T38" fmla="*/ 34 w 36"/>
                  <a:gd name="T39" fmla="*/ 12 h 20"/>
                  <a:gd name="T40" fmla="*/ 35 w 36"/>
                  <a:gd name="T41" fmla="*/ 10 h 20"/>
                  <a:gd name="T42" fmla="*/ 36 w 36"/>
                  <a:gd name="T43" fmla="*/ 9 h 20"/>
                  <a:gd name="T44" fmla="*/ 32 w 36"/>
                  <a:gd name="T45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20">
                    <a:moveTo>
                      <a:pt x="32" y="8"/>
                    </a:moveTo>
                    <a:cubicBezTo>
                      <a:pt x="31" y="9"/>
                      <a:pt x="28" y="7"/>
                      <a:pt x="28" y="6"/>
                    </a:cubicBezTo>
                    <a:cubicBezTo>
                      <a:pt x="28" y="6"/>
                      <a:pt x="28" y="4"/>
                      <a:pt x="28" y="3"/>
                    </a:cubicBezTo>
                    <a:cubicBezTo>
                      <a:pt x="27" y="2"/>
                      <a:pt x="25" y="1"/>
                      <a:pt x="24" y="1"/>
                    </a:cubicBezTo>
                    <a:cubicBezTo>
                      <a:pt x="21" y="0"/>
                      <a:pt x="20" y="0"/>
                      <a:pt x="18" y="1"/>
                    </a:cubicBezTo>
                    <a:cubicBezTo>
                      <a:pt x="17" y="2"/>
                      <a:pt x="14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9" y="2"/>
                      <a:pt x="6" y="4"/>
                      <a:pt x="6" y="6"/>
                    </a:cubicBezTo>
                    <a:cubicBezTo>
                      <a:pt x="6" y="8"/>
                      <a:pt x="2" y="9"/>
                      <a:pt x="1" y="12"/>
                    </a:cubicBezTo>
                    <a:cubicBezTo>
                      <a:pt x="0" y="15"/>
                      <a:pt x="0" y="17"/>
                      <a:pt x="2" y="15"/>
                    </a:cubicBezTo>
                    <a:cubicBezTo>
                      <a:pt x="4" y="13"/>
                      <a:pt x="6" y="14"/>
                      <a:pt x="6" y="15"/>
                    </a:cubicBezTo>
                    <a:cubicBezTo>
                      <a:pt x="6" y="17"/>
                      <a:pt x="8" y="17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19"/>
                      <a:pt x="13" y="19"/>
                      <a:pt x="14" y="19"/>
                    </a:cubicBezTo>
                    <a:cubicBezTo>
                      <a:pt x="16" y="19"/>
                      <a:pt x="17" y="14"/>
                      <a:pt x="18" y="13"/>
                    </a:cubicBezTo>
                    <a:cubicBezTo>
                      <a:pt x="19" y="13"/>
                      <a:pt x="21" y="17"/>
                      <a:pt x="22" y="19"/>
                    </a:cubicBezTo>
                    <a:cubicBezTo>
                      <a:pt x="24" y="20"/>
                      <a:pt x="25" y="17"/>
                      <a:pt x="25" y="16"/>
                    </a:cubicBezTo>
                    <a:cubicBezTo>
                      <a:pt x="25" y="14"/>
                      <a:pt x="26" y="14"/>
                      <a:pt x="27" y="14"/>
                    </a:cubicBezTo>
                    <a:cubicBezTo>
                      <a:pt x="29" y="14"/>
                      <a:pt x="31" y="15"/>
                      <a:pt x="31" y="13"/>
                    </a:cubicBezTo>
                    <a:cubicBezTo>
                      <a:pt x="31" y="11"/>
                      <a:pt x="33" y="12"/>
                      <a:pt x="34" y="12"/>
                    </a:cubicBezTo>
                    <a:cubicBezTo>
                      <a:pt x="35" y="12"/>
                      <a:pt x="35" y="10"/>
                      <a:pt x="35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4" y="8"/>
                      <a:pt x="32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88">
                <a:extLst>
                  <a:ext uri="{FF2B5EF4-FFF2-40B4-BE49-F238E27FC236}">
                    <a16:creationId xmlns:a16="http://schemas.microsoft.com/office/drawing/2014/main" id="{7083D917-B696-4DFC-98F0-598094192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6404" y="2942979"/>
                <a:ext cx="165624" cy="189464"/>
              </a:xfrm>
              <a:custGeom>
                <a:avLst/>
                <a:gdLst>
                  <a:gd name="T0" fmla="*/ 9 w 72"/>
                  <a:gd name="T1" fmla="*/ 21 h 82"/>
                  <a:gd name="T2" fmla="*/ 5 w 72"/>
                  <a:gd name="T3" fmla="*/ 25 h 82"/>
                  <a:gd name="T4" fmla="*/ 8 w 72"/>
                  <a:gd name="T5" fmla="*/ 29 h 82"/>
                  <a:gd name="T6" fmla="*/ 6 w 72"/>
                  <a:gd name="T7" fmla="*/ 32 h 82"/>
                  <a:gd name="T8" fmla="*/ 2 w 72"/>
                  <a:gd name="T9" fmla="*/ 34 h 82"/>
                  <a:gd name="T10" fmla="*/ 1 w 72"/>
                  <a:gd name="T11" fmla="*/ 38 h 82"/>
                  <a:gd name="T12" fmla="*/ 0 w 72"/>
                  <a:gd name="T13" fmla="*/ 44 h 82"/>
                  <a:gd name="T14" fmla="*/ 2 w 72"/>
                  <a:gd name="T15" fmla="*/ 49 h 82"/>
                  <a:gd name="T16" fmla="*/ 1 w 72"/>
                  <a:gd name="T17" fmla="*/ 53 h 82"/>
                  <a:gd name="T18" fmla="*/ 3 w 72"/>
                  <a:gd name="T19" fmla="*/ 59 h 82"/>
                  <a:gd name="T20" fmla="*/ 5 w 72"/>
                  <a:gd name="T21" fmla="*/ 60 h 82"/>
                  <a:gd name="T22" fmla="*/ 10 w 72"/>
                  <a:gd name="T23" fmla="*/ 63 h 82"/>
                  <a:gd name="T24" fmla="*/ 15 w 72"/>
                  <a:gd name="T25" fmla="*/ 64 h 82"/>
                  <a:gd name="T26" fmla="*/ 16 w 72"/>
                  <a:gd name="T27" fmla="*/ 67 h 82"/>
                  <a:gd name="T28" fmla="*/ 13 w 72"/>
                  <a:gd name="T29" fmla="*/ 73 h 82"/>
                  <a:gd name="T30" fmla="*/ 12 w 72"/>
                  <a:gd name="T31" fmla="*/ 78 h 82"/>
                  <a:gd name="T32" fmla="*/ 19 w 72"/>
                  <a:gd name="T33" fmla="*/ 78 h 82"/>
                  <a:gd name="T34" fmla="*/ 25 w 72"/>
                  <a:gd name="T35" fmla="*/ 78 h 82"/>
                  <a:gd name="T36" fmla="*/ 29 w 72"/>
                  <a:gd name="T37" fmla="*/ 80 h 82"/>
                  <a:gd name="T38" fmla="*/ 30 w 72"/>
                  <a:gd name="T39" fmla="*/ 79 h 82"/>
                  <a:gd name="T40" fmla="*/ 35 w 72"/>
                  <a:gd name="T41" fmla="*/ 80 h 82"/>
                  <a:gd name="T42" fmla="*/ 40 w 72"/>
                  <a:gd name="T43" fmla="*/ 79 h 82"/>
                  <a:gd name="T44" fmla="*/ 44 w 72"/>
                  <a:gd name="T45" fmla="*/ 79 h 82"/>
                  <a:gd name="T46" fmla="*/ 52 w 72"/>
                  <a:gd name="T47" fmla="*/ 77 h 82"/>
                  <a:gd name="T48" fmla="*/ 56 w 72"/>
                  <a:gd name="T49" fmla="*/ 75 h 82"/>
                  <a:gd name="T50" fmla="*/ 59 w 72"/>
                  <a:gd name="T51" fmla="*/ 70 h 82"/>
                  <a:gd name="T52" fmla="*/ 63 w 72"/>
                  <a:gd name="T53" fmla="*/ 67 h 82"/>
                  <a:gd name="T54" fmla="*/ 55 w 72"/>
                  <a:gd name="T55" fmla="*/ 60 h 82"/>
                  <a:gd name="T56" fmla="*/ 52 w 72"/>
                  <a:gd name="T57" fmla="*/ 54 h 82"/>
                  <a:gd name="T58" fmla="*/ 52 w 72"/>
                  <a:gd name="T59" fmla="*/ 49 h 82"/>
                  <a:gd name="T60" fmla="*/ 60 w 72"/>
                  <a:gd name="T61" fmla="*/ 46 h 82"/>
                  <a:gd name="T62" fmla="*/ 67 w 72"/>
                  <a:gd name="T63" fmla="*/ 43 h 82"/>
                  <a:gd name="T64" fmla="*/ 71 w 72"/>
                  <a:gd name="T65" fmla="*/ 43 h 82"/>
                  <a:gd name="T66" fmla="*/ 71 w 72"/>
                  <a:gd name="T67" fmla="*/ 38 h 82"/>
                  <a:gd name="T68" fmla="*/ 69 w 72"/>
                  <a:gd name="T69" fmla="*/ 32 h 82"/>
                  <a:gd name="T70" fmla="*/ 68 w 72"/>
                  <a:gd name="T71" fmla="*/ 28 h 82"/>
                  <a:gd name="T72" fmla="*/ 66 w 72"/>
                  <a:gd name="T73" fmla="*/ 24 h 82"/>
                  <a:gd name="T74" fmla="*/ 66 w 72"/>
                  <a:gd name="T75" fmla="*/ 21 h 82"/>
                  <a:gd name="T76" fmla="*/ 66 w 72"/>
                  <a:gd name="T77" fmla="*/ 12 h 82"/>
                  <a:gd name="T78" fmla="*/ 66 w 72"/>
                  <a:gd name="T79" fmla="*/ 11 h 82"/>
                  <a:gd name="T80" fmla="*/ 65 w 72"/>
                  <a:gd name="T81" fmla="*/ 10 h 82"/>
                  <a:gd name="T82" fmla="*/ 61 w 72"/>
                  <a:gd name="T83" fmla="*/ 8 h 82"/>
                  <a:gd name="T84" fmla="*/ 61 w 72"/>
                  <a:gd name="T85" fmla="*/ 3 h 82"/>
                  <a:gd name="T86" fmla="*/ 54 w 72"/>
                  <a:gd name="T87" fmla="*/ 5 h 82"/>
                  <a:gd name="T88" fmla="*/ 45 w 72"/>
                  <a:gd name="T89" fmla="*/ 10 h 82"/>
                  <a:gd name="T90" fmla="*/ 41 w 72"/>
                  <a:gd name="T91" fmla="*/ 7 h 82"/>
                  <a:gd name="T92" fmla="*/ 38 w 72"/>
                  <a:gd name="T93" fmla="*/ 6 h 82"/>
                  <a:gd name="T94" fmla="*/ 32 w 72"/>
                  <a:gd name="T95" fmla="*/ 3 h 82"/>
                  <a:gd name="T96" fmla="*/ 32 w 72"/>
                  <a:gd name="T97" fmla="*/ 1 h 82"/>
                  <a:gd name="T98" fmla="*/ 29 w 72"/>
                  <a:gd name="T99" fmla="*/ 1 h 82"/>
                  <a:gd name="T100" fmla="*/ 21 w 72"/>
                  <a:gd name="T101" fmla="*/ 0 h 82"/>
                  <a:gd name="T102" fmla="*/ 23 w 72"/>
                  <a:gd name="T103" fmla="*/ 4 h 82"/>
                  <a:gd name="T104" fmla="*/ 25 w 72"/>
                  <a:gd name="T105" fmla="*/ 11 h 82"/>
                  <a:gd name="T106" fmla="*/ 21 w 72"/>
                  <a:gd name="T107" fmla="*/ 14 h 82"/>
                  <a:gd name="T108" fmla="*/ 15 w 72"/>
                  <a:gd name="T109" fmla="*/ 13 h 82"/>
                  <a:gd name="T110" fmla="*/ 9 w 72"/>
                  <a:gd name="T111" fmla="*/ 14 h 82"/>
                  <a:gd name="T112" fmla="*/ 9 w 72"/>
                  <a:gd name="T113" fmla="*/ 16 h 82"/>
                  <a:gd name="T114" fmla="*/ 9 w 72"/>
                  <a:gd name="T115" fmla="*/ 2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" h="82">
                    <a:moveTo>
                      <a:pt x="9" y="21"/>
                    </a:moveTo>
                    <a:cubicBezTo>
                      <a:pt x="7" y="24"/>
                      <a:pt x="5" y="24"/>
                      <a:pt x="5" y="25"/>
                    </a:cubicBezTo>
                    <a:cubicBezTo>
                      <a:pt x="6" y="26"/>
                      <a:pt x="9" y="28"/>
                      <a:pt x="8" y="29"/>
                    </a:cubicBezTo>
                    <a:cubicBezTo>
                      <a:pt x="7" y="31"/>
                      <a:pt x="6" y="30"/>
                      <a:pt x="6" y="32"/>
                    </a:cubicBezTo>
                    <a:cubicBezTo>
                      <a:pt x="6" y="34"/>
                      <a:pt x="3" y="34"/>
                      <a:pt x="2" y="34"/>
                    </a:cubicBezTo>
                    <a:cubicBezTo>
                      <a:pt x="1" y="34"/>
                      <a:pt x="2" y="36"/>
                      <a:pt x="1" y="38"/>
                    </a:cubicBezTo>
                    <a:cubicBezTo>
                      <a:pt x="1" y="40"/>
                      <a:pt x="1" y="43"/>
                      <a:pt x="0" y="44"/>
                    </a:cubicBezTo>
                    <a:cubicBezTo>
                      <a:pt x="0" y="46"/>
                      <a:pt x="3" y="48"/>
                      <a:pt x="2" y="49"/>
                    </a:cubicBezTo>
                    <a:cubicBezTo>
                      <a:pt x="2" y="51"/>
                      <a:pt x="0" y="52"/>
                      <a:pt x="1" y="53"/>
                    </a:cubicBezTo>
                    <a:cubicBezTo>
                      <a:pt x="1" y="53"/>
                      <a:pt x="3" y="55"/>
                      <a:pt x="3" y="59"/>
                    </a:cubicBezTo>
                    <a:cubicBezTo>
                      <a:pt x="4" y="59"/>
                      <a:pt x="5" y="60"/>
                      <a:pt x="5" y="60"/>
                    </a:cubicBezTo>
                    <a:cubicBezTo>
                      <a:pt x="6" y="62"/>
                      <a:pt x="8" y="63"/>
                      <a:pt x="10" y="63"/>
                    </a:cubicBezTo>
                    <a:cubicBezTo>
                      <a:pt x="13" y="63"/>
                      <a:pt x="14" y="64"/>
                      <a:pt x="15" y="64"/>
                    </a:cubicBezTo>
                    <a:cubicBezTo>
                      <a:pt x="16" y="64"/>
                      <a:pt x="19" y="65"/>
                      <a:pt x="16" y="67"/>
                    </a:cubicBezTo>
                    <a:cubicBezTo>
                      <a:pt x="14" y="69"/>
                      <a:pt x="14" y="71"/>
                      <a:pt x="13" y="73"/>
                    </a:cubicBezTo>
                    <a:cubicBezTo>
                      <a:pt x="13" y="75"/>
                      <a:pt x="13" y="77"/>
                      <a:pt x="12" y="78"/>
                    </a:cubicBezTo>
                    <a:cubicBezTo>
                      <a:pt x="15" y="78"/>
                      <a:pt x="18" y="79"/>
                      <a:pt x="19" y="78"/>
                    </a:cubicBezTo>
                    <a:cubicBezTo>
                      <a:pt x="21" y="77"/>
                      <a:pt x="22" y="77"/>
                      <a:pt x="25" y="78"/>
                    </a:cubicBezTo>
                    <a:cubicBezTo>
                      <a:pt x="26" y="78"/>
                      <a:pt x="28" y="79"/>
                      <a:pt x="29" y="80"/>
                    </a:cubicBezTo>
                    <a:cubicBezTo>
                      <a:pt x="29" y="79"/>
                      <a:pt x="30" y="79"/>
                      <a:pt x="30" y="79"/>
                    </a:cubicBezTo>
                    <a:cubicBezTo>
                      <a:pt x="32" y="79"/>
                      <a:pt x="34" y="82"/>
                      <a:pt x="35" y="80"/>
                    </a:cubicBezTo>
                    <a:cubicBezTo>
                      <a:pt x="36" y="78"/>
                      <a:pt x="38" y="79"/>
                      <a:pt x="40" y="79"/>
                    </a:cubicBezTo>
                    <a:cubicBezTo>
                      <a:pt x="41" y="80"/>
                      <a:pt x="43" y="80"/>
                      <a:pt x="44" y="79"/>
                    </a:cubicBezTo>
                    <a:cubicBezTo>
                      <a:pt x="46" y="78"/>
                      <a:pt x="51" y="77"/>
                      <a:pt x="52" y="77"/>
                    </a:cubicBezTo>
                    <a:cubicBezTo>
                      <a:pt x="54" y="78"/>
                      <a:pt x="57" y="79"/>
                      <a:pt x="56" y="75"/>
                    </a:cubicBezTo>
                    <a:cubicBezTo>
                      <a:pt x="54" y="71"/>
                      <a:pt x="58" y="72"/>
                      <a:pt x="59" y="70"/>
                    </a:cubicBezTo>
                    <a:cubicBezTo>
                      <a:pt x="59" y="69"/>
                      <a:pt x="64" y="68"/>
                      <a:pt x="63" y="67"/>
                    </a:cubicBezTo>
                    <a:cubicBezTo>
                      <a:pt x="63" y="65"/>
                      <a:pt x="57" y="62"/>
                      <a:pt x="55" y="60"/>
                    </a:cubicBezTo>
                    <a:cubicBezTo>
                      <a:pt x="53" y="59"/>
                      <a:pt x="53" y="55"/>
                      <a:pt x="52" y="54"/>
                    </a:cubicBezTo>
                    <a:cubicBezTo>
                      <a:pt x="51" y="52"/>
                      <a:pt x="49" y="50"/>
                      <a:pt x="52" y="49"/>
                    </a:cubicBezTo>
                    <a:cubicBezTo>
                      <a:pt x="54" y="49"/>
                      <a:pt x="58" y="48"/>
                      <a:pt x="60" y="46"/>
                    </a:cubicBezTo>
                    <a:cubicBezTo>
                      <a:pt x="62" y="44"/>
                      <a:pt x="66" y="44"/>
                      <a:pt x="67" y="43"/>
                    </a:cubicBezTo>
                    <a:cubicBezTo>
                      <a:pt x="68" y="42"/>
                      <a:pt x="70" y="44"/>
                      <a:pt x="71" y="43"/>
                    </a:cubicBezTo>
                    <a:cubicBezTo>
                      <a:pt x="72" y="42"/>
                      <a:pt x="72" y="40"/>
                      <a:pt x="71" y="38"/>
                    </a:cubicBezTo>
                    <a:cubicBezTo>
                      <a:pt x="70" y="37"/>
                      <a:pt x="69" y="35"/>
                      <a:pt x="69" y="32"/>
                    </a:cubicBezTo>
                    <a:cubicBezTo>
                      <a:pt x="69" y="29"/>
                      <a:pt x="68" y="29"/>
                      <a:pt x="68" y="28"/>
                    </a:cubicBezTo>
                    <a:cubicBezTo>
                      <a:pt x="68" y="26"/>
                      <a:pt x="68" y="24"/>
                      <a:pt x="66" y="24"/>
                    </a:cubicBezTo>
                    <a:cubicBezTo>
                      <a:pt x="65" y="23"/>
                      <a:pt x="65" y="22"/>
                      <a:pt x="66" y="21"/>
                    </a:cubicBezTo>
                    <a:cubicBezTo>
                      <a:pt x="67" y="19"/>
                      <a:pt x="67" y="14"/>
                      <a:pt x="66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0"/>
                    </a:cubicBezTo>
                    <a:cubicBezTo>
                      <a:pt x="65" y="8"/>
                      <a:pt x="64" y="8"/>
                      <a:pt x="61" y="8"/>
                    </a:cubicBezTo>
                    <a:cubicBezTo>
                      <a:pt x="57" y="8"/>
                      <a:pt x="62" y="4"/>
                      <a:pt x="61" y="3"/>
                    </a:cubicBezTo>
                    <a:cubicBezTo>
                      <a:pt x="60" y="1"/>
                      <a:pt x="57" y="6"/>
                      <a:pt x="54" y="5"/>
                    </a:cubicBezTo>
                    <a:cubicBezTo>
                      <a:pt x="51" y="4"/>
                      <a:pt x="48" y="8"/>
                      <a:pt x="45" y="10"/>
                    </a:cubicBezTo>
                    <a:cubicBezTo>
                      <a:pt x="43" y="12"/>
                      <a:pt x="39" y="10"/>
                      <a:pt x="41" y="7"/>
                    </a:cubicBezTo>
                    <a:cubicBezTo>
                      <a:pt x="43" y="4"/>
                      <a:pt x="41" y="4"/>
                      <a:pt x="38" y="6"/>
                    </a:cubicBezTo>
                    <a:cubicBezTo>
                      <a:pt x="35" y="7"/>
                      <a:pt x="32" y="5"/>
                      <a:pt x="32" y="3"/>
                    </a:cubicBezTo>
                    <a:cubicBezTo>
                      <a:pt x="32" y="2"/>
                      <a:pt x="32" y="1"/>
                      <a:pt x="32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7" y="0"/>
                      <a:pt x="24" y="0"/>
                      <a:pt x="21" y="0"/>
                    </a:cubicBezTo>
                    <a:cubicBezTo>
                      <a:pt x="22" y="2"/>
                      <a:pt x="23" y="3"/>
                      <a:pt x="23" y="4"/>
                    </a:cubicBezTo>
                    <a:cubicBezTo>
                      <a:pt x="22" y="6"/>
                      <a:pt x="23" y="8"/>
                      <a:pt x="25" y="11"/>
                    </a:cubicBezTo>
                    <a:cubicBezTo>
                      <a:pt x="26" y="14"/>
                      <a:pt x="22" y="12"/>
                      <a:pt x="21" y="14"/>
                    </a:cubicBezTo>
                    <a:cubicBezTo>
                      <a:pt x="21" y="16"/>
                      <a:pt x="17" y="14"/>
                      <a:pt x="15" y="13"/>
                    </a:cubicBezTo>
                    <a:cubicBezTo>
                      <a:pt x="14" y="13"/>
                      <a:pt x="9" y="13"/>
                      <a:pt x="9" y="14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10" y="18"/>
                      <a:pt x="10" y="20"/>
                      <a:pt x="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89">
                <a:extLst>
                  <a:ext uri="{FF2B5EF4-FFF2-40B4-BE49-F238E27FC236}">
                    <a16:creationId xmlns:a16="http://schemas.microsoft.com/office/drawing/2014/main" id="{4DFF9FF0-4B80-422A-941F-71ABF2287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425" y="2493787"/>
                <a:ext cx="194483" cy="311172"/>
              </a:xfrm>
              <a:custGeom>
                <a:avLst/>
                <a:gdLst>
                  <a:gd name="T0" fmla="*/ 71 w 84"/>
                  <a:gd name="T1" fmla="*/ 113 h 135"/>
                  <a:gd name="T2" fmla="*/ 83 w 84"/>
                  <a:gd name="T3" fmla="*/ 102 h 135"/>
                  <a:gd name="T4" fmla="*/ 81 w 84"/>
                  <a:gd name="T5" fmla="*/ 95 h 135"/>
                  <a:gd name="T6" fmla="*/ 71 w 84"/>
                  <a:gd name="T7" fmla="*/ 87 h 135"/>
                  <a:gd name="T8" fmla="*/ 76 w 84"/>
                  <a:gd name="T9" fmla="*/ 83 h 135"/>
                  <a:gd name="T10" fmla="*/ 72 w 84"/>
                  <a:gd name="T11" fmla="*/ 78 h 135"/>
                  <a:gd name="T12" fmla="*/ 73 w 84"/>
                  <a:gd name="T13" fmla="*/ 74 h 135"/>
                  <a:gd name="T14" fmla="*/ 69 w 84"/>
                  <a:gd name="T15" fmla="*/ 72 h 135"/>
                  <a:gd name="T16" fmla="*/ 71 w 84"/>
                  <a:gd name="T17" fmla="*/ 69 h 135"/>
                  <a:gd name="T18" fmla="*/ 69 w 84"/>
                  <a:gd name="T19" fmla="*/ 63 h 135"/>
                  <a:gd name="T20" fmla="*/ 72 w 84"/>
                  <a:gd name="T21" fmla="*/ 58 h 135"/>
                  <a:gd name="T22" fmla="*/ 64 w 84"/>
                  <a:gd name="T23" fmla="*/ 46 h 135"/>
                  <a:gd name="T24" fmla="*/ 67 w 84"/>
                  <a:gd name="T25" fmla="*/ 42 h 135"/>
                  <a:gd name="T26" fmla="*/ 72 w 84"/>
                  <a:gd name="T27" fmla="*/ 36 h 135"/>
                  <a:gd name="T28" fmla="*/ 66 w 84"/>
                  <a:gd name="T29" fmla="*/ 30 h 135"/>
                  <a:gd name="T30" fmla="*/ 61 w 84"/>
                  <a:gd name="T31" fmla="*/ 27 h 135"/>
                  <a:gd name="T32" fmla="*/ 60 w 84"/>
                  <a:gd name="T33" fmla="*/ 22 h 135"/>
                  <a:gd name="T34" fmla="*/ 61 w 84"/>
                  <a:gd name="T35" fmla="*/ 18 h 135"/>
                  <a:gd name="T36" fmla="*/ 64 w 84"/>
                  <a:gd name="T37" fmla="*/ 16 h 135"/>
                  <a:gd name="T38" fmla="*/ 66 w 84"/>
                  <a:gd name="T39" fmla="*/ 13 h 135"/>
                  <a:gd name="T40" fmla="*/ 66 w 84"/>
                  <a:gd name="T41" fmla="*/ 8 h 135"/>
                  <a:gd name="T42" fmla="*/ 58 w 84"/>
                  <a:gd name="T43" fmla="*/ 3 h 135"/>
                  <a:gd name="T44" fmla="*/ 51 w 84"/>
                  <a:gd name="T45" fmla="*/ 3 h 135"/>
                  <a:gd name="T46" fmla="*/ 43 w 84"/>
                  <a:gd name="T47" fmla="*/ 4 h 135"/>
                  <a:gd name="T48" fmla="*/ 38 w 84"/>
                  <a:gd name="T49" fmla="*/ 10 h 135"/>
                  <a:gd name="T50" fmla="*/ 37 w 84"/>
                  <a:gd name="T51" fmla="*/ 17 h 135"/>
                  <a:gd name="T52" fmla="*/ 33 w 84"/>
                  <a:gd name="T53" fmla="*/ 21 h 135"/>
                  <a:gd name="T54" fmla="*/ 29 w 84"/>
                  <a:gd name="T55" fmla="*/ 20 h 135"/>
                  <a:gd name="T56" fmla="*/ 22 w 84"/>
                  <a:gd name="T57" fmla="*/ 20 h 135"/>
                  <a:gd name="T58" fmla="*/ 14 w 84"/>
                  <a:gd name="T59" fmla="*/ 19 h 135"/>
                  <a:gd name="T60" fmla="*/ 5 w 84"/>
                  <a:gd name="T61" fmla="*/ 13 h 135"/>
                  <a:gd name="T62" fmla="*/ 0 w 84"/>
                  <a:gd name="T63" fmla="*/ 17 h 135"/>
                  <a:gd name="T64" fmla="*/ 8 w 84"/>
                  <a:gd name="T65" fmla="*/ 23 h 135"/>
                  <a:gd name="T66" fmla="*/ 20 w 84"/>
                  <a:gd name="T67" fmla="*/ 30 h 135"/>
                  <a:gd name="T68" fmla="*/ 20 w 84"/>
                  <a:gd name="T69" fmla="*/ 38 h 135"/>
                  <a:gd name="T70" fmla="*/ 22 w 84"/>
                  <a:gd name="T71" fmla="*/ 45 h 135"/>
                  <a:gd name="T72" fmla="*/ 22 w 84"/>
                  <a:gd name="T73" fmla="*/ 52 h 135"/>
                  <a:gd name="T74" fmla="*/ 23 w 84"/>
                  <a:gd name="T75" fmla="*/ 56 h 135"/>
                  <a:gd name="T76" fmla="*/ 24 w 84"/>
                  <a:gd name="T77" fmla="*/ 60 h 135"/>
                  <a:gd name="T78" fmla="*/ 31 w 84"/>
                  <a:gd name="T79" fmla="*/ 63 h 135"/>
                  <a:gd name="T80" fmla="*/ 34 w 84"/>
                  <a:gd name="T81" fmla="*/ 69 h 135"/>
                  <a:gd name="T82" fmla="*/ 32 w 84"/>
                  <a:gd name="T83" fmla="*/ 72 h 135"/>
                  <a:gd name="T84" fmla="*/ 28 w 84"/>
                  <a:gd name="T85" fmla="*/ 75 h 135"/>
                  <a:gd name="T86" fmla="*/ 20 w 84"/>
                  <a:gd name="T87" fmla="*/ 83 h 135"/>
                  <a:gd name="T88" fmla="*/ 15 w 84"/>
                  <a:gd name="T89" fmla="*/ 87 h 135"/>
                  <a:gd name="T90" fmla="*/ 11 w 84"/>
                  <a:gd name="T91" fmla="*/ 91 h 135"/>
                  <a:gd name="T92" fmla="*/ 5 w 84"/>
                  <a:gd name="T93" fmla="*/ 94 h 135"/>
                  <a:gd name="T94" fmla="*/ 1 w 84"/>
                  <a:gd name="T95" fmla="*/ 99 h 135"/>
                  <a:gd name="T96" fmla="*/ 2 w 84"/>
                  <a:gd name="T97" fmla="*/ 104 h 135"/>
                  <a:gd name="T98" fmla="*/ 3 w 84"/>
                  <a:gd name="T99" fmla="*/ 109 h 135"/>
                  <a:gd name="T100" fmla="*/ 4 w 84"/>
                  <a:gd name="T101" fmla="*/ 119 h 135"/>
                  <a:gd name="T102" fmla="*/ 2 w 84"/>
                  <a:gd name="T103" fmla="*/ 127 h 135"/>
                  <a:gd name="T104" fmla="*/ 9 w 84"/>
                  <a:gd name="T105" fmla="*/ 130 h 135"/>
                  <a:gd name="T106" fmla="*/ 14 w 84"/>
                  <a:gd name="T107" fmla="*/ 132 h 135"/>
                  <a:gd name="T108" fmla="*/ 23 w 84"/>
                  <a:gd name="T109" fmla="*/ 134 h 135"/>
                  <a:gd name="T110" fmla="*/ 48 w 84"/>
                  <a:gd name="T111" fmla="*/ 129 h 135"/>
                  <a:gd name="T112" fmla="*/ 55 w 84"/>
                  <a:gd name="T113" fmla="*/ 128 h 135"/>
                  <a:gd name="T114" fmla="*/ 59 w 84"/>
                  <a:gd name="T115" fmla="*/ 123 h 135"/>
                  <a:gd name="T116" fmla="*/ 71 w 84"/>
                  <a:gd name="T117" fmla="*/ 11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4" h="135">
                    <a:moveTo>
                      <a:pt x="71" y="113"/>
                    </a:moveTo>
                    <a:cubicBezTo>
                      <a:pt x="73" y="109"/>
                      <a:pt x="82" y="105"/>
                      <a:pt x="83" y="102"/>
                    </a:cubicBezTo>
                    <a:cubicBezTo>
                      <a:pt x="84" y="100"/>
                      <a:pt x="84" y="99"/>
                      <a:pt x="81" y="95"/>
                    </a:cubicBezTo>
                    <a:cubicBezTo>
                      <a:pt x="78" y="92"/>
                      <a:pt x="71" y="89"/>
                      <a:pt x="71" y="87"/>
                    </a:cubicBezTo>
                    <a:cubicBezTo>
                      <a:pt x="71" y="85"/>
                      <a:pt x="76" y="85"/>
                      <a:pt x="76" y="83"/>
                    </a:cubicBezTo>
                    <a:cubicBezTo>
                      <a:pt x="76" y="80"/>
                      <a:pt x="73" y="80"/>
                      <a:pt x="72" y="78"/>
                    </a:cubicBezTo>
                    <a:cubicBezTo>
                      <a:pt x="70" y="77"/>
                      <a:pt x="73" y="75"/>
                      <a:pt x="73" y="74"/>
                    </a:cubicBezTo>
                    <a:cubicBezTo>
                      <a:pt x="73" y="73"/>
                      <a:pt x="69" y="73"/>
                      <a:pt x="69" y="72"/>
                    </a:cubicBezTo>
                    <a:cubicBezTo>
                      <a:pt x="69" y="71"/>
                      <a:pt x="71" y="71"/>
                      <a:pt x="71" y="69"/>
                    </a:cubicBezTo>
                    <a:cubicBezTo>
                      <a:pt x="70" y="68"/>
                      <a:pt x="68" y="65"/>
                      <a:pt x="69" y="63"/>
                    </a:cubicBezTo>
                    <a:cubicBezTo>
                      <a:pt x="71" y="61"/>
                      <a:pt x="75" y="63"/>
                      <a:pt x="72" y="58"/>
                    </a:cubicBezTo>
                    <a:cubicBezTo>
                      <a:pt x="69" y="54"/>
                      <a:pt x="65" y="48"/>
                      <a:pt x="64" y="46"/>
                    </a:cubicBezTo>
                    <a:cubicBezTo>
                      <a:pt x="64" y="45"/>
                      <a:pt x="65" y="43"/>
                      <a:pt x="67" y="42"/>
                    </a:cubicBezTo>
                    <a:cubicBezTo>
                      <a:pt x="68" y="41"/>
                      <a:pt x="72" y="37"/>
                      <a:pt x="72" y="36"/>
                    </a:cubicBezTo>
                    <a:cubicBezTo>
                      <a:pt x="72" y="34"/>
                      <a:pt x="67" y="30"/>
                      <a:pt x="66" y="30"/>
                    </a:cubicBezTo>
                    <a:cubicBezTo>
                      <a:pt x="65" y="29"/>
                      <a:pt x="62" y="29"/>
                      <a:pt x="61" y="27"/>
                    </a:cubicBezTo>
                    <a:cubicBezTo>
                      <a:pt x="60" y="24"/>
                      <a:pt x="59" y="24"/>
                      <a:pt x="60" y="22"/>
                    </a:cubicBezTo>
                    <a:cubicBezTo>
                      <a:pt x="61" y="21"/>
                      <a:pt x="61" y="19"/>
                      <a:pt x="61" y="18"/>
                    </a:cubicBezTo>
                    <a:cubicBezTo>
                      <a:pt x="61" y="17"/>
                      <a:pt x="64" y="18"/>
                      <a:pt x="64" y="16"/>
                    </a:cubicBezTo>
                    <a:cubicBezTo>
                      <a:pt x="64" y="15"/>
                      <a:pt x="65" y="14"/>
                      <a:pt x="66" y="13"/>
                    </a:cubicBezTo>
                    <a:cubicBezTo>
                      <a:pt x="66" y="11"/>
                      <a:pt x="66" y="9"/>
                      <a:pt x="66" y="8"/>
                    </a:cubicBezTo>
                    <a:cubicBezTo>
                      <a:pt x="66" y="6"/>
                      <a:pt x="59" y="5"/>
                      <a:pt x="58" y="3"/>
                    </a:cubicBezTo>
                    <a:cubicBezTo>
                      <a:pt x="56" y="0"/>
                      <a:pt x="52" y="1"/>
                      <a:pt x="51" y="3"/>
                    </a:cubicBezTo>
                    <a:cubicBezTo>
                      <a:pt x="50" y="4"/>
                      <a:pt x="43" y="2"/>
                      <a:pt x="43" y="4"/>
                    </a:cubicBezTo>
                    <a:cubicBezTo>
                      <a:pt x="43" y="7"/>
                      <a:pt x="38" y="7"/>
                      <a:pt x="38" y="10"/>
                    </a:cubicBezTo>
                    <a:cubicBezTo>
                      <a:pt x="38" y="12"/>
                      <a:pt x="40" y="17"/>
                      <a:pt x="37" y="17"/>
                    </a:cubicBezTo>
                    <a:cubicBezTo>
                      <a:pt x="33" y="16"/>
                      <a:pt x="35" y="18"/>
                      <a:pt x="33" y="21"/>
                    </a:cubicBezTo>
                    <a:cubicBezTo>
                      <a:pt x="31" y="24"/>
                      <a:pt x="31" y="19"/>
                      <a:pt x="29" y="20"/>
                    </a:cubicBezTo>
                    <a:cubicBezTo>
                      <a:pt x="26" y="21"/>
                      <a:pt x="24" y="18"/>
                      <a:pt x="22" y="20"/>
                    </a:cubicBezTo>
                    <a:cubicBezTo>
                      <a:pt x="21" y="22"/>
                      <a:pt x="18" y="20"/>
                      <a:pt x="14" y="19"/>
                    </a:cubicBezTo>
                    <a:cubicBezTo>
                      <a:pt x="10" y="19"/>
                      <a:pt x="8" y="13"/>
                      <a:pt x="5" y="13"/>
                    </a:cubicBezTo>
                    <a:cubicBezTo>
                      <a:pt x="3" y="13"/>
                      <a:pt x="1" y="14"/>
                      <a:pt x="0" y="17"/>
                    </a:cubicBezTo>
                    <a:cubicBezTo>
                      <a:pt x="3" y="19"/>
                      <a:pt x="4" y="21"/>
                      <a:pt x="8" y="23"/>
                    </a:cubicBezTo>
                    <a:cubicBezTo>
                      <a:pt x="13" y="25"/>
                      <a:pt x="20" y="27"/>
                      <a:pt x="20" y="30"/>
                    </a:cubicBezTo>
                    <a:cubicBezTo>
                      <a:pt x="19" y="33"/>
                      <a:pt x="18" y="37"/>
                      <a:pt x="20" y="38"/>
                    </a:cubicBezTo>
                    <a:cubicBezTo>
                      <a:pt x="22" y="39"/>
                      <a:pt x="20" y="44"/>
                      <a:pt x="22" y="45"/>
                    </a:cubicBezTo>
                    <a:cubicBezTo>
                      <a:pt x="24" y="46"/>
                      <a:pt x="24" y="52"/>
                      <a:pt x="22" y="52"/>
                    </a:cubicBezTo>
                    <a:cubicBezTo>
                      <a:pt x="20" y="52"/>
                      <a:pt x="22" y="55"/>
                      <a:pt x="23" y="56"/>
                    </a:cubicBezTo>
                    <a:cubicBezTo>
                      <a:pt x="24" y="57"/>
                      <a:pt x="24" y="58"/>
                      <a:pt x="24" y="60"/>
                    </a:cubicBezTo>
                    <a:cubicBezTo>
                      <a:pt x="27" y="61"/>
                      <a:pt x="29" y="62"/>
                      <a:pt x="31" y="63"/>
                    </a:cubicBezTo>
                    <a:cubicBezTo>
                      <a:pt x="34" y="64"/>
                      <a:pt x="34" y="66"/>
                      <a:pt x="34" y="69"/>
                    </a:cubicBezTo>
                    <a:cubicBezTo>
                      <a:pt x="34" y="71"/>
                      <a:pt x="34" y="73"/>
                      <a:pt x="32" y="72"/>
                    </a:cubicBezTo>
                    <a:cubicBezTo>
                      <a:pt x="31" y="71"/>
                      <a:pt x="29" y="72"/>
                      <a:pt x="28" y="75"/>
                    </a:cubicBezTo>
                    <a:cubicBezTo>
                      <a:pt x="27" y="79"/>
                      <a:pt x="22" y="83"/>
                      <a:pt x="20" y="83"/>
                    </a:cubicBezTo>
                    <a:cubicBezTo>
                      <a:pt x="17" y="84"/>
                      <a:pt x="17" y="86"/>
                      <a:pt x="15" y="87"/>
                    </a:cubicBezTo>
                    <a:cubicBezTo>
                      <a:pt x="13" y="88"/>
                      <a:pt x="11" y="89"/>
                      <a:pt x="11" y="91"/>
                    </a:cubicBezTo>
                    <a:cubicBezTo>
                      <a:pt x="11" y="94"/>
                      <a:pt x="7" y="94"/>
                      <a:pt x="5" y="94"/>
                    </a:cubicBezTo>
                    <a:cubicBezTo>
                      <a:pt x="3" y="94"/>
                      <a:pt x="3" y="98"/>
                      <a:pt x="1" y="99"/>
                    </a:cubicBezTo>
                    <a:cubicBezTo>
                      <a:pt x="0" y="100"/>
                      <a:pt x="0" y="102"/>
                      <a:pt x="2" y="104"/>
                    </a:cubicBezTo>
                    <a:cubicBezTo>
                      <a:pt x="3" y="106"/>
                      <a:pt x="2" y="108"/>
                      <a:pt x="3" y="109"/>
                    </a:cubicBezTo>
                    <a:cubicBezTo>
                      <a:pt x="3" y="111"/>
                      <a:pt x="6" y="115"/>
                      <a:pt x="4" y="119"/>
                    </a:cubicBezTo>
                    <a:cubicBezTo>
                      <a:pt x="2" y="122"/>
                      <a:pt x="0" y="127"/>
                      <a:pt x="2" y="127"/>
                    </a:cubicBezTo>
                    <a:cubicBezTo>
                      <a:pt x="3" y="126"/>
                      <a:pt x="7" y="130"/>
                      <a:pt x="9" y="130"/>
                    </a:cubicBezTo>
                    <a:cubicBezTo>
                      <a:pt x="12" y="130"/>
                      <a:pt x="12" y="133"/>
                      <a:pt x="14" y="132"/>
                    </a:cubicBezTo>
                    <a:cubicBezTo>
                      <a:pt x="16" y="132"/>
                      <a:pt x="16" y="135"/>
                      <a:pt x="23" y="134"/>
                    </a:cubicBezTo>
                    <a:cubicBezTo>
                      <a:pt x="30" y="134"/>
                      <a:pt x="43" y="129"/>
                      <a:pt x="48" y="129"/>
                    </a:cubicBezTo>
                    <a:cubicBezTo>
                      <a:pt x="51" y="129"/>
                      <a:pt x="53" y="128"/>
                      <a:pt x="55" y="128"/>
                    </a:cubicBezTo>
                    <a:cubicBezTo>
                      <a:pt x="56" y="126"/>
                      <a:pt x="58" y="124"/>
                      <a:pt x="59" y="123"/>
                    </a:cubicBezTo>
                    <a:cubicBezTo>
                      <a:pt x="62" y="120"/>
                      <a:pt x="69" y="117"/>
                      <a:pt x="71" y="1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90">
                <a:extLst>
                  <a:ext uri="{FF2B5EF4-FFF2-40B4-BE49-F238E27FC236}">
                    <a16:creationId xmlns:a16="http://schemas.microsoft.com/office/drawing/2014/main" id="{A4ADB565-C757-445D-9863-2FE7251CF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06" y="3466200"/>
                <a:ext cx="391474" cy="313681"/>
              </a:xfrm>
              <a:custGeom>
                <a:avLst/>
                <a:gdLst>
                  <a:gd name="T0" fmla="*/ 102 w 170"/>
                  <a:gd name="T1" fmla="*/ 28 h 136"/>
                  <a:gd name="T2" fmla="*/ 88 w 170"/>
                  <a:gd name="T3" fmla="*/ 27 h 136"/>
                  <a:gd name="T4" fmla="*/ 78 w 170"/>
                  <a:gd name="T5" fmla="*/ 23 h 136"/>
                  <a:gd name="T6" fmla="*/ 59 w 170"/>
                  <a:gd name="T7" fmla="*/ 9 h 136"/>
                  <a:gd name="T8" fmla="*/ 43 w 170"/>
                  <a:gd name="T9" fmla="*/ 0 h 136"/>
                  <a:gd name="T10" fmla="*/ 36 w 170"/>
                  <a:gd name="T11" fmla="*/ 0 h 136"/>
                  <a:gd name="T12" fmla="*/ 28 w 170"/>
                  <a:gd name="T13" fmla="*/ 2 h 136"/>
                  <a:gd name="T14" fmla="*/ 20 w 170"/>
                  <a:gd name="T15" fmla="*/ 7 h 136"/>
                  <a:gd name="T16" fmla="*/ 26 w 170"/>
                  <a:gd name="T17" fmla="*/ 14 h 136"/>
                  <a:gd name="T18" fmla="*/ 21 w 170"/>
                  <a:gd name="T19" fmla="*/ 18 h 136"/>
                  <a:gd name="T20" fmla="*/ 16 w 170"/>
                  <a:gd name="T21" fmla="*/ 21 h 136"/>
                  <a:gd name="T22" fmla="*/ 10 w 170"/>
                  <a:gd name="T23" fmla="*/ 25 h 136"/>
                  <a:gd name="T24" fmla="*/ 2 w 170"/>
                  <a:gd name="T25" fmla="*/ 22 h 136"/>
                  <a:gd name="T26" fmla="*/ 1 w 170"/>
                  <a:gd name="T27" fmla="*/ 24 h 136"/>
                  <a:gd name="T28" fmla="*/ 1 w 170"/>
                  <a:gd name="T29" fmla="*/ 26 h 136"/>
                  <a:gd name="T30" fmla="*/ 2 w 170"/>
                  <a:gd name="T31" fmla="*/ 35 h 136"/>
                  <a:gd name="T32" fmla="*/ 9 w 170"/>
                  <a:gd name="T33" fmla="*/ 43 h 136"/>
                  <a:gd name="T34" fmla="*/ 20 w 170"/>
                  <a:gd name="T35" fmla="*/ 61 h 136"/>
                  <a:gd name="T36" fmla="*/ 26 w 170"/>
                  <a:gd name="T37" fmla="*/ 70 h 136"/>
                  <a:gd name="T38" fmla="*/ 34 w 170"/>
                  <a:gd name="T39" fmla="*/ 79 h 136"/>
                  <a:gd name="T40" fmla="*/ 36 w 170"/>
                  <a:gd name="T41" fmla="*/ 88 h 136"/>
                  <a:gd name="T42" fmla="*/ 42 w 170"/>
                  <a:gd name="T43" fmla="*/ 102 h 136"/>
                  <a:gd name="T44" fmla="*/ 52 w 170"/>
                  <a:gd name="T45" fmla="*/ 112 h 136"/>
                  <a:gd name="T46" fmla="*/ 59 w 170"/>
                  <a:gd name="T47" fmla="*/ 125 h 136"/>
                  <a:gd name="T48" fmla="*/ 62 w 170"/>
                  <a:gd name="T49" fmla="*/ 131 h 136"/>
                  <a:gd name="T50" fmla="*/ 64 w 170"/>
                  <a:gd name="T51" fmla="*/ 136 h 136"/>
                  <a:gd name="T52" fmla="*/ 68 w 170"/>
                  <a:gd name="T53" fmla="*/ 133 h 136"/>
                  <a:gd name="T54" fmla="*/ 68 w 170"/>
                  <a:gd name="T55" fmla="*/ 129 h 136"/>
                  <a:gd name="T56" fmla="*/ 71 w 170"/>
                  <a:gd name="T57" fmla="*/ 126 h 136"/>
                  <a:gd name="T58" fmla="*/ 77 w 170"/>
                  <a:gd name="T59" fmla="*/ 127 h 136"/>
                  <a:gd name="T60" fmla="*/ 87 w 170"/>
                  <a:gd name="T61" fmla="*/ 128 h 136"/>
                  <a:gd name="T62" fmla="*/ 98 w 170"/>
                  <a:gd name="T63" fmla="*/ 130 h 136"/>
                  <a:gd name="T64" fmla="*/ 104 w 170"/>
                  <a:gd name="T65" fmla="*/ 128 h 136"/>
                  <a:gd name="T66" fmla="*/ 116 w 170"/>
                  <a:gd name="T67" fmla="*/ 117 h 136"/>
                  <a:gd name="T68" fmla="*/ 132 w 170"/>
                  <a:gd name="T69" fmla="*/ 116 h 136"/>
                  <a:gd name="T70" fmla="*/ 165 w 170"/>
                  <a:gd name="T71" fmla="*/ 105 h 136"/>
                  <a:gd name="T72" fmla="*/ 170 w 170"/>
                  <a:gd name="T73" fmla="*/ 89 h 136"/>
                  <a:gd name="T74" fmla="*/ 166 w 170"/>
                  <a:gd name="T75" fmla="*/ 83 h 136"/>
                  <a:gd name="T76" fmla="*/ 146 w 170"/>
                  <a:gd name="T77" fmla="*/ 81 h 136"/>
                  <a:gd name="T78" fmla="*/ 140 w 170"/>
                  <a:gd name="T79" fmla="*/ 72 h 136"/>
                  <a:gd name="T80" fmla="*/ 136 w 170"/>
                  <a:gd name="T81" fmla="*/ 67 h 136"/>
                  <a:gd name="T82" fmla="*/ 130 w 170"/>
                  <a:gd name="T83" fmla="*/ 62 h 136"/>
                  <a:gd name="T84" fmla="*/ 125 w 170"/>
                  <a:gd name="T85" fmla="*/ 54 h 136"/>
                  <a:gd name="T86" fmla="*/ 122 w 170"/>
                  <a:gd name="T87" fmla="*/ 45 h 136"/>
                  <a:gd name="T88" fmla="*/ 113 w 170"/>
                  <a:gd name="T89" fmla="*/ 35 h 136"/>
                  <a:gd name="T90" fmla="*/ 112 w 170"/>
                  <a:gd name="T91" fmla="*/ 32 h 136"/>
                  <a:gd name="T92" fmla="*/ 106 w 170"/>
                  <a:gd name="T93" fmla="*/ 32 h 136"/>
                  <a:gd name="T94" fmla="*/ 102 w 170"/>
                  <a:gd name="T95" fmla="*/ 2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0" h="136">
                    <a:moveTo>
                      <a:pt x="102" y="28"/>
                    </a:moveTo>
                    <a:cubicBezTo>
                      <a:pt x="102" y="28"/>
                      <a:pt x="90" y="27"/>
                      <a:pt x="88" y="27"/>
                    </a:cubicBezTo>
                    <a:cubicBezTo>
                      <a:pt x="86" y="27"/>
                      <a:pt x="81" y="26"/>
                      <a:pt x="78" y="23"/>
                    </a:cubicBezTo>
                    <a:cubicBezTo>
                      <a:pt x="75" y="21"/>
                      <a:pt x="61" y="10"/>
                      <a:pt x="59" y="9"/>
                    </a:cubicBezTo>
                    <a:cubicBezTo>
                      <a:pt x="56" y="8"/>
                      <a:pt x="46" y="0"/>
                      <a:pt x="43" y="0"/>
                    </a:cubicBezTo>
                    <a:cubicBezTo>
                      <a:pt x="40" y="0"/>
                      <a:pt x="40" y="0"/>
                      <a:pt x="36" y="0"/>
                    </a:cubicBezTo>
                    <a:cubicBezTo>
                      <a:pt x="33" y="0"/>
                      <a:pt x="34" y="2"/>
                      <a:pt x="28" y="2"/>
                    </a:cubicBezTo>
                    <a:cubicBezTo>
                      <a:pt x="22" y="3"/>
                      <a:pt x="18" y="7"/>
                      <a:pt x="20" y="7"/>
                    </a:cubicBezTo>
                    <a:cubicBezTo>
                      <a:pt x="22" y="8"/>
                      <a:pt x="28" y="14"/>
                      <a:pt x="26" y="14"/>
                    </a:cubicBezTo>
                    <a:cubicBezTo>
                      <a:pt x="24" y="15"/>
                      <a:pt x="24" y="18"/>
                      <a:pt x="21" y="18"/>
                    </a:cubicBezTo>
                    <a:cubicBezTo>
                      <a:pt x="19" y="18"/>
                      <a:pt x="16" y="19"/>
                      <a:pt x="16" y="21"/>
                    </a:cubicBezTo>
                    <a:cubicBezTo>
                      <a:pt x="16" y="22"/>
                      <a:pt x="13" y="26"/>
                      <a:pt x="10" y="25"/>
                    </a:cubicBezTo>
                    <a:cubicBezTo>
                      <a:pt x="8" y="25"/>
                      <a:pt x="5" y="23"/>
                      <a:pt x="2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8"/>
                      <a:pt x="0" y="35"/>
                      <a:pt x="2" y="35"/>
                    </a:cubicBezTo>
                    <a:cubicBezTo>
                      <a:pt x="4" y="36"/>
                      <a:pt x="5" y="39"/>
                      <a:pt x="9" y="43"/>
                    </a:cubicBezTo>
                    <a:cubicBezTo>
                      <a:pt x="12" y="47"/>
                      <a:pt x="20" y="59"/>
                      <a:pt x="20" y="61"/>
                    </a:cubicBezTo>
                    <a:cubicBezTo>
                      <a:pt x="20" y="64"/>
                      <a:pt x="22" y="67"/>
                      <a:pt x="26" y="70"/>
                    </a:cubicBezTo>
                    <a:cubicBezTo>
                      <a:pt x="31" y="74"/>
                      <a:pt x="31" y="77"/>
                      <a:pt x="34" y="79"/>
                    </a:cubicBezTo>
                    <a:cubicBezTo>
                      <a:pt x="36" y="81"/>
                      <a:pt x="36" y="84"/>
                      <a:pt x="36" y="88"/>
                    </a:cubicBezTo>
                    <a:cubicBezTo>
                      <a:pt x="36" y="93"/>
                      <a:pt x="38" y="99"/>
                      <a:pt x="42" y="102"/>
                    </a:cubicBezTo>
                    <a:cubicBezTo>
                      <a:pt x="47" y="104"/>
                      <a:pt x="50" y="107"/>
                      <a:pt x="52" y="112"/>
                    </a:cubicBezTo>
                    <a:cubicBezTo>
                      <a:pt x="54" y="118"/>
                      <a:pt x="56" y="122"/>
                      <a:pt x="59" y="125"/>
                    </a:cubicBezTo>
                    <a:cubicBezTo>
                      <a:pt x="62" y="127"/>
                      <a:pt x="60" y="129"/>
                      <a:pt x="62" y="131"/>
                    </a:cubicBezTo>
                    <a:cubicBezTo>
                      <a:pt x="62" y="132"/>
                      <a:pt x="64" y="134"/>
                      <a:pt x="64" y="136"/>
                    </a:cubicBezTo>
                    <a:cubicBezTo>
                      <a:pt x="66" y="134"/>
                      <a:pt x="68" y="134"/>
                      <a:pt x="68" y="133"/>
                    </a:cubicBezTo>
                    <a:cubicBezTo>
                      <a:pt x="68" y="133"/>
                      <a:pt x="67" y="130"/>
                      <a:pt x="68" y="129"/>
                    </a:cubicBezTo>
                    <a:cubicBezTo>
                      <a:pt x="68" y="128"/>
                      <a:pt x="70" y="127"/>
                      <a:pt x="71" y="126"/>
                    </a:cubicBezTo>
                    <a:cubicBezTo>
                      <a:pt x="73" y="126"/>
                      <a:pt x="74" y="128"/>
                      <a:pt x="77" y="127"/>
                    </a:cubicBezTo>
                    <a:cubicBezTo>
                      <a:pt x="80" y="127"/>
                      <a:pt x="86" y="127"/>
                      <a:pt x="87" y="128"/>
                    </a:cubicBezTo>
                    <a:cubicBezTo>
                      <a:pt x="88" y="129"/>
                      <a:pt x="96" y="128"/>
                      <a:pt x="98" y="130"/>
                    </a:cubicBezTo>
                    <a:cubicBezTo>
                      <a:pt x="100" y="131"/>
                      <a:pt x="102" y="131"/>
                      <a:pt x="104" y="128"/>
                    </a:cubicBezTo>
                    <a:cubicBezTo>
                      <a:pt x="105" y="125"/>
                      <a:pt x="115" y="118"/>
                      <a:pt x="116" y="117"/>
                    </a:cubicBezTo>
                    <a:cubicBezTo>
                      <a:pt x="118" y="116"/>
                      <a:pt x="128" y="117"/>
                      <a:pt x="132" y="116"/>
                    </a:cubicBezTo>
                    <a:cubicBezTo>
                      <a:pt x="136" y="115"/>
                      <a:pt x="163" y="106"/>
                      <a:pt x="165" y="105"/>
                    </a:cubicBezTo>
                    <a:cubicBezTo>
                      <a:pt x="166" y="105"/>
                      <a:pt x="170" y="90"/>
                      <a:pt x="170" y="89"/>
                    </a:cubicBezTo>
                    <a:cubicBezTo>
                      <a:pt x="170" y="87"/>
                      <a:pt x="168" y="83"/>
                      <a:pt x="166" y="83"/>
                    </a:cubicBezTo>
                    <a:cubicBezTo>
                      <a:pt x="164" y="83"/>
                      <a:pt x="147" y="81"/>
                      <a:pt x="146" y="81"/>
                    </a:cubicBezTo>
                    <a:cubicBezTo>
                      <a:pt x="145" y="80"/>
                      <a:pt x="140" y="77"/>
                      <a:pt x="140" y="72"/>
                    </a:cubicBezTo>
                    <a:cubicBezTo>
                      <a:pt x="138" y="71"/>
                      <a:pt x="137" y="69"/>
                      <a:pt x="136" y="67"/>
                    </a:cubicBezTo>
                    <a:cubicBezTo>
                      <a:pt x="134" y="67"/>
                      <a:pt x="131" y="67"/>
                      <a:pt x="130" y="62"/>
                    </a:cubicBezTo>
                    <a:cubicBezTo>
                      <a:pt x="128" y="61"/>
                      <a:pt x="124" y="55"/>
                      <a:pt x="125" y="54"/>
                    </a:cubicBezTo>
                    <a:cubicBezTo>
                      <a:pt x="127" y="52"/>
                      <a:pt x="124" y="47"/>
                      <a:pt x="122" y="45"/>
                    </a:cubicBezTo>
                    <a:cubicBezTo>
                      <a:pt x="119" y="42"/>
                      <a:pt x="114" y="38"/>
                      <a:pt x="113" y="35"/>
                    </a:cubicBezTo>
                    <a:cubicBezTo>
                      <a:pt x="113" y="35"/>
                      <a:pt x="113" y="33"/>
                      <a:pt x="112" y="32"/>
                    </a:cubicBezTo>
                    <a:cubicBezTo>
                      <a:pt x="106" y="32"/>
                      <a:pt x="106" y="32"/>
                      <a:pt x="106" y="32"/>
                    </a:cubicBezTo>
                    <a:lnTo>
                      <a:pt x="102" y="2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91">
                <a:extLst>
                  <a:ext uri="{FF2B5EF4-FFF2-40B4-BE49-F238E27FC236}">
                    <a16:creationId xmlns:a16="http://schemas.microsoft.com/office/drawing/2014/main" id="{D3BB68B9-DF29-40C1-A429-652523034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070" y="3609238"/>
                <a:ext cx="150567" cy="165624"/>
              </a:xfrm>
              <a:custGeom>
                <a:avLst/>
                <a:gdLst>
                  <a:gd name="T0" fmla="*/ 32 w 65"/>
                  <a:gd name="T1" fmla="*/ 2 h 72"/>
                  <a:gd name="T2" fmla="*/ 32 w 65"/>
                  <a:gd name="T3" fmla="*/ 8 h 72"/>
                  <a:gd name="T4" fmla="*/ 27 w 65"/>
                  <a:gd name="T5" fmla="*/ 14 h 72"/>
                  <a:gd name="T6" fmla="*/ 24 w 65"/>
                  <a:gd name="T7" fmla="*/ 21 h 72"/>
                  <a:gd name="T8" fmla="*/ 26 w 65"/>
                  <a:gd name="T9" fmla="*/ 21 h 72"/>
                  <a:gd name="T10" fmla="*/ 30 w 65"/>
                  <a:gd name="T11" fmla="*/ 27 h 72"/>
                  <a:gd name="T12" fmla="*/ 25 w 65"/>
                  <a:gd name="T13" fmla="*/ 43 h 72"/>
                  <a:gd name="T14" fmla="*/ 0 w 65"/>
                  <a:gd name="T15" fmla="*/ 52 h 72"/>
                  <a:gd name="T16" fmla="*/ 10 w 65"/>
                  <a:gd name="T17" fmla="*/ 72 h 72"/>
                  <a:gd name="T18" fmla="*/ 12 w 65"/>
                  <a:gd name="T19" fmla="*/ 71 h 72"/>
                  <a:gd name="T20" fmla="*/ 25 w 65"/>
                  <a:gd name="T21" fmla="*/ 69 h 72"/>
                  <a:gd name="T22" fmla="*/ 28 w 65"/>
                  <a:gd name="T23" fmla="*/ 63 h 72"/>
                  <a:gd name="T24" fmla="*/ 37 w 65"/>
                  <a:gd name="T25" fmla="*/ 61 h 72"/>
                  <a:gd name="T26" fmla="*/ 42 w 65"/>
                  <a:gd name="T27" fmla="*/ 54 h 72"/>
                  <a:gd name="T28" fmla="*/ 47 w 65"/>
                  <a:gd name="T29" fmla="*/ 51 h 72"/>
                  <a:gd name="T30" fmla="*/ 50 w 65"/>
                  <a:gd name="T31" fmla="*/ 40 h 72"/>
                  <a:gd name="T32" fmla="*/ 56 w 65"/>
                  <a:gd name="T33" fmla="*/ 36 h 72"/>
                  <a:gd name="T34" fmla="*/ 63 w 65"/>
                  <a:gd name="T35" fmla="*/ 26 h 72"/>
                  <a:gd name="T36" fmla="*/ 62 w 65"/>
                  <a:gd name="T37" fmla="*/ 22 h 72"/>
                  <a:gd name="T38" fmla="*/ 56 w 65"/>
                  <a:gd name="T39" fmla="*/ 14 h 72"/>
                  <a:gd name="T40" fmla="*/ 42 w 65"/>
                  <a:gd name="T41" fmla="*/ 9 h 72"/>
                  <a:gd name="T42" fmla="*/ 38 w 65"/>
                  <a:gd name="T43" fmla="*/ 0 h 72"/>
                  <a:gd name="T44" fmla="*/ 35 w 65"/>
                  <a:gd name="T45" fmla="*/ 2 h 72"/>
                  <a:gd name="T46" fmla="*/ 32 w 65"/>
                  <a:gd name="T47" fmla="*/ 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72">
                    <a:moveTo>
                      <a:pt x="32" y="2"/>
                    </a:moveTo>
                    <a:cubicBezTo>
                      <a:pt x="32" y="8"/>
                      <a:pt x="32" y="8"/>
                      <a:pt x="32" y="8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8" y="21"/>
                      <a:pt x="30" y="25"/>
                      <a:pt x="30" y="27"/>
                    </a:cubicBezTo>
                    <a:cubicBezTo>
                      <a:pt x="30" y="28"/>
                      <a:pt x="26" y="43"/>
                      <a:pt x="25" y="43"/>
                    </a:cubicBezTo>
                    <a:cubicBezTo>
                      <a:pt x="24" y="44"/>
                      <a:pt x="9" y="49"/>
                      <a:pt x="0" y="52"/>
                    </a:cubicBezTo>
                    <a:cubicBezTo>
                      <a:pt x="2" y="56"/>
                      <a:pt x="6" y="65"/>
                      <a:pt x="10" y="72"/>
                    </a:cubicBezTo>
                    <a:cubicBezTo>
                      <a:pt x="10" y="72"/>
                      <a:pt x="11" y="72"/>
                      <a:pt x="12" y="71"/>
                    </a:cubicBezTo>
                    <a:cubicBezTo>
                      <a:pt x="16" y="68"/>
                      <a:pt x="21" y="70"/>
                      <a:pt x="25" y="69"/>
                    </a:cubicBezTo>
                    <a:cubicBezTo>
                      <a:pt x="28" y="68"/>
                      <a:pt x="25" y="65"/>
                      <a:pt x="28" y="63"/>
                    </a:cubicBezTo>
                    <a:cubicBezTo>
                      <a:pt x="31" y="60"/>
                      <a:pt x="35" y="62"/>
                      <a:pt x="37" y="61"/>
                    </a:cubicBezTo>
                    <a:cubicBezTo>
                      <a:pt x="38" y="60"/>
                      <a:pt x="39" y="55"/>
                      <a:pt x="42" y="54"/>
                    </a:cubicBezTo>
                    <a:cubicBezTo>
                      <a:pt x="45" y="53"/>
                      <a:pt x="47" y="53"/>
                      <a:pt x="47" y="51"/>
                    </a:cubicBezTo>
                    <a:cubicBezTo>
                      <a:pt x="47" y="49"/>
                      <a:pt x="47" y="41"/>
                      <a:pt x="50" y="40"/>
                    </a:cubicBezTo>
                    <a:cubicBezTo>
                      <a:pt x="52" y="40"/>
                      <a:pt x="56" y="37"/>
                      <a:pt x="56" y="36"/>
                    </a:cubicBezTo>
                    <a:cubicBezTo>
                      <a:pt x="56" y="34"/>
                      <a:pt x="61" y="29"/>
                      <a:pt x="63" y="26"/>
                    </a:cubicBezTo>
                    <a:cubicBezTo>
                      <a:pt x="65" y="24"/>
                      <a:pt x="65" y="22"/>
                      <a:pt x="62" y="22"/>
                    </a:cubicBezTo>
                    <a:cubicBezTo>
                      <a:pt x="60" y="22"/>
                      <a:pt x="57" y="15"/>
                      <a:pt x="56" y="14"/>
                    </a:cubicBezTo>
                    <a:cubicBezTo>
                      <a:pt x="55" y="12"/>
                      <a:pt x="48" y="13"/>
                      <a:pt x="42" y="9"/>
                    </a:cubicBezTo>
                    <a:cubicBezTo>
                      <a:pt x="40" y="7"/>
                      <a:pt x="39" y="3"/>
                      <a:pt x="38" y="0"/>
                    </a:cubicBezTo>
                    <a:cubicBezTo>
                      <a:pt x="35" y="2"/>
                      <a:pt x="35" y="2"/>
                      <a:pt x="35" y="2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92">
                <a:extLst>
                  <a:ext uri="{FF2B5EF4-FFF2-40B4-BE49-F238E27FC236}">
                    <a16:creationId xmlns:a16="http://schemas.microsoft.com/office/drawing/2014/main" id="{4A81A5B1-CF91-4524-A1EE-8629A3E7F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485" y="3587908"/>
                <a:ext cx="20076" cy="32623"/>
              </a:xfrm>
              <a:custGeom>
                <a:avLst/>
                <a:gdLst>
                  <a:gd name="T0" fmla="*/ 6 w 9"/>
                  <a:gd name="T1" fmla="*/ 14 h 14"/>
                  <a:gd name="T2" fmla="*/ 6 w 9"/>
                  <a:gd name="T3" fmla="*/ 12 h 14"/>
                  <a:gd name="T4" fmla="*/ 5 w 9"/>
                  <a:gd name="T5" fmla="*/ 1 h 14"/>
                  <a:gd name="T6" fmla="*/ 0 w 9"/>
                  <a:gd name="T7" fmla="*/ 9 h 14"/>
                  <a:gd name="T8" fmla="*/ 0 w 9"/>
                  <a:gd name="T9" fmla="*/ 9 h 14"/>
                  <a:gd name="T10" fmla="*/ 6 w 9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4">
                    <a:moveTo>
                      <a:pt x="6" y="14"/>
                    </a:moveTo>
                    <a:cubicBezTo>
                      <a:pt x="6" y="13"/>
                      <a:pt x="6" y="12"/>
                      <a:pt x="6" y="12"/>
                    </a:cubicBezTo>
                    <a:cubicBezTo>
                      <a:pt x="8" y="9"/>
                      <a:pt x="9" y="2"/>
                      <a:pt x="5" y="1"/>
                    </a:cubicBezTo>
                    <a:cubicBezTo>
                      <a:pt x="2" y="0"/>
                      <a:pt x="0" y="7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4"/>
                      <a:pt x="4" y="14"/>
                      <a:pt x="6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93">
                <a:extLst>
                  <a:ext uri="{FF2B5EF4-FFF2-40B4-BE49-F238E27FC236}">
                    <a16:creationId xmlns:a16="http://schemas.microsoft.com/office/drawing/2014/main" id="{5E306E0C-1FBE-41C7-AE7E-82D856329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070" y="3586653"/>
                <a:ext cx="87831" cy="71519"/>
              </a:xfrm>
              <a:custGeom>
                <a:avLst/>
                <a:gdLst>
                  <a:gd name="T0" fmla="*/ 6 w 38"/>
                  <a:gd name="T1" fmla="*/ 29 h 31"/>
                  <a:gd name="T2" fmla="*/ 24 w 38"/>
                  <a:gd name="T3" fmla="*/ 31 h 31"/>
                  <a:gd name="T4" fmla="*/ 27 w 38"/>
                  <a:gd name="T5" fmla="*/ 24 h 31"/>
                  <a:gd name="T6" fmla="*/ 32 w 38"/>
                  <a:gd name="T7" fmla="*/ 18 h 31"/>
                  <a:gd name="T8" fmla="*/ 32 w 38"/>
                  <a:gd name="T9" fmla="*/ 12 h 31"/>
                  <a:gd name="T10" fmla="*/ 35 w 38"/>
                  <a:gd name="T11" fmla="*/ 12 h 31"/>
                  <a:gd name="T12" fmla="*/ 38 w 38"/>
                  <a:gd name="T13" fmla="*/ 10 h 31"/>
                  <a:gd name="T14" fmla="*/ 36 w 38"/>
                  <a:gd name="T15" fmla="*/ 0 h 31"/>
                  <a:gd name="T16" fmla="*/ 26 w 38"/>
                  <a:gd name="T17" fmla="*/ 11 h 31"/>
                  <a:gd name="T18" fmla="*/ 11 w 38"/>
                  <a:gd name="T19" fmla="*/ 18 h 31"/>
                  <a:gd name="T20" fmla="*/ 1 w 38"/>
                  <a:gd name="T21" fmla="*/ 20 h 31"/>
                  <a:gd name="T22" fmla="*/ 0 w 38"/>
                  <a:gd name="T23" fmla="*/ 20 h 31"/>
                  <a:gd name="T24" fmla="*/ 6 w 38"/>
                  <a:gd name="T25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1">
                    <a:moveTo>
                      <a:pt x="6" y="29"/>
                    </a:moveTo>
                    <a:cubicBezTo>
                      <a:pt x="7" y="29"/>
                      <a:pt x="19" y="31"/>
                      <a:pt x="24" y="31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7" y="5"/>
                      <a:pt x="37" y="0"/>
                      <a:pt x="36" y="0"/>
                    </a:cubicBezTo>
                    <a:cubicBezTo>
                      <a:pt x="34" y="0"/>
                      <a:pt x="28" y="6"/>
                      <a:pt x="26" y="11"/>
                    </a:cubicBezTo>
                    <a:cubicBezTo>
                      <a:pt x="24" y="15"/>
                      <a:pt x="17" y="19"/>
                      <a:pt x="11" y="18"/>
                    </a:cubicBezTo>
                    <a:cubicBezTo>
                      <a:pt x="5" y="17"/>
                      <a:pt x="3" y="19"/>
                      <a:pt x="1" y="20"/>
                    </a:cubicBezTo>
                    <a:cubicBezTo>
                      <a:pt x="1" y="21"/>
                      <a:pt x="0" y="21"/>
                      <a:pt x="0" y="20"/>
                    </a:cubicBezTo>
                    <a:cubicBezTo>
                      <a:pt x="0" y="25"/>
                      <a:pt x="5" y="28"/>
                      <a:pt x="6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94">
                <a:extLst>
                  <a:ext uri="{FF2B5EF4-FFF2-40B4-BE49-F238E27FC236}">
                    <a16:creationId xmlns:a16="http://schemas.microsoft.com/office/drawing/2014/main" id="{BC6AFC1B-AD00-49F1-B15D-C560290058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2869" y="3964326"/>
                <a:ext cx="360106" cy="112925"/>
              </a:xfrm>
              <a:custGeom>
                <a:avLst/>
                <a:gdLst>
                  <a:gd name="T0" fmla="*/ 28 w 156"/>
                  <a:gd name="T1" fmla="*/ 18 h 49"/>
                  <a:gd name="T2" fmla="*/ 22 w 156"/>
                  <a:gd name="T3" fmla="*/ 9 h 49"/>
                  <a:gd name="T4" fmla="*/ 18 w 156"/>
                  <a:gd name="T5" fmla="*/ 5 h 49"/>
                  <a:gd name="T6" fmla="*/ 17 w 156"/>
                  <a:gd name="T7" fmla="*/ 4 h 49"/>
                  <a:gd name="T8" fmla="*/ 15 w 156"/>
                  <a:gd name="T9" fmla="*/ 7 h 49"/>
                  <a:gd name="T10" fmla="*/ 8 w 156"/>
                  <a:gd name="T11" fmla="*/ 7 h 49"/>
                  <a:gd name="T12" fmla="*/ 4 w 156"/>
                  <a:gd name="T13" fmla="*/ 2 h 49"/>
                  <a:gd name="T14" fmla="*/ 0 w 156"/>
                  <a:gd name="T15" fmla="*/ 2 h 49"/>
                  <a:gd name="T16" fmla="*/ 2 w 156"/>
                  <a:gd name="T17" fmla="*/ 14 h 49"/>
                  <a:gd name="T18" fmla="*/ 10 w 156"/>
                  <a:gd name="T19" fmla="*/ 29 h 49"/>
                  <a:gd name="T20" fmla="*/ 18 w 156"/>
                  <a:gd name="T21" fmla="*/ 37 h 49"/>
                  <a:gd name="T22" fmla="*/ 33 w 156"/>
                  <a:gd name="T23" fmla="*/ 45 h 49"/>
                  <a:gd name="T24" fmla="*/ 28 w 156"/>
                  <a:gd name="T25" fmla="*/ 33 h 49"/>
                  <a:gd name="T26" fmla="*/ 28 w 156"/>
                  <a:gd name="T27" fmla="*/ 18 h 49"/>
                  <a:gd name="T28" fmla="*/ 149 w 156"/>
                  <a:gd name="T29" fmla="*/ 9 h 49"/>
                  <a:gd name="T30" fmla="*/ 142 w 156"/>
                  <a:gd name="T31" fmla="*/ 7 h 49"/>
                  <a:gd name="T32" fmla="*/ 135 w 156"/>
                  <a:gd name="T33" fmla="*/ 0 h 49"/>
                  <a:gd name="T34" fmla="*/ 129 w 156"/>
                  <a:gd name="T35" fmla="*/ 9 h 49"/>
                  <a:gd name="T36" fmla="*/ 124 w 156"/>
                  <a:gd name="T37" fmla="*/ 14 h 49"/>
                  <a:gd name="T38" fmla="*/ 122 w 156"/>
                  <a:gd name="T39" fmla="*/ 16 h 49"/>
                  <a:gd name="T40" fmla="*/ 123 w 156"/>
                  <a:gd name="T41" fmla="*/ 21 h 49"/>
                  <a:gd name="T42" fmla="*/ 117 w 156"/>
                  <a:gd name="T43" fmla="*/ 23 h 49"/>
                  <a:gd name="T44" fmla="*/ 113 w 156"/>
                  <a:gd name="T45" fmla="*/ 17 h 49"/>
                  <a:gd name="T46" fmla="*/ 113 w 156"/>
                  <a:gd name="T47" fmla="*/ 17 h 49"/>
                  <a:gd name="T48" fmla="*/ 106 w 156"/>
                  <a:gd name="T49" fmla="*/ 28 h 49"/>
                  <a:gd name="T50" fmla="*/ 94 w 156"/>
                  <a:gd name="T51" fmla="*/ 32 h 49"/>
                  <a:gd name="T52" fmla="*/ 89 w 156"/>
                  <a:gd name="T53" fmla="*/ 42 h 49"/>
                  <a:gd name="T54" fmla="*/ 77 w 156"/>
                  <a:gd name="T55" fmla="*/ 39 h 49"/>
                  <a:gd name="T56" fmla="*/ 79 w 156"/>
                  <a:gd name="T57" fmla="*/ 44 h 49"/>
                  <a:gd name="T58" fmla="*/ 86 w 156"/>
                  <a:gd name="T59" fmla="*/ 48 h 49"/>
                  <a:gd name="T60" fmla="*/ 96 w 156"/>
                  <a:gd name="T61" fmla="*/ 47 h 49"/>
                  <a:gd name="T62" fmla="*/ 105 w 156"/>
                  <a:gd name="T63" fmla="*/ 43 h 49"/>
                  <a:gd name="T64" fmla="*/ 112 w 156"/>
                  <a:gd name="T65" fmla="*/ 45 h 49"/>
                  <a:gd name="T66" fmla="*/ 119 w 156"/>
                  <a:gd name="T67" fmla="*/ 40 h 49"/>
                  <a:gd name="T68" fmla="*/ 122 w 156"/>
                  <a:gd name="T69" fmla="*/ 32 h 49"/>
                  <a:gd name="T70" fmla="*/ 126 w 156"/>
                  <a:gd name="T71" fmla="*/ 25 h 49"/>
                  <a:gd name="T72" fmla="*/ 139 w 156"/>
                  <a:gd name="T73" fmla="*/ 20 h 49"/>
                  <a:gd name="T74" fmla="*/ 143 w 156"/>
                  <a:gd name="T75" fmla="*/ 21 h 49"/>
                  <a:gd name="T76" fmla="*/ 148 w 156"/>
                  <a:gd name="T77" fmla="*/ 16 h 49"/>
                  <a:gd name="T78" fmla="*/ 155 w 156"/>
                  <a:gd name="T79" fmla="*/ 13 h 49"/>
                  <a:gd name="T80" fmla="*/ 149 w 156"/>
                  <a:gd name="T81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6" h="49">
                    <a:moveTo>
                      <a:pt x="28" y="18"/>
                    </a:moveTo>
                    <a:cubicBezTo>
                      <a:pt x="28" y="12"/>
                      <a:pt x="23" y="13"/>
                      <a:pt x="22" y="9"/>
                    </a:cubicBezTo>
                    <a:cubicBezTo>
                      <a:pt x="20" y="6"/>
                      <a:pt x="18" y="8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4" y="5"/>
                      <a:pt x="15" y="7"/>
                      <a:pt x="15" y="7"/>
                    </a:cubicBezTo>
                    <a:cubicBezTo>
                      <a:pt x="14" y="8"/>
                      <a:pt x="8" y="8"/>
                      <a:pt x="8" y="7"/>
                    </a:cubicBezTo>
                    <a:cubicBezTo>
                      <a:pt x="8" y="5"/>
                      <a:pt x="7" y="2"/>
                      <a:pt x="4" y="2"/>
                    </a:cubicBezTo>
                    <a:cubicBezTo>
                      <a:pt x="3" y="2"/>
                      <a:pt x="1" y="1"/>
                      <a:pt x="0" y="2"/>
                    </a:cubicBezTo>
                    <a:cubicBezTo>
                      <a:pt x="2" y="6"/>
                      <a:pt x="2" y="10"/>
                      <a:pt x="2" y="14"/>
                    </a:cubicBezTo>
                    <a:cubicBezTo>
                      <a:pt x="2" y="19"/>
                      <a:pt x="9" y="26"/>
                      <a:pt x="10" y="29"/>
                    </a:cubicBezTo>
                    <a:cubicBezTo>
                      <a:pt x="11" y="32"/>
                      <a:pt x="13" y="33"/>
                      <a:pt x="18" y="37"/>
                    </a:cubicBezTo>
                    <a:cubicBezTo>
                      <a:pt x="22" y="40"/>
                      <a:pt x="32" y="45"/>
                      <a:pt x="33" y="45"/>
                    </a:cubicBezTo>
                    <a:cubicBezTo>
                      <a:pt x="35" y="44"/>
                      <a:pt x="31" y="36"/>
                      <a:pt x="28" y="33"/>
                    </a:cubicBezTo>
                    <a:cubicBezTo>
                      <a:pt x="25" y="30"/>
                      <a:pt x="28" y="23"/>
                      <a:pt x="28" y="18"/>
                    </a:cubicBezTo>
                    <a:close/>
                    <a:moveTo>
                      <a:pt x="149" y="9"/>
                    </a:moveTo>
                    <a:cubicBezTo>
                      <a:pt x="147" y="9"/>
                      <a:pt x="142" y="9"/>
                      <a:pt x="142" y="7"/>
                    </a:cubicBezTo>
                    <a:cubicBezTo>
                      <a:pt x="142" y="4"/>
                      <a:pt x="138" y="0"/>
                      <a:pt x="135" y="0"/>
                    </a:cubicBezTo>
                    <a:cubicBezTo>
                      <a:pt x="132" y="0"/>
                      <a:pt x="129" y="6"/>
                      <a:pt x="129" y="9"/>
                    </a:cubicBezTo>
                    <a:cubicBezTo>
                      <a:pt x="128" y="11"/>
                      <a:pt x="124" y="11"/>
                      <a:pt x="124" y="14"/>
                    </a:cubicBezTo>
                    <a:cubicBezTo>
                      <a:pt x="124" y="15"/>
                      <a:pt x="124" y="16"/>
                      <a:pt x="122" y="16"/>
                    </a:cubicBezTo>
                    <a:cubicBezTo>
                      <a:pt x="123" y="19"/>
                      <a:pt x="124" y="21"/>
                      <a:pt x="123" y="21"/>
                    </a:cubicBezTo>
                    <a:cubicBezTo>
                      <a:pt x="121" y="20"/>
                      <a:pt x="120" y="23"/>
                      <a:pt x="117" y="23"/>
                    </a:cubicBezTo>
                    <a:cubicBezTo>
                      <a:pt x="116" y="23"/>
                      <a:pt x="115" y="20"/>
                      <a:pt x="113" y="17"/>
                    </a:cubicBezTo>
                    <a:cubicBezTo>
                      <a:pt x="113" y="17"/>
                      <a:pt x="113" y="17"/>
                      <a:pt x="113" y="17"/>
                    </a:cubicBezTo>
                    <a:cubicBezTo>
                      <a:pt x="111" y="17"/>
                      <a:pt x="107" y="24"/>
                      <a:pt x="106" y="28"/>
                    </a:cubicBezTo>
                    <a:cubicBezTo>
                      <a:pt x="105" y="33"/>
                      <a:pt x="100" y="31"/>
                      <a:pt x="94" y="32"/>
                    </a:cubicBezTo>
                    <a:cubicBezTo>
                      <a:pt x="88" y="32"/>
                      <a:pt x="90" y="39"/>
                      <a:pt x="89" y="42"/>
                    </a:cubicBezTo>
                    <a:cubicBezTo>
                      <a:pt x="88" y="45"/>
                      <a:pt x="80" y="40"/>
                      <a:pt x="77" y="39"/>
                    </a:cubicBezTo>
                    <a:cubicBezTo>
                      <a:pt x="77" y="42"/>
                      <a:pt x="78" y="44"/>
                      <a:pt x="79" y="44"/>
                    </a:cubicBezTo>
                    <a:cubicBezTo>
                      <a:pt x="81" y="44"/>
                      <a:pt x="84" y="49"/>
                      <a:pt x="86" y="48"/>
                    </a:cubicBezTo>
                    <a:cubicBezTo>
                      <a:pt x="88" y="46"/>
                      <a:pt x="94" y="48"/>
                      <a:pt x="96" y="47"/>
                    </a:cubicBezTo>
                    <a:cubicBezTo>
                      <a:pt x="99" y="46"/>
                      <a:pt x="100" y="43"/>
                      <a:pt x="105" y="43"/>
                    </a:cubicBezTo>
                    <a:cubicBezTo>
                      <a:pt x="109" y="43"/>
                      <a:pt x="107" y="47"/>
                      <a:pt x="112" y="45"/>
                    </a:cubicBezTo>
                    <a:cubicBezTo>
                      <a:pt x="117" y="42"/>
                      <a:pt x="120" y="44"/>
                      <a:pt x="119" y="40"/>
                    </a:cubicBezTo>
                    <a:cubicBezTo>
                      <a:pt x="119" y="36"/>
                      <a:pt x="122" y="36"/>
                      <a:pt x="122" y="32"/>
                    </a:cubicBezTo>
                    <a:cubicBezTo>
                      <a:pt x="121" y="29"/>
                      <a:pt x="127" y="31"/>
                      <a:pt x="126" y="25"/>
                    </a:cubicBezTo>
                    <a:cubicBezTo>
                      <a:pt x="126" y="19"/>
                      <a:pt x="135" y="20"/>
                      <a:pt x="139" y="20"/>
                    </a:cubicBezTo>
                    <a:cubicBezTo>
                      <a:pt x="140" y="20"/>
                      <a:pt x="141" y="20"/>
                      <a:pt x="143" y="21"/>
                    </a:cubicBezTo>
                    <a:cubicBezTo>
                      <a:pt x="145" y="20"/>
                      <a:pt x="149" y="18"/>
                      <a:pt x="148" y="16"/>
                    </a:cubicBezTo>
                    <a:cubicBezTo>
                      <a:pt x="145" y="14"/>
                      <a:pt x="154" y="16"/>
                      <a:pt x="155" y="13"/>
                    </a:cubicBezTo>
                    <a:cubicBezTo>
                      <a:pt x="156" y="10"/>
                      <a:pt x="152" y="8"/>
                      <a:pt x="149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95">
                <a:extLst>
                  <a:ext uri="{FF2B5EF4-FFF2-40B4-BE49-F238E27FC236}">
                    <a16:creationId xmlns:a16="http://schemas.microsoft.com/office/drawing/2014/main" id="{420880B7-4782-4ADF-9A0B-56D564728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3852" y="4000713"/>
                <a:ext cx="25095" cy="16311"/>
              </a:xfrm>
              <a:custGeom>
                <a:avLst/>
                <a:gdLst>
                  <a:gd name="T0" fmla="*/ 4 w 11"/>
                  <a:gd name="T1" fmla="*/ 7 h 7"/>
                  <a:gd name="T2" fmla="*/ 10 w 11"/>
                  <a:gd name="T3" fmla="*/ 5 h 7"/>
                  <a:gd name="T4" fmla="*/ 9 w 11"/>
                  <a:gd name="T5" fmla="*/ 0 h 7"/>
                  <a:gd name="T6" fmla="*/ 6 w 11"/>
                  <a:gd name="T7" fmla="*/ 2 h 7"/>
                  <a:gd name="T8" fmla="*/ 0 w 11"/>
                  <a:gd name="T9" fmla="*/ 1 h 7"/>
                  <a:gd name="T10" fmla="*/ 4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4" y="7"/>
                    </a:moveTo>
                    <a:cubicBezTo>
                      <a:pt x="7" y="7"/>
                      <a:pt x="8" y="4"/>
                      <a:pt x="10" y="5"/>
                    </a:cubicBezTo>
                    <a:cubicBezTo>
                      <a:pt x="11" y="5"/>
                      <a:pt x="10" y="3"/>
                      <a:pt x="9" y="0"/>
                    </a:cubicBezTo>
                    <a:cubicBezTo>
                      <a:pt x="8" y="1"/>
                      <a:pt x="6" y="1"/>
                      <a:pt x="6" y="2"/>
                    </a:cubicBezTo>
                    <a:cubicBezTo>
                      <a:pt x="6" y="4"/>
                      <a:pt x="2" y="1"/>
                      <a:pt x="0" y="1"/>
                    </a:cubicBezTo>
                    <a:cubicBezTo>
                      <a:pt x="2" y="4"/>
                      <a:pt x="3" y="7"/>
                      <a:pt x="4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96">
                <a:extLst>
                  <a:ext uri="{FF2B5EF4-FFF2-40B4-BE49-F238E27FC236}">
                    <a16:creationId xmlns:a16="http://schemas.microsoft.com/office/drawing/2014/main" id="{8196D3F1-E8E8-4EB6-A0EA-4CA666E6F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2399" y="3353274"/>
                <a:ext cx="181935" cy="178171"/>
              </a:xfrm>
              <a:custGeom>
                <a:avLst/>
                <a:gdLst>
                  <a:gd name="T0" fmla="*/ 66 w 79"/>
                  <a:gd name="T1" fmla="*/ 69 h 77"/>
                  <a:gd name="T2" fmla="*/ 70 w 79"/>
                  <a:gd name="T3" fmla="*/ 66 h 77"/>
                  <a:gd name="T4" fmla="*/ 75 w 79"/>
                  <a:gd name="T5" fmla="*/ 69 h 77"/>
                  <a:gd name="T6" fmla="*/ 79 w 79"/>
                  <a:gd name="T7" fmla="*/ 68 h 77"/>
                  <a:gd name="T8" fmla="*/ 74 w 79"/>
                  <a:gd name="T9" fmla="*/ 61 h 77"/>
                  <a:gd name="T10" fmla="*/ 71 w 79"/>
                  <a:gd name="T11" fmla="*/ 56 h 77"/>
                  <a:gd name="T12" fmla="*/ 72 w 79"/>
                  <a:gd name="T13" fmla="*/ 50 h 77"/>
                  <a:gd name="T14" fmla="*/ 68 w 79"/>
                  <a:gd name="T15" fmla="*/ 46 h 77"/>
                  <a:gd name="T16" fmla="*/ 59 w 79"/>
                  <a:gd name="T17" fmla="*/ 40 h 77"/>
                  <a:gd name="T18" fmla="*/ 56 w 79"/>
                  <a:gd name="T19" fmla="*/ 35 h 77"/>
                  <a:gd name="T20" fmla="*/ 55 w 79"/>
                  <a:gd name="T21" fmla="*/ 28 h 77"/>
                  <a:gd name="T22" fmla="*/ 58 w 79"/>
                  <a:gd name="T23" fmla="*/ 22 h 77"/>
                  <a:gd name="T24" fmla="*/ 59 w 79"/>
                  <a:gd name="T25" fmla="*/ 17 h 77"/>
                  <a:gd name="T26" fmla="*/ 56 w 79"/>
                  <a:gd name="T27" fmla="*/ 14 h 77"/>
                  <a:gd name="T28" fmla="*/ 51 w 79"/>
                  <a:gd name="T29" fmla="*/ 9 h 77"/>
                  <a:gd name="T30" fmla="*/ 48 w 79"/>
                  <a:gd name="T31" fmla="*/ 3 h 77"/>
                  <a:gd name="T32" fmla="*/ 40 w 79"/>
                  <a:gd name="T33" fmla="*/ 1 h 77"/>
                  <a:gd name="T34" fmla="*/ 33 w 79"/>
                  <a:gd name="T35" fmla="*/ 0 h 77"/>
                  <a:gd name="T36" fmla="*/ 29 w 79"/>
                  <a:gd name="T37" fmla="*/ 3 h 77"/>
                  <a:gd name="T38" fmla="*/ 29 w 79"/>
                  <a:gd name="T39" fmla="*/ 3 h 77"/>
                  <a:gd name="T40" fmla="*/ 24 w 79"/>
                  <a:gd name="T41" fmla="*/ 6 h 77"/>
                  <a:gd name="T42" fmla="*/ 19 w 79"/>
                  <a:gd name="T43" fmla="*/ 10 h 77"/>
                  <a:gd name="T44" fmla="*/ 20 w 79"/>
                  <a:gd name="T45" fmla="*/ 17 h 77"/>
                  <a:gd name="T46" fmla="*/ 19 w 79"/>
                  <a:gd name="T47" fmla="*/ 23 h 77"/>
                  <a:gd name="T48" fmla="*/ 17 w 79"/>
                  <a:gd name="T49" fmla="*/ 28 h 77"/>
                  <a:gd name="T50" fmla="*/ 0 w 79"/>
                  <a:gd name="T51" fmla="*/ 37 h 77"/>
                  <a:gd name="T52" fmla="*/ 1 w 79"/>
                  <a:gd name="T53" fmla="*/ 41 h 77"/>
                  <a:gd name="T54" fmla="*/ 3 w 79"/>
                  <a:gd name="T55" fmla="*/ 49 h 77"/>
                  <a:gd name="T56" fmla="*/ 9 w 79"/>
                  <a:gd name="T57" fmla="*/ 49 h 77"/>
                  <a:gd name="T58" fmla="*/ 25 w 79"/>
                  <a:gd name="T59" fmla="*/ 58 h 77"/>
                  <a:gd name="T60" fmla="*/ 44 w 79"/>
                  <a:gd name="T61" fmla="*/ 72 h 77"/>
                  <a:gd name="T62" fmla="*/ 54 w 79"/>
                  <a:gd name="T63" fmla="*/ 76 h 77"/>
                  <a:gd name="T64" fmla="*/ 63 w 79"/>
                  <a:gd name="T65" fmla="*/ 77 h 77"/>
                  <a:gd name="T66" fmla="*/ 66 w 79"/>
                  <a:gd name="T67" fmla="*/ 6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9" h="77">
                    <a:moveTo>
                      <a:pt x="66" y="69"/>
                    </a:moveTo>
                    <a:cubicBezTo>
                      <a:pt x="67" y="68"/>
                      <a:pt x="68" y="67"/>
                      <a:pt x="70" y="66"/>
                    </a:cubicBezTo>
                    <a:cubicBezTo>
                      <a:pt x="72" y="66"/>
                      <a:pt x="73" y="67"/>
                      <a:pt x="75" y="69"/>
                    </a:cubicBezTo>
                    <a:cubicBezTo>
                      <a:pt x="76" y="69"/>
                      <a:pt x="78" y="68"/>
                      <a:pt x="79" y="68"/>
                    </a:cubicBezTo>
                    <a:cubicBezTo>
                      <a:pt x="77" y="65"/>
                      <a:pt x="74" y="63"/>
                      <a:pt x="74" y="61"/>
                    </a:cubicBezTo>
                    <a:cubicBezTo>
                      <a:pt x="75" y="59"/>
                      <a:pt x="72" y="57"/>
                      <a:pt x="71" y="56"/>
                    </a:cubicBezTo>
                    <a:cubicBezTo>
                      <a:pt x="71" y="54"/>
                      <a:pt x="73" y="52"/>
                      <a:pt x="72" y="50"/>
                    </a:cubicBezTo>
                    <a:cubicBezTo>
                      <a:pt x="71" y="49"/>
                      <a:pt x="70" y="46"/>
                      <a:pt x="68" y="46"/>
                    </a:cubicBezTo>
                    <a:cubicBezTo>
                      <a:pt x="66" y="45"/>
                      <a:pt x="59" y="42"/>
                      <a:pt x="59" y="40"/>
                    </a:cubicBezTo>
                    <a:cubicBezTo>
                      <a:pt x="60" y="37"/>
                      <a:pt x="57" y="36"/>
                      <a:pt x="56" y="35"/>
                    </a:cubicBezTo>
                    <a:cubicBezTo>
                      <a:pt x="54" y="35"/>
                      <a:pt x="53" y="29"/>
                      <a:pt x="55" y="28"/>
                    </a:cubicBezTo>
                    <a:cubicBezTo>
                      <a:pt x="56" y="27"/>
                      <a:pt x="56" y="22"/>
                      <a:pt x="58" y="22"/>
                    </a:cubicBezTo>
                    <a:cubicBezTo>
                      <a:pt x="60" y="22"/>
                      <a:pt x="58" y="19"/>
                      <a:pt x="59" y="17"/>
                    </a:cubicBezTo>
                    <a:cubicBezTo>
                      <a:pt x="59" y="15"/>
                      <a:pt x="57" y="14"/>
                      <a:pt x="56" y="14"/>
                    </a:cubicBezTo>
                    <a:cubicBezTo>
                      <a:pt x="54" y="14"/>
                      <a:pt x="51" y="11"/>
                      <a:pt x="51" y="9"/>
                    </a:cubicBezTo>
                    <a:cubicBezTo>
                      <a:pt x="51" y="7"/>
                      <a:pt x="48" y="4"/>
                      <a:pt x="48" y="3"/>
                    </a:cubicBezTo>
                    <a:cubicBezTo>
                      <a:pt x="48" y="7"/>
                      <a:pt x="42" y="1"/>
                      <a:pt x="40" y="1"/>
                    </a:cubicBezTo>
                    <a:cubicBezTo>
                      <a:pt x="38" y="2"/>
                      <a:pt x="36" y="0"/>
                      <a:pt x="33" y="0"/>
                    </a:cubicBezTo>
                    <a:cubicBezTo>
                      <a:pt x="30" y="0"/>
                      <a:pt x="30" y="2"/>
                      <a:pt x="29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0" y="8"/>
                      <a:pt x="19" y="10"/>
                    </a:cubicBezTo>
                    <a:cubicBezTo>
                      <a:pt x="18" y="13"/>
                      <a:pt x="21" y="15"/>
                      <a:pt x="20" y="17"/>
                    </a:cubicBezTo>
                    <a:cubicBezTo>
                      <a:pt x="19" y="18"/>
                      <a:pt x="19" y="22"/>
                      <a:pt x="19" y="23"/>
                    </a:cubicBezTo>
                    <a:cubicBezTo>
                      <a:pt x="20" y="24"/>
                      <a:pt x="17" y="28"/>
                      <a:pt x="17" y="28"/>
                    </a:cubicBezTo>
                    <a:cubicBezTo>
                      <a:pt x="17" y="28"/>
                      <a:pt x="8" y="33"/>
                      <a:pt x="0" y="37"/>
                    </a:cubicBezTo>
                    <a:cubicBezTo>
                      <a:pt x="0" y="38"/>
                      <a:pt x="0" y="40"/>
                      <a:pt x="1" y="41"/>
                    </a:cubicBezTo>
                    <a:cubicBezTo>
                      <a:pt x="1" y="43"/>
                      <a:pt x="2" y="46"/>
                      <a:pt x="3" y="49"/>
                    </a:cubicBezTo>
                    <a:cubicBezTo>
                      <a:pt x="6" y="49"/>
                      <a:pt x="6" y="49"/>
                      <a:pt x="9" y="49"/>
                    </a:cubicBezTo>
                    <a:cubicBezTo>
                      <a:pt x="12" y="49"/>
                      <a:pt x="22" y="57"/>
                      <a:pt x="25" y="58"/>
                    </a:cubicBezTo>
                    <a:cubicBezTo>
                      <a:pt x="27" y="59"/>
                      <a:pt x="41" y="70"/>
                      <a:pt x="44" y="72"/>
                    </a:cubicBezTo>
                    <a:cubicBezTo>
                      <a:pt x="47" y="75"/>
                      <a:pt x="52" y="76"/>
                      <a:pt x="54" y="76"/>
                    </a:cubicBezTo>
                    <a:cubicBezTo>
                      <a:pt x="55" y="76"/>
                      <a:pt x="59" y="76"/>
                      <a:pt x="63" y="77"/>
                    </a:cubicBezTo>
                    <a:cubicBezTo>
                      <a:pt x="64" y="74"/>
                      <a:pt x="66" y="70"/>
                      <a:pt x="66" y="6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97">
                <a:extLst>
                  <a:ext uri="{FF2B5EF4-FFF2-40B4-BE49-F238E27FC236}">
                    <a16:creationId xmlns:a16="http://schemas.microsoft.com/office/drawing/2014/main" id="{055F75DF-4510-4006-AC80-2AD0EA2AE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7947" y="3505096"/>
                <a:ext cx="35132" cy="35132"/>
              </a:xfrm>
              <a:custGeom>
                <a:avLst/>
                <a:gdLst>
                  <a:gd name="T0" fmla="*/ 5 w 15"/>
                  <a:gd name="T1" fmla="*/ 11 h 15"/>
                  <a:gd name="T2" fmla="*/ 9 w 15"/>
                  <a:gd name="T3" fmla="*/ 15 h 15"/>
                  <a:gd name="T4" fmla="*/ 15 w 15"/>
                  <a:gd name="T5" fmla="*/ 15 h 15"/>
                  <a:gd name="T6" fmla="*/ 12 w 15"/>
                  <a:gd name="T7" fmla="*/ 5 h 15"/>
                  <a:gd name="T8" fmla="*/ 12 w 15"/>
                  <a:gd name="T9" fmla="*/ 3 h 15"/>
                  <a:gd name="T10" fmla="*/ 7 w 15"/>
                  <a:gd name="T11" fmla="*/ 0 h 15"/>
                  <a:gd name="T12" fmla="*/ 3 w 15"/>
                  <a:gd name="T13" fmla="*/ 3 h 15"/>
                  <a:gd name="T14" fmla="*/ 0 w 15"/>
                  <a:gd name="T15" fmla="*/ 11 h 15"/>
                  <a:gd name="T16" fmla="*/ 5 w 15"/>
                  <a:gd name="T17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5" y="11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1"/>
                      <a:pt x="12" y="6"/>
                      <a:pt x="12" y="5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4"/>
                      <a:pt x="1" y="8"/>
                      <a:pt x="0" y="11"/>
                    </a:cubicBezTo>
                    <a:cubicBezTo>
                      <a:pt x="3" y="11"/>
                      <a:pt x="5" y="11"/>
                      <a:pt x="5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98">
                <a:extLst>
                  <a:ext uri="{FF2B5EF4-FFF2-40B4-BE49-F238E27FC236}">
                    <a16:creationId xmlns:a16="http://schemas.microsoft.com/office/drawing/2014/main" id="{F026B57F-92E5-45BF-94BF-39CD18427A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0629" y="3039593"/>
                <a:ext cx="272276" cy="225851"/>
              </a:xfrm>
              <a:custGeom>
                <a:avLst/>
                <a:gdLst>
                  <a:gd name="T0" fmla="*/ 104 w 118"/>
                  <a:gd name="T1" fmla="*/ 22 h 98"/>
                  <a:gd name="T2" fmla="*/ 99 w 118"/>
                  <a:gd name="T3" fmla="*/ 21 h 98"/>
                  <a:gd name="T4" fmla="*/ 94 w 118"/>
                  <a:gd name="T5" fmla="*/ 18 h 98"/>
                  <a:gd name="T6" fmla="*/ 86 w 118"/>
                  <a:gd name="T7" fmla="*/ 17 h 98"/>
                  <a:gd name="T8" fmla="*/ 82 w 118"/>
                  <a:gd name="T9" fmla="*/ 14 h 98"/>
                  <a:gd name="T10" fmla="*/ 79 w 118"/>
                  <a:gd name="T11" fmla="*/ 10 h 98"/>
                  <a:gd name="T12" fmla="*/ 76 w 118"/>
                  <a:gd name="T13" fmla="*/ 12 h 98"/>
                  <a:gd name="T14" fmla="*/ 73 w 118"/>
                  <a:gd name="T15" fmla="*/ 9 h 98"/>
                  <a:gd name="T16" fmla="*/ 68 w 118"/>
                  <a:gd name="T17" fmla="*/ 6 h 98"/>
                  <a:gd name="T18" fmla="*/ 64 w 118"/>
                  <a:gd name="T19" fmla="*/ 4 h 98"/>
                  <a:gd name="T20" fmla="*/ 62 w 118"/>
                  <a:gd name="T21" fmla="*/ 1 h 98"/>
                  <a:gd name="T22" fmla="*/ 60 w 118"/>
                  <a:gd name="T23" fmla="*/ 0 h 98"/>
                  <a:gd name="T24" fmla="*/ 59 w 118"/>
                  <a:gd name="T25" fmla="*/ 0 h 98"/>
                  <a:gd name="T26" fmla="*/ 54 w 118"/>
                  <a:gd name="T27" fmla="*/ 7 h 98"/>
                  <a:gd name="T28" fmla="*/ 45 w 118"/>
                  <a:gd name="T29" fmla="*/ 12 h 98"/>
                  <a:gd name="T30" fmla="*/ 40 w 118"/>
                  <a:gd name="T31" fmla="*/ 18 h 98"/>
                  <a:gd name="T32" fmla="*/ 30 w 118"/>
                  <a:gd name="T33" fmla="*/ 15 h 98"/>
                  <a:gd name="T34" fmla="*/ 25 w 118"/>
                  <a:gd name="T35" fmla="*/ 18 h 98"/>
                  <a:gd name="T36" fmla="*/ 27 w 118"/>
                  <a:gd name="T37" fmla="*/ 26 h 98"/>
                  <a:gd name="T38" fmla="*/ 20 w 118"/>
                  <a:gd name="T39" fmla="*/ 26 h 98"/>
                  <a:gd name="T40" fmla="*/ 15 w 118"/>
                  <a:gd name="T41" fmla="*/ 24 h 98"/>
                  <a:gd name="T42" fmla="*/ 7 w 118"/>
                  <a:gd name="T43" fmla="*/ 24 h 98"/>
                  <a:gd name="T44" fmla="*/ 2 w 118"/>
                  <a:gd name="T45" fmla="*/ 28 h 98"/>
                  <a:gd name="T46" fmla="*/ 3 w 118"/>
                  <a:gd name="T47" fmla="*/ 33 h 98"/>
                  <a:gd name="T48" fmla="*/ 13 w 118"/>
                  <a:gd name="T49" fmla="*/ 37 h 98"/>
                  <a:gd name="T50" fmla="*/ 21 w 118"/>
                  <a:gd name="T51" fmla="*/ 39 h 98"/>
                  <a:gd name="T52" fmla="*/ 23 w 118"/>
                  <a:gd name="T53" fmla="*/ 42 h 98"/>
                  <a:gd name="T54" fmla="*/ 29 w 118"/>
                  <a:gd name="T55" fmla="*/ 49 h 98"/>
                  <a:gd name="T56" fmla="*/ 32 w 118"/>
                  <a:gd name="T57" fmla="*/ 55 h 98"/>
                  <a:gd name="T58" fmla="*/ 30 w 118"/>
                  <a:gd name="T59" fmla="*/ 65 h 98"/>
                  <a:gd name="T60" fmla="*/ 27 w 118"/>
                  <a:gd name="T61" fmla="*/ 79 h 98"/>
                  <a:gd name="T62" fmla="*/ 26 w 118"/>
                  <a:gd name="T63" fmla="*/ 80 h 98"/>
                  <a:gd name="T64" fmla="*/ 31 w 118"/>
                  <a:gd name="T65" fmla="*/ 82 h 98"/>
                  <a:gd name="T66" fmla="*/ 38 w 118"/>
                  <a:gd name="T67" fmla="*/ 86 h 98"/>
                  <a:gd name="T68" fmla="*/ 45 w 118"/>
                  <a:gd name="T69" fmla="*/ 85 h 98"/>
                  <a:gd name="T70" fmla="*/ 49 w 118"/>
                  <a:gd name="T71" fmla="*/ 86 h 98"/>
                  <a:gd name="T72" fmla="*/ 58 w 118"/>
                  <a:gd name="T73" fmla="*/ 88 h 98"/>
                  <a:gd name="T74" fmla="*/ 66 w 118"/>
                  <a:gd name="T75" fmla="*/ 88 h 98"/>
                  <a:gd name="T76" fmla="*/ 66 w 118"/>
                  <a:gd name="T77" fmla="*/ 86 h 98"/>
                  <a:gd name="T78" fmla="*/ 73 w 118"/>
                  <a:gd name="T79" fmla="*/ 78 h 98"/>
                  <a:gd name="T80" fmla="*/ 87 w 118"/>
                  <a:gd name="T81" fmla="*/ 82 h 98"/>
                  <a:gd name="T82" fmla="*/ 97 w 118"/>
                  <a:gd name="T83" fmla="*/ 79 h 98"/>
                  <a:gd name="T84" fmla="*/ 102 w 118"/>
                  <a:gd name="T85" fmla="*/ 75 h 98"/>
                  <a:gd name="T86" fmla="*/ 103 w 118"/>
                  <a:gd name="T87" fmla="*/ 73 h 98"/>
                  <a:gd name="T88" fmla="*/ 99 w 118"/>
                  <a:gd name="T89" fmla="*/ 71 h 98"/>
                  <a:gd name="T90" fmla="*/ 97 w 118"/>
                  <a:gd name="T91" fmla="*/ 67 h 98"/>
                  <a:gd name="T92" fmla="*/ 95 w 118"/>
                  <a:gd name="T93" fmla="*/ 63 h 98"/>
                  <a:gd name="T94" fmla="*/ 96 w 118"/>
                  <a:gd name="T95" fmla="*/ 61 h 98"/>
                  <a:gd name="T96" fmla="*/ 98 w 118"/>
                  <a:gd name="T97" fmla="*/ 58 h 98"/>
                  <a:gd name="T98" fmla="*/ 97 w 118"/>
                  <a:gd name="T99" fmla="*/ 54 h 98"/>
                  <a:gd name="T100" fmla="*/ 96 w 118"/>
                  <a:gd name="T101" fmla="*/ 50 h 98"/>
                  <a:gd name="T102" fmla="*/ 92 w 118"/>
                  <a:gd name="T103" fmla="*/ 50 h 98"/>
                  <a:gd name="T104" fmla="*/ 91 w 118"/>
                  <a:gd name="T105" fmla="*/ 47 h 98"/>
                  <a:gd name="T106" fmla="*/ 96 w 118"/>
                  <a:gd name="T107" fmla="*/ 41 h 98"/>
                  <a:gd name="T108" fmla="*/ 100 w 118"/>
                  <a:gd name="T109" fmla="*/ 37 h 98"/>
                  <a:gd name="T110" fmla="*/ 102 w 118"/>
                  <a:gd name="T111" fmla="*/ 31 h 98"/>
                  <a:gd name="T112" fmla="*/ 105 w 118"/>
                  <a:gd name="T113" fmla="*/ 25 h 98"/>
                  <a:gd name="T114" fmla="*/ 104 w 118"/>
                  <a:gd name="T115" fmla="*/ 22 h 98"/>
                  <a:gd name="T116" fmla="*/ 116 w 118"/>
                  <a:gd name="T117" fmla="*/ 83 h 98"/>
                  <a:gd name="T118" fmla="*/ 111 w 118"/>
                  <a:gd name="T119" fmla="*/ 87 h 98"/>
                  <a:gd name="T120" fmla="*/ 115 w 118"/>
                  <a:gd name="T121" fmla="*/ 98 h 98"/>
                  <a:gd name="T122" fmla="*/ 116 w 118"/>
                  <a:gd name="T123" fmla="*/ 8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8" h="98">
                    <a:moveTo>
                      <a:pt x="104" y="22"/>
                    </a:moveTo>
                    <a:cubicBezTo>
                      <a:pt x="103" y="22"/>
                      <a:pt x="102" y="21"/>
                      <a:pt x="99" y="21"/>
                    </a:cubicBezTo>
                    <a:cubicBezTo>
                      <a:pt x="97" y="21"/>
                      <a:pt x="95" y="20"/>
                      <a:pt x="94" y="18"/>
                    </a:cubicBezTo>
                    <a:cubicBezTo>
                      <a:pt x="93" y="17"/>
                      <a:pt x="88" y="16"/>
                      <a:pt x="86" y="17"/>
                    </a:cubicBezTo>
                    <a:cubicBezTo>
                      <a:pt x="84" y="17"/>
                      <a:pt x="83" y="14"/>
                      <a:pt x="82" y="14"/>
                    </a:cubicBezTo>
                    <a:cubicBezTo>
                      <a:pt x="80" y="14"/>
                      <a:pt x="79" y="12"/>
                      <a:pt x="79" y="10"/>
                    </a:cubicBezTo>
                    <a:cubicBezTo>
                      <a:pt x="79" y="9"/>
                      <a:pt x="77" y="11"/>
                      <a:pt x="76" y="12"/>
                    </a:cubicBezTo>
                    <a:cubicBezTo>
                      <a:pt x="74" y="13"/>
                      <a:pt x="74" y="10"/>
                      <a:pt x="73" y="9"/>
                    </a:cubicBezTo>
                    <a:cubicBezTo>
                      <a:pt x="73" y="8"/>
                      <a:pt x="70" y="7"/>
                      <a:pt x="68" y="6"/>
                    </a:cubicBezTo>
                    <a:cubicBezTo>
                      <a:pt x="67" y="5"/>
                      <a:pt x="65" y="3"/>
                      <a:pt x="64" y="4"/>
                    </a:cubicBezTo>
                    <a:cubicBezTo>
                      <a:pt x="64" y="5"/>
                      <a:pt x="62" y="2"/>
                      <a:pt x="62" y="1"/>
                    </a:cubicBezTo>
                    <a:cubicBezTo>
                      <a:pt x="61" y="0"/>
                      <a:pt x="61" y="0"/>
                      <a:pt x="60" y="0"/>
                    </a:cubicBezTo>
                    <a:cubicBezTo>
                      <a:pt x="60" y="0"/>
                      <a:pt x="59" y="0"/>
                      <a:pt x="59" y="0"/>
                    </a:cubicBezTo>
                    <a:cubicBezTo>
                      <a:pt x="56" y="0"/>
                      <a:pt x="53" y="2"/>
                      <a:pt x="54" y="7"/>
                    </a:cubicBezTo>
                    <a:cubicBezTo>
                      <a:pt x="54" y="12"/>
                      <a:pt x="50" y="12"/>
                      <a:pt x="45" y="12"/>
                    </a:cubicBezTo>
                    <a:cubicBezTo>
                      <a:pt x="41" y="13"/>
                      <a:pt x="42" y="17"/>
                      <a:pt x="40" y="18"/>
                    </a:cubicBezTo>
                    <a:cubicBezTo>
                      <a:pt x="38" y="20"/>
                      <a:pt x="31" y="17"/>
                      <a:pt x="30" y="15"/>
                    </a:cubicBezTo>
                    <a:cubicBezTo>
                      <a:pt x="29" y="12"/>
                      <a:pt x="23" y="15"/>
                      <a:pt x="25" y="18"/>
                    </a:cubicBezTo>
                    <a:cubicBezTo>
                      <a:pt x="28" y="21"/>
                      <a:pt x="28" y="25"/>
                      <a:pt x="27" y="26"/>
                    </a:cubicBezTo>
                    <a:cubicBezTo>
                      <a:pt x="25" y="28"/>
                      <a:pt x="22" y="24"/>
                      <a:pt x="20" y="26"/>
                    </a:cubicBezTo>
                    <a:cubicBezTo>
                      <a:pt x="17" y="28"/>
                      <a:pt x="17" y="25"/>
                      <a:pt x="15" y="24"/>
                    </a:cubicBezTo>
                    <a:cubicBezTo>
                      <a:pt x="12" y="23"/>
                      <a:pt x="11" y="25"/>
                      <a:pt x="7" y="24"/>
                    </a:cubicBezTo>
                    <a:cubicBezTo>
                      <a:pt x="3" y="24"/>
                      <a:pt x="0" y="26"/>
                      <a:pt x="2" y="28"/>
                    </a:cubicBezTo>
                    <a:cubicBezTo>
                      <a:pt x="3" y="30"/>
                      <a:pt x="2" y="32"/>
                      <a:pt x="3" y="33"/>
                    </a:cubicBezTo>
                    <a:cubicBezTo>
                      <a:pt x="4" y="35"/>
                      <a:pt x="9" y="35"/>
                      <a:pt x="13" y="37"/>
                    </a:cubicBezTo>
                    <a:cubicBezTo>
                      <a:pt x="18" y="39"/>
                      <a:pt x="18" y="37"/>
                      <a:pt x="21" y="39"/>
                    </a:cubicBezTo>
                    <a:cubicBezTo>
                      <a:pt x="23" y="40"/>
                      <a:pt x="23" y="39"/>
                      <a:pt x="23" y="42"/>
                    </a:cubicBezTo>
                    <a:cubicBezTo>
                      <a:pt x="23" y="45"/>
                      <a:pt x="25" y="48"/>
                      <a:pt x="29" y="49"/>
                    </a:cubicBezTo>
                    <a:cubicBezTo>
                      <a:pt x="33" y="50"/>
                      <a:pt x="30" y="53"/>
                      <a:pt x="32" y="55"/>
                    </a:cubicBezTo>
                    <a:cubicBezTo>
                      <a:pt x="33" y="58"/>
                      <a:pt x="30" y="62"/>
                      <a:pt x="30" y="65"/>
                    </a:cubicBezTo>
                    <a:cubicBezTo>
                      <a:pt x="31" y="68"/>
                      <a:pt x="28" y="79"/>
                      <a:pt x="27" y="79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8" y="80"/>
                      <a:pt x="30" y="81"/>
                      <a:pt x="31" y="82"/>
                    </a:cubicBezTo>
                    <a:cubicBezTo>
                      <a:pt x="32" y="83"/>
                      <a:pt x="36" y="84"/>
                      <a:pt x="38" y="86"/>
                    </a:cubicBezTo>
                    <a:cubicBezTo>
                      <a:pt x="41" y="87"/>
                      <a:pt x="45" y="87"/>
                      <a:pt x="45" y="85"/>
                    </a:cubicBezTo>
                    <a:cubicBezTo>
                      <a:pt x="45" y="83"/>
                      <a:pt x="47" y="84"/>
                      <a:pt x="49" y="86"/>
                    </a:cubicBezTo>
                    <a:cubicBezTo>
                      <a:pt x="50" y="87"/>
                      <a:pt x="56" y="88"/>
                      <a:pt x="58" y="88"/>
                    </a:cubicBezTo>
                    <a:cubicBezTo>
                      <a:pt x="60" y="89"/>
                      <a:pt x="64" y="88"/>
                      <a:pt x="66" y="88"/>
                    </a:cubicBezTo>
                    <a:cubicBezTo>
                      <a:pt x="66" y="88"/>
                      <a:pt x="66" y="87"/>
                      <a:pt x="66" y="86"/>
                    </a:cubicBezTo>
                    <a:cubicBezTo>
                      <a:pt x="64" y="82"/>
                      <a:pt x="69" y="79"/>
                      <a:pt x="73" y="78"/>
                    </a:cubicBezTo>
                    <a:cubicBezTo>
                      <a:pt x="77" y="78"/>
                      <a:pt x="85" y="80"/>
                      <a:pt x="87" y="82"/>
                    </a:cubicBezTo>
                    <a:cubicBezTo>
                      <a:pt x="90" y="83"/>
                      <a:pt x="93" y="83"/>
                      <a:pt x="97" y="79"/>
                    </a:cubicBezTo>
                    <a:cubicBezTo>
                      <a:pt x="99" y="76"/>
                      <a:pt x="100" y="76"/>
                      <a:pt x="102" y="75"/>
                    </a:cubicBezTo>
                    <a:cubicBezTo>
                      <a:pt x="102" y="74"/>
                      <a:pt x="102" y="73"/>
                      <a:pt x="103" y="73"/>
                    </a:cubicBezTo>
                    <a:cubicBezTo>
                      <a:pt x="103" y="71"/>
                      <a:pt x="101" y="71"/>
                      <a:pt x="99" y="71"/>
                    </a:cubicBezTo>
                    <a:cubicBezTo>
                      <a:pt x="97" y="71"/>
                      <a:pt x="96" y="69"/>
                      <a:pt x="97" y="67"/>
                    </a:cubicBezTo>
                    <a:cubicBezTo>
                      <a:pt x="98" y="65"/>
                      <a:pt x="96" y="65"/>
                      <a:pt x="95" y="63"/>
                    </a:cubicBezTo>
                    <a:cubicBezTo>
                      <a:pt x="93" y="61"/>
                      <a:pt x="95" y="62"/>
                      <a:pt x="96" y="61"/>
                    </a:cubicBezTo>
                    <a:cubicBezTo>
                      <a:pt x="97" y="61"/>
                      <a:pt x="99" y="59"/>
                      <a:pt x="98" y="58"/>
                    </a:cubicBezTo>
                    <a:cubicBezTo>
                      <a:pt x="97" y="58"/>
                      <a:pt x="96" y="56"/>
                      <a:pt x="97" y="54"/>
                    </a:cubicBezTo>
                    <a:cubicBezTo>
                      <a:pt x="98" y="52"/>
                      <a:pt x="96" y="52"/>
                      <a:pt x="96" y="50"/>
                    </a:cubicBezTo>
                    <a:cubicBezTo>
                      <a:pt x="96" y="49"/>
                      <a:pt x="94" y="48"/>
                      <a:pt x="92" y="50"/>
                    </a:cubicBezTo>
                    <a:cubicBezTo>
                      <a:pt x="90" y="52"/>
                      <a:pt x="90" y="50"/>
                      <a:pt x="91" y="47"/>
                    </a:cubicBezTo>
                    <a:cubicBezTo>
                      <a:pt x="92" y="44"/>
                      <a:pt x="96" y="43"/>
                      <a:pt x="96" y="41"/>
                    </a:cubicBezTo>
                    <a:cubicBezTo>
                      <a:pt x="96" y="39"/>
                      <a:pt x="99" y="37"/>
                      <a:pt x="100" y="37"/>
                    </a:cubicBezTo>
                    <a:cubicBezTo>
                      <a:pt x="102" y="37"/>
                      <a:pt x="101" y="34"/>
                      <a:pt x="102" y="31"/>
                    </a:cubicBezTo>
                    <a:cubicBezTo>
                      <a:pt x="103" y="29"/>
                      <a:pt x="103" y="27"/>
                      <a:pt x="105" y="25"/>
                    </a:cubicBezTo>
                    <a:cubicBezTo>
                      <a:pt x="108" y="23"/>
                      <a:pt x="105" y="22"/>
                      <a:pt x="104" y="22"/>
                    </a:cubicBezTo>
                    <a:close/>
                    <a:moveTo>
                      <a:pt x="116" y="83"/>
                    </a:moveTo>
                    <a:cubicBezTo>
                      <a:pt x="115" y="82"/>
                      <a:pt x="115" y="85"/>
                      <a:pt x="111" y="87"/>
                    </a:cubicBezTo>
                    <a:cubicBezTo>
                      <a:pt x="108" y="89"/>
                      <a:pt x="111" y="98"/>
                      <a:pt x="115" y="98"/>
                    </a:cubicBezTo>
                    <a:cubicBezTo>
                      <a:pt x="118" y="97"/>
                      <a:pt x="118" y="83"/>
                      <a:pt x="116" y="8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99">
                <a:extLst>
                  <a:ext uri="{FF2B5EF4-FFF2-40B4-BE49-F238E27FC236}">
                    <a16:creationId xmlns:a16="http://schemas.microsoft.com/office/drawing/2014/main" id="{0E4191A0-058D-4E92-9B11-2CA4C5A97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9636" y="3816268"/>
                <a:ext cx="42661" cy="26349"/>
              </a:xfrm>
              <a:custGeom>
                <a:avLst/>
                <a:gdLst>
                  <a:gd name="T0" fmla="*/ 18 w 18"/>
                  <a:gd name="T1" fmla="*/ 4 h 11"/>
                  <a:gd name="T2" fmla="*/ 9 w 18"/>
                  <a:gd name="T3" fmla="*/ 2 h 11"/>
                  <a:gd name="T4" fmla="*/ 6 w 18"/>
                  <a:gd name="T5" fmla="*/ 0 h 11"/>
                  <a:gd name="T6" fmla="*/ 5 w 18"/>
                  <a:gd name="T7" fmla="*/ 0 h 11"/>
                  <a:gd name="T8" fmla="*/ 0 w 18"/>
                  <a:gd name="T9" fmla="*/ 5 h 11"/>
                  <a:gd name="T10" fmla="*/ 15 w 18"/>
                  <a:gd name="T11" fmla="*/ 11 h 11"/>
                  <a:gd name="T12" fmla="*/ 18 w 18"/>
                  <a:gd name="T13" fmla="*/ 9 h 11"/>
                  <a:gd name="T14" fmla="*/ 18 w 18"/>
                  <a:gd name="T15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18" y="4"/>
                    </a:moveTo>
                    <a:cubicBezTo>
                      <a:pt x="16" y="2"/>
                      <a:pt x="13" y="5"/>
                      <a:pt x="9" y="2"/>
                    </a:cubicBez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2" y="7"/>
                      <a:pt x="12" y="11"/>
                      <a:pt x="15" y="11"/>
                    </a:cubicBezTo>
                    <a:cubicBezTo>
                      <a:pt x="16" y="11"/>
                      <a:pt x="17" y="10"/>
                      <a:pt x="18" y="9"/>
                    </a:cubicBezTo>
                    <a:cubicBezTo>
                      <a:pt x="18" y="7"/>
                      <a:pt x="18" y="5"/>
                      <a:pt x="18" y="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100">
                <a:extLst>
                  <a:ext uri="{FF2B5EF4-FFF2-40B4-BE49-F238E27FC236}">
                    <a16:creationId xmlns:a16="http://schemas.microsoft.com/office/drawing/2014/main" id="{FEFD11F1-8BD9-402B-8E39-CAF269C85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38" y="3782390"/>
                <a:ext cx="112925" cy="61482"/>
              </a:xfrm>
              <a:custGeom>
                <a:avLst/>
                <a:gdLst>
                  <a:gd name="T0" fmla="*/ 20 w 49"/>
                  <a:gd name="T1" fmla="*/ 25 h 27"/>
                  <a:gd name="T2" fmla="*/ 23 w 49"/>
                  <a:gd name="T3" fmla="*/ 20 h 27"/>
                  <a:gd name="T4" fmla="*/ 32 w 49"/>
                  <a:gd name="T5" fmla="*/ 16 h 27"/>
                  <a:gd name="T6" fmla="*/ 39 w 49"/>
                  <a:gd name="T7" fmla="*/ 14 h 27"/>
                  <a:gd name="T8" fmla="*/ 49 w 49"/>
                  <a:gd name="T9" fmla="*/ 10 h 27"/>
                  <a:gd name="T10" fmla="*/ 40 w 49"/>
                  <a:gd name="T11" fmla="*/ 4 h 27"/>
                  <a:gd name="T12" fmla="*/ 23 w 49"/>
                  <a:gd name="T13" fmla="*/ 4 h 27"/>
                  <a:gd name="T14" fmla="*/ 8 w 49"/>
                  <a:gd name="T15" fmla="*/ 4 h 27"/>
                  <a:gd name="T16" fmla="*/ 8 w 49"/>
                  <a:gd name="T17" fmla="*/ 5 h 27"/>
                  <a:gd name="T18" fmla="*/ 3 w 49"/>
                  <a:gd name="T19" fmla="*/ 9 h 27"/>
                  <a:gd name="T20" fmla="*/ 0 w 49"/>
                  <a:gd name="T21" fmla="*/ 15 h 27"/>
                  <a:gd name="T22" fmla="*/ 3 w 49"/>
                  <a:gd name="T23" fmla="*/ 17 h 27"/>
                  <a:gd name="T24" fmla="*/ 12 w 49"/>
                  <a:gd name="T25" fmla="*/ 19 h 27"/>
                  <a:gd name="T26" fmla="*/ 12 w 49"/>
                  <a:gd name="T27" fmla="*/ 24 h 27"/>
                  <a:gd name="T28" fmla="*/ 14 w 49"/>
                  <a:gd name="T29" fmla="*/ 24 h 27"/>
                  <a:gd name="T30" fmla="*/ 15 w 49"/>
                  <a:gd name="T31" fmla="*/ 27 h 27"/>
                  <a:gd name="T32" fmla="*/ 18 w 49"/>
                  <a:gd name="T33" fmla="*/ 27 h 27"/>
                  <a:gd name="T34" fmla="*/ 20 w 49"/>
                  <a:gd name="T35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27">
                    <a:moveTo>
                      <a:pt x="20" y="25"/>
                    </a:moveTo>
                    <a:cubicBezTo>
                      <a:pt x="21" y="24"/>
                      <a:pt x="18" y="20"/>
                      <a:pt x="23" y="20"/>
                    </a:cubicBezTo>
                    <a:cubicBezTo>
                      <a:pt x="27" y="19"/>
                      <a:pt x="31" y="19"/>
                      <a:pt x="32" y="16"/>
                    </a:cubicBezTo>
                    <a:cubicBezTo>
                      <a:pt x="32" y="13"/>
                      <a:pt x="38" y="14"/>
                      <a:pt x="39" y="14"/>
                    </a:cubicBezTo>
                    <a:cubicBezTo>
                      <a:pt x="41" y="14"/>
                      <a:pt x="45" y="10"/>
                      <a:pt x="49" y="10"/>
                    </a:cubicBezTo>
                    <a:cubicBezTo>
                      <a:pt x="49" y="6"/>
                      <a:pt x="43" y="8"/>
                      <a:pt x="40" y="4"/>
                    </a:cubicBezTo>
                    <a:cubicBezTo>
                      <a:pt x="36" y="0"/>
                      <a:pt x="27" y="2"/>
                      <a:pt x="23" y="4"/>
                    </a:cubicBezTo>
                    <a:cubicBezTo>
                      <a:pt x="18" y="5"/>
                      <a:pt x="13" y="2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6"/>
                      <a:pt x="5" y="8"/>
                      <a:pt x="3" y="9"/>
                    </a:cubicBezTo>
                    <a:cubicBezTo>
                      <a:pt x="0" y="12"/>
                      <a:pt x="1" y="14"/>
                      <a:pt x="0" y="15"/>
                    </a:cubicBezTo>
                    <a:cubicBezTo>
                      <a:pt x="1" y="16"/>
                      <a:pt x="2" y="16"/>
                      <a:pt x="3" y="17"/>
                    </a:cubicBezTo>
                    <a:cubicBezTo>
                      <a:pt x="7" y="20"/>
                      <a:pt x="10" y="17"/>
                      <a:pt x="12" y="19"/>
                    </a:cubicBezTo>
                    <a:cubicBezTo>
                      <a:pt x="12" y="20"/>
                      <a:pt x="12" y="22"/>
                      <a:pt x="12" y="24"/>
                    </a:cubicBezTo>
                    <a:cubicBezTo>
                      <a:pt x="12" y="24"/>
                      <a:pt x="13" y="23"/>
                      <a:pt x="14" y="24"/>
                    </a:cubicBezTo>
                    <a:cubicBezTo>
                      <a:pt x="15" y="25"/>
                      <a:pt x="15" y="26"/>
                      <a:pt x="15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20" y="25"/>
                      <a:pt x="2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101">
                <a:extLst>
                  <a:ext uri="{FF2B5EF4-FFF2-40B4-BE49-F238E27FC236}">
                    <a16:creationId xmlns:a16="http://schemas.microsoft.com/office/drawing/2014/main" id="{D8F310A6-BDA5-4165-B939-781AD0983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746" y="3454907"/>
                <a:ext cx="564627" cy="352578"/>
              </a:xfrm>
              <a:custGeom>
                <a:avLst/>
                <a:gdLst>
                  <a:gd name="T0" fmla="*/ 214 w 245"/>
                  <a:gd name="T1" fmla="*/ 143 h 153"/>
                  <a:gd name="T2" fmla="*/ 211 w 245"/>
                  <a:gd name="T3" fmla="*/ 129 h 153"/>
                  <a:gd name="T4" fmla="*/ 231 w 245"/>
                  <a:gd name="T5" fmla="*/ 124 h 153"/>
                  <a:gd name="T6" fmla="*/ 238 w 245"/>
                  <a:gd name="T7" fmla="*/ 115 h 153"/>
                  <a:gd name="T8" fmla="*/ 244 w 245"/>
                  <a:gd name="T9" fmla="*/ 100 h 153"/>
                  <a:gd name="T10" fmla="*/ 225 w 245"/>
                  <a:gd name="T11" fmla="*/ 98 h 153"/>
                  <a:gd name="T12" fmla="*/ 212 w 245"/>
                  <a:gd name="T13" fmla="*/ 115 h 153"/>
                  <a:gd name="T14" fmla="*/ 200 w 245"/>
                  <a:gd name="T15" fmla="*/ 121 h 153"/>
                  <a:gd name="T16" fmla="*/ 172 w 245"/>
                  <a:gd name="T17" fmla="*/ 121 h 153"/>
                  <a:gd name="T18" fmla="*/ 159 w 245"/>
                  <a:gd name="T19" fmla="*/ 102 h 153"/>
                  <a:gd name="T20" fmla="*/ 159 w 245"/>
                  <a:gd name="T21" fmla="*/ 64 h 153"/>
                  <a:gd name="T22" fmla="*/ 156 w 245"/>
                  <a:gd name="T23" fmla="*/ 60 h 153"/>
                  <a:gd name="T24" fmla="*/ 143 w 245"/>
                  <a:gd name="T25" fmla="*/ 51 h 153"/>
                  <a:gd name="T26" fmla="*/ 133 w 245"/>
                  <a:gd name="T27" fmla="*/ 34 h 153"/>
                  <a:gd name="T28" fmla="*/ 113 w 245"/>
                  <a:gd name="T29" fmla="*/ 33 h 153"/>
                  <a:gd name="T30" fmla="*/ 100 w 245"/>
                  <a:gd name="T31" fmla="*/ 23 h 153"/>
                  <a:gd name="T32" fmla="*/ 86 w 245"/>
                  <a:gd name="T33" fmla="*/ 9 h 153"/>
                  <a:gd name="T34" fmla="*/ 71 w 245"/>
                  <a:gd name="T35" fmla="*/ 12 h 153"/>
                  <a:gd name="T36" fmla="*/ 27 w 245"/>
                  <a:gd name="T37" fmla="*/ 5 h 153"/>
                  <a:gd name="T38" fmla="*/ 0 w 245"/>
                  <a:gd name="T39" fmla="*/ 3 h 153"/>
                  <a:gd name="T40" fmla="*/ 11 w 245"/>
                  <a:gd name="T41" fmla="*/ 25 h 153"/>
                  <a:gd name="T42" fmla="*/ 25 w 245"/>
                  <a:gd name="T43" fmla="*/ 44 h 153"/>
                  <a:gd name="T44" fmla="*/ 28 w 245"/>
                  <a:gd name="T45" fmla="*/ 52 h 153"/>
                  <a:gd name="T46" fmla="*/ 39 w 245"/>
                  <a:gd name="T47" fmla="*/ 67 h 153"/>
                  <a:gd name="T48" fmla="*/ 57 w 245"/>
                  <a:gd name="T49" fmla="*/ 86 h 153"/>
                  <a:gd name="T50" fmla="*/ 59 w 245"/>
                  <a:gd name="T51" fmla="*/ 77 h 153"/>
                  <a:gd name="T52" fmla="*/ 51 w 245"/>
                  <a:gd name="T53" fmla="*/ 67 h 153"/>
                  <a:gd name="T54" fmla="*/ 37 w 245"/>
                  <a:gd name="T55" fmla="*/ 43 h 153"/>
                  <a:gd name="T56" fmla="*/ 31 w 245"/>
                  <a:gd name="T57" fmla="*/ 30 h 153"/>
                  <a:gd name="T58" fmla="*/ 20 w 245"/>
                  <a:gd name="T59" fmla="*/ 21 h 153"/>
                  <a:gd name="T60" fmla="*/ 21 w 245"/>
                  <a:gd name="T61" fmla="*/ 8 h 153"/>
                  <a:gd name="T62" fmla="*/ 28 w 245"/>
                  <a:gd name="T63" fmla="*/ 12 h 153"/>
                  <a:gd name="T64" fmla="*/ 34 w 245"/>
                  <a:gd name="T65" fmla="*/ 23 h 153"/>
                  <a:gd name="T66" fmla="*/ 40 w 245"/>
                  <a:gd name="T67" fmla="*/ 34 h 153"/>
                  <a:gd name="T68" fmla="*/ 52 w 245"/>
                  <a:gd name="T69" fmla="*/ 43 h 153"/>
                  <a:gd name="T70" fmla="*/ 62 w 245"/>
                  <a:gd name="T71" fmla="*/ 53 h 153"/>
                  <a:gd name="T72" fmla="*/ 68 w 245"/>
                  <a:gd name="T73" fmla="*/ 64 h 153"/>
                  <a:gd name="T74" fmla="*/ 92 w 245"/>
                  <a:gd name="T75" fmla="*/ 89 h 153"/>
                  <a:gd name="T76" fmla="*/ 95 w 245"/>
                  <a:gd name="T77" fmla="*/ 104 h 153"/>
                  <a:gd name="T78" fmla="*/ 99 w 245"/>
                  <a:gd name="T79" fmla="*/ 117 h 153"/>
                  <a:gd name="T80" fmla="*/ 124 w 245"/>
                  <a:gd name="T81" fmla="*/ 129 h 153"/>
                  <a:gd name="T82" fmla="*/ 158 w 245"/>
                  <a:gd name="T83" fmla="*/ 145 h 153"/>
                  <a:gd name="T84" fmla="*/ 189 w 245"/>
                  <a:gd name="T85" fmla="*/ 146 h 153"/>
                  <a:gd name="T86" fmla="*/ 204 w 245"/>
                  <a:gd name="T87" fmla="*/ 14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153">
                    <a:moveTo>
                      <a:pt x="204" y="144"/>
                    </a:moveTo>
                    <a:cubicBezTo>
                      <a:pt x="205" y="144"/>
                      <a:pt x="214" y="145"/>
                      <a:pt x="214" y="143"/>
                    </a:cubicBezTo>
                    <a:cubicBezTo>
                      <a:pt x="215" y="140"/>
                      <a:pt x="208" y="135"/>
                      <a:pt x="209" y="135"/>
                    </a:cubicBezTo>
                    <a:cubicBezTo>
                      <a:pt x="209" y="134"/>
                      <a:pt x="210" y="129"/>
                      <a:pt x="211" y="129"/>
                    </a:cubicBezTo>
                    <a:cubicBezTo>
                      <a:pt x="213" y="129"/>
                      <a:pt x="225" y="129"/>
                      <a:pt x="226" y="129"/>
                    </a:cubicBezTo>
                    <a:cubicBezTo>
                      <a:pt x="227" y="129"/>
                      <a:pt x="229" y="124"/>
                      <a:pt x="231" y="124"/>
                    </a:cubicBezTo>
                    <a:cubicBezTo>
                      <a:pt x="232" y="124"/>
                      <a:pt x="233" y="125"/>
                      <a:pt x="235" y="126"/>
                    </a:cubicBezTo>
                    <a:cubicBezTo>
                      <a:pt x="237" y="124"/>
                      <a:pt x="238" y="119"/>
                      <a:pt x="238" y="115"/>
                    </a:cubicBezTo>
                    <a:cubicBezTo>
                      <a:pt x="239" y="110"/>
                      <a:pt x="237" y="109"/>
                      <a:pt x="240" y="106"/>
                    </a:cubicBezTo>
                    <a:cubicBezTo>
                      <a:pt x="242" y="104"/>
                      <a:pt x="245" y="103"/>
                      <a:pt x="244" y="100"/>
                    </a:cubicBezTo>
                    <a:cubicBezTo>
                      <a:pt x="243" y="96"/>
                      <a:pt x="240" y="100"/>
                      <a:pt x="237" y="98"/>
                    </a:cubicBezTo>
                    <a:cubicBezTo>
                      <a:pt x="234" y="96"/>
                      <a:pt x="232" y="97"/>
                      <a:pt x="225" y="98"/>
                    </a:cubicBezTo>
                    <a:cubicBezTo>
                      <a:pt x="217" y="99"/>
                      <a:pt x="214" y="102"/>
                      <a:pt x="214" y="108"/>
                    </a:cubicBezTo>
                    <a:cubicBezTo>
                      <a:pt x="215" y="113"/>
                      <a:pt x="212" y="110"/>
                      <a:pt x="212" y="115"/>
                    </a:cubicBezTo>
                    <a:cubicBezTo>
                      <a:pt x="212" y="119"/>
                      <a:pt x="206" y="120"/>
                      <a:pt x="207" y="122"/>
                    </a:cubicBezTo>
                    <a:cubicBezTo>
                      <a:pt x="207" y="125"/>
                      <a:pt x="202" y="122"/>
                      <a:pt x="200" y="121"/>
                    </a:cubicBezTo>
                    <a:cubicBezTo>
                      <a:pt x="199" y="120"/>
                      <a:pt x="184" y="125"/>
                      <a:pt x="182" y="125"/>
                    </a:cubicBezTo>
                    <a:cubicBezTo>
                      <a:pt x="179" y="126"/>
                      <a:pt x="176" y="121"/>
                      <a:pt x="172" y="121"/>
                    </a:cubicBezTo>
                    <a:cubicBezTo>
                      <a:pt x="169" y="121"/>
                      <a:pt x="168" y="117"/>
                      <a:pt x="168" y="113"/>
                    </a:cubicBezTo>
                    <a:cubicBezTo>
                      <a:pt x="168" y="109"/>
                      <a:pt x="162" y="106"/>
                      <a:pt x="159" y="102"/>
                    </a:cubicBezTo>
                    <a:cubicBezTo>
                      <a:pt x="157" y="99"/>
                      <a:pt x="156" y="92"/>
                      <a:pt x="156" y="87"/>
                    </a:cubicBezTo>
                    <a:cubicBezTo>
                      <a:pt x="156" y="82"/>
                      <a:pt x="156" y="74"/>
                      <a:pt x="159" y="64"/>
                    </a:cubicBezTo>
                    <a:cubicBezTo>
                      <a:pt x="159" y="63"/>
                      <a:pt x="160" y="62"/>
                      <a:pt x="160" y="61"/>
                    </a:cubicBezTo>
                    <a:cubicBezTo>
                      <a:pt x="158" y="60"/>
                      <a:pt x="157" y="60"/>
                      <a:pt x="156" y="60"/>
                    </a:cubicBezTo>
                    <a:cubicBezTo>
                      <a:pt x="153" y="60"/>
                      <a:pt x="146" y="56"/>
                      <a:pt x="145" y="56"/>
                    </a:cubicBezTo>
                    <a:cubicBezTo>
                      <a:pt x="144" y="56"/>
                      <a:pt x="144" y="52"/>
                      <a:pt x="143" y="51"/>
                    </a:cubicBezTo>
                    <a:cubicBezTo>
                      <a:pt x="142" y="49"/>
                      <a:pt x="142" y="46"/>
                      <a:pt x="141" y="45"/>
                    </a:cubicBezTo>
                    <a:cubicBezTo>
                      <a:pt x="139" y="43"/>
                      <a:pt x="135" y="39"/>
                      <a:pt x="133" y="34"/>
                    </a:cubicBezTo>
                    <a:cubicBezTo>
                      <a:pt x="132" y="28"/>
                      <a:pt x="122" y="26"/>
                      <a:pt x="119" y="26"/>
                    </a:cubicBezTo>
                    <a:cubicBezTo>
                      <a:pt x="116" y="25"/>
                      <a:pt x="114" y="33"/>
                      <a:pt x="113" y="33"/>
                    </a:cubicBezTo>
                    <a:cubicBezTo>
                      <a:pt x="112" y="33"/>
                      <a:pt x="105" y="29"/>
                      <a:pt x="103" y="28"/>
                    </a:cubicBezTo>
                    <a:cubicBezTo>
                      <a:pt x="101" y="27"/>
                      <a:pt x="100" y="25"/>
                      <a:pt x="100" y="23"/>
                    </a:cubicBezTo>
                    <a:cubicBezTo>
                      <a:pt x="100" y="21"/>
                      <a:pt x="96" y="17"/>
                      <a:pt x="95" y="17"/>
                    </a:cubicBezTo>
                    <a:cubicBezTo>
                      <a:pt x="94" y="16"/>
                      <a:pt x="86" y="9"/>
                      <a:pt x="86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31" y="6"/>
                      <a:pt x="27" y="5"/>
                    </a:cubicBezTo>
                    <a:cubicBezTo>
                      <a:pt x="24" y="4"/>
                      <a:pt x="18" y="0"/>
                      <a:pt x="1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7"/>
                      <a:pt x="4" y="9"/>
                    </a:cubicBezTo>
                    <a:cubicBezTo>
                      <a:pt x="8" y="14"/>
                      <a:pt x="11" y="22"/>
                      <a:pt x="11" y="25"/>
                    </a:cubicBezTo>
                    <a:cubicBezTo>
                      <a:pt x="11" y="28"/>
                      <a:pt x="16" y="30"/>
                      <a:pt x="21" y="33"/>
                    </a:cubicBezTo>
                    <a:cubicBezTo>
                      <a:pt x="25" y="36"/>
                      <a:pt x="25" y="42"/>
                      <a:pt x="25" y="44"/>
                    </a:cubicBezTo>
                    <a:cubicBezTo>
                      <a:pt x="24" y="45"/>
                      <a:pt x="19" y="43"/>
                      <a:pt x="18" y="44"/>
                    </a:cubicBezTo>
                    <a:cubicBezTo>
                      <a:pt x="18" y="46"/>
                      <a:pt x="26" y="52"/>
                      <a:pt x="28" y="52"/>
                    </a:cubicBezTo>
                    <a:cubicBezTo>
                      <a:pt x="31" y="51"/>
                      <a:pt x="33" y="53"/>
                      <a:pt x="37" y="57"/>
                    </a:cubicBezTo>
                    <a:cubicBezTo>
                      <a:pt x="42" y="61"/>
                      <a:pt x="41" y="66"/>
                      <a:pt x="39" y="67"/>
                    </a:cubicBezTo>
                    <a:cubicBezTo>
                      <a:pt x="38" y="69"/>
                      <a:pt x="43" y="72"/>
                      <a:pt x="49" y="75"/>
                    </a:cubicBezTo>
                    <a:cubicBezTo>
                      <a:pt x="54" y="79"/>
                      <a:pt x="57" y="84"/>
                      <a:pt x="57" y="86"/>
                    </a:cubicBezTo>
                    <a:cubicBezTo>
                      <a:pt x="58" y="88"/>
                      <a:pt x="60" y="86"/>
                      <a:pt x="61" y="83"/>
                    </a:cubicBezTo>
                    <a:cubicBezTo>
                      <a:pt x="62" y="80"/>
                      <a:pt x="59" y="80"/>
                      <a:pt x="59" y="77"/>
                    </a:cubicBezTo>
                    <a:cubicBezTo>
                      <a:pt x="59" y="74"/>
                      <a:pt x="55" y="74"/>
                      <a:pt x="53" y="74"/>
                    </a:cubicBezTo>
                    <a:cubicBezTo>
                      <a:pt x="51" y="74"/>
                      <a:pt x="53" y="69"/>
                      <a:pt x="51" y="67"/>
                    </a:cubicBezTo>
                    <a:cubicBezTo>
                      <a:pt x="49" y="65"/>
                      <a:pt x="47" y="59"/>
                      <a:pt x="46" y="55"/>
                    </a:cubicBezTo>
                    <a:cubicBezTo>
                      <a:pt x="44" y="51"/>
                      <a:pt x="39" y="48"/>
                      <a:pt x="37" y="43"/>
                    </a:cubicBezTo>
                    <a:cubicBezTo>
                      <a:pt x="34" y="39"/>
                      <a:pt x="32" y="36"/>
                      <a:pt x="30" y="34"/>
                    </a:cubicBezTo>
                    <a:cubicBezTo>
                      <a:pt x="29" y="33"/>
                      <a:pt x="32" y="32"/>
                      <a:pt x="31" y="30"/>
                    </a:cubicBezTo>
                    <a:cubicBezTo>
                      <a:pt x="30" y="29"/>
                      <a:pt x="27" y="29"/>
                      <a:pt x="25" y="28"/>
                    </a:cubicBezTo>
                    <a:cubicBezTo>
                      <a:pt x="22" y="26"/>
                      <a:pt x="20" y="24"/>
                      <a:pt x="20" y="21"/>
                    </a:cubicBezTo>
                    <a:cubicBezTo>
                      <a:pt x="20" y="18"/>
                      <a:pt x="19" y="12"/>
                      <a:pt x="18" y="9"/>
                    </a:cubicBezTo>
                    <a:cubicBezTo>
                      <a:pt x="17" y="7"/>
                      <a:pt x="20" y="7"/>
                      <a:pt x="21" y="8"/>
                    </a:cubicBezTo>
                    <a:cubicBezTo>
                      <a:pt x="21" y="10"/>
                      <a:pt x="22" y="11"/>
                      <a:pt x="23" y="10"/>
                    </a:cubicBezTo>
                    <a:cubicBezTo>
                      <a:pt x="25" y="9"/>
                      <a:pt x="27" y="10"/>
                      <a:pt x="28" y="12"/>
                    </a:cubicBezTo>
                    <a:cubicBezTo>
                      <a:pt x="29" y="14"/>
                      <a:pt x="32" y="12"/>
                      <a:pt x="33" y="13"/>
                    </a:cubicBezTo>
                    <a:cubicBezTo>
                      <a:pt x="34" y="14"/>
                      <a:pt x="30" y="15"/>
                      <a:pt x="34" y="23"/>
                    </a:cubicBezTo>
                    <a:cubicBezTo>
                      <a:pt x="39" y="31"/>
                      <a:pt x="36" y="26"/>
                      <a:pt x="36" y="32"/>
                    </a:cubicBezTo>
                    <a:cubicBezTo>
                      <a:pt x="36" y="38"/>
                      <a:pt x="39" y="35"/>
                      <a:pt x="40" y="34"/>
                    </a:cubicBezTo>
                    <a:cubicBezTo>
                      <a:pt x="41" y="33"/>
                      <a:pt x="43" y="36"/>
                      <a:pt x="45" y="39"/>
                    </a:cubicBezTo>
                    <a:cubicBezTo>
                      <a:pt x="48" y="42"/>
                      <a:pt x="52" y="42"/>
                      <a:pt x="52" y="43"/>
                    </a:cubicBezTo>
                    <a:cubicBezTo>
                      <a:pt x="52" y="45"/>
                      <a:pt x="53" y="48"/>
                      <a:pt x="56" y="49"/>
                    </a:cubicBezTo>
                    <a:cubicBezTo>
                      <a:pt x="59" y="49"/>
                      <a:pt x="60" y="53"/>
                      <a:pt x="62" y="53"/>
                    </a:cubicBezTo>
                    <a:cubicBezTo>
                      <a:pt x="64" y="53"/>
                      <a:pt x="64" y="56"/>
                      <a:pt x="63" y="58"/>
                    </a:cubicBezTo>
                    <a:cubicBezTo>
                      <a:pt x="62" y="60"/>
                      <a:pt x="63" y="62"/>
                      <a:pt x="68" y="64"/>
                    </a:cubicBezTo>
                    <a:cubicBezTo>
                      <a:pt x="73" y="66"/>
                      <a:pt x="70" y="66"/>
                      <a:pt x="74" y="70"/>
                    </a:cubicBezTo>
                    <a:cubicBezTo>
                      <a:pt x="78" y="74"/>
                      <a:pt x="89" y="86"/>
                      <a:pt x="92" y="89"/>
                    </a:cubicBezTo>
                    <a:cubicBezTo>
                      <a:pt x="94" y="93"/>
                      <a:pt x="95" y="96"/>
                      <a:pt x="96" y="98"/>
                    </a:cubicBezTo>
                    <a:cubicBezTo>
                      <a:pt x="97" y="101"/>
                      <a:pt x="94" y="102"/>
                      <a:pt x="95" y="104"/>
                    </a:cubicBezTo>
                    <a:cubicBezTo>
                      <a:pt x="97" y="106"/>
                      <a:pt x="93" y="105"/>
                      <a:pt x="93" y="107"/>
                    </a:cubicBezTo>
                    <a:cubicBezTo>
                      <a:pt x="93" y="108"/>
                      <a:pt x="95" y="117"/>
                      <a:pt x="99" y="117"/>
                    </a:cubicBezTo>
                    <a:cubicBezTo>
                      <a:pt x="103" y="117"/>
                      <a:pt x="108" y="122"/>
                      <a:pt x="111" y="125"/>
                    </a:cubicBezTo>
                    <a:cubicBezTo>
                      <a:pt x="114" y="127"/>
                      <a:pt x="119" y="127"/>
                      <a:pt x="124" y="129"/>
                    </a:cubicBezTo>
                    <a:cubicBezTo>
                      <a:pt x="128" y="130"/>
                      <a:pt x="133" y="135"/>
                      <a:pt x="140" y="137"/>
                    </a:cubicBezTo>
                    <a:cubicBezTo>
                      <a:pt x="146" y="139"/>
                      <a:pt x="153" y="142"/>
                      <a:pt x="158" y="145"/>
                    </a:cubicBezTo>
                    <a:cubicBezTo>
                      <a:pt x="162" y="147"/>
                      <a:pt x="168" y="146"/>
                      <a:pt x="174" y="144"/>
                    </a:cubicBezTo>
                    <a:cubicBezTo>
                      <a:pt x="180" y="141"/>
                      <a:pt x="185" y="144"/>
                      <a:pt x="189" y="146"/>
                    </a:cubicBezTo>
                    <a:cubicBezTo>
                      <a:pt x="190" y="146"/>
                      <a:pt x="194" y="149"/>
                      <a:pt x="197" y="153"/>
                    </a:cubicBezTo>
                    <a:cubicBezTo>
                      <a:pt x="200" y="148"/>
                      <a:pt x="203" y="144"/>
                      <a:pt x="204" y="14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02">
                <a:extLst>
                  <a:ext uri="{FF2B5EF4-FFF2-40B4-BE49-F238E27FC236}">
                    <a16:creationId xmlns:a16="http://schemas.microsoft.com/office/drawing/2014/main" id="{488A709B-7436-4EC4-84ED-41E4A5A7A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957" y="3752277"/>
                <a:ext cx="80302" cy="76538"/>
              </a:xfrm>
              <a:custGeom>
                <a:avLst/>
                <a:gdLst>
                  <a:gd name="T0" fmla="*/ 30 w 35"/>
                  <a:gd name="T1" fmla="*/ 22 h 33"/>
                  <a:gd name="T2" fmla="*/ 35 w 35"/>
                  <a:gd name="T3" fmla="*/ 18 h 33"/>
                  <a:gd name="T4" fmla="*/ 31 w 35"/>
                  <a:gd name="T5" fmla="*/ 16 h 33"/>
                  <a:gd name="T6" fmla="*/ 27 w 35"/>
                  <a:gd name="T7" fmla="*/ 16 h 33"/>
                  <a:gd name="T8" fmla="*/ 28 w 35"/>
                  <a:gd name="T9" fmla="*/ 0 h 33"/>
                  <a:gd name="T10" fmla="*/ 14 w 35"/>
                  <a:gd name="T11" fmla="*/ 0 h 33"/>
                  <a:gd name="T12" fmla="*/ 12 w 35"/>
                  <a:gd name="T13" fmla="*/ 6 h 33"/>
                  <a:gd name="T14" fmla="*/ 17 w 35"/>
                  <a:gd name="T15" fmla="*/ 14 h 33"/>
                  <a:gd name="T16" fmla="*/ 7 w 35"/>
                  <a:gd name="T17" fmla="*/ 15 h 33"/>
                  <a:gd name="T18" fmla="*/ 0 w 35"/>
                  <a:gd name="T19" fmla="*/ 24 h 33"/>
                  <a:gd name="T20" fmla="*/ 9 w 35"/>
                  <a:gd name="T21" fmla="*/ 31 h 33"/>
                  <a:gd name="T22" fmla="*/ 20 w 35"/>
                  <a:gd name="T23" fmla="*/ 33 h 33"/>
                  <a:gd name="T24" fmla="*/ 21 w 35"/>
                  <a:gd name="T25" fmla="*/ 33 h 33"/>
                  <a:gd name="T26" fmla="*/ 26 w 35"/>
                  <a:gd name="T27" fmla="*/ 28 h 33"/>
                  <a:gd name="T28" fmla="*/ 30 w 35"/>
                  <a:gd name="T2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3">
                    <a:moveTo>
                      <a:pt x="30" y="22"/>
                    </a:moveTo>
                    <a:cubicBezTo>
                      <a:pt x="32" y="21"/>
                      <a:pt x="33" y="19"/>
                      <a:pt x="35" y="18"/>
                    </a:cubicBezTo>
                    <a:cubicBezTo>
                      <a:pt x="32" y="19"/>
                      <a:pt x="31" y="18"/>
                      <a:pt x="31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15" y="0"/>
                      <a:pt x="14" y="0"/>
                    </a:cubicBezTo>
                    <a:cubicBezTo>
                      <a:pt x="13" y="0"/>
                      <a:pt x="12" y="5"/>
                      <a:pt x="12" y="6"/>
                    </a:cubicBezTo>
                    <a:cubicBezTo>
                      <a:pt x="11" y="6"/>
                      <a:pt x="18" y="11"/>
                      <a:pt x="17" y="14"/>
                    </a:cubicBezTo>
                    <a:cubicBezTo>
                      <a:pt x="17" y="16"/>
                      <a:pt x="8" y="15"/>
                      <a:pt x="7" y="15"/>
                    </a:cubicBezTo>
                    <a:cubicBezTo>
                      <a:pt x="6" y="15"/>
                      <a:pt x="3" y="19"/>
                      <a:pt x="0" y="24"/>
                    </a:cubicBezTo>
                    <a:cubicBezTo>
                      <a:pt x="4" y="27"/>
                      <a:pt x="7" y="30"/>
                      <a:pt x="9" y="31"/>
                    </a:cubicBezTo>
                    <a:cubicBezTo>
                      <a:pt x="12" y="33"/>
                      <a:pt x="18" y="31"/>
                      <a:pt x="20" y="33"/>
                    </a:cubicBezTo>
                    <a:cubicBezTo>
                      <a:pt x="20" y="33"/>
                      <a:pt x="20" y="33"/>
                      <a:pt x="21" y="33"/>
                    </a:cubicBezTo>
                    <a:cubicBezTo>
                      <a:pt x="23" y="31"/>
                      <a:pt x="25" y="29"/>
                      <a:pt x="26" y="28"/>
                    </a:cubicBezTo>
                    <a:cubicBezTo>
                      <a:pt x="28" y="28"/>
                      <a:pt x="27" y="25"/>
                      <a:pt x="3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103">
                <a:extLst>
                  <a:ext uri="{FF2B5EF4-FFF2-40B4-BE49-F238E27FC236}">
                    <a16:creationId xmlns:a16="http://schemas.microsoft.com/office/drawing/2014/main" id="{9E9ECD08-6059-4064-8C34-874CAAB0C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38" y="3740984"/>
                <a:ext cx="26349" cy="47680"/>
              </a:xfrm>
              <a:custGeom>
                <a:avLst/>
                <a:gdLst>
                  <a:gd name="T0" fmla="*/ 2 w 11"/>
                  <a:gd name="T1" fmla="*/ 5 h 21"/>
                  <a:gd name="T2" fmla="*/ 1 w 11"/>
                  <a:gd name="T3" fmla="*/ 5 h 21"/>
                  <a:gd name="T4" fmla="*/ 0 w 11"/>
                  <a:gd name="T5" fmla="*/ 21 h 21"/>
                  <a:gd name="T6" fmla="*/ 4 w 11"/>
                  <a:gd name="T7" fmla="*/ 21 h 21"/>
                  <a:gd name="T8" fmla="*/ 7 w 11"/>
                  <a:gd name="T9" fmla="*/ 17 h 21"/>
                  <a:gd name="T10" fmla="*/ 9 w 11"/>
                  <a:gd name="T11" fmla="*/ 3 h 21"/>
                  <a:gd name="T12" fmla="*/ 11 w 11"/>
                  <a:gd name="T13" fmla="*/ 2 h 21"/>
                  <a:gd name="T14" fmla="*/ 7 w 11"/>
                  <a:gd name="T15" fmla="*/ 0 h 21"/>
                  <a:gd name="T16" fmla="*/ 2 w 11"/>
                  <a:gd name="T1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1">
                    <a:moveTo>
                      <a:pt x="2" y="5"/>
                    </a:moveTo>
                    <a:cubicBezTo>
                      <a:pt x="2" y="5"/>
                      <a:pt x="1" y="5"/>
                      <a:pt x="1" y="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19"/>
                      <a:pt x="5" y="18"/>
                      <a:pt x="7" y="17"/>
                    </a:cubicBezTo>
                    <a:cubicBezTo>
                      <a:pt x="10" y="14"/>
                      <a:pt x="5" y="4"/>
                      <a:pt x="9" y="3"/>
                    </a:cubicBezTo>
                    <a:cubicBezTo>
                      <a:pt x="10" y="3"/>
                      <a:pt x="10" y="3"/>
                      <a:pt x="11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5" y="0"/>
                      <a:pt x="3" y="5"/>
                      <a:pt x="2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04">
                <a:extLst>
                  <a:ext uri="{FF2B5EF4-FFF2-40B4-BE49-F238E27FC236}">
                    <a16:creationId xmlns:a16="http://schemas.microsoft.com/office/drawing/2014/main" id="{152044DE-A118-4FB8-BD27-40EE34A5B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714" y="3703343"/>
                <a:ext cx="55208" cy="46425"/>
              </a:xfrm>
              <a:custGeom>
                <a:avLst/>
                <a:gdLst>
                  <a:gd name="T0" fmla="*/ 12 w 24"/>
                  <a:gd name="T1" fmla="*/ 2 h 20"/>
                  <a:gd name="T2" fmla="*/ 17 w 24"/>
                  <a:gd name="T3" fmla="*/ 13 h 20"/>
                  <a:gd name="T4" fmla="*/ 1 w 24"/>
                  <a:gd name="T5" fmla="*/ 16 h 20"/>
                  <a:gd name="T6" fmla="*/ 12 w 24"/>
                  <a:gd name="T7" fmla="*/ 19 h 20"/>
                  <a:gd name="T8" fmla="*/ 23 w 24"/>
                  <a:gd name="T9" fmla="*/ 20 h 20"/>
                  <a:gd name="T10" fmla="*/ 24 w 24"/>
                  <a:gd name="T11" fmla="*/ 5 h 20"/>
                  <a:gd name="T12" fmla="*/ 12 w 24"/>
                  <a:gd name="T13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0">
                    <a:moveTo>
                      <a:pt x="12" y="2"/>
                    </a:moveTo>
                    <a:cubicBezTo>
                      <a:pt x="8" y="5"/>
                      <a:pt x="17" y="10"/>
                      <a:pt x="17" y="13"/>
                    </a:cubicBezTo>
                    <a:cubicBezTo>
                      <a:pt x="17" y="17"/>
                      <a:pt x="3" y="13"/>
                      <a:pt x="1" y="16"/>
                    </a:cubicBezTo>
                    <a:cubicBezTo>
                      <a:pt x="0" y="18"/>
                      <a:pt x="6" y="20"/>
                      <a:pt x="12" y="19"/>
                    </a:cubicBezTo>
                    <a:cubicBezTo>
                      <a:pt x="16" y="17"/>
                      <a:pt x="20" y="19"/>
                      <a:pt x="23" y="20"/>
                    </a:cubicBezTo>
                    <a:cubicBezTo>
                      <a:pt x="23" y="15"/>
                      <a:pt x="24" y="9"/>
                      <a:pt x="24" y="5"/>
                    </a:cubicBezTo>
                    <a:cubicBezTo>
                      <a:pt x="20" y="3"/>
                      <a:pt x="14" y="0"/>
                      <a:pt x="12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105">
                <a:extLst>
                  <a:ext uri="{FF2B5EF4-FFF2-40B4-BE49-F238E27FC236}">
                    <a16:creationId xmlns:a16="http://schemas.microsoft.com/office/drawing/2014/main" id="{5942A75B-466A-438A-B012-96BC48373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667" y="3710871"/>
                <a:ext cx="61482" cy="43915"/>
              </a:xfrm>
              <a:custGeom>
                <a:avLst/>
                <a:gdLst>
                  <a:gd name="T0" fmla="*/ 10 w 27"/>
                  <a:gd name="T1" fmla="*/ 14 h 19"/>
                  <a:gd name="T2" fmla="*/ 27 w 27"/>
                  <a:gd name="T3" fmla="*/ 11 h 19"/>
                  <a:gd name="T4" fmla="*/ 6 w 27"/>
                  <a:gd name="T5" fmla="*/ 2 h 19"/>
                  <a:gd name="T6" fmla="*/ 1 w 27"/>
                  <a:gd name="T7" fmla="*/ 2 h 19"/>
                  <a:gd name="T8" fmla="*/ 0 w 27"/>
                  <a:gd name="T9" fmla="*/ 17 h 19"/>
                  <a:gd name="T10" fmla="*/ 0 w 27"/>
                  <a:gd name="T11" fmla="*/ 17 h 19"/>
                  <a:gd name="T12" fmla="*/ 10 w 27"/>
                  <a:gd name="T13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9">
                    <a:moveTo>
                      <a:pt x="10" y="14"/>
                    </a:moveTo>
                    <a:cubicBezTo>
                      <a:pt x="17" y="12"/>
                      <a:pt x="27" y="16"/>
                      <a:pt x="27" y="11"/>
                    </a:cubicBezTo>
                    <a:cubicBezTo>
                      <a:pt x="27" y="6"/>
                      <a:pt x="10" y="0"/>
                      <a:pt x="6" y="2"/>
                    </a:cubicBezTo>
                    <a:cubicBezTo>
                      <a:pt x="4" y="2"/>
                      <a:pt x="3" y="2"/>
                      <a:pt x="1" y="2"/>
                    </a:cubicBezTo>
                    <a:cubicBezTo>
                      <a:pt x="1" y="6"/>
                      <a:pt x="0" y="12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9"/>
                      <a:pt x="4" y="16"/>
                      <a:pt x="10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06">
                <a:extLst>
                  <a:ext uri="{FF2B5EF4-FFF2-40B4-BE49-F238E27FC236}">
                    <a16:creationId xmlns:a16="http://schemas.microsoft.com/office/drawing/2014/main" id="{264A03FB-E301-4E7C-A02C-9903F617F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8571" y="3804975"/>
                <a:ext cx="77793" cy="81557"/>
              </a:xfrm>
              <a:custGeom>
                <a:avLst/>
                <a:gdLst>
                  <a:gd name="T0" fmla="*/ 18 w 34"/>
                  <a:gd name="T1" fmla="*/ 33 h 35"/>
                  <a:gd name="T2" fmla="*/ 26 w 34"/>
                  <a:gd name="T3" fmla="*/ 35 h 35"/>
                  <a:gd name="T4" fmla="*/ 30 w 34"/>
                  <a:gd name="T5" fmla="*/ 35 h 35"/>
                  <a:gd name="T6" fmla="*/ 29 w 34"/>
                  <a:gd name="T7" fmla="*/ 34 h 35"/>
                  <a:gd name="T8" fmla="*/ 31 w 34"/>
                  <a:gd name="T9" fmla="*/ 23 h 35"/>
                  <a:gd name="T10" fmla="*/ 32 w 34"/>
                  <a:gd name="T11" fmla="*/ 9 h 35"/>
                  <a:gd name="T12" fmla="*/ 34 w 34"/>
                  <a:gd name="T13" fmla="*/ 1 h 35"/>
                  <a:gd name="T14" fmla="*/ 34 w 34"/>
                  <a:gd name="T15" fmla="*/ 0 h 35"/>
                  <a:gd name="T16" fmla="*/ 24 w 34"/>
                  <a:gd name="T17" fmla="*/ 4 h 35"/>
                  <a:gd name="T18" fmla="*/ 17 w 34"/>
                  <a:gd name="T19" fmla="*/ 6 h 35"/>
                  <a:gd name="T20" fmla="*/ 8 w 34"/>
                  <a:gd name="T21" fmla="*/ 10 h 35"/>
                  <a:gd name="T22" fmla="*/ 5 w 34"/>
                  <a:gd name="T23" fmla="*/ 15 h 35"/>
                  <a:gd name="T24" fmla="*/ 3 w 34"/>
                  <a:gd name="T25" fmla="*/ 17 h 35"/>
                  <a:gd name="T26" fmla="*/ 0 w 34"/>
                  <a:gd name="T27" fmla="*/ 17 h 35"/>
                  <a:gd name="T28" fmla="*/ 1 w 34"/>
                  <a:gd name="T29" fmla="*/ 21 h 35"/>
                  <a:gd name="T30" fmla="*/ 11 w 34"/>
                  <a:gd name="T31" fmla="*/ 30 h 35"/>
                  <a:gd name="T32" fmla="*/ 14 w 34"/>
                  <a:gd name="T33" fmla="*/ 33 h 35"/>
                  <a:gd name="T34" fmla="*/ 18 w 34"/>
                  <a:gd name="T35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5">
                    <a:moveTo>
                      <a:pt x="18" y="33"/>
                    </a:moveTo>
                    <a:cubicBezTo>
                      <a:pt x="20" y="34"/>
                      <a:pt x="24" y="33"/>
                      <a:pt x="26" y="35"/>
                    </a:cubicBezTo>
                    <a:cubicBezTo>
                      <a:pt x="27" y="35"/>
                      <a:pt x="28" y="35"/>
                      <a:pt x="30" y="35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1"/>
                      <a:pt x="30" y="27"/>
                      <a:pt x="31" y="23"/>
                    </a:cubicBezTo>
                    <a:cubicBezTo>
                      <a:pt x="32" y="20"/>
                      <a:pt x="30" y="12"/>
                      <a:pt x="32" y="9"/>
                    </a:cubicBezTo>
                    <a:cubicBezTo>
                      <a:pt x="34" y="7"/>
                      <a:pt x="33" y="6"/>
                      <a:pt x="34" y="1"/>
                    </a:cubicBezTo>
                    <a:cubicBezTo>
                      <a:pt x="34" y="1"/>
                      <a:pt x="34" y="1"/>
                      <a:pt x="34" y="0"/>
                    </a:cubicBezTo>
                    <a:cubicBezTo>
                      <a:pt x="30" y="0"/>
                      <a:pt x="26" y="4"/>
                      <a:pt x="24" y="4"/>
                    </a:cubicBezTo>
                    <a:cubicBezTo>
                      <a:pt x="23" y="4"/>
                      <a:pt x="17" y="3"/>
                      <a:pt x="17" y="6"/>
                    </a:cubicBezTo>
                    <a:cubicBezTo>
                      <a:pt x="16" y="9"/>
                      <a:pt x="12" y="9"/>
                      <a:pt x="8" y="10"/>
                    </a:cubicBezTo>
                    <a:cubicBezTo>
                      <a:pt x="3" y="10"/>
                      <a:pt x="6" y="14"/>
                      <a:pt x="5" y="15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4" y="22"/>
                      <a:pt x="8" y="28"/>
                      <a:pt x="11" y="30"/>
                    </a:cubicBezTo>
                    <a:cubicBezTo>
                      <a:pt x="12" y="31"/>
                      <a:pt x="13" y="32"/>
                      <a:pt x="14" y="33"/>
                    </a:cubicBezTo>
                    <a:cubicBezTo>
                      <a:pt x="15" y="33"/>
                      <a:pt x="17" y="33"/>
                      <a:pt x="18" y="3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108">
                <a:extLst>
                  <a:ext uri="{FF2B5EF4-FFF2-40B4-BE49-F238E27FC236}">
                    <a16:creationId xmlns:a16="http://schemas.microsoft.com/office/drawing/2014/main" id="{732AA408-C8C5-45E3-A16F-4819BCEE2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103" y="4669481"/>
                <a:ext cx="91595" cy="101633"/>
              </a:xfrm>
              <a:custGeom>
                <a:avLst/>
                <a:gdLst>
                  <a:gd name="T0" fmla="*/ 40 w 40"/>
                  <a:gd name="T1" fmla="*/ 21 h 44"/>
                  <a:gd name="T2" fmla="*/ 34 w 40"/>
                  <a:gd name="T3" fmla="*/ 15 h 44"/>
                  <a:gd name="T4" fmla="*/ 25 w 40"/>
                  <a:gd name="T5" fmla="*/ 8 h 44"/>
                  <a:gd name="T6" fmla="*/ 21 w 40"/>
                  <a:gd name="T7" fmla="*/ 9 h 44"/>
                  <a:gd name="T8" fmla="*/ 17 w 40"/>
                  <a:gd name="T9" fmla="*/ 3 h 44"/>
                  <a:gd name="T10" fmla="*/ 10 w 40"/>
                  <a:gd name="T11" fmla="*/ 1 h 44"/>
                  <a:gd name="T12" fmla="*/ 8 w 40"/>
                  <a:gd name="T13" fmla="*/ 1 h 44"/>
                  <a:gd name="T14" fmla="*/ 5 w 40"/>
                  <a:gd name="T15" fmla="*/ 6 h 44"/>
                  <a:gd name="T16" fmla="*/ 3 w 40"/>
                  <a:gd name="T17" fmla="*/ 19 h 44"/>
                  <a:gd name="T18" fmla="*/ 0 w 40"/>
                  <a:gd name="T19" fmla="*/ 30 h 44"/>
                  <a:gd name="T20" fmla="*/ 3 w 40"/>
                  <a:gd name="T21" fmla="*/ 35 h 44"/>
                  <a:gd name="T22" fmla="*/ 2 w 40"/>
                  <a:gd name="T23" fmla="*/ 38 h 44"/>
                  <a:gd name="T24" fmla="*/ 5 w 40"/>
                  <a:gd name="T25" fmla="*/ 40 h 44"/>
                  <a:gd name="T26" fmla="*/ 16 w 40"/>
                  <a:gd name="T27" fmla="*/ 42 h 44"/>
                  <a:gd name="T28" fmla="*/ 22 w 40"/>
                  <a:gd name="T29" fmla="*/ 42 h 44"/>
                  <a:gd name="T30" fmla="*/ 34 w 40"/>
                  <a:gd name="T31" fmla="*/ 41 h 44"/>
                  <a:gd name="T32" fmla="*/ 40 w 40"/>
                  <a:gd name="T33" fmla="*/ 33 h 44"/>
                  <a:gd name="T34" fmla="*/ 40 w 40"/>
                  <a:gd name="T3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44">
                    <a:moveTo>
                      <a:pt x="40" y="21"/>
                    </a:moveTo>
                    <a:cubicBezTo>
                      <a:pt x="40" y="17"/>
                      <a:pt x="35" y="16"/>
                      <a:pt x="34" y="15"/>
                    </a:cubicBezTo>
                    <a:cubicBezTo>
                      <a:pt x="33" y="13"/>
                      <a:pt x="27" y="11"/>
                      <a:pt x="25" y="8"/>
                    </a:cubicBezTo>
                    <a:cubicBezTo>
                      <a:pt x="23" y="5"/>
                      <a:pt x="22" y="9"/>
                      <a:pt x="21" y="9"/>
                    </a:cubicBezTo>
                    <a:cubicBezTo>
                      <a:pt x="20" y="9"/>
                      <a:pt x="20" y="7"/>
                      <a:pt x="17" y="3"/>
                    </a:cubicBezTo>
                    <a:cubicBezTo>
                      <a:pt x="14" y="0"/>
                      <a:pt x="12" y="0"/>
                      <a:pt x="10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3"/>
                      <a:pt x="5" y="4"/>
                      <a:pt x="5" y="6"/>
                    </a:cubicBezTo>
                    <a:cubicBezTo>
                      <a:pt x="5" y="9"/>
                      <a:pt x="3" y="13"/>
                      <a:pt x="3" y="19"/>
                    </a:cubicBezTo>
                    <a:cubicBezTo>
                      <a:pt x="2" y="26"/>
                      <a:pt x="1" y="25"/>
                      <a:pt x="0" y="30"/>
                    </a:cubicBezTo>
                    <a:cubicBezTo>
                      <a:pt x="0" y="35"/>
                      <a:pt x="2" y="34"/>
                      <a:pt x="3" y="35"/>
                    </a:cubicBezTo>
                    <a:cubicBezTo>
                      <a:pt x="3" y="35"/>
                      <a:pt x="3" y="37"/>
                      <a:pt x="2" y="38"/>
                    </a:cubicBezTo>
                    <a:cubicBezTo>
                      <a:pt x="3" y="39"/>
                      <a:pt x="4" y="40"/>
                      <a:pt x="5" y="40"/>
                    </a:cubicBezTo>
                    <a:cubicBezTo>
                      <a:pt x="9" y="39"/>
                      <a:pt x="12" y="41"/>
                      <a:pt x="16" y="42"/>
                    </a:cubicBezTo>
                    <a:cubicBezTo>
                      <a:pt x="20" y="44"/>
                      <a:pt x="18" y="42"/>
                      <a:pt x="22" y="42"/>
                    </a:cubicBezTo>
                    <a:cubicBezTo>
                      <a:pt x="26" y="43"/>
                      <a:pt x="30" y="43"/>
                      <a:pt x="34" y="41"/>
                    </a:cubicBezTo>
                    <a:cubicBezTo>
                      <a:pt x="37" y="39"/>
                      <a:pt x="38" y="36"/>
                      <a:pt x="40" y="33"/>
                    </a:cubicBezTo>
                    <a:cubicBezTo>
                      <a:pt x="38" y="29"/>
                      <a:pt x="40" y="24"/>
                      <a:pt x="40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09">
                <a:extLst>
                  <a:ext uri="{FF2B5EF4-FFF2-40B4-BE49-F238E27FC236}">
                    <a16:creationId xmlns:a16="http://schemas.microsoft.com/office/drawing/2014/main" id="{589BF098-E3C9-4518-9CD5-ABC3C81229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42025" y="4501348"/>
                <a:ext cx="376418" cy="740288"/>
              </a:xfrm>
              <a:custGeom>
                <a:avLst/>
                <a:gdLst>
                  <a:gd name="T0" fmla="*/ 46 w 163"/>
                  <a:gd name="T1" fmla="*/ 304 h 321"/>
                  <a:gd name="T2" fmla="*/ 43 w 163"/>
                  <a:gd name="T3" fmla="*/ 297 h 321"/>
                  <a:gd name="T4" fmla="*/ 40 w 163"/>
                  <a:gd name="T5" fmla="*/ 319 h 321"/>
                  <a:gd name="T6" fmla="*/ 58 w 163"/>
                  <a:gd name="T7" fmla="*/ 320 h 321"/>
                  <a:gd name="T8" fmla="*/ 62 w 163"/>
                  <a:gd name="T9" fmla="*/ 315 h 321"/>
                  <a:gd name="T10" fmla="*/ 156 w 163"/>
                  <a:gd name="T11" fmla="*/ 33 h 321"/>
                  <a:gd name="T12" fmla="*/ 152 w 163"/>
                  <a:gd name="T13" fmla="*/ 46 h 321"/>
                  <a:gd name="T14" fmla="*/ 138 w 163"/>
                  <a:gd name="T15" fmla="*/ 50 h 321"/>
                  <a:gd name="T16" fmla="*/ 123 w 163"/>
                  <a:gd name="T17" fmla="*/ 48 h 321"/>
                  <a:gd name="T18" fmla="*/ 132 w 163"/>
                  <a:gd name="T19" fmla="*/ 32 h 321"/>
                  <a:gd name="T20" fmla="*/ 108 w 163"/>
                  <a:gd name="T21" fmla="*/ 20 h 321"/>
                  <a:gd name="T22" fmla="*/ 88 w 163"/>
                  <a:gd name="T23" fmla="*/ 3 h 321"/>
                  <a:gd name="T24" fmla="*/ 75 w 163"/>
                  <a:gd name="T25" fmla="*/ 7 h 321"/>
                  <a:gd name="T26" fmla="*/ 59 w 163"/>
                  <a:gd name="T27" fmla="*/ 4 h 321"/>
                  <a:gd name="T28" fmla="*/ 52 w 163"/>
                  <a:gd name="T29" fmla="*/ 18 h 321"/>
                  <a:gd name="T30" fmla="*/ 42 w 163"/>
                  <a:gd name="T31" fmla="*/ 31 h 321"/>
                  <a:gd name="T32" fmla="*/ 43 w 163"/>
                  <a:gd name="T33" fmla="*/ 45 h 321"/>
                  <a:gd name="T34" fmla="*/ 36 w 163"/>
                  <a:gd name="T35" fmla="*/ 56 h 321"/>
                  <a:gd name="T36" fmla="*/ 30 w 163"/>
                  <a:gd name="T37" fmla="*/ 67 h 321"/>
                  <a:gd name="T38" fmla="*/ 26 w 163"/>
                  <a:gd name="T39" fmla="*/ 82 h 321"/>
                  <a:gd name="T40" fmla="*/ 29 w 163"/>
                  <a:gd name="T41" fmla="*/ 98 h 321"/>
                  <a:gd name="T42" fmla="*/ 29 w 163"/>
                  <a:gd name="T43" fmla="*/ 112 h 321"/>
                  <a:gd name="T44" fmla="*/ 26 w 163"/>
                  <a:gd name="T45" fmla="*/ 128 h 321"/>
                  <a:gd name="T46" fmla="*/ 21 w 163"/>
                  <a:gd name="T47" fmla="*/ 147 h 321"/>
                  <a:gd name="T48" fmla="*/ 18 w 163"/>
                  <a:gd name="T49" fmla="*/ 154 h 321"/>
                  <a:gd name="T50" fmla="*/ 15 w 163"/>
                  <a:gd name="T51" fmla="*/ 166 h 321"/>
                  <a:gd name="T52" fmla="*/ 15 w 163"/>
                  <a:gd name="T53" fmla="*/ 177 h 321"/>
                  <a:gd name="T54" fmla="*/ 13 w 163"/>
                  <a:gd name="T55" fmla="*/ 194 h 321"/>
                  <a:gd name="T56" fmla="*/ 15 w 163"/>
                  <a:gd name="T57" fmla="*/ 203 h 321"/>
                  <a:gd name="T58" fmla="*/ 19 w 163"/>
                  <a:gd name="T59" fmla="*/ 211 h 321"/>
                  <a:gd name="T60" fmla="*/ 17 w 163"/>
                  <a:gd name="T61" fmla="*/ 218 h 321"/>
                  <a:gd name="T62" fmla="*/ 15 w 163"/>
                  <a:gd name="T63" fmla="*/ 231 h 321"/>
                  <a:gd name="T64" fmla="*/ 10 w 163"/>
                  <a:gd name="T65" fmla="*/ 241 h 321"/>
                  <a:gd name="T66" fmla="*/ 6 w 163"/>
                  <a:gd name="T67" fmla="*/ 253 h 321"/>
                  <a:gd name="T68" fmla="*/ 2 w 163"/>
                  <a:gd name="T69" fmla="*/ 266 h 321"/>
                  <a:gd name="T70" fmla="*/ 11 w 163"/>
                  <a:gd name="T71" fmla="*/ 274 h 321"/>
                  <a:gd name="T72" fmla="*/ 16 w 163"/>
                  <a:gd name="T73" fmla="*/ 286 h 321"/>
                  <a:gd name="T74" fmla="*/ 34 w 163"/>
                  <a:gd name="T75" fmla="*/ 289 h 321"/>
                  <a:gd name="T76" fmla="*/ 38 w 163"/>
                  <a:gd name="T77" fmla="*/ 282 h 321"/>
                  <a:gd name="T78" fmla="*/ 38 w 163"/>
                  <a:gd name="T79" fmla="*/ 269 h 321"/>
                  <a:gd name="T80" fmla="*/ 47 w 163"/>
                  <a:gd name="T81" fmla="*/ 260 h 321"/>
                  <a:gd name="T82" fmla="*/ 63 w 163"/>
                  <a:gd name="T83" fmla="*/ 243 h 321"/>
                  <a:gd name="T84" fmla="*/ 56 w 163"/>
                  <a:gd name="T85" fmla="*/ 233 h 321"/>
                  <a:gd name="T86" fmla="*/ 64 w 163"/>
                  <a:gd name="T87" fmla="*/ 213 h 321"/>
                  <a:gd name="T88" fmla="*/ 68 w 163"/>
                  <a:gd name="T89" fmla="*/ 203 h 321"/>
                  <a:gd name="T90" fmla="*/ 73 w 163"/>
                  <a:gd name="T91" fmla="*/ 192 h 321"/>
                  <a:gd name="T92" fmla="*/ 78 w 163"/>
                  <a:gd name="T93" fmla="*/ 192 h 321"/>
                  <a:gd name="T94" fmla="*/ 76 w 163"/>
                  <a:gd name="T95" fmla="*/ 187 h 321"/>
                  <a:gd name="T96" fmla="*/ 70 w 163"/>
                  <a:gd name="T97" fmla="*/ 179 h 321"/>
                  <a:gd name="T98" fmla="*/ 82 w 163"/>
                  <a:gd name="T99" fmla="*/ 175 h 321"/>
                  <a:gd name="T100" fmla="*/ 92 w 163"/>
                  <a:gd name="T101" fmla="*/ 162 h 321"/>
                  <a:gd name="T102" fmla="*/ 95 w 163"/>
                  <a:gd name="T103" fmla="*/ 154 h 321"/>
                  <a:gd name="T104" fmla="*/ 131 w 163"/>
                  <a:gd name="T105" fmla="*/ 145 h 321"/>
                  <a:gd name="T106" fmla="*/ 135 w 163"/>
                  <a:gd name="T107" fmla="*/ 129 h 321"/>
                  <a:gd name="T108" fmla="*/ 129 w 163"/>
                  <a:gd name="T109" fmla="*/ 117 h 321"/>
                  <a:gd name="T110" fmla="*/ 126 w 163"/>
                  <a:gd name="T111" fmla="*/ 111 h 321"/>
                  <a:gd name="T112" fmla="*/ 124 w 163"/>
                  <a:gd name="T113" fmla="*/ 103 h 321"/>
                  <a:gd name="T114" fmla="*/ 129 w 163"/>
                  <a:gd name="T115" fmla="*/ 79 h 321"/>
                  <a:gd name="T116" fmla="*/ 153 w 163"/>
                  <a:gd name="T117" fmla="*/ 51 h 321"/>
                  <a:gd name="T118" fmla="*/ 161 w 163"/>
                  <a:gd name="T119" fmla="*/ 33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321">
                    <a:moveTo>
                      <a:pt x="62" y="315"/>
                    </a:moveTo>
                    <a:cubicBezTo>
                      <a:pt x="58" y="315"/>
                      <a:pt x="49" y="307"/>
                      <a:pt x="46" y="304"/>
                    </a:cubicBezTo>
                    <a:cubicBezTo>
                      <a:pt x="44" y="302"/>
                      <a:pt x="46" y="300"/>
                      <a:pt x="43" y="301"/>
                    </a:cubicBezTo>
                    <a:cubicBezTo>
                      <a:pt x="39" y="301"/>
                      <a:pt x="41" y="298"/>
                      <a:pt x="43" y="297"/>
                    </a:cubicBezTo>
                    <a:cubicBezTo>
                      <a:pt x="45" y="296"/>
                      <a:pt x="43" y="293"/>
                      <a:pt x="40" y="293"/>
                    </a:cubicBezTo>
                    <a:cubicBezTo>
                      <a:pt x="40" y="298"/>
                      <a:pt x="39" y="319"/>
                      <a:pt x="40" y="319"/>
                    </a:cubicBezTo>
                    <a:cubicBezTo>
                      <a:pt x="42" y="320"/>
                      <a:pt x="51" y="318"/>
                      <a:pt x="54" y="320"/>
                    </a:cubicBezTo>
                    <a:cubicBezTo>
                      <a:pt x="55" y="320"/>
                      <a:pt x="57" y="321"/>
                      <a:pt x="58" y="320"/>
                    </a:cubicBezTo>
                    <a:cubicBezTo>
                      <a:pt x="59" y="318"/>
                      <a:pt x="65" y="319"/>
                      <a:pt x="68" y="317"/>
                    </a:cubicBezTo>
                    <a:cubicBezTo>
                      <a:pt x="71" y="316"/>
                      <a:pt x="67" y="315"/>
                      <a:pt x="62" y="315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58" y="33"/>
                      <a:pt x="156" y="33"/>
                    </a:cubicBezTo>
                    <a:cubicBezTo>
                      <a:pt x="156" y="33"/>
                      <a:pt x="156" y="34"/>
                      <a:pt x="156" y="34"/>
                    </a:cubicBezTo>
                    <a:cubicBezTo>
                      <a:pt x="156" y="37"/>
                      <a:pt x="154" y="46"/>
                      <a:pt x="152" y="46"/>
                    </a:cubicBezTo>
                    <a:cubicBezTo>
                      <a:pt x="149" y="45"/>
                      <a:pt x="147" y="49"/>
                      <a:pt x="145" y="49"/>
                    </a:cubicBezTo>
                    <a:cubicBezTo>
                      <a:pt x="144" y="48"/>
                      <a:pt x="141" y="52"/>
                      <a:pt x="138" y="50"/>
                    </a:cubicBezTo>
                    <a:cubicBezTo>
                      <a:pt x="136" y="49"/>
                      <a:pt x="133" y="51"/>
                      <a:pt x="131" y="49"/>
                    </a:cubicBezTo>
                    <a:cubicBezTo>
                      <a:pt x="129" y="48"/>
                      <a:pt x="123" y="49"/>
                      <a:pt x="123" y="48"/>
                    </a:cubicBezTo>
                    <a:cubicBezTo>
                      <a:pt x="123" y="46"/>
                      <a:pt x="126" y="47"/>
                      <a:pt x="126" y="42"/>
                    </a:cubicBezTo>
                    <a:cubicBezTo>
                      <a:pt x="126" y="38"/>
                      <a:pt x="133" y="33"/>
                      <a:pt x="132" y="32"/>
                    </a:cubicBezTo>
                    <a:cubicBezTo>
                      <a:pt x="131" y="30"/>
                      <a:pt x="119" y="26"/>
                      <a:pt x="117" y="24"/>
                    </a:cubicBezTo>
                    <a:cubicBezTo>
                      <a:pt x="116" y="22"/>
                      <a:pt x="113" y="20"/>
                      <a:pt x="108" y="20"/>
                    </a:cubicBezTo>
                    <a:cubicBezTo>
                      <a:pt x="103" y="19"/>
                      <a:pt x="104" y="17"/>
                      <a:pt x="99" y="14"/>
                    </a:cubicBezTo>
                    <a:cubicBezTo>
                      <a:pt x="96" y="12"/>
                      <a:pt x="90" y="6"/>
                      <a:pt x="88" y="3"/>
                    </a:cubicBezTo>
                    <a:cubicBezTo>
                      <a:pt x="85" y="2"/>
                      <a:pt x="81" y="2"/>
                      <a:pt x="80" y="3"/>
                    </a:cubicBezTo>
                    <a:cubicBezTo>
                      <a:pt x="79" y="4"/>
                      <a:pt x="77" y="11"/>
                      <a:pt x="75" y="7"/>
                    </a:cubicBezTo>
                    <a:cubicBezTo>
                      <a:pt x="74" y="4"/>
                      <a:pt x="70" y="4"/>
                      <a:pt x="66" y="4"/>
                    </a:cubicBezTo>
                    <a:cubicBezTo>
                      <a:pt x="63" y="3"/>
                      <a:pt x="63" y="0"/>
                      <a:pt x="59" y="4"/>
                    </a:cubicBezTo>
                    <a:cubicBezTo>
                      <a:pt x="57" y="6"/>
                      <a:pt x="55" y="7"/>
                      <a:pt x="53" y="9"/>
                    </a:cubicBezTo>
                    <a:cubicBezTo>
                      <a:pt x="53" y="13"/>
                      <a:pt x="52" y="17"/>
                      <a:pt x="52" y="18"/>
                    </a:cubicBezTo>
                    <a:cubicBezTo>
                      <a:pt x="51" y="20"/>
                      <a:pt x="43" y="23"/>
                      <a:pt x="42" y="25"/>
                    </a:cubicBezTo>
                    <a:cubicBezTo>
                      <a:pt x="42" y="27"/>
                      <a:pt x="43" y="30"/>
                      <a:pt x="42" y="31"/>
                    </a:cubicBezTo>
                    <a:cubicBezTo>
                      <a:pt x="40" y="32"/>
                      <a:pt x="45" y="38"/>
                      <a:pt x="43" y="40"/>
                    </a:cubicBezTo>
                    <a:cubicBezTo>
                      <a:pt x="40" y="41"/>
                      <a:pt x="45" y="44"/>
                      <a:pt x="43" y="45"/>
                    </a:cubicBezTo>
                    <a:cubicBezTo>
                      <a:pt x="41" y="47"/>
                      <a:pt x="38" y="47"/>
                      <a:pt x="38" y="49"/>
                    </a:cubicBezTo>
                    <a:cubicBezTo>
                      <a:pt x="38" y="51"/>
                      <a:pt x="38" y="55"/>
                      <a:pt x="36" y="56"/>
                    </a:cubicBezTo>
                    <a:cubicBezTo>
                      <a:pt x="33" y="57"/>
                      <a:pt x="32" y="60"/>
                      <a:pt x="32" y="63"/>
                    </a:cubicBezTo>
                    <a:cubicBezTo>
                      <a:pt x="32" y="66"/>
                      <a:pt x="29" y="64"/>
                      <a:pt x="30" y="67"/>
                    </a:cubicBezTo>
                    <a:cubicBezTo>
                      <a:pt x="31" y="71"/>
                      <a:pt x="32" y="75"/>
                      <a:pt x="30" y="76"/>
                    </a:cubicBezTo>
                    <a:cubicBezTo>
                      <a:pt x="27" y="76"/>
                      <a:pt x="28" y="82"/>
                      <a:pt x="26" y="82"/>
                    </a:cubicBezTo>
                    <a:cubicBezTo>
                      <a:pt x="25" y="82"/>
                      <a:pt x="24" y="88"/>
                      <a:pt x="26" y="91"/>
                    </a:cubicBezTo>
                    <a:cubicBezTo>
                      <a:pt x="29" y="93"/>
                      <a:pt x="29" y="96"/>
                      <a:pt x="29" y="98"/>
                    </a:cubicBezTo>
                    <a:cubicBezTo>
                      <a:pt x="29" y="101"/>
                      <a:pt x="32" y="103"/>
                      <a:pt x="31" y="105"/>
                    </a:cubicBezTo>
                    <a:cubicBezTo>
                      <a:pt x="30" y="108"/>
                      <a:pt x="31" y="111"/>
                      <a:pt x="29" y="112"/>
                    </a:cubicBezTo>
                    <a:cubicBezTo>
                      <a:pt x="27" y="113"/>
                      <a:pt x="29" y="117"/>
                      <a:pt x="26" y="118"/>
                    </a:cubicBezTo>
                    <a:cubicBezTo>
                      <a:pt x="24" y="119"/>
                      <a:pt x="28" y="127"/>
                      <a:pt x="26" y="128"/>
                    </a:cubicBezTo>
                    <a:cubicBezTo>
                      <a:pt x="25" y="130"/>
                      <a:pt x="20" y="131"/>
                      <a:pt x="20" y="136"/>
                    </a:cubicBezTo>
                    <a:cubicBezTo>
                      <a:pt x="20" y="141"/>
                      <a:pt x="21" y="144"/>
                      <a:pt x="21" y="147"/>
                    </a:cubicBezTo>
                    <a:cubicBezTo>
                      <a:pt x="20" y="149"/>
                      <a:pt x="23" y="148"/>
                      <a:pt x="23" y="151"/>
                    </a:cubicBezTo>
                    <a:cubicBezTo>
                      <a:pt x="22" y="154"/>
                      <a:pt x="18" y="153"/>
                      <a:pt x="18" y="154"/>
                    </a:cubicBezTo>
                    <a:cubicBezTo>
                      <a:pt x="18" y="156"/>
                      <a:pt x="19" y="160"/>
                      <a:pt x="18" y="161"/>
                    </a:cubicBezTo>
                    <a:cubicBezTo>
                      <a:pt x="16" y="161"/>
                      <a:pt x="15" y="162"/>
                      <a:pt x="15" y="166"/>
                    </a:cubicBezTo>
                    <a:cubicBezTo>
                      <a:pt x="15" y="169"/>
                      <a:pt x="13" y="169"/>
                      <a:pt x="13" y="171"/>
                    </a:cubicBezTo>
                    <a:cubicBezTo>
                      <a:pt x="13" y="173"/>
                      <a:pt x="15" y="175"/>
                      <a:pt x="15" y="177"/>
                    </a:cubicBezTo>
                    <a:cubicBezTo>
                      <a:pt x="15" y="179"/>
                      <a:pt x="16" y="185"/>
                      <a:pt x="14" y="185"/>
                    </a:cubicBezTo>
                    <a:cubicBezTo>
                      <a:pt x="13" y="186"/>
                      <a:pt x="12" y="193"/>
                      <a:pt x="13" y="194"/>
                    </a:cubicBezTo>
                    <a:cubicBezTo>
                      <a:pt x="15" y="195"/>
                      <a:pt x="15" y="197"/>
                      <a:pt x="14" y="198"/>
                    </a:cubicBezTo>
                    <a:cubicBezTo>
                      <a:pt x="13" y="200"/>
                      <a:pt x="17" y="201"/>
                      <a:pt x="15" y="203"/>
                    </a:cubicBezTo>
                    <a:cubicBezTo>
                      <a:pt x="13" y="205"/>
                      <a:pt x="15" y="208"/>
                      <a:pt x="18" y="207"/>
                    </a:cubicBezTo>
                    <a:cubicBezTo>
                      <a:pt x="20" y="207"/>
                      <a:pt x="21" y="211"/>
                      <a:pt x="19" y="211"/>
                    </a:cubicBezTo>
                    <a:cubicBezTo>
                      <a:pt x="16" y="211"/>
                      <a:pt x="13" y="211"/>
                      <a:pt x="16" y="213"/>
                    </a:cubicBezTo>
                    <a:cubicBezTo>
                      <a:pt x="18" y="214"/>
                      <a:pt x="20" y="217"/>
                      <a:pt x="17" y="218"/>
                    </a:cubicBezTo>
                    <a:cubicBezTo>
                      <a:pt x="14" y="219"/>
                      <a:pt x="16" y="221"/>
                      <a:pt x="16" y="224"/>
                    </a:cubicBezTo>
                    <a:cubicBezTo>
                      <a:pt x="15" y="227"/>
                      <a:pt x="18" y="230"/>
                      <a:pt x="15" y="231"/>
                    </a:cubicBezTo>
                    <a:cubicBezTo>
                      <a:pt x="13" y="231"/>
                      <a:pt x="16" y="236"/>
                      <a:pt x="13" y="236"/>
                    </a:cubicBezTo>
                    <a:cubicBezTo>
                      <a:pt x="10" y="237"/>
                      <a:pt x="12" y="240"/>
                      <a:pt x="10" y="241"/>
                    </a:cubicBezTo>
                    <a:cubicBezTo>
                      <a:pt x="7" y="243"/>
                      <a:pt x="12" y="246"/>
                      <a:pt x="10" y="248"/>
                    </a:cubicBezTo>
                    <a:cubicBezTo>
                      <a:pt x="7" y="249"/>
                      <a:pt x="9" y="253"/>
                      <a:pt x="6" y="253"/>
                    </a:cubicBezTo>
                    <a:cubicBezTo>
                      <a:pt x="4" y="253"/>
                      <a:pt x="2" y="257"/>
                      <a:pt x="2" y="259"/>
                    </a:cubicBezTo>
                    <a:cubicBezTo>
                      <a:pt x="2" y="260"/>
                      <a:pt x="0" y="264"/>
                      <a:pt x="2" y="266"/>
                    </a:cubicBezTo>
                    <a:cubicBezTo>
                      <a:pt x="4" y="268"/>
                      <a:pt x="2" y="270"/>
                      <a:pt x="4" y="271"/>
                    </a:cubicBezTo>
                    <a:cubicBezTo>
                      <a:pt x="6" y="272"/>
                      <a:pt x="12" y="271"/>
                      <a:pt x="11" y="274"/>
                    </a:cubicBezTo>
                    <a:cubicBezTo>
                      <a:pt x="10" y="277"/>
                      <a:pt x="11" y="283"/>
                      <a:pt x="12" y="283"/>
                    </a:cubicBezTo>
                    <a:cubicBezTo>
                      <a:pt x="13" y="283"/>
                      <a:pt x="14" y="287"/>
                      <a:pt x="16" y="286"/>
                    </a:cubicBezTo>
                    <a:cubicBezTo>
                      <a:pt x="18" y="286"/>
                      <a:pt x="26" y="285"/>
                      <a:pt x="30" y="286"/>
                    </a:cubicBezTo>
                    <a:cubicBezTo>
                      <a:pt x="32" y="287"/>
                      <a:pt x="33" y="288"/>
                      <a:pt x="34" y="289"/>
                    </a:cubicBezTo>
                    <a:cubicBezTo>
                      <a:pt x="36" y="288"/>
                      <a:pt x="41" y="291"/>
                      <a:pt x="42" y="290"/>
                    </a:cubicBezTo>
                    <a:cubicBezTo>
                      <a:pt x="43" y="288"/>
                      <a:pt x="37" y="284"/>
                      <a:pt x="38" y="282"/>
                    </a:cubicBezTo>
                    <a:cubicBezTo>
                      <a:pt x="38" y="280"/>
                      <a:pt x="37" y="278"/>
                      <a:pt x="37" y="276"/>
                    </a:cubicBezTo>
                    <a:cubicBezTo>
                      <a:pt x="37" y="274"/>
                      <a:pt x="36" y="270"/>
                      <a:pt x="38" y="269"/>
                    </a:cubicBezTo>
                    <a:cubicBezTo>
                      <a:pt x="41" y="267"/>
                      <a:pt x="41" y="265"/>
                      <a:pt x="43" y="265"/>
                    </a:cubicBezTo>
                    <a:cubicBezTo>
                      <a:pt x="44" y="266"/>
                      <a:pt x="47" y="264"/>
                      <a:pt x="47" y="260"/>
                    </a:cubicBezTo>
                    <a:cubicBezTo>
                      <a:pt x="48" y="255"/>
                      <a:pt x="50" y="254"/>
                      <a:pt x="53" y="251"/>
                    </a:cubicBezTo>
                    <a:cubicBezTo>
                      <a:pt x="57" y="247"/>
                      <a:pt x="64" y="244"/>
                      <a:pt x="63" y="243"/>
                    </a:cubicBezTo>
                    <a:cubicBezTo>
                      <a:pt x="62" y="241"/>
                      <a:pt x="64" y="237"/>
                      <a:pt x="64" y="235"/>
                    </a:cubicBezTo>
                    <a:cubicBezTo>
                      <a:pt x="64" y="233"/>
                      <a:pt x="58" y="234"/>
                      <a:pt x="56" y="233"/>
                    </a:cubicBezTo>
                    <a:cubicBezTo>
                      <a:pt x="54" y="232"/>
                      <a:pt x="47" y="227"/>
                      <a:pt x="51" y="221"/>
                    </a:cubicBezTo>
                    <a:cubicBezTo>
                      <a:pt x="54" y="214"/>
                      <a:pt x="62" y="213"/>
                      <a:pt x="64" y="213"/>
                    </a:cubicBezTo>
                    <a:cubicBezTo>
                      <a:pt x="66" y="213"/>
                      <a:pt x="64" y="210"/>
                      <a:pt x="66" y="209"/>
                    </a:cubicBezTo>
                    <a:cubicBezTo>
                      <a:pt x="67" y="208"/>
                      <a:pt x="68" y="206"/>
                      <a:pt x="68" y="203"/>
                    </a:cubicBezTo>
                    <a:cubicBezTo>
                      <a:pt x="68" y="200"/>
                      <a:pt x="68" y="195"/>
                      <a:pt x="71" y="195"/>
                    </a:cubicBezTo>
                    <a:cubicBezTo>
                      <a:pt x="74" y="195"/>
                      <a:pt x="75" y="193"/>
                      <a:pt x="73" y="192"/>
                    </a:cubicBezTo>
                    <a:cubicBezTo>
                      <a:pt x="71" y="192"/>
                      <a:pt x="70" y="190"/>
                      <a:pt x="74" y="189"/>
                    </a:cubicBezTo>
                    <a:cubicBezTo>
                      <a:pt x="77" y="189"/>
                      <a:pt x="76" y="192"/>
                      <a:pt x="78" y="192"/>
                    </a:cubicBezTo>
                    <a:cubicBezTo>
                      <a:pt x="80" y="192"/>
                      <a:pt x="84" y="188"/>
                      <a:pt x="81" y="186"/>
                    </a:cubicBezTo>
                    <a:cubicBezTo>
                      <a:pt x="78" y="183"/>
                      <a:pt x="77" y="187"/>
                      <a:pt x="76" y="187"/>
                    </a:cubicBezTo>
                    <a:cubicBezTo>
                      <a:pt x="74" y="187"/>
                      <a:pt x="73" y="185"/>
                      <a:pt x="71" y="185"/>
                    </a:cubicBezTo>
                    <a:cubicBezTo>
                      <a:pt x="70" y="185"/>
                      <a:pt x="71" y="180"/>
                      <a:pt x="70" y="179"/>
                    </a:cubicBezTo>
                    <a:cubicBezTo>
                      <a:pt x="69" y="177"/>
                      <a:pt x="68" y="173"/>
                      <a:pt x="70" y="171"/>
                    </a:cubicBezTo>
                    <a:cubicBezTo>
                      <a:pt x="71" y="169"/>
                      <a:pt x="77" y="174"/>
                      <a:pt x="82" y="175"/>
                    </a:cubicBezTo>
                    <a:cubicBezTo>
                      <a:pt x="88" y="175"/>
                      <a:pt x="92" y="172"/>
                      <a:pt x="92" y="170"/>
                    </a:cubicBezTo>
                    <a:cubicBezTo>
                      <a:pt x="92" y="168"/>
                      <a:pt x="89" y="165"/>
                      <a:pt x="92" y="162"/>
                    </a:cubicBezTo>
                    <a:cubicBezTo>
                      <a:pt x="96" y="160"/>
                      <a:pt x="93" y="160"/>
                      <a:pt x="92" y="157"/>
                    </a:cubicBezTo>
                    <a:cubicBezTo>
                      <a:pt x="91" y="154"/>
                      <a:pt x="94" y="152"/>
                      <a:pt x="95" y="154"/>
                    </a:cubicBezTo>
                    <a:cubicBezTo>
                      <a:pt x="96" y="155"/>
                      <a:pt x="107" y="154"/>
                      <a:pt x="116" y="152"/>
                    </a:cubicBezTo>
                    <a:cubicBezTo>
                      <a:pt x="124" y="150"/>
                      <a:pt x="130" y="147"/>
                      <a:pt x="131" y="145"/>
                    </a:cubicBezTo>
                    <a:cubicBezTo>
                      <a:pt x="131" y="142"/>
                      <a:pt x="137" y="136"/>
                      <a:pt x="138" y="134"/>
                    </a:cubicBezTo>
                    <a:cubicBezTo>
                      <a:pt x="140" y="132"/>
                      <a:pt x="138" y="129"/>
                      <a:pt x="135" y="129"/>
                    </a:cubicBezTo>
                    <a:cubicBezTo>
                      <a:pt x="131" y="128"/>
                      <a:pt x="131" y="124"/>
                      <a:pt x="133" y="122"/>
                    </a:cubicBezTo>
                    <a:cubicBezTo>
                      <a:pt x="135" y="120"/>
                      <a:pt x="132" y="117"/>
                      <a:pt x="129" y="117"/>
                    </a:cubicBezTo>
                    <a:cubicBezTo>
                      <a:pt x="126" y="117"/>
                      <a:pt x="120" y="114"/>
                      <a:pt x="123" y="112"/>
                    </a:cubicBezTo>
                    <a:cubicBezTo>
                      <a:pt x="125" y="110"/>
                      <a:pt x="125" y="110"/>
                      <a:pt x="126" y="111"/>
                    </a:cubicBezTo>
                    <a:cubicBezTo>
                      <a:pt x="127" y="110"/>
                      <a:pt x="127" y="108"/>
                      <a:pt x="127" y="108"/>
                    </a:cubicBezTo>
                    <a:cubicBezTo>
                      <a:pt x="126" y="107"/>
                      <a:pt x="124" y="108"/>
                      <a:pt x="124" y="103"/>
                    </a:cubicBezTo>
                    <a:cubicBezTo>
                      <a:pt x="125" y="98"/>
                      <a:pt x="126" y="99"/>
                      <a:pt x="127" y="92"/>
                    </a:cubicBezTo>
                    <a:cubicBezTo>
                      <a:pt x="127" y="86"/>
                      <a:pt x="129" y="82"/>
                      <a:pt x="129" y="79"/>
                    </a:cubicBezTo>
                    <a:cubicBezTo>
                      <a:pt x="129" y="75"/>
                      <a:pt x="135" y="71"/>
                      <a:pt x="139" y="66"/>
                    </a:cubicBezTo>
                    <a:cubicBezTo>
                      <a:pt x="142" y="60"/>
                      <a:pt x="150" y="53"/>
                      <a:pt x="153" y="51"/>
                    </a:cubicBezTo>
                    <a:cubicBezTo>
                      <a:pt x="156" y="49"/>
                      <a:pt x="162" y="47"/>
                      <a:pt x="163" y="46"/>
                    </a:cubicBezTo>
                    <a:cubicBezTo>
                      <a:pt x="163" y="44"/>
                      <a:pt x="163" y="34"/>
                      <a:pt x="161" y="3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10">
                <a:extLst>
                  <a:ext uri="{FF2B5EF4-FFF2-40B4-BE49-F238E27FC236}">
                    <a16:creationId xmlns:a16="http://schemas.microsoft.com/office/drawing/2014/main" id="{16E26DAB-F62E-43B1-A420-54A042A6C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129" y="4418536"/>
                <a:ext cx="163114" cy="836902"/>
              </a:xfrm>
              <a:custGeom>
                <a:avLst/>
                <a:gdLst>
                  <a:gd name="T0" fmla="*/ 28 w 71"/>
                  <a:gd name="T1" fmla="*/ 310 h 363"/>
                  <a:gd name="T2" fmla="*/ 19 w 71"/>
                  <a:gd name="T3" fmla="*/ 295 h 363"/>
                  <a:gd name="T4" fmla="*/ 27 w 71"/>
                  <a:gd name="T5" fmla="*/ 277 h 363"/>
                  <a:gd name="T6" fmla="*/ 33 w 71"/>
                  <a:gd name="T7" fmla="*/ 260 h 363"/>
                  <a:gd name="T8" fmla="*/ 36 w 71"/>
                  <a:gd name="T9" fmla="*/ 247 h 363"/>
                  <a:gd name="T10" fmla="*/ 31 w 71"/>
                  <a:gd name="T11" fmla="*/ 234 h 363"/>
                  <a:gd name="T12" fmla="*/ 32 w 71"/>
                  <a:gd name="T13" fmla="*/ 213 h 363"/>
                  <a:gd name="T14" fmla="*/ 35 w 71"/>
                  <a:gd name="T15" fmla="*/ 197 h 363"/>
                  <a:gd name="T16" fmla="*/ 38 w 71"/>
                  <a:gd name="T17" fmla="*/ 183 h 363"/>
                  <a:gd name="T18" fmla="*/ 43 w 71"/>
                  <a:gd name="T19" fmla="*/ 154 h 363"/>
                  <a:gd name="T20" fmla="*/ 46 w 71"/>
                  <a:gd name="T21" fmla="*/ 134 h 363"/>
                  <a:gd name="T22" fmla="*/ 47 w 71"/>
                  <a:gd name="T23" fmla="*/ 112 h 363"/>
                  <a:gd name="T24" fmla="*/ 53 w 71"/>
                  <a:gd name="T25" fmla="*/ 92 h 363"/>
                  <a:gd name="T26" fmla="*/ 60 w 71"/>
                  <a:gd name="T27" fmla="*/ 76 h 363"/>
                  <a:gd name="T28" fmla="*/ 69 w 71"/>
                  <a:gd name="T29" fmla="*/ 54 h 363"/>
                  <a:gd name="T30" fmla="*/ 63 w 71"/>
                  <a:gd name="T31" fmla="*/ 37 h 363"/>
                  <a:gd name="T32" fmla="*/ 59 w 71"/>
                  <a:gd name="T33" fmla="*/ 18 h 363"/>
                  <a:gd name="T34" fmla="*/ 50 w 71"/>
                  <a:gd name="T35" fmla="*/ 1 h 363"/>
                  <a:gd name="T36" fmla="*/ 45 w 71"/>
                  <a:gd name="T37" fmla="*/ 16 h 363"/>
                  <a:gd name="T38" fmla="*/ 44 w 71"/>
                  <a:gd name="T39" fmla="*/ 53 h 363"/>
                  <a:gd name="T40" fmla="*/ 37 w 71"/>
                  <a:gd name="T41" fmla="*/ 91 h 363"/>
                  <a:gd name="T42" fmla="*/ 34 w 71"/>
                  <a:gd name="T43" fmla="*/ 116 h 363"/>
                  <a:gd name="T44" fmla="*/ 29 w 71"/>
                  <a:gd name="T45" fmla="*/ 149 h 363"/>
                  <a:gd name="T46" fmla="*/ 18 w 71"/>
                  <a:gd name="T47" fmla="*/ 179 h 363"/>
                  <a:gd name="T48" fmla="*/ 17 w 71"/>
                  <a:gd name="T49" fmla="*/ 204 h 363"/>
                  <a:gd name="T50" fmla="*/ 12 w 71"/>
                  <a:gd name="T51" fmla="*/ 227 h 363"/>
                  <a:gd name="T52" fmla="*/ 22 w 71"/>
                  <a:gd name="T53" fmla="*/ 215 h 363"/>
                  <a:gd name="T54" fmla="*/ 24 w 71"/>
                  <a:gd name="T55" fmla="*/ 228 h 363"/>
                  <a:gd name="T56" fmla="*/ 21 w 71"/>
                  <a:gd name="T57" fmla="*/ 244 h 363"/>
                  <a:gd name="T58" fmla="*/ 17 w 71"/>
                  <a:gd name="T59" fmla="*/ 254 h 363"/>
                  <a:gd name="T60" fmla="*/ 16 w 71"/>
                  <a:gd name="T61" fmla="*/ 252 h 363"/>
                  <a:gd name="T62" fmla="*/ 10 w 71"/>
                  <a:gd name="T63" fmla="*/ 255 h 363"/>
                  <a:gd name="T64" fmla="*/ 1 w 71"/>
                  <a:gd name="T65" fmla="*/ 267 h 363"/>
                  <a:gd name="T66" fmla="*/ 11 w 71"/>
                  <a:gd name="T67" fmla="*/ 268 h 363"/>
                  <a:gd name="T68" fmla="*/ 17 w 71"/>
                  <a:gd name="T69" fmla="*/ 277 h 363"/>
                  <a:gd name="T70" fmla="*/ 7 w 71"/>
                  <a:gd name="T71" fmla="*/ 280 h 363"/>
                  <a:gd name="T72" fmla="*/ 9 w 71"/>
                  <a:gd name="T73" fmla="*/ 285 h 363"/>
                  <a:gd name="T74" fmla="*/ 4 w 71"/>
                  <a:gd name="T75" fmla="*/ 294 h 363"/>
                  <a:gd name="T76" fmla="*/ 10 w 71"/>
                  <a:gd name="T77" fmla="*/ 297 h 363"/>
                  <a:gd name="T78" fmla="*/ 11 w 71"/>
                  <a:gd name="T79" fmla="*/ 305 h 363"/>
                  <a:gd name="T80" fmla="*/ 6 w 71"/>
                  <a:gd name="T81" fmla="*/ 315 h 363"/>
                  <a:gd name="T82" fmla="*/ 16 w 71"/>
                  <a:gd name="T83" fmla="*/ 316 h 363"/>
                  <a:gd name="T84" fmla="*/ 20 w 71"/>
                  <a:gd name="T85" fmla="*/ 320 h 363"/>
                  <a:gd name="T86" fmla="*/ 15 w 71"/>
                  <a:gd name="T87" fmla="*/ 329 h 363"/>
                  <a:gd name="T88" fmla="*/ 29 w 71"/>
                  <a:gd name="T89" fmla="*/ 329 h 363"/>
                  <a:gd name="T90" fmla="*/ 19 w 71"/>
                  <a:gd name="T91" fmla="*/ 336 h 363"/>
                  <a:gd name="T92" fmla="*/ 30 w 71"/>
                  <a:gd name="T93" fmla="*/ 335 h 363"/>
                  <a:gd name="T94" fmla="*/ 18 w 71"/>
                  <a:gd name="T95" fmla="*/ 343 h 363"/>
                  <a:gd name="T96" fmla="*/ 29 w 71"/>
                  <a:gd name="T97" fmla="*/ 344 h 363"/>
                  <a:gd name="T98" fmla="*/ 45 w 71"/>
                  <a:gd name="T99" fmla="*/ 328 h 363"/>
                  <a:gd name="T100" fmla="*/ 50 w 71"/>
                  <a:gd name="T101" fmla="*/ 337 h 363"/>
                  <a:gd name="T102" fmla="*/ 43 w 71"/>
                  <a:gd name="T103" fmla="*/ 340 h 363"/>
                  <a:gd name="T104" fmla="*/ 35 w 71"/>
                  <a:gd name="T105" fmla="*/ 347 h 363"/>
                  <a:gd name="T106" fmla="*/ 41 w 71"/>
                  <a:gd name="T107" fmla="*/ 358 h 363"/>
                  <a:gd name="T108" fmla="*/ 52 w 71"/>
                  <a:gd name="T109" fmla="*/ 357 h 363"/>
                  <a:gd name="T110" fmla="*/ 64 w 71"/>
                  <a:gd name="T111" fmla="*/ 357 h 363"/>
                  <a:gd name="T112" fmla="*/ 57 w 71"/>
                  <a:gd name="T113" fmla="*/ 355 h 363"/>
                  <a:gd name="T114" fmla="*/ 50 w 71"/>
                  <a:gd name="T115" fmla="*/ 326 h 363"/>
                  <a:gd name="T116" fmla="*/ 33 w 71"/>
                  <a:gd name="T117" fmla="*/ 32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1" h="363">
                    <a:moveTo>
                      <a:pt x="33" y="322"/>
                    </a:moveTo>
                    <a:cubicBezTo>
                      <a:pt x="31" y="323"/>
                      <a:pt x="30" y="319"/>
                      <a:pt x="29" y="319"/>
                    </a:cubicBezTo>
                    <a:cubicBezTo>
                      <a:pt x="28" y="319"/>
                      <a:pt x="27" y="313"/>
                      <a:pt x="28" y="310"/>
                    </a:cubicBezTo>
                    <a:cubicBezTo>
                      <a:pt x="29" y="307"/>
                      <a:pt x="23" y="308"/>
                      <a:pt x="21" y="307"/>
                    </a:cubicBezTo>
                    <a:cubicBezTo>
                      <a:pt x="19" y="306"/>
                      <a:pt x="21" y="304"/>
                      <a:pt x="19" y="302"/>
                    </a:cubicBezTo>
                    <a:cubicBezTo>
                      <a:pt x="17" y="300"/>
                      <a:pt x="19" y="296"/>
                      <a:pt x="19" y="295"/>
                    </a:cubicBezTo>
                    <a:cubicBezTo>
                      <a:pt x="19" y="293"/>
                      <a:pt x="21" y="289"/>
                      <a:pt x="23" y="289"/>
                    </a:cubicBezTo>
                    <a:cubicBezTo>
                      <a:pt x="26" y="289"/>
                      <a:pt x="24" y="285"/>
                      <a:pt x="27" y="284"/>
                    </a:cubicBezTo>
                    <a:cubicBezTo>
                      <a:pt x="29" y="282"/>
                      <a:pt x="24" y="279"/>
                      <a:pt x="27" y="277"/>
                    </a:cubicBezTo>
                    <a:cubicBezTo>
                      <a:pt x="29" y="276"/>
                      <a:pt x="27" y="273"/>
                      <a:pt x="30" y="272"/>
                    </a:cubicBezTo>
                    <a:cubicBezTo>
                      <a:pt x="33" y="272"/>
                      <a:pt x="30" y="267"/>
                      <a:pt x="32" y="267"/>
                    </a:cubicBezTo>
                    <a:cubicBezTo>
                      <a:pt x="35" y="266"/>
                      <a:pt x="32" y="263"/>
                      <a:pt x="33" y="260"/>
                    </a:cubicBezTo>
                    <a:cubicBezTo>
                      <a:pt x="33" y="257"/>
                      <a:pt x="31" y="255"/>
                      <a:pt x="34" y="254"/>
                    </a:cubicBezTo>
                    <a:cubicBezTo>
                      <a:pt x="37" y="253"/>
                      <a:pt x="35" y="250"/>
                      <a:pt x="33" y="249"/>
                    </a:cubicBezTo>
                    <a:cubicBezTo>
                      <a:pt x="30" y="247"/>
                      <a:pt x="33" y="247"/>
                      <a:pt x="36" y="247"/>
                    </a:cubicBezTo>
                    <a:cubicBezTo>
                      <a:pt x="38" y="247"/>
                      <a:pt x="37" y="243"/>
                      <a:pt x="35" y="243"/>
                    </a:cubicBezTo>
                    <a:cubicBezTo>
                      <a:pt x="32" y="244"/>
                      <a:pt x="30" y="241"/>
                      <a:pt x="32" y="239"/>
                    </a:cubicBezTo>
                    <a:cubicBezTo>
                      <a:pt x="34" y="237"/>
                      <a:pt x="30" y="236"/>
                      <a:pt x="31" y="234"/>
                    </a:cubicBezTo>
                    <a:cubicBezTo>
                      <a:pt x="32" y="233"/>
                      <a:pt x="32" y="231"/>
                      <a:pt x="30" y="230"/>
                    </a:cubicBezTo>
                    <a:cubicBezTo>
                      <a:pt x="29" y="229"/>
                      <a:pt x="30" y="222"/>
                      <a:pt x="31" y="221"/>
                    </a:cubicBezTo>
                    <a:cubicBezTo>
                      <a:pt x="33" y="221"/>
                      <a:pt x="32" y="215"/>
                      <a:pt x="32" y="213"/>
                    </a:cubicBezTo>
                    <a:cubicBezTo>
                      <a:pt x="32" y="211"/>
                      <a:pt x="30" y="209"/>
                      <a:pt x="30" y="207"/>
                    </a:cubicBezTo>
                    <a:cubicBezTo>
                      <a:pt x="30" y="205"/>
                      <a:pt x="32" y="205"/>
                      <a:pt x="32" y="202"/>
                    </a:cubicBezTo>
                    <a:cubicBezTo>
                      <a:pt x="32" y="198"/>
                      <a:pt x="33" y="197"/>
                      <a:pt x="35" y="197"/>
                    </a:cubicBezTo>
                    <a:cubicBezTo>
                      <a:pt x="36" y="196"/>
                      <a:pt x="35" y="192"/>
                      <a:pt x="35" y="190"/>
                    </a:cubicBezTo>
                    <a:cubicBezTo>
                      <a:pt x="35" y="189"/>
                      <a:pt x="39" y="190"/>
                      <a:pt x="40" y="187"/>
                    </a:cubicBezTo>
                    <a:cubicBezTo>
                      <a:pt x="40" y="184"/>
                      <a:pt x="37" y="185"/>
                      <a:pt x="38" y="183"/>
                    </a:cubicBezTo>
                    <a:cubicBezTo>
                      <a:pt x="38" y="180"/>
                      <a:pt x="37" y="177"/>
                      <a:pt x="37" y="172"/>
                    </a:cubicBezTo>
                    <a:cubicBezTo>
                      <a:pt x="37" y="167"/>
                      <a:pt x="42" y="166"/>
                      <a:pt x="43" y="164"/>
                    </a:cubicBezTo>
                    <a:cubicBezTo>
                      <a:pt x="45" y="163"/>
                      <a:pt x="41" y="155"/>
                      <a:pt x="43" y="154"/>
                    </a:cubicBezTo>
                    <a:cubicBezTo>
                      <a:pt x="46" y="153"/>
                      <a:pt x="44" y="149"/>
                      <a:pt x="46" y="148"/>
                    </a:cubicBezTo>
                    <a:cubicBezTo>
                      <a:pt x="48" y="147"/>
                      <a:pt x="47" y="144"/>
                      <a:pt x="48" y="141"/>
                    </a:cubicBezTo>
                    <a:cubicBezTo>
                      <a:pt x="49" y="139"/>
                      <a:pt x="46" y="137"/>
                      <a:pt x="46" y="134"/>
                    </a:cubicBezTo>
                    <a:cubicBezTo>
                      <a:pt x="46" y="132"/>
                      <a:pt x="46" y="129"/>
                      <a:pt x="43" y="127"/>
                    </a:cubicBezTo>
                    <a:cubicBezTo>
                      <a:pt x="41" y="124"/>
                      <a:pt x="42" y="118"/>
                      <a:pt x="43" y="118"/>
                    </a:cubicBezTo>
                    <a:cubicBezTo>
                      <a:pt x="45" y="118"/>
                      <a:pt x="44" y="112"/>
                      <a:pt x="47" y="112"/>
                    </a:cubicBezTo>
                    <a:cubicBezTo>
                      <a:pt x="49" y="111"/>
                      <a:pt x="48" y="107"/>
                      <a:pt x="47" y="103"/>
                    </a:cubicBezTo>
                    <a:cubicBezTo>
                      <a:pt x="46" y="100"/>
                      <a:pt x="49" y="102"/>
                      <a:pt x="49" y="99"/>
                    </a:cubicBezTo>
                    <a:cubicBezTo>
                      <a:pt x="49" y="96"/>
                      <a:pt x="50" y="93"/>
                      <a:pt x="53" y="92"/>
                    </a:cubicBezTo>
                    <a:cubicBezTo>
                      <a:pt x="55" y="91"/>
                      <a:pt x="55" y="87"/>
                      <a:pt x="55" y="85"/>
                    </a:cubicBezTo>
                    <a:cubicBezTo>
                      <a:pt x="55" y="83"/>
                      <a:pt x="58" y="83"/>
                      <a:pt x="60" y="81"/>
                    </a:cubicBezTo>
                    <a:cubicBezTo>
                      <a:pt x="62" y="80"/>
                      <a:pt x="57" y="77"/>
                      <a:pt x="60" y="76"/>
                    </a:cubicBezTo>
                    <a:cubicBezTo>
                      <a:pt x="62" y="74"/>
                      <a:pt x="57" y="68"/>
                      <a:pt x="59" y="67"/>
                    </a:cubicBezTo>
                    <a:cubicBezTo>
                      <a:pt x="60" y="66"/>
                      <a:pt x="59" y="63"/>
                      <a:pt x="59" y="61"/>
                    </a:cubicBezTo>
                    <a:cubicBezTo>
                      <a:pt x="60" y="59"/>
                      <a:pt x="68" y="56"/>
                      <a:pt x="69" y="54"/>
                    </a:cubicBezTo>
                    <a:cubicBezTo>
                      <a:pt x="69" y="53"/>
                      <a:pt x="70" y="49"/>
                      <a:pt x="70" y="45"/>
                    </a:cubicBezTo>
                    <a:cubicBezTo>
                      <a:pt x="68" y="46"/>
                      <a:pt x="66" y="47"/>
                      <a:pt x="65" y="46"/>
                    </a:cubicBezTo>
                    <a:cubicBezTo>
                      <a:pt x="64" y="45"/>
                      <a:pt x="65" y="40"/>
                      <a:pt x="63" y="37"/>
                    </a:cubicBezTo>
                    <a:cubicBezTo>
                      <a:pt x="61" y="35"/>
                      <a:pt x="63" y="31"/>
                      <a:pt x="60" y="30"/>
                    </a:cubicBezTo>
                    <a:cubicBezTo>
                      <a:pt x="58" y="29"/>
                      <a:pt x="56" y="25"/>
                      <a:pt x="58" y="23"/>
                    </a:cubicBezTo>
                    <a:cubicBezTo>
                      <a:pt x="59" y="22"/>
                      <a:pt x="58" y="19"/>
                      <a:pt x="59" y="18"/>
                    </a:cubicBezTo>
                    <a:cubicBezTo>
                      <a:pt x="61" y="16"/>
                      <a:pt x="58" y="16"/>
                      <a:pt x="56" y="13"/>
                    </a:cubicBezTo>
                    <a:cubicBezTo>
                      <a:pt x="54" y="10"/>
                      <a:pt x="57" y="7"/>
                      <a:pt x="54" y="5"/>
                    </a:cubicBezTo>
                    <a:cubicBezTo>
                      <a:pt x="51" y="2"/>
                      <a:pt x="51" y="0"/>
                      <a:pt x="50" y="1"/>
                    </a:cubicBezTo>
                    <a:cubicBezTo>
                      <a:pt x="50" y="2"/>
                      <a:pt x="49" y="6"/>
                      <a:pt x="47" y="7"/>
                    </a:cubicBezTo>
                    <a:cubicBezTo>
                      <a:pt x="47" y="8"/>
                      <a:pt x="46" y="8"/>
                      <a:pt x="45" y="9"/>
                    </a:cubicBezTo>
                    <a:cubicBezTo>
                      <a:pt x="45" y="11"/>
                      <a:pt x="45" y="14"/>
                      <a:pt x="45" y="16"/>
                    </a:cubicBezTo>
                    <a:cubicBezTo>
                      <a:pt x="46" y="19"/>
                      <a:pt x="47" y="32"/>
                      <a:pt x="46" y="37"/>
                    </a:cubicBezTo>
                    <a:cubicBezTo>
                      <a:pt x="45" y="42"/>
                      <a:pt x="44" y="46"/>
                      <a:pt x="43" y="49"/>
                    </a:cubicBezTo>
                    <a:cubicBezTo>
                      <a:pt x="42" y="52"/>
                      <a:pt x="45" y="52"/>
                      <a:pt x="44" y="53"/>
                    </a:cubicBezTo>
                    <a:cubicBezTo>
                      <a:pt x="42" y="55"/>
                      <a:pt x="43" y="58"/>
                      <a:pt x="43" y="64"/>
                    </a:cubicBezTo>
                    <a:cubicBezTo>
                      <a:pt x="43" y="70"/>
                      <a:pt x="40" y="79"/>
                      <a:pt x="39" y="83"/>
                    </a:cubicBezTo>
                    <a:cubicBezTo>
                      <a:pt x="39" y="86"/>
                      <a:pt x="37" y="87"/>
                      <a:pt x="37" y="91"/>
                    </a:cubicBezTo>
                    <a:cubicBezTo>
                      <a:pt x="38" y="94"/>
                      <a:pt x="36" y="96"/>
                      <a:pt x="34" y="98"/>
                    </a:cubicBezTo>
                    <a:cubicBezTo>
                      <a:pt x="32" y="99"/>
                      <a:pt x="37" y="105"/>
                      <a:pt x="37" y="107"/>
                    </a:cubicBezTo>
                    <a:cubicBezTo>
                      <a:pt x="36" y="110"/>
                      <a:pt x="33" y="112"/>
                      <a:pt x="34" y="116"/>
                    </a:cubicBezTo>
                    <a:cubicBezTo>
                      <a:pt x="35" y="122"/>
                      <a:pt x="34" y="132"/>
                      <a:pt x="34" y="134"/>
                    </a:cubicBezTo>
                    <a:cubicBezTo>
                      <a:pt x="34" y="136"/>
                      <a:pt x="31" y="136"/>
                      <a:pt x="32" y="139"/>
                    </a:cubicBezTo>
                    <a:cubicBezTo>
                      <a:pt x="32" y="143"/>
                      <a:pt x="30" y="144"/>
                      <a:pt x="29" y="149"/>
                    </a:cubicBezTo>
                    <a:cubicBezTo>
                      <a:pt x="28" y="155"/>
                      <a:pt x="24" y="162"/>
                      <a:pt x="23" y="167"/>
                    </a:cubicBezTo>
                    <a:cubicBezTo>
                      <a:pt x="21" y="171"/>
                      <a:pt x="21" y="173"/>
                      <a:pt x="19" y="173"/>
                    </a:cubicBezTo>
                    <a:cubicBezTo>
                      <a:pt x="17" y="173"/>
                      <a:pt x="16" y="175"/>
                      <a:pt x="18" y="179"/>
                    </a:cubicBezTo>
                    <a:cubicBezTo>
                      <a:pt x="20" y="182"/>
                      <a:pt x="17" y="185"/>
                      <a:pt x="19" y="189"/>
                    </a:cubicBezTo>
                    <a:cubicBezTo>
                      <a:pt x="21" y="193"/>
                      <a:pt x="20" y="194"/>
                      <a:pt x="19" y="197"/>
                    </a:cubicBezTo>
                    <a:cubicBezTo>
                      <a:pt x="18" y="201"/>
                      <a:pt x="17" y="201"/>
                      <a:pt x="17" y="204"/>
                    </a:cubicBezTo>
                    <a:cubicBezTo>
                      <a:pt x="17" y="207"/>
                      <a:pt x="14" y="210"/>
                      <a:pt x="16" y="213"/>
                    </a:cubicBezTo>
                    <a:cubicBezTo>
                      <a:pt x="17" y="217"/>
                      <a:pt x="17" y="218"/>
                      <a:pt x="15" y="218"/>
                    </a:cubicBezTo>
                    <a:cubicBezTo>
                      <a:pt x="13" y="218"/>
                      <a:pt x="12" y="221"/>
                      <a:pt x="12" y="227"/>
                    </a:cubicBezTo>
                    <a:cubicBezTo>
                      <a:pt x="11" y="233"/>
                      <a:pt x="11" y="233"/>
                      <a:pt x="15" y="232"/>
                    </a:cubicBezTo>
                    <a:cubicBezTo>
                      <a:pt x="20" y="232"/>
                      <a:pt x="16" y="218"/>
                      <a:pt x="19" y="218"/>
                    </a:cubicBezTo>
                    <a:cubicBezTo>
                      <a:pt x="22" y="218"/>
                      <a:pt x="19" y="216"/>
                      <a:pt x="22" y="215"/>
                    </a:cubicBezTo>
                    <a:cubicBezTo>
                      <a:pt x="25" y="214"/>
                      <a:pt x="22" y="217"/>
                      <a:pt x="24" y="218"/>
                    </a:cubicBezTo>
                    <a:cubicBezTo>
                      <a:pt x="26" y="218"/>
                      <a:pt x="27" y="220"/>
                      <a:pt x="25" y="221"/>
                    </a:cubicBezTo>
                    <a:cubicBezTo>
                      <a:pt x="22" y="223"/>
                      <a:pt x="25" y="226"/>
                      <a:pt x="24" y="228"/>
                    </a:cubicBezTo>
                    <a:cubicBezTo>
                      <a:pt x="23" y="230"/>
                      <a:pt x="21" y="232"/>
                      <a:pt x="22" y="235"/>
                    </a:cubicBezTo>
                    <a:cubicBezTo>
                      <a:pt x="23" y="237"/>
                      <a:pt x="21" y="237"/>
                      <a:pt x="21" y="240"/>
                    </a:cubicBezTo>
                    <a:cubicBezTo>
                      <a:pt x="20" y="243"/>
                      <a:pt x="22" y="243"/>
                      <a:pt x="21" y="244"/>
                    </a:cubicBezTo>
                    <a:cubicBezTo>
                      <a:pt x="20" y="244"/>
                      <a:pt x="23" y="247"/>
                      <a:pt x="21" y="247"/>
                    </a:cubicBezTo>
                    <a:cubicBezTo>
                      <a:pt x="19" y="247"/>
                      <a:pt x="20" y="250"/>
                      <a:pt x="21" y="252"/>
                    </a:cubicBezTo>
                    <a:cubicBezTo>
                      <a:pt x="22" y="254"/>
                      <a:pt x="19" y="253"/>
                      <a:pt x="17" y="254"/>
                    </a:cubicBezTo>
                    <a:cubicBezTo>
                      <a:pt x="15" y="256"/>
                      <a:pt x="19" y="258"/>
                      <a:pt x="18" y="260"/>
                    </a:cubicBezTo>
                    <a:cubicBezTo>
                      <a:pt x="17" y="262"/>
                      <a:pt x="14" y="259"/>
                      <a:pt x="13" y="257"/>
                    </a:cubicBezTo>
                    <a:cubicBezTo>
                      <a:pt x="11" y="256"/>
                      <a:pt x="15" y="254"/>
                      <a:pt x="16" y="252"/>
                    </a:cubicBezTo>
                    <a:cubicBezTo>
                      <a:pt x="18" y="250"/>
                      <a:pt x="15" y="245"/>
                      <a:pt x="12" y="246"/>
                    </a:cubicBezTo>
                    <a:cubicBezTo>
                      <a:pt x="9" y="247"/>
                      <a:pt x="15" y="250"/>
                      <a:pt x="15" y="253"/>
                    </a:cubicBezTo>
                    <a:cubicBezTo>
                      <a:pt x="15" y="255"/>
                      <a:pt x="10" y="252"/>
                      <a:pt x="10" y="255"/>
                    </a:cubicBezTo>
                    <a:cubicBezTo>
                      <a:pt x="10" y="257"/>
                      <a:pt x="7" y="256"/>
                      <a:pt x="6" y="258"/>
                    </a:cubicBezTo>
                    <a:cubicBezTo>
                      <a:pt x="4" y="260"/>
                      <a:pt x="8" y="261"/>
                      <a:pt x="6" y="262"/>
                    </a:cubicBezTo>
                    <a:cubicBezTo>
                      <a:pt x="4" y="262"/>
                      <a:pt x="1" y="265"/>
                      <a:pt x="1" y="267"/>
                    </a:cubicBezTo>
                    <a:cubicBezTo>
                      <a:pt x="1" y="269"/>
                      <a:pt x="3" y="269"/>
                      <a:pt x="3" y="267"/>
                    </a:cubicBezTo>
                    <a:cubicBezTo>
                      <a:pt x="3" y="265"/>
                      <a:pt x="6" y="265"/>
                      <a:pt x="7" y="267"/>
                    </a:cubicBezTo>
                    <a:cubicBezTo>
                      <a:pt x="8" y="269"/>
                      <a:pt x="9" y="267"/>
                      <a:pt x="11" y="268"/>
                    </a:cubicBezTo>
                    <a:cubicBezTo>
                      <a:pt x="14" y="268"/>
                      <a:pt x="13" y="272"/>
                      <a:pt x="12" y="272"/>
                    </a:cubicBezTo>
                    <a:cubicBezTo>
                      <a:pt x="11" y="272"/>
                      <a:pt x="9" y="274"/>
                      <a:pt x="10" y="277"/>
                    </a:cubicBezTo>
                    <a:cubicBezTo>
                      <a:pt x="10" y="279"/>
                      <a:pt x="15" y="277"/>
                      <a:pt x="17" y="277"/>
                    </a:cubicBezTo>
                    <a:cubicBezTo>
                      <a:pt x="19" y="278"/>
                      <a:pt x="18" y="282"/>
                      <a:pt x="17" y="281"/>
                    </a:cubicBezTo>
                    <a:cubicBezTo>
                      <a:pt x="16" y="279"/>
                      <a:pt x="13" y="277"/>
                      <a:pt x="12" y="279"/>
                    </a:cubicBezTo>
                    <a:cubicBezTo>
                      <a:pt x="11" y="282"/>
                      <a:pt x="9" y="280"/>
                      <a:pt x="7" y="280"/>
                    </a:cubicBezTo>
                    <a:cubicBezTo>
                      <a:pt x="5" y="279"/>
                      <a:pt x="0" y="283"/>
                      <a:pt x="2" y="284"/>
                    </a:cubicBezTo>
                    <a:cubicBezTo>
                      <a:pt x="4" y="286"/>
                      <a:pt x="4" y="288"/>
                      <a:pt x="5" y="288"/>
                    </a:cubicBezTo>
                    <a:cubicBezTo>
                      <a:pt x="6" y="288"/>
                      <a:pt x="8" y="287"/>
                      <a:pt x="9" y="285"/>
                    </a:cubicBezTo>
                    <a:cubicBezTo>
                      <a:pt x="9" y="284"/>
                      <a:pt x="12" y="282"/>
                      <a:pt x="12" y="286"/>
                    </a:cubicBezTo>
                    <a:cubicBezTo>
                      <a:pt x="12" y="289"/>
                      <a:pt x="9" y="287"/>
                      <a:pt x="8" y="289"/>
                    </a:cubicBezTo>
                    <a:cubicBezTo>
                      <a:pt x="7" y="291"/>
                      <a:pt x="6" y="292"/>
                      <a:pt x="4" y="294"/>
                    </a:cubicBezTo>
                    <a:cubicBezTo>
                      <a:pt x="2" y="295"/>
                      <a:pt x="4" y="298"/>
                      <a:pt x="5" y="297"/>
                    </a:cubicBezTo>
                    <a:cubicBezTo>
                      <a:pt x="7" y="296"/>
                      <a:pt x="5" y="299"/>
                      <a:pt x="7" y="300"/>
                    </a:cubicBezTo>
                    <a:cubicBezTo>
                      <a:pt x="10" y="300"/>
                      <a:pt x="10" y="298"/>
                      <a:pt x="10" y="297"/>
                    </a:cubicBezTo>
                    <a:cubicBezTo>
                      <a:pt x="9" y="295"/>
                      <a:pt x="11" y="291"/>
                      <a:pt x="13" y="293"/>
                    </a:cubicBezTo>
                    <a:cubicBezTo>
                      <a:pt x="15" y="295"/>
                      <a:pt x="12" y="297"/>
                      <a:pt x="12" y="298"/>
                    </a:cubicBezTo>
                    <a:cubicBezTo>
                      <a:pt x="12" y="300"/>
                      <a:pt x="11" y="303"/>
                      <a:pt x="11" y="305"/>
                    </a:cubicBezTo>
                    <a:cubicBezTo>
                      <a:pt x="11" y="307"/>
                      <a:pt x="9" y="305"/>
                      <a:pt x="9" y="308"/>
                    </a:cubicBezTo>
                    <a:cubicBezTo>
                      <a:pt x="9" y="310"/>
                      <a:pt x="4" y="308"/>
                      <a:pt x="6" y="310"/>
                    </a:cubicBezTo>
                    <a:cubicBezTo>
                      <a:pt x="8" y="311"/>
                      <a:pt x="5" y="313"/>
                      <a:pt x="6" y="315"/>
                    </a:cubicBezTo>
                    <a:cubicBezTo>
                      <a:pt x="7" y="316"/>
                      <a:pt x="8" y="313"/>
                      <a:pt x="10" y="313"/>
                    </a:cubicBezTo>
                    <a:cubicBezTo>
                      <a:pt x="12" y="314"/>
                      <a:pt x="12" y="315"/>
                      <a:pt x="14" y="313"/>
                    </a:cubicBezTo>
                    <a:cubicBezTo>
                      <a:pt x="17" y="312"/>
                      <a:pt x="18" y="315"/>
                      <a:pt x="16" y="316"/>
                    </a:cubicBezTo>
                    <a:cubicBezTo>
                      <a:pt x="14" y="317"/>
                      <a:pt x="11" y="320"/>
                      <a:pt x="12" y="320"/>
                    </a:cubicBezTo>
                    <a:cubicBezTo>
                      <a:pt x="13" y="320"/>
                      <a:pt x="16" y="318"/>
                      <a:pt x="17" y="320"/>
                    </a:cubicBezTo>
                    <a:cubicBezTo>
                      <a:pt x="18" y="323"/>
                      <a:pt x="20" y="322"/>
                      <a:pt x="20" y="320"/>
                    </a:cubicBezTo>
                    <a:cubicBezTo>
                      <a:pt x="20" y="317"/>
                      <a:pt x="24" y="319"/>
                      <a:pt x="25" y="321"/>
                    </a:cubicBezTo>
                    <a:cubicBezTo>
                      <a:pt x="26" y="323"/>
                      <a:pt x="20" y="325"/>
                      <a:pt x="18" y="324"/>
                    </a:cubicBezTo>
                    <a:cubicBezTo>
                      <a:pt x="15" y="324"/>
                      <a:pt x="14" y="327"/>
                      <a:pt x="15" y="329"/>
                    </a:cubicBezTo>
                    <a:cubicBezTo>
                      <a:pt x="17" y="331"/>
                      <a:pt x="19" y="329"/>
                      <a:pt x="21" y="327"/>
                    </a:cubicBezTo>
                    <a:cubicBezTo>
                      <a:pt x="23" y="325"/>
                      <a:pt x="33" y="326"/>
                      <a:pt x="34" y="328"/>
                    </a:cubicBezTo>
                    <a:cubicBezTo>
                      <a:pt x="34" y="330"/>
                      <a:pt x="29" y="328"/>
                      <a:pt x="29" y="329"/>
                    </a:cubicBezTo>
                    <a:cubicBezTo>
                      <a:pt x="28" y="331"/>
                      <a:pt x="24" y="332"/>
                      <a:pt x="24" y="330"/>
                    </a:cubicBezTo>
                    <a:cubicBezTo>
                      <a:pt x="23" y="329"/>
                      <a:pt x="19" y="331"/>
                      <a:pt x="19" y="333"/>
                    </a:cubicBezTo>
                    <a:cubicBezTo>
                      <a:pt x="19" y="335"/>
                      <a:pt x="16" y="335"/>
                      <a:pt x="19" y="336"/>
                    </a:cubicBezTo>
                    <a:cubicBezTo>
                      <a:pt x="23" y="337"/>
                      <a:pt x="22" y="333"/>
                      <a:pt x="27" y="333"/>
                    </a:cubicBezTo>
                    <a:cubicBezTo>
                      <a:pt x="32" y="334"/>
                      <a:pt x="34" y="329"/>
                      <a:pt x="36" y="331"/>
                    </a:cubicBezTo>
                    <a:cubicBezTo>
                      <a:pt x="37" y="334"/>
                      <a:pt x="32" y="337"/>
                      <a:pt x="30" y="335"/>
                    </a:cubicBezTo>
                    <a:cubicBezTo>
                      <a:pt x="28" y="333"/>
                      <a:pt x="25" y="336"/>
                      <a:pt x="26" y="339"/>
                    </a:cubicBezTo>
                    <a:cubicBezTo>
                      <a:pt x="26" y="341"/>
                      <a:pt x="20" y="338"/>
                      <a:pt x="17" y="338"/>
                    </a:cubicBezTo>
                    <a:cubicBezTo>
                      <a:pt x="14" y="337"/>
                      <a:pt x="15" y="340"/>
                      <a:pt x="18" y="343"/>
                    </a:cubicBezTo>
                    <a:cubicBezTo>
                      <a:pt x="20" y="346"/>
                      <a:pt x="22" y="343"/>
                      <a:pt x="25" y="345"/>
                    </a:cubicBezTo>
                    <a:cubicBezTo>
                      <a:pt x="28" y="347"/>
                      <a:pt x="28" y="349"/>
                      <a:pt x="30" y="347"/>
                    </a:cubicBezTo>
                    <a:cubicBezTo>
                      <a:pt x="32" y="345"/>
                      <a:pt x="30" y="345"/>
                      <a:pt x="29" y="344"/>
                    </a:cubicBezTo>
                    <a:cubicBezTo>
                      <a:pt x="27" y="343"/>
                      <a:pt x="28" y="340"/>
                      <a:pt x="32" y="342"/>
                    </a:cubicBezTo>
                    <a:cubicBezTo>
                      <a:pt x="35" y="343"/>
                      <a:pt x="39" y="340"/>
                      <a:pt x="38" y="336"/>
                    </a:cubicBezTo>
                    <a:cubicBezTo>
                      <a:pt x="37" y="332"/>
                      <a:pt x="41" y="330"/>
                      <a:pt x="45" y="328"/>
                    </a:cubicBezTo>
                    <a:cubicBezTo>
                      <a:pt x="49" y="327"/>
                      <a:pt x="47" y="331"/>
                      <a:pt x="44" y="332"/>
                    </a:cubicBezTo>
                    <a:cubicBezTo>
                      <a:pt x="41" y="334"/>
                      <a:pt x="41" y="335"/>
                      <a:pt x="43" y="337"/>
                    </a:cubicBezTo>
                    <a:cubicBezTo>
                      <a:pt x="45" y="339"/>
                      <a:pt x="48" y="335"/>
                      <a:pt x="50" y="337"/>
                    </a:cubicBezTo>
                    <a:cubicBezTo>
                      <a:pt x="52" y="339"/>
                      <a:pt x="47" y="339"/>
                      <a:pt x="46" y="341"/>
                    </a:cubicBezTo>
                    <a:cubicBezTo>
                      <a:pt x="45" y="343"/>
                      <a:pt x="49" y="345"/>
                      <a:pt x="46" y="347"/>
                    </a:cubicBezTo>
                    <a:cubicBezTo>
                      <a:pt x="43" y="348"/>
                      <a:pt x="45" y="341"/>
                      <a:pt x="43" y="340"/>
                    </a:cubicBezTo>
                    <a:cubicBezTo>
                      <a:pt x="41" y="339"/>
                      <a:pt x="39" y="341"/>
                      <a:pt x="41" y="345"/>
                    </a:cubicBezTo>
                    <a:cubicBezTo>
                      <a:pt x="43" y="349"/>
                      <a:pt x="39" y="346"/>
                      <a:pt x="37" y="344"/>
                    </a:cubicBezTo>
                    <a:cubicBezTo>
                      <a:pt x="35" y="342"/>
                      <a:pt x="33" y="344"/>
                      <a:pt x="35" y="347"/>
                    </a:cubicBezTo>
                    <a:cubicBezTo>
                      <a:pt x="37" y="349"/>
                      <a:pt x="31" y="346"/>
                      <a:pt x="31" y="350"/>
                    </a:cubicBezTo>
                    <a:cubicBezTo>
                      <a:pt x="31" y="353"/>
                      <a:pt x="34" y="350"/>
                      <a:pt x="37" y="351"/>
                    </a:cubicBezTo>
                    <a:cubicBezTo>
                      <a:pt x="40" y="352"/>
                      <a:pt x="39" y="356"/>
                      <a:pt x="41" y="358"/>
                    </a:cubicBezTo>
                    <a:cubicBezTo>
                      <a:pt x="43" y="360"/>
                      <a:pt x="41" y="353"/>
                      <a:pt x="44" y="352"/>
                    </a:cubicBezTo>
                    <a:cubicBezTo>
                      <a:pt x="46" y="351"/>
                      <a:pt x="44" y="358"/>
                      <a:pt x="50" y="359"/>
                    </a:cubicBezTo>
                    <a:cubicBezTo>
                      <a:pt x="55" y="361"/>
                      <a:pt x="50" y="358"/>
                      <a:pt x="52" y="357"/>
                    </a:cubicBezTo>
                    <a:cubicBezTo>
                      <a:pt x="55" y="355"/>
                      <a:pt x="58" y="362"/>
                      <a:pt x="61" y="363"/>
                    </a:cubicBezTo>
                    <a:cubicBezTo>
                      <a:pt x="63" y="363"/>
                      <a:pt x="62" y="359"/>
                      <a:pt x="60" y="357"/>
                    </a:cubicBezTo>
                    <a:cubicBezTo>
                      <a:pt x="58" y="355"/>
                      <a:pt x="62" y="356"/>
                      <a:pt x="64" y="357"/>
                    </a:cubicBezTo>
                    <a:cubicBezTo>
                      <a:pt x="67" y="358"/>
                      <a:pt x="69" y="359"/>
                      <a:pt x="70" y="357"/>
                    </a:cubicBezTo>
                    <a:cubicBezTo>
                      <a:pt x="70" y="356"/>
                      <a:pt x="70" y="356"/>
                      <a:pt x="71" y="356"/>
                    </a:cubicBezTo>
                    <a:cubicBezTo>
                      <a:pt x="68" y="354"/>
                      <a:pt x="59" y="356"/>
                      <a:pt x="57" y="355"/>
                    </a:cubicBezTo>
                    <a:cubicBezTo>
                      <a:pt x="56" y="355"/>
                      <a:pt x="57" y="334"/>
                      <a:pt x="57" y="329"/>
                    </a:cubicBezTo>
                    <a:cubicBezTo>
                      <a:pt x="57" y="329"/>
                      <a:pt x="57" y="329"/>
                      <a:pt x="57" y="329"/>
                    </a:cubicBezTo>
                    <a:cubicBezTo>
                      <a:pt x="55" y="329"/>
                      <a:pt x="49" y="329"/>
                      <a:pt x="50" y="326"/>
                    </a:cubicBezTo>
                    <a:cubicBezTo>
                      <a:pt x="50" y="325"/>
                      <a:pt x="51" y="325"/>
                      <a:pt x="51" y="325"/>
                    </a:cubicBezTo>
                    <a:cubicBezTo>
                      <a:pt x="50" y="324"/>
                      <a:pt x="49" y="323"/>
                      <a:pt x="47" y="322"/>
                    </a:cubicBezTo>
                    <a:cubicBezTo>
                      <a:pt x="43" y="321"/>
                      <a:pt x="35" y="322"/>
                      <a:pt x="33" y="3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11">
                <a:extLst>
                  <a:ext uri="{FF2B5EF4-FFF2-40B4-BE49-F238E27FC236}">
                    <a16:creationId xmlns:a16="http://schemas.microsoft.com/office/drawing/2014/main" id="{A7EE6722-76BE-40EB-95DD-A569BE390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91" y="4454923"/>
                <a:ext cx="163114" cy="166878"/>
              </a:xfrm>
              <a:custGeom>
                <a:avLst/>
                <a:gdLst>
                  <a:gd name="T0" fmla="*/ 69 w 71"/>
                  <a:gd name="T1" fmla="*/ 39 h 72"/>
                  <a:gd name="T2" fmla="*/ 62 w 71"/>
                  <a:gd name="T3" fmla="*/ 40 h 72"/>
                  <a:gd name="T4" fmla="*/ 58 w 71"/>
                  <a:gd name="T5" fmla="*/ 31 h 72"/>
                  <a:gd name="T6" fmla="*/ 52 w 71"/>
                  <a:gd name="T7" fmla="*/ 24 h 72"/>
                  <a:gd name="T8" fmla="*/ 45 w 71"/>
                  <a:gd name="T9" fmla="*/ 24 h 72"/>
                  <a:gd name="T10" fmla="*/ 41 w 71"/>
                  <a:gd name="T11" fmla="*/ 17 h 72"/>
                  <a:gd name="T12" fmla="*/ 40 w 71"/>
                  <a:gd name="T13" fmla="*/ 7 h 72"/>
                  <a:gd name="T14" fmla="*/ 40 w 71"/>
                  <a:gd name="T15" fmla="*/ 3 h 72"/>
                  <a:gd name="T16" fmla="*/ 38 w 71"/>
                  <a:gd name="T17" fmla="*/ 3 h 72"/>
                  <a:gd name="T18" fmla="*/ 31 w 71"/>
                  <a:gd name="T19" fmla="*/ 0 h 72"/>
                  <a:gd name="T20" fmla="*/ 21 w 71"/>
                  <a:gd name="T21" fmla="*/ 1 h 72"/>
                  <a:gd name="T22" fmla="*/ 12 w 71"/>
                  <a:gd name="T23" fmla="*/ 3 h 72"/>
                  <a:gd name="T24" fmla="*/ 5 w 71"/>
                  <a:gd name="T25" fmla="*/ 10 h 72"/>
                  <a:gd name="T26" fmla="*/ 3 w 71"/>
                  <a:gd name="T27" fmla="*/ 23 h 72"/>
                  <a:gd name="T28" fmla="*/ 0 w 71"/>
                  <a:gd name="T29" fmla="*/ 23 h 72"/>
                  <a:gd name="T30" fmla="*/ 11 w 71"/>
                  <a:gd name="T31" fmla="*/ 34 h 72"/>
                  <a:gd name="T32" fmla="*/ 20 w 71"/>
                  <a:gd name="T33" fmla="*/ 40 h 72"/>
                  <a:gd name="T34" fmla="*/ 29 w 71"/>
                  <a:gd name="T35" fmla="*/ 44 h 72"/>
                  <a:gd name="T36" fmla="*/ 44 w 71"/>
                  <a:gd name="T37" fmla="*/ 52 h 72"/>
                  <a:gd name="T38" fmla="*/ 38 w 71"/>
                  <a:gd name="T39" fmla="*/ 62 h 72"/>
                  <a:gd name="T40" fmla="*/ 35 w 71"/>
                  <a:gd name="T41" fmla="*/ 68 h 72"/>
                  <a:gd name="T42" fmla="*/ 43 w 71"/>
                  <a:gd name="T43" fmla="*/ 69 h 72"/>
                  <a:gd name="T44" fmla="*/ 50 w 71"/>
                  <a:gd name="T45" fmla="*/ 70 h 72"/>
                  <a:gd name="T46" fmla="*/ 57 w 71"/>
                  <a:gd name="T47" fmla="*/ 69 h 72"/>
                  <a:gd name="T48" fmla="*/ 64 w 71"/>
                  <a:gd name="T49" fmla="*/ 66 h 72"/>
                  <a:gd name="T50" fmla="*/ 68 w 71"/>
                  <a:gd name="T51" fmla="*/ 54 h 72"/>
                  <a:gd name="T52" fmla="*/ 69 w 71"/>
                  <a:gd name="T53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1" h="72">
                    <a:moveTo>
                      <a:pt x="69" y="39"/>
                    </a:moveTo>
                    <a:cubicBezTo>
                      <a:pt x="66" y="37"/>
                      <a:pt x="63" y="40"/>
                      <a:pt x="62" y="40"/>
                    </a:cubicBezTo>
                    <a:cubicBezTo>
                      <a:pt x="61" y="40"/>
                      <a:pt x="59" y="34"/>
                      <a:pt x="58" y="31"/>
                    </a:cubicBezTo>
                    <a:cubicBezTo>
                      <a:pt x="57" y="28"/>
                      <a:pt x="54" y="23"/>
                      <a:pt x="52" y="24"/>
                    </a:cubicBezTo>
                    <a:cubicBezTo>
                      <a:pt x="50" y="26"/>
                      <a:pt x="51" y="24"/>
                      <a:pt x="45" y="24"/>
                    </a:cubicBezTo>
                    <a:cubicBezTo>
                      <a:pt x="40" y="23"/>
                      <a:pt x="40" y="22"/>
                      <a:pt x="41" y="17"/>
                    </a:cubicBezTo>
                    <a:cubicBezTo>
                      <a:pt x="43" y="12"/>
                      <a:pt x="38" y="8"/>
                      <a:pt x="40" y="7"/>
                    </a:cubicBezTo>
                    <a:cubicBezTo>
                      <a:pt x="41" y="6"/>
                      <a:pt x="41" y="5"/>
                      <a:pt x="40" y="3"/>
                    </a:cubicBezTo>
                    <a:cubicBezTo>
                      <a:pt x="39" y="3"/>
                      <a:pt x="39" y="3"/>
                      <a:pt x="38" y="3"/>
                    </a:cubicBezTo>
                    <a:cubicBezTo>
                      <a:pt x="36" y="3"/>
                      <a:pt x="34" y="0"/>
                      <a:pt x="31" y="0"/>
                    </a:cubicBezTo>
                    <a:cubicBezTo>
                      <a:pt x="27" y="0"/>
                      <a:pt x="24" y="0"/>
                      <a:pt x="21" y="1"/>
                    </a:cubicBezTo>
                    <a:cubicBezTo>
                      <a:pt x="19" y="2"/>
                      <a:pt x="14" y="1"/>
                      <a:pt x="12" y="3"/>
                    </a:cubicBezTo>
                    <a:cubicBezTo>
                      <a:pt x="9" y="5"/>
                      <a:pt x="5" y="9"/>
                      <a:pt x="5" y="10"/>
                    </a:cubicBezTo>
                    <a:cubicBezTo>
                      <a:pt x="6" y="12"/>
                      <a:pt x="4" y="22"/>
                      <a:pt x="3" y="23"/>
                    </a:cubicBezTo>
                    <a:cubicBezTo>
                      <a:pt x="3" y="23"/>
                      <a:pt x="1" y="23"/>
                      <a:pt x="0" y="23"/>
                    </a:cubicBezTo>
                    <a:cubicBezTo>
                      <a:pt x="2" y="26"/>
                      <a:pt x="8" y="32"/>
                      <a:pt x="11" y="34"/>
                    </a:cubicBezTo>
                    <a:cubicBezTo>
                      <a:pt x="16" y="37"/>
                      <a:pt x="15" y="39"/>
                      <a:pt x="20" y="40"/>
                    </a:cubicBezTo>
                    <a:cubicBezTo>
                      <a:pt x="25" y="40"/>
                      <a:pt x="28" y="42"/>
                      <a:pt x="29" y="44"/>
                    </a:cubicBezTo>
                    <a:cubicBezTo>
                      <a:pt x="31" y="46"/>
                      <a:pt x="43" y="50"/>
                      <a:pt x="44" y="52"/>
                    </a:cubicBezTo>
                    <a:cubicBezTo>
                      <a:pt x="45" y="53"/>
                      <a:pt x="38" y="58"/>
                      <a:pt x="38" y="62"/>
                    </a:cubicBezTo>
                    <a:cubicBezTo>
                      <a:pt x="38" y="67"/>
                      <a:pt x="35" y="66"/>
                      <a:pt x="35" y="68"/>
                    </a:cubicBezTo>
                    <a:cubicBezTo>
                      <a:pt x="35" y="69"/>
                      <a:pt x="41" y="68"/>
                      <a:pt x="43" y="69"/>
                    </a:cubicBezTo>
                    <a:cubicBezTo>
                      <a:pt x="45" y="71"/>
                      <a:pt x="48" y="69"/>
                      <a:pt x="50" y="70"/>
                    </a:cubicBezTo>
                    <a:cubicBezTo>
                      <a:pt x="53" y="72"/>
                      <a:pt x="56" y="68"/>
                      <a:pt x="57" y="69"/>
                    </a:cubicBezTo>
                    <a:cubicBezTo>
                      <a:pt x="59" y="69"/>
                      <a:pt x="61" y="65"/>
                      <a:pt x="64" y="66"/>
                    </a:cubicBezTo>
                    <a:cubicBezTo>
                      <a:pt x="66" y="66"/>
                      <a:pt x="68" y="57"/>
                      <a:pt x="68" y="54"/>
                    </a:cubicBezTo>
                    <a:cubicBezTo>
                      <a:pt x="67" y="50"/>
                      <a:pt x="71" y="40"/>
                      <a:pt x="69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12">
                <a:extLst>
                  <a:ext uri="{FF2B5EF4-FFF2-40B4-BE49-F238E27FC236}">
                    <a16:creationId xmlns:a16="http://schemas.microsoft.com/office/drawing/2014/main" id="{36DE37ED-F73F-411A-951B-8E3B4A702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3665" y="3881514"/>
                <a:ext cx="62736" cy="50189"/>
              </a:xfrm>
              <a:custGeom>
                <a:avLst/>
                <a:gdLst>
                  <a:gd name="T0" fmla="*/ 26 w 27"/>
                  <a:gd name="T1" fmla="*/ 17 h 22"/>
                  <a:gd name="T2" fmla="*/ 27 w 27"/>
                  <a:gd name="T3" fmla="*/ 12 h 22"/>
                  <a:gd name="T4" fmla="*/ 19 w 27"/>
                  <a:gd name="T5" fmla="*/ 2 h 22"/>
                  <a:gd name="T6" fmla="*/ 15 w 27"/>
                  <a:gd name="T7" fmla="*/ 2 h 22"/>
                  <a:gd name="T8" fmla="*/ 7 w 27"/>
                  <a:gd name="T9" fmla="*/ 0 h 22"/>
                  <a:gd name="T10" fmla="*/ 3 w 27"/>
                  <a:gd name="T11" fmla="*/ 0 h 22"/>
                  <a:gd name="T12" fmla="*/ 2 w 27"/>
                  <a:gd name="T13" fmla="*/ 3 h 22"/>
                  <a:gd name="T14" fmla="*/ 4 w 27"/>
                  <a:gd name="T15" fmla="*/ 10 h 22"/>
                  <a:gd name="T16" fmla="*/ 9 w 27"/>
                  <a:gd name="T17" fmla="*/ 9 h 22"/>
                  <a:gd name="T18" fmla="*/ 12 w 27"/>
                  <a:gd name="T19" fmla="*/ 12 h 22"/>
                  <a:gd name="T20" fmla="*/ 18 w 27"/>
                  <a:gd name="T21" fmla="*/ 17 h 22"/>
                  <a:gd name="T22" fmla="*/ 23 w 27"/>
                  <a:gd name="T23" fmla="*/ 22 h 22"/>
                  <a:gd name="T24" fmla="*/ 25 w 27"/>
                  <a:gd name="T25" fmla="*/ 22 h 22"/>
                  <a:gd name="T26" fmla="*/ 26 w 27"/>
                  <a:gd name="T2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26" y="17"/>
                    </a:moveTo>
                    <a:cubicBezTo>
                      <a:pt x="25" y="16"/>
                      <a:pt x="26" y="14"/>
                      <a:pt x="27" y="12"/>
                    </a:cubicBezTo>
                    <a:cubicBezTo>
                      <a:pt x="24" y="9"/>
                      <a:pt x="21" y="5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3" y="0"/>
                      <a:pt x="9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8" y="12"/>
                      <a:pt x="7" y="9"/>
                      <a:pt x="9" y="9"/>
                    </a:cubicBezTo>
                    <a:cubicBezTo>
                      <a:pt x="11" y="9"/>
                      <a:pt x="11" y="12"/>
                      <a:pt x="12" y="12"/>
                    </a:cubicBezTo>
                    <a:cubicBezTo>
                      <a:pt x="14" y="12"/>
                      <a:pt x="18" y="15"/>
                      <a:pt x="18" y="17"/>
                    </a:cubicBezTo>
                    <a:cubicBezTo>
                      <a:pt x="18" y="20"/>
                      <a:pt x="20" y="22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0"/>
                      <a:pt x="26" y="18"/>
                      <a:pt x="26" y="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13">
                <a:extLst>
                  <a:ext uri="{FF2B5EF4-FFF2-40B4-BE49-F238E27FC236}">
                    <a16:creationId xmlns:a16="http://schemas.microsoft.com/office/drawing/2014/main" id="{1F999971-649E-43F4-80AD-9E4ACA763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383" y="3906608"/>
                <a:ext cx="109161" cy="50189"/>
              </a:xfrm>
              <a:custGeom>
                <a:avLst/>
                <a:gdLst>
                  <a:gd name="T0" fmla="*/ 42 w 47"/>
                  <a:gd name="T1" fmla="*/ 6 h 22"/>
                  <a:gd name="T2" fmla="*/ 30 w 47"/>
                  <a:gd name="T3" fmla="*/ 1 h 22"/>
                  <a:gd name="T4" fmla="*/ 19 w 47"/>
                  <a:gd name="T5" fmla="*/ 5 h 22"/>
                  <a:gd name="T6" fmla="*/ 6 w 47"/>
                  <a:gd name="T7" fmla="*/ 5 h 22"/>
                  <a:gd name="T8" fmla="*/ 2 w 47"/>
                  <a:gd name="T9" fmla="*/ 1 h 22"/>
                  <a:gd name="T10" fmla="*/ 1 w 47"/>
                  <a:gd name="T11" fmla="*/ 6 h 22"/>
                  <a:gd name="T12" fmla="*/ 0 w 47"/>
                  <a:gd name="T13" fmla="*/ 11 h 22"/>
                  <a:gd name="T14" fmla="*/ 10 w 47"/>
                  <a:gd name="T15" fmla="*/ 15 h 22"/>
                  <a:gd name="T16" fmla="*/ 16 w 47"/>
                  <a:gd name="T17" fmla="*/ 19 h 22"/>
                  <a:gd name="T18" fmla="*/ 22 w 47"/>
                  <a:gd name="T19" fmla="*/ 18 h 22"/>
                  <a:gd name="T20" fmla="*/ 20 w 47"/>
                  <a:gd name="T21" fmla="*/ 13 h 22"/>
                  <a:gd name="T22" fmla="*/ 24 w 47"/>
                  <a:gd name="T23" fmla="*/ 9 h 22"/>
                  <a:gd name="T24" fmla="*/ 33 w 47"/>
                  <a:gd name="T25" fmla="*/ 6 h 22"/>
                  <a:gd name="T26" fmla="*/ 35 w 47"/>
                  <a:gd name="T27" fmla="*/ 12 h 22"/>
                  <a:gd name="T28" fmla="*/ 40 w 47"/>
                  <a:gd name="T29" fmla="*/ 20 h 22"/>
                  <a:gd name="T30" fmla="*/ 46 w 47"/>
                  <a:gd name="T31" fmla="*/ 15 h 22"/>
                  <a:gd name="T32" fmla="*/ 47 w 47"/>
                  <a:gd name="T33" fmla="*/ 13 h 22"/>
                  <a:gd name="T34" fmla="*/ 42 w 47"/>
                  <a:gd name="T35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22">
                    <a:moveTo>
                      <a:pt x="42" y="6"/>
                    </a:moveTo>
                    <a:cubicBezTo>
                      <a:pt x="39" y="2"/>
                      <a:pt x="34" y="2"/>
                      <a:pt x="30" y="1"/>
                    </a:cubicBezTo>
                    <a:cubicBezTo>
                      <a:pt x="27" y="0"/>
                      <a:pt x="23" y="1"/>
                      <a:pt x="19" y="5"/>
                    </a:cubicBezTo>
                    <a:cubicBezTo>
                      <a:pt x="15" y="9"/>
                      <a:pt x="10" y="7"/>
                      <a:pt x="6" y="5"/>
                    </a:cubicBezTo>
                    <a:cubicBezTo>
                      <a:pt x="5" y="4"/>
                      <a:pt x="4" y="3"/>
                      <a:pt x="2" y="1"/>
                    </a:cubicBezTo>
                    <a:cubicBezTo>
                      <a:pt x="1" y="3"/>
                      <a:pt x="0" y="5"/>
                      <a:pt x="1" y="6"/>
                    </a:cubicBezTo>
                    <a:cubicBezTo>
                      <a:pt x="1" y="7"/>
                      <a:pt x="0" y="9"/>
                      <a:pt x="0" y="11"/>
                    </a:cubicBezTo>
                    <a:cubicBezTo>
                      <a:pt x="3" y="11"/>
                      <a:pt x="8" y="13"/>
                      <a:pt x="10" y="15"/>
                    </a:cubicBezTo>
                    <a:cubicBezTo>
                      <a:pt x="13" y="19"/>
                      <a:pt x="14" y="16"/>
                      <a:pt x="16" y="19"/>
                    </a:cubicBezTo>
                    <a:cubicBezTo>
                      <a:pt x="18" y="22"/>
                      <a:pt x="21" y="20"/>
                      <a:pt x="22" y="18"/>
                    </a:cubicBezTo>
                    <a:cubicBezTo>
                      <a:pt x="23" y="16"/>
                      <a:pt x="20" y="15"/>
                      <a:pt x="20" y="13"/>
                    </a:cubicBezTo>
                    <a:cubicBezTo>
                      <a:pt x="19" y="11"/>
                      <a:pt x="23" y="12"/>
                      <a:pt x="24" y="9"/>
                    </a:cubicBezTo>
                    <a:cubicBezTo>
                      <a:pt x="25" y="7"/>
                      <a:pt x="31" y="5"/>
                      <a:pt x="33" y="6"/>
                    </a:cubicBezTo>
                    <a:cubicBezTo>
                      <a:pt x="36" y="8"/>
                      <a:pt x="38" y="9"/>
                      <a:pt x="35" y="12"/>
                    </a:cubicBezTo>
                    <a:cubicBezTo>
                      <a:pt x="34" y="14"/>
                      <a:pt x="37" y="18"/>
                      <a:pt x="40" y="20"/>
                    </a:cubicBezTo>
                    <a:cubicBezTo>
                      <a:pt x="42" y="18"/>
                      <a:pt x="45" y="16"/>
                      <a:pt x="46" y="15"/>
                    </a:cubicBezTo>
                    <a:cubicBezTo>
                      <a:pt x="46" y="15"/>
                      <a:pt x="46" y="14"/>
                      <a:pt x="47" y="13"/>
                    </a:cubicBezTo>
                    <a:cubicBezTo>
                      <a:pt x="45" y="12"/>
                      <a:pt x="44" y="9"/>
                      <a:pt x="42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14">
                <a:extLst>
                  <a:ext uri="{FF2B5EF4-FFF2-40B4-BE49-F238E27FC236}">
                    <a16:creationId xmlns:a16="http://schemas.microsoft.com/office/drawing/2014/main" id="{CAB7727B-6D94-4867-A76F-05C5C721C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5411" y="3851400"/>
                <a:ext cx="220832" cy="316191"/>
              </a:xfrm>
              <a:custGeom>
                <a:avLst/>
                <a:gdLst>
                  <a:gd name="T0" fmla="*/ 15 w 96"/>
                  <a:gd name="T1" fmla="*/ 100 h 137"/>
                  <a:gd name="T2" fmla="*/ 21 w 96"/>
                  <a:gd name="T3" fmla="*/ 100 h 137"/>
                  <a:gd name="T4" fmla="*/ 26 w 96"/>
                  <a:gd name="T5" fmla="*/ 105 h 137"/>
                  <a:gd name="T6" fmla="*/ 27 w 96"/>
                  <a:gd name="T7" fmla="*/ 105 h 137"/>
                  <a:gd name="T8" fmla="*/ 34 w 96"/>
                  <a:gd name="T9" fmla="*/ 105 h 137"/>
                  <a:gd name="T10" fmla="*/ 39 w 96"/>
                  <a:gd name="T11" fmla="*/ 112 h 137"/>
                  <a:gd name="T12" fmla="*/ 44 w 96"/>
                  <a:gd name="T13" fmla="*/ 117 h 137"/>
                  <a:gd name="T14" fmla="*/ 47 w 96"/>
                  <a:gd name="T15" fmla="*/ 122 h 137"/>
                  <a:gd name="T16" fmla="*/ 56 w 96"/>
                  <a:gd name="T17" fmla="*/ 123 h 137"/>
                  <a:gd name="T18" fmla="*/ 61 w 96"/>
                  <a:gd name="T19" fmla="*/ 122 h 137"/>
                  <a:gd name="T20" fmla="*/ 66 w 96"/>
                  <a:gd name="T21" fmla="*/ 122 h 137"/>
                  <a:gd name="T22" fmla="*/ 72 w 96"/>
                  <a:gd name="T23" fmla="*/ 127 h 137"/>
                  <a:gd name="T24" fmla="*/ 68 w 96"/>
                  <a:gd name="T25" fmla="*/ 133 h 137"/>
                  <a:gd name="T26" fmla="*/ 72 w 96"/>
                  <a:gd name="T27" fmla="*/ 137 h 137"/>
                  <a:gd name="T28" fmla="*/ 73 w 96"/>
                  <a:gd name="T29" fmla="*/ 137 h 137"/>
                  <a:gd name="T30" fmla="*/ 76 w 96"/>
                  <a:gd name="T31" fmla="*/ 126 h 137"/>
                  <a:gd name="T32" fmla="*/ 78 w 96"/>
                  <a:gd name="T33" fmla="*/ 115 h 137"/>
                  <a:gd name="T34" fmla="*/ 72 w 96"/>
                  <a:gd name="T35" fmla="*/ 102 h 137"/>
                  <a:gd name="T36" fmla="*/ 78 w 96"/>
                  <a:gd name="T37" fmla="*/ 98 h 137"/>
                  <a:gd name="T38" fmla="*/ 76 w 96"/>
                  <a:gd name="T39" fmla="*/ 95 h 137"/>
                  <a:gd name="T40" fmla="*/ 74 w 96"/>
                  <a:gd name="T41" fmla="*/ 90 h 137"/>
                  <a:gd name="T42" fmla="*/ 86 w 96"/>
                  <a:gd name="T43" fmla="*/ 89 h 137"/>
                  <a:gd name="T44" fmla="*/ 95 w 96"/>
                  <a:gd name="T45" fmla="*/ 86 h 137"/>
                  <a:gd name="T46" fmla="*/ 94 w 96"/>
                  <a:gd name="T47" fmla="*/ 82 h 137"/>
                  <a:gd name="T48" fmla="*/ 94 w 96"/>
                  <a:gd name="T49" fmla="*/ 76 h 137"/>
                  <a:gd name="T50" fmla="*/ 91 w 96"/>
                  <a:gd name="T51" fmla="*/ 70 h 137"/>
                  <a:gd name="T52" fmla="*/ 93 w 96"/>
                  <a:gd name="T53" fmla="*/ 55 h 137"/>
                  <a:gd name="T54" fmla="*/ 84 w 96"/>
                  <a:gd name="T55" fmla="*/ 53 h 137"/>
                  <a:gd name="T56" fmla="*/ 72 w 96"/>
                  <a:gd name="T57" fmla="*/ 48 h 137"/>
                  <a:gd name="T58" fmla="*/ 59 w 96"/>
                  <a:gd name="T59" fmla="*/ 47 h 137"/>
                  <a:gd name="T60" fmla="*/ 53 w 96"/>
                  <a:gd name="T61" fmla="*/ 36 h 137"/>
                  <a:gd name="T62" fmla="*/ 50 w 96"/>
                  <a:gd name="T63" fmla="*/ 31 h 137"/>
                  <a:gd name="T64" fmla="*/ 46 w 96"/>
                  <a:gd name="T65" fmla="*/ 29 h 137"/>
                  <a:gd name="T66" fmla="*/ 47 w 96"/>
                  <a:gd name="T67" fmla="*/ 25 h 137"/>
                  <a:gd name="T68" fmla="*/ 48 w 96"/>
                  <a:gd name="T69" fmla="*/ 19 h 137"/>
                  <a:gd name="T70" fmla="*/ 55 w 96"/>
                  <a:gd name="T71" fmla="*/ 10 h 137"/>
                  <a:gd name="T72" fmla="*/ 58 w 96"/>
                  <a:gd name="T73" fmla="*/ 9 h 137"/>
                  <a:gd name="T74" fmla="*/ 60 w 96"/>
                  <a:gd name="T75" fmla="*/ 7 h 137"/>
                  <a:gd name="T76" fmla="*/ 62 w 96"/>
                  <a:gd name="T77" fmla="*/ 2 h 137"/>
                  <a:gd name="T78" fmla="*/ 53 w 96"/>
                  <a:gd name="T79" fmla="*/ 6 h 137"/>
                  <a:gd name="T80" fmla="*/ 46 w 96"/>
                  <a:gd name="T81" fmla="*/ 11 h 137"/>
                  <a:gd name="T82" fmla="*/ 38 w 96"/>
                  <a:gd name="T83" fmla="*/ 13 h 137"/>
                  <a:gd name="T84" fmla="*/ 35 w 96"/>
                  <a:gd name="T85" fmla="*/ 12 h 137"/>
                  <a:gd name="T86" fmla="*/ 27 w 96"/>
                  <a:gd name="T87" fmla="*/ 19 h 137"/>
                  <a:gd name="T88" fmla="*/ 24 w 96"/>
                  <a:gd name="T89" fmla="*/ 27 h 137"/>
                  <a:gd name="T90" fmla="*/ 16 w 96"/>
                  <a:gd name="T91" fmla="*/ 36 h 137"/>
                  <a:gd name="T92" fmla="*/ 15 w 96"/>
                  <a:gd name="T93" fmla="*/ 37 h 137"/>
                  <a:gd name="T94" fmla="*/ 14 w 96"/>
                  <a:gd name="T95" fmla="*/ 39 h 137"/>
                  <a:gd name="T96" fmla="*/ 8 w 96"/>
                  <a:gd name="T97" fmla="*/ 44 h 137"/>
                  <a:gd name="T98" fmla="*/ 11 w 96"/>
                  <a:gd name="T99" fmla="*/ 47 h 137"/>
                  <a:gd name="T100" fmla="*/ 12 w 96"/>
                  <a:gd name="T101" fmla="*/ 53 h 137"/>
                  <a:gd name="T102" fmla="*/ 12 w 96"/>
                  <a:gd name="T103" fmla="*/ 58 h 137"/>
                  <a:gd name="T104" fmla="*/ 14 w 96"/>
                  <a:gd name="T105" fmla="*/ 70 h 137"/>
                  <a:gd name="T106" fmla="*/ 12 w 96"/>
                  <a:gd name="T107" fmla="*/ 77 h 137"/>
                  <a:gd name="T108" fmla="*/ 5 w 96"/>
                  <a:gd name="T109" fmla="*/ 82 h 137"/>
                  <a:gd name="T110" fmla="*/ 1 w 96"/>
                  <a:gd name="T111" fmla="*/ 88 h 137"/>
                  <a:gd name="T112" fmla="*/ 0 w 96"/>
                  <a:gd name="T113" fmla="*/ 91 h 137"/>
                  <a:gd name="T114" fmla="*/ 10 w 96"/>
                  <a:gd name="T115" fmla="*/ 96 h 137"/>
                  <a:gd name="T116" fmla="*/ 15 w 96"/>
                  <a:gd name="T117" fmla="*/ 10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6" h="137">
                    <a:moveTo>
                      <a:pt x="15" y="100"/>
                    </a:moveTo>
                    <a:cubicBezTo>
                      <a:pt x="17" y="102"/>
                      <a:pt x="20" y="101"/>
                      <a:pt x="21" y="100"/>
                    </a:cubicBezTo>
                    <a:cubicBezTo>
                      <a:pt x="21" y="99"/>
                      <a:pt x="23" y="101"/>
                      <a:pt x="26" y="105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9" y="105"/>
                      <a:pt x="32" y="104"/>
                      <a:pt x="34" y="105"/>
                    </a:cubicBezTo>
                    <a:cubicBezTo>
                      <a:pt x="36" y="106"/>
                      <a:pt x="35" y="111"/>
                      <a:pt x="39" y="112"/>
                    </a:cubicBezTo>
                    <a:cubicBezTo>
                      <a:pt x="42" y="112"/>
                      <a:pt x="44" y="115"/>
                      <a:pt x="44" y="117"/>
                    </a:cubicBezTo>
                    <a:cubicBezTo>
                      <a:pt x="43" y="118"/>
                      <a:pt x="47" y="119"/>
                      <a:pt x="47" y="122"/>
                    </a:cubicBezTo>
                    <a:cubicBezTo>
                      <a:pt x="46" y="124"/>
                      <a:pt x="55" y="124"/>
                      <a:pt x="56" y="123"/>
                    </a:cubicBezTo>
                    <a:cubicBezTo>
                      <a:pt x="57" y="122"/>
                      <a:pt x="59" y="121"/>
                      <a:pt x="61" y="122"/>
                    </a:cubicBezTo>
                    <a:cubicBezTo>
                      <a:pt x="62" y="123"/>
                      <a:pt x="65" y="121"/>
                      <a:pt x="66" y="122"/>
                    </a:cubicBezTo>
                    <a:cubicBezTo>
                      <a:pt x="67" y="122"/>
                      <a:pt x="73" y="125"/>
                      <a:pt x="72" y="127"/>
                    </a:cubicBezTo>
                    <a:cubicBezTo>
                      <a:pt x="71" y="129"/>
                      <a:pt x="67" y="132"/>
                      <a:pt x="68" y="133"/>
                    </a:cubicBezTo>
                    <a:cubicBezTo>
                      <a:pt x="68" y="135"/>
                      <a:pt x="71" y="136"/>
                      <a:pt x="72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5" y="137"/>
                      <a:pt x="76" y="129"/>
                      <a:pt x="76" y="126"/>
                    </a:cubicBezTo>
                    <a:cubicBezTo>
                      <a:pt x="76" y="124"/>
                      <a:pt x="77" y="118"/>
                      <a:pt x="78" y="115"/>
                    </a:cubicBezTo>
                    <a:cubicBezTo>
                      <a:pt x="79" y="111"/>
                      <a:pt x="72" y="107"/>
                      <a:pt x="72" y="102"/>
                    </a:cubicBezTo>
                    <a:cubicBezTo>
                      <a:pt x="72" y="97"/>
                      <a:pt x="75" y="100"/>
                      <a:pt x="78" y="98"/>
                    </a:cubicBezTo>
                    <a:cubicBezTo>
                      <a:pt x="81" y="96"/>
                      <a:pt x="78" y="95"/>
                      <a:pt x="76" y="95"/>
                    </a:cubicBezTo>
                    <a:cubicBezTo>
                      <a:pt x="75" y="94"/>
                      <a:pt x="74" y="92"/>
                      <a:pt x="74" y="90"/>
                    </a:cubicBezTo>
                    <a:cubicBezTo>
                      <a:pt x="75" y="89"/>
                      <a:pt x="83" y="89"/>
                      <a:pt x="86" y="89"/>
                    </a:cubicBezTo>
                    <a:cubicBezTo>
                      <a:pt x="89" y="89"/>
                      <a:pt x="95" y="87"/>
                      <a:pt x="95" y="86"/>
                    </a:cubicBezTo>
                    <a:cubicBezTo>
                      <a:pt x="95" y="86"/>
                      <a:pt x="96" y="84"/>
                      <a:pt x="94" y="82"/>
                    </a:cubicBezTo>
                    <a:cubicBezTo>
                      <a:pt x="92" y="81"/>
                      <a:pt x="92" y="78"/>
                      <a:pt x="94" y="76"/>
                    </a:cubicBezTo>
                    <a:cubicBezTo>
                      <a:pt x="96" y="74"/>
                      <a:pt x="93" y="72"/>
                      <a:pt x="91" y="70"/>
                    </a:cubicBezTo>
                    <a:cubicBezTo>
                      <a:pt x="89" y="68"/>
                      <a:pt x="91" y="59"/>
                      <a:pt x="93" y="55"/>
                    </a:cubicBezTo>
                    <a:cubicBezTo>
                      <a:pt x="95" y="51"/>
                      <a:pt x="88" y="52"/>
                      <a:pt x="84" y="53"/>
                    </a:cubicBezTo>
                    <a:cubicBezTo>
                      <a:pt x="79" y="53"/>
                      <a:pt x="75" y="52"/>
                      <a:pt x="72" y="48"/>
                    </a:cubicBezTo>
                    <a:cubicBezTo>
                      <a:pt x="69" y="44"/>
                      <a:pt x="65" y="47"/>
                      <a:pt x="59" y="47"/>
                    </a:cubicBezTo>
                    <a:cubicBezTo>
                      <a:pt x="52" y="47"/>
                      <a:pt x="53" y="39"/>
                      <a:pt x="53" y="36"/>
                    </a:cubicBezTo>
                    <a:cubicBezTo>
                      <a:pt x="54" y="33"/>
                      <a:pt x="50" y="33"/>
                      <a:pt x="50" y="31"/>
                    </a:cubicBezTo>
                    <a:cubicBezTo>
                      <a:pt x="50" y="29"/>
                      <a:pt x="48" y="29"/>
                      <a:pt x="46" y="29"/>
                    </a:cubicBezTo>
                    <a:cubicBezTo>
                      <a:pt x="44" y="29"/>
                      <a:pt x="46" y="27"/>
                      <a:pt x="47" y="25"/>
                    </a:cubicBezTo>
                    <a:cubicBezTo>
                      <a:pt x="48" y="24"/>
                      <a:pt x="48" y="23"/>
                      <a:pt x="48" y="19"/>
                    </a:cubicBezTo>
                    <a:cubicBezTo>
                      <a:pt x="49" y="16"/>
                      <a:pt x="53" y="13"/>
                      <a:pt x="55" y="10"/>
                    </a:cubicBezTo>
                    <a:cubicBezTo>
                      <a:pt x="56" y="9"/>
                      <a:pt x="57" y="9"/>
                      <a:pt x="58" y="9"/>
                    </a:cubicBezTo>
                    <a:cubicBezTo>
                      <a:pt x="58" y="8"/>
                      <a:pt x="59" y="7"/>
                      <a:pt x="60" y="7"/>
                    </a:cubicBezTo>
                    <a:cubicBezTo>
                      <a:pt x="63" y="6"/>
                      <a:pt x="65" y="4"/>
                      <a:pt x="62" y="2"/>
                    </a:cubicBezTo>
                    <a:cubicBezTo>
                      <a:pt x="58" y="0"/>
                      <a:pt x="57" y="6"/>
                      <a:pt x="53" y="6"/>
                    </a:cubicBezTo>
                    <a:cubicBezTo>
                      <a:pt x="49" y="7"/>
                      <a:pt x="48" y="9"/>
                      <a:pt x="46" y="11"/>
                    </a:cubicBezTo>
                    <a:cubicBezTo>
                      <a:pt x="43" y="12"/>
                      <a:pt x="39" y="11"/>
                      <a:pt x="38" y="13"/>
                    </a:cubicBezTo>
                    <a:cubicBezTo>
                      <a:pt x="38" y="15"/>
                      <a:pt x="37" y="13"/>
                      <a:pt x="35" y="12"/>
                    </a:cubicBezTo>
                    <a:cubicBezTo>
                      <a:pt x="33" y="12"/>
                      <a:pt x="27" y="17"/>
                      <a:pt x="27" y="19"/>
                    </a:cubicBezTo>
                    <a:cubicBezTo>
                      <a:pt x="27" y="22"/>
                      <a:pt x="28" y="24"/>
                      <a:pt x="24" y="27"/>
                    </a:cubicBezTo>
                    <a:cubicBezTo>
                      <a:pt x="20" y="29"/>
                      <a:pt x="18" y="34"/>
                      <a:pt x="16" y="36"/>
                    </a:cubicBezTo>
                    <a:cubicBezTo>
                      <a:pt x="16" y="37"/>
                      <a:pt x="15" y="37"/>
                      <a:pt x="15" y="37"/>
                    </a:cubicBezTo>
                    <a:cubicBezTo>
                      <a:pt x="14" y="38"/>
                      <a:pt x="14" y="39"/>
                      <a:pt x="14" y="39"/>
                    </a:cubicBezTo>
                    <a:cubicBezTo>
                      <a:pt x="13" y="40"/>
                      <a:pt x="10" y="42"/>
                      <a:pt x="8" y="44"/>
                    </a:cubicBezTo>
                    <a:cubicBezTo>
                      <a:pt x="9" y="45"/>
                      <a:pt x="10" y="46"/>
                      <a:pt x="11" y="47"/>
                    </a:cubicBezTo>
                    <a:cubicBezTo>
                      <a:pt x="13" y="50"/>
                      <a:pt x="12" y="52"/>
                      <a:pt x="12" y="53"/>
                    </a:cubicBezTo>
                    <a:cubicBezTo>
                      <a:pt x="13" y="55"/>
                      <a:pt x="14" y="57"/>
                      <a:pt x="12" y="58"/>
                    </a:cubicBezTo>
                    <a:cubicBezTo>
                      <a:pt x="11" y="58"/>
                      <a:pt x="12" y="68"/>
                      <a:pt x="14" y="70"/>
                    </a:cubicBezTo>
                    <a:cubicBezTo>
                      <a:pt x="15" y="72"/>
                      <a:pt x="14" y="73"/>
                      <a:pt x="12" y="77"/>
                    </a:cubicBezTo>
                    <a:cubicBezTo>
                      <a:pt x="10" y="81"/>
                      <a:pt x="9" y="82"/>
                      <a:pt x="5" y="82"/>
                    </a:cubicBezTo>
                    <a:cubicBezTo>
                      <a:pt x="2" y="83"/>
                      <a:pt x="2" y="88"/>
                      <a:pt x="1" y="88"/>
                    </a:cubicBezTo>
                    <a:cubicBezTo>
                      <a:pt x="0" y="88"/>
                      <a:pt x="0" y="89"/>
                      <a:pt x="0" y="91"/>
                    </a:cubicBezTo>
                    <a:cubicBezTo>
                      <a:pt x="3" y="93"/>
                      <a:pt x="8" y="96"/>
                      <a:pt x="10" y="96"/>
                    </a:cubicBezTo>
                    <a:cubicBezTo>
                      <a:pt x="11" y="96"/>
                      <a:pt x="12" y="99"/>
                      <a:pt x="15" y="10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15">
                <a:extLst>
                  <a:ext uri="{FF2B5EF4-FFF2-40B4-BE49-F238E27FC236}">
                    <a16:creationId xmlns:a16="http://schemas.microsoft.com/office/drawing/2014/main" id="{5CDBF866-C997-48C9-83FF-220017E55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564" y="4270479"/>
                <a:ext cx="228360" cy="258473"/>
              </a:xfrm>
              <a:custGeom>
                <a:avLst/>
                <a:gdLst>
                  <a:gd name="T0" fmla="*/ 98 w 99"/>
                  <a:gd name="T1" fmla="*/ 67 h 112"/>
                  <a:gd name="T2" fmla="*/ 93 w 99"/>
                  <a:gd name="T3" fmla="*/ 59 h 112"/>
                  <a:gd name="T4" fmla="*/ 86 w 99"/>
                  <a:gd name="T5" fmla="*/ 55 h 112"/>
                  <a:gd name="T6" fmla="*/ 78 w 99"/>
                  <a:gd name="T7" fmla="*/ 51 h 112"/>
                  <a:gd name="T8" fmla="*/ 77 w 99"/>
                  <a:gd name="T9" fmla="*/ 44 h 112"/>
                  <a:gd name="T10" fmla="*/ 76 w 99"/>
                  <a:gd name="T11" fmla="*/ 38 h 112"/>
                  <a:gd name="T12" fmla="*/ 72 w 99"/>
                  <a:gd name="T13" fmla="*/ 33 h 112"/>
                  <a:gd name="T14" fmla="*/ 64 w 99"/>
                  <a:gd name="T15" fmla="*/ 31 h 112"/>
                  <a:gd name="T16" fmla="*/ 57 w 99"/>
                  <a:gd name="T17" fmla="*/ 28 h 112"/>
                  <a:gd name="T18" fmla="*/ 54 w 99"/>
                  <a:gd name="T19" fmla="*/ 25 h 112"/>
                  <a:gd name="T20" fmla="*/ 48 w 99"/>
                  <a:gd name="T21" fmla="*/ 24 h 112"/>
                  <a:gd name="T22" fmla="*/ 38 w 99"/>
                  <a:gd name="T23" fmla="*/ 18 h 112"/>
                  <a:gd name="T24" fmla="*/ 36 w 99"/>
                  <a:gd name="T25" fmla="*/ 2 h 112"/>
                  <a:gd name="T26" fmla="*/ 28 w 99"/>
                  <a:gd name="T27" fmla="*/ 2 h 112"/>
                  <a:gd name="T28" fmla="*/ 19 w 99"/>
                  <a:gd name="T29" fmla="*/ 6 h 112"/>
                  <a:gd name="T30" fmla="*/ 12 w 99"/>
                  <a:gd name="T31" fmla="*/ 10 h 112"/>
                  <a:gd name="T32" fmla="*/ 5 w 99"/>
                  <a:gd name="T33" fmla="*/ 11 h 112"/>
                  <a:gd name="T34" fmla="*/ 2 w 99"/>
                  <a:gd name="T35" fmla="*/ 11 h 112"/>
                  <a:gd name="T36" fmla="*/ 8 w 99"/>
                  <a:gd name="T37" fmla="*/ 22 h 112"/>
                  <a:gd name="T38" fmla="*/ 6 w 99"/>
                  <a:gd name="T39" fmla="*/ 26 h 112"/>
                  <a:gd name="T40" fmla="*/ 6 w 99"/>
                  <a:gd name="T41" fmla="*/ 38 h 112"/>
                  <a:gd name="T42" fmla="*/ 4 w 99"/>
                  <a:gd name="T43" fmla="*/ 44 h 112"/>
                  <a:gd name="T44" fmla="*/ 3 w 99"/>
                  <a:gd name="T45" fmla="*/ 51 h 112"/>
                  <a:gd name="T46" fmla="*/ 6 w 99"/>
                  <a:gd name="T47" fmla="*/ 55 h 112"/>
                  <a:gd name="T48" fmla="*/ 1 w 99"/>
                  <a:gd name="T49" fmla="*/ 61 h 112"/>
                  <a:gd name="T50" fmla="*/ 1 w 99"/>
                  <a:gd name="T51" fmla="*/ 65 h 112"/>
                  <a:gd name="T52" fmla="*/ 4 w 99"/>
                  <a:gd name="T53" fmla="*/ 69 h 112"/>
                  <a:gd name="T54" fmla="*/ 6 w 99"/>
                  <a:gd name="T55" fmla="*/ 77 h 112"/>
                  <a:gd name="T56" fmla="*/ 9 w 99"/>
                  <a:gd name="T57" fmla="*/ 82 h 112"/>
                  <a:gd name="T58" fmla="*/ 8 w 99"/>
                  <a:gd name="T59" fmla="*/ 87 h 112"/>
                  <a:gd name="T60" fmla="*/ 10 w 99"/>
                  <a:gd name="T61" fmla="*/ 94 h 112"/>
                  <a:gd name="T62" fmla="*/ 13 w 99"/>
                  <a:gd name="T63" fmla="*/ 101 h 112"/>
                  <a:gd name="T64" fmla="*/ 15 w 99"/>
                  <a:gd name="T65" fmla="*/ 110 h 112"/>
                  <a:gd name="T66" fmla="*/ 26 w 99"/>
                  <a:gd name="T67" fmla="*/ 104 h 112"/>
                  <a:gd name="T68" fmla="*/ 33 w 99"/>
                  <a:gd name="T69" fmla="*/ 104 h 112"/>
                  <a:gd name="T70" fmla="*/ 42 w 99"/>
                  <a:gd name="T71" fmla="*/ 107 h 112"/>
                  <a:gd name="T72" fmla="*/ 47 w 99"/>
                  <a:gd name="T73" fmla="*/ 103 h 112"/>
                  <a:gd name="T74" fmla="*/ 58 w 99"/>
                  <a:gd name="T75" fmla="*/ 103 h 112"/>
                  <a:gd name="T76" fmla="*/ 60 w 99"/>
                  <a:gd name="T77" fmla="*/ 90 h 112"/>
                  <a:gd name="T78" fmla="*/ 67 w 99"/>
                  <a:gd name="T79" fmla="*/ 83 h 112"/>
                  <a:gd name="T80" fmla="*/ 76 w 99"/>
                  <a:gd name="T81" fmla="*/ 81 h 112"/>
                  <a:gd name="T82" fmla="*/ 86 w 99"/>
                  <a:gd name="T83" fmla="*/ 80 h 112"/>
                  <a:gd name="T84" fmla="*/ 93 w 99"/>
                  <a:gd name="T85" fmla="*/ 83 h 112"/>
                  <a:gd name="T86" fmla="*/ 97 w 99"/>
                  <a:gd name="T87" fmla="*/ 77 h 112"/>
                  <a:gd name="T88" fmla="*/ 98 w 99"/>
                  <a:gd name="T89" fmla="*/ 6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9" h="112">
                    <a:moveTo>
                      <a:pt x="98" y="67"/>
                    </a:moveTo>
                    <a:cubicBezTo>
                      <a:pt x="97" y="63"/>
                      <a:pt x="93" y="63"/>
                      <a:pt x="93" y="59"/>
                    </a:cubicBezTo>
                    <a:cubicBezTo>
                      <a:pt x="93" y="55"/>
                      <a:pt x="92" y="55"/>
                      <a:pt x="86" y="55"/>
                    </a:cubicBezTo>
                    <a:cubicBezTo>
                      <a:pt x="81" y="55"/>
                      <a:pt x="78" y="54"/>
                      <a:pt x="78" y="51"/>
                    </a:cubicBezTo>
                    <a:cubicBezTo>
                      <a:pt x="77" y="48"/>
                      <a:pt x="74" y="46"/>
                      <a:pt x="77" y="44"/>
                    </a:cubicBezTo>
                    <a:cubicBezTo>
                      <a:pt x="79" y="43"/>
                      <a:pt x="75" y="41"/>
                      <a:pt x="76" y="38"/>
                    </a:cubicBezTo>
                    <a:cubicBezTo>
                      <a:pt x="76" y="35"/>
                      <a:pt x="74" y="34"/>
                      <a:pt x="72" y="33"/>
                    </a:cubicBezTo>
                    <a:cubicBezTo>
                      <a:pt x="71" y="31"/>
                      <a:pt x="64" y="33"/>
                      <a:pt x="64" y="31"/>
                    </a:cubicBezTo>
                    <a:cubicBezTo>
                      <a:pt x="64" y="28"/>
                      <a:pt x="59" y="28"/>
                      <a:pt x="57" y="28"/>
                    </a:cubicBezTo>
                    <a:cubicBezTo>
                      <a:pt x="55" y="28"/>
                      <a:pt x="56" y="25"/>
                      <a:pt x="54" y="25"/>
                    </a:cubicBezTo>
                    <a:cubicBezTo>
                      <a:pt x="51" y="25"/>
                      <a:pt x="52" y="23"/>
                      <a:pt x="48" y="24"/>
                    </a:cubicBezTo>
                    <a:cubicBezTo>
                      <a:pt x="44" y="24"/>
                      <a:pt x="42" y="22"/>
                      <a:pt x="38" y="18"/>
                    </a:cubicBezTo>
                    <a:cubicBezTo>
                      <a:pt x="35" y="13"/>
                      <a:pt x="35" y="5"/>
                      <a:pt x="36" y="2"/>
                    </a:cubicBezTo>
                    <a:cubicBezTo>
                      <a:pt x="37" y="0"/>
                      <a:pt x="31" y="2"/>
                      <a:pt x="28" y="2"/>
                    </a:cubicBezTo>
                    <a:cubicBezTo>
                      <a:pt x="25" y="2"/>
                      <a:pt x="22" y="4"/>
                      <a:pt x="19" y="6"/>
                    </a:cubicBezTo>
                    <a:cubicBezTo>
                      <a:pt x="15" y="8"/>
                      <a:pt x="13" y="8"/>
                      <a:pt x="12" y="10"/>
                    </a:cubicBezTo>
                    <a:cubicBezTo>
                      <a:pt x="10" y="11"/>
                      <a:pt x="8" y="12"/>
                      <a:pt x="5" y="11"/>
                    </a:cubicBezTo>
                    <a:cubicBezTo>
                      <a:pt x="4" y="11"/>
                      <a:pt x="3" y="11"/>
                      <a:pt x="2" y="11"/>
                    </a:cubicBezTo>
                    <a:cubicBezTo>
                      <a:pt x="4" y="14"/>
                      <a:pt x="7" y="20"/>
                      <a:pt x="8" y="22"/>
                    </a:cubicBezTo>
                    <a:cubicBezTo>
                      <a:pt x="9" y="25"/>
                      <a:pt x="7" y="25"/>
                      <a:pt x="6" y="26"/>
                    </a:cubicBezTo>
                    <a:cubicBezTo>
                      <a:pt x="5" y="27"/>
                      <a:pt x="6" y="36"/>
                      <a:pt x="6" y="38"/>
                    </a:cubicBezTo>
                    <a:cubicBezTo>
                      <a:pt x="7" y="40"/>
                      <a:pt x="3" y="43"/>
                      <a:pt x="4" y="44"/>
                    </a:cubicBezTo>
                    <a:cubicBezTo>
                      <a:pt x="6" y="46"/>
                      <a:pt x="3" y="49"/>
                      <a:pt x="3" y="51"/>
                    </a:cubicBezTo>
                    <a:cubicBezTo>
                      <a:pt x="3" y="53"/>
                      <a:pt x="6" y="53"/>
                      <a:pt x="6" y="55"/>
                    </a:cubicBezTo>
                    <a:cubicBezTo>
                      <a:pt x="6" y="57"/>
                      <a:pt x="3" y="61"/>
                      <a:pt x="1" y="61"/>
                    </a:cubicBezTo>
                    <a:cubicBezTo>
                      <a:pt x="0" y="62"/>
                      <a:pt x="0" y="63"/>
                      <a:pt x="1" y="65"/>
                    </a:cubicBezTo>
                    <a:cubicBezTo>
                      <a:pt x="1" y="65"/>
                      <a:pt x="2" y="67"/>
                      <a:pt x="4" y="69"/>
                    </a:cubicBezTo>
                    <a:cubicBezTo>
                      <a:pt x="7" y="71"/>
                      <a:pt x="4" y="74"/>
                      <a:pt x="6" y="77"/>
                    </a:cubicBezTo>
                    <a:cubicBezTo>
                      <a:pt x="8" y="80"/>
                      <a:pt x="11" y="80"/>
                      <a:pt x="9" y="82"/>
                    </a:cubicBezTo>
                    <a:cubicBezTo>
                      <a:pt x="8" y="83"/>
                      <a:pt x="9" y="86"/>
                      <a:pt x="8" y="87"/>
                    </a:cubicBezTo>
                    <a:cubicBezTo>
                      <a:pt x="6" y="89"/>
                      <a:pt x="8" y="93"/>
                      <a:pt x="10" y="94"/>
                    </a:cubicBezTo>
                    <a:cubicBezTo>
                      <a:pt x="13" y="95"/>
                      <a:pt x="11" y="99"/>
                      <a:pt x="13" y="101"/>
                    </a:cubicBezTo>
                    <a:cubicBezTo>
                      <a:pt x="15" y="104"/>
                      <a:pt x="14" y="109"/>
                      <a:pt x="15" y="110"/>
                    </a:cubicBezTo>
                    <a:cubicBezTo>
                      <a:pt x="16" y="112"/>
                      <a:pt x="22" y="108"/>
                      <a:pt x="26" y="104"/>
                    </a:cubicBezTo>
                    <a:cubicBezTo>
                      <a:pt x="30" y="100"/>
                      <a:pt x="30" y="103"/>
                      <a:pt x="33" y="104"/>
                    </a:cubicBezTo>
                    <a:cubicBezTo>
                      <a:pt x="37" y="104"/>
                      <a:pt x="41" y="104"/>
                      <a:pt x="42" y="107"/>
                    </a:cubicBezTo>
                    <a:cubicBezTo>
                      <a:pt x="44" y="111"/>
                      <a:pt x="46" y="104"/>
                      <a:pt x="47" y="103"/>
                    </a:cubicBezTo>
                    <a:cubicBezTo>
                      <a:pt x="48" y="101"/>
                      <a:pt x="57" y="103"/>
                      <a:pt x="58" y="103"/>
                    </a:cubicBezTo>
                    <a:cubicBezTo>
                      <a:pt x="59" y="102"/>
                      <a:pt x="61" y="92"/>
                      <a:pt x="60" y="90"/>
                    </a:cubicBezTo>
                    <a:cubicBezTo>
                      <a:pt x="60" y="89"/>
                      <a:pt x="64" y="85"/>
                      <a:pt x="67" y="83"/>
                    </a:cubicBezTo>
                    <a:cubicBezTo>
                      <a:pt x="69" y="81"/>
                      <a:pt x="74" y="82"/>
                      <a:pt x="76" y="81"/>
                    </a:cubicBezTo>
                    <a:cubicBezTo>
                      <a:pt x="79" y="80"/>
                      <a:pt x="82" y="80"/>
                      <a:pt x="86" y="80"/>
                    </a:cubicBezTo>
                    <a:cubicBezTo>
                      <a:pt x="89" y="80"/>
                      <a:pt x="91" y="83"/>
                      <a:pt x="93" y="83"/>
                    </a:cubicBezTo>
                    <a:cubicBezTo>
                      <a:pt x="95" y="83"/>
                      <a:pt x="97" y="80"/>
                      <a:pt x="97" y="77"/>
                    </a:cubicBezTo>
                    <a:cubicBezTo>
                      <a:pt x="96" y="75"/>
                      <a:pt x="99" y="71"/>
                      <a:pt x="98" y="6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116">
                <a:extLst>
                  <a:ext uri="{FF2B5EF4-FFF2-40B4-BE49-F238E27FC236}">
                    <a16:creationId xmlns:a16="http://schemas.microsoft.com/office/drawing/2014/main" id="{726A35A3-2B2B-447D-959A-BDA13EEBA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987" y="4091053"/>
                <a:ext cx="239653" cy="348814"/>
              </a:xfrm>
              <a:custGeom>
                <a:avLst/>
                <a:gdLst>
                  <a:gd name="T0" fmla="*/ 95 w 104"/>
                  <a:gd name="T1" fmla="*/ 143 h 151"/>
                  <a:gd name="T2" fmla="*/ 96 w 104"/>
                  <a:gd name="T3" fmla="*/ 143 h 151"/>
                  <a:gd name="T4" fmla="*/ 96 w 104"/>
                  <a:gd name="T5" fmla="*/ 139 h 151"/>
                  <a:gd name="T6" fmla="*/ 101 w 104"/>
                  <a:gd name="T7" fmla="*/ 133 h 151"/>
                  <a:gd name="T8" fmla="*/ 98 w 104"/>
                  <a:gd name="T9" fmla="*/ 129 h 151"/>
                  <a:gd name="T10" fmla="*/ 99 w 104"/>
                  <a:gd name="T11" fmla="*/ 122 h 151"/>
                  <a:gd name="T12" fmla="*/ 101 w 104"/>
                  <a:gd name="T13" fmla="*/ 116 h 151"/>
                  <a:gd name="T14" fmla="*/ 101 w 104"/>
                  <a:gd name="T15" fmla="*/ 104 h 151"/>
                  <a:gd name="T16" fmla="*/ 103 w 104"/>
                  <a:gd name="T17" fmla="*/ 100 h 151"/>
                  <a:gd name="T18" fmla="*/ 97 w 104"/>
                  <a:gd name="T19" fmla="*/ 89 h 151"/>
                  <a:gd name="T20" fmla="*/ 89 w 104"/>
                  <a:gd name="T21" fmla="*/ 89 h 151"/>
                  <a:gd name="T22" fmla="*/ 88 w 104"/>
                  <a:gd name="T23" fmla="*/ 79 h 151"/>
                  <a:gd name="T24" fmla="*/ 84 w 104"/>
                  <a:gd name="T25" fmla="*/ 79 h 151"/>
                  <a:gd name="T26" fmla="*/ 75 w 104"/>
                  <a:gd name="T27" fmla="*/ 81 h 151"/>
                  <a:gd name="T28" fmla="*/ 71 w 104"/>
                  <a:gd name="T29" fmla="*/ 76 h 151"/>
                  <a:gd name="T30" fmla="*/ 67 w 104"/>
                  <a:gd name="T31" fmla="*/ 73 h 151"/>
                  <a:gd name="T32" fmla="*/ 64 w 104"/>
                  <a:gd name="T33" fmla="*/ 66 h 151"/>
                  <a:gd name="T34" fmla="*/ 62 w 104"/>
                  <a:gd name="T35" fmla="*/ 59 h 151"/>
                  <a:gd name="T36" fmla="*/ 63 w 104"/>
                  <a:gd name="T37" fmla="*/ 54 h 151"/>
                  <a:gd name="T38" fmla="*/ 66 w 104"/>
                  <a:gd name="T39" fmla="*/ 50 h 151"/>
                  <a:gd name="T40" fmla="*/ 69 w 104"/>
                  <a:gd name="T41" fmla="*/ 42 h 151"/>
                  <a:gd name="T42" fmla="*/ 76 w 104"/>
                  <a:gd name="T43" fmla="*/ 37 h 151"/>
                  <a:gd name="T44" fmla="*/ 86 w 104"/>
                  <a:gd name="T45" fmla="*/ 34 h 151"/>
                  <a:gd name="T46" fmla="*/ 92 w 104"/>
                  <a:gd name="T47" fmla="*/ 33 h 151"/>
                  <a:gd name="T48" fmla="*/ 88 w 104"/>
                  <a:gd name="T49" fmla="*/ 29 h 151"/>
                  <a:gd name="T50" fmla="*/ 92 w 104"/>
                  <a:gd name="T51" fmla="*/ 23 h 151"/>
                  <a:gd name="T52" fmla="*/ 86 w 104"/>
                  <a:gd name="T53" fmla="*/ 18 h 151"/>
                  <a:gd name="T54" fmla="*/ 81 w 104"/>
                  <a:gd name="T55" fmla="*/ 18 h 151"/>
                  <a:gd name="T56" fmla="*/ 76 w 104"/>
                  <a:gd name="T57" fmla="*/ 19 h 151"/>
                  <a:gd name="T58" fmla="*/ 67 w 104"/>
                  <a:gd name="T59" fmla="*/ 18 h 151"/>
                  <a:gd name="T60" fmla="*/ 64 w 104"/>
                  <a:gd name="T61" fmla="*/ 13 h 151"/>
                  <a:gd name="T62" fmla="*/ 59 w 104"/>
                  <a:gd name="T63" fmla="*/ 8 h 151"/>
                  <a:gd name="T64" fmla="*/ 54 w 104"/>
                  <a:gd name="T65" fmla="*/ 1 h 151"/>
                  <a:gd name="T66" fmla="*/ 47 w 104"/>
                  <a:gd name="T67" fmla="*/ 1 h 151"/>
                  <a:gd name="T68" fmla="*/ 49 w 104"/>
                  <a:gd name="T69" fmla="*/ 7 h 151"/>
                  <a:gd name="T70" fmla="*/ 44 w 104"/>
                  <a:gd name="T71" fmla="*/ 15 h 151"/>
                  <a:gd name="T72" fmla="*/ 28 w 104"/>
                  <a:gd name="T73" fmla="*/ 24 h 151"/>
                  <a:gd name="T74" fmla="*/ 21 w 104"/>
                  <a:gd name="T75" fmla="*/ 36 h 151"/>
                  <a:gd name="T76" fmla="*/ 15 w 104"/>
                  <a:gd name="T77" fmla="*/ 37 h 151"/>
                  <a:gd name="T78" fmla="*/ 9 w 104"/>
                  <a:gd name="T79" fmla="*/ 35 h 151"/>
                  <a:gd name="T80" fmla="*/ 9 w 104"/>
                  <a:gd name="T81" fmla="*/ 31 h 151"/>
                  <a:gd name="T82" fmla="*/ 8 w 104"/>
                  <a:gd name="T83" fmla="*/ 27 h 151"/>
                  <a:gd name="T84" fmla="*/ 1 w 104"/>
                  <a:gd name="T85" fmla="*/ 34 h 151"/>
                  <a:gd name="T86" fmla="*/ 4 w 104"/>
                  <a:gd name="T87" fmla="*/ 45 h 151"/>
                  <a:gd name="T88" fmla="*/ 2 w 104"/>
                  <a:gd name="T89" fmla="*/ 47 h 151"/>
                  <a:gd name="T90" fmla="*/ 10 w 104"/>
                  <a:gd name="T91" fmla="*/ 54 h 151"/>
                  <a:gd name="T92" fmla="*/ 18 w 104"/>
                  <a:gd name="T93" fmla="*/ 65 h 151"/>
                  <a:gd name="T94" fmla="*/ 24 w 104"/>
                  <a:gd name="T95" fmla="*/ 77 h 151"/>
                  <a:gd name="T96" fmla="*/ 37 w 104"/>
                  <a:gd name="T97" fmla="*/ 101 h 151"/>
                  <a:gd name="T98" fmla="*/ 41 w 104"/>
                  <a:gd name="T99" fmla="*/ 111 h 151"/>
                  <a:gd name="T100" fmla="*/ 44 w 104"/>
                  <a:gd name="T101" fmla="*/ 119 h 151"/>
                  <a:gd name="T102" fmla="*/ 57 w 104"/>
                  <a:gd name="T103" fmla="*/ 128 h 151"/>
                  <a:gd name="T104" fmla="*/ 80 w 104"/>
                  <a:gd name="T105" fmla="*/ 142 h 151"/>
                  <a:gd name="T106" fmla="*/ 90 w 104"/>
                  <a:gd name="T107" fmla="*/ 149 h 151"/>
                  <a:gd name="T108" fmla="*/ 90 w 104"/>
                  <a:gd name="T109" fmla="*/ 151 h 151"/>
                  <a:gd name="T110" fmla="*/ 92 w 104"/>
                  <a:gd name="T111" fmla="*/ 149 h 151"/>
                  <a:gd name="T112" fmla="*/ 95 w 104"/>
                  <a:gd name="T113" fmla="*/ 14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4" h="151">
                    <a:moveTo>
                      <a:pt x="95" y="143"/>
                    </a:moveTo>
                    <a:cubicBezTo>
                      <a:pt x="96" y="143"/>
                      <a:pt x="96" y="143"/>
                      <a:pt x="96" y="143"/>
                    </a:cubicBezTo>
                    <a:cubicBezTo>
                      <a:pt x="95" y="141"/>
                      <a:pt x="95" y="140"/>
                      <a:pt x="96" y="139"/>
                    </a:cubicBezTo>
                    <a:cubicBezTo>
                      <a:pt x="98" y="139"/>
                      <a:pt x="101" y="135"/>
                      <a:pt x="101" y="133"/>
                    </a:cubicBezTo>
                    <a:cubicBezTo>
                      <a:pt x="101" y="131"/>
                      <a:pt x="98" y="131"/>
                      <a:pt x="98" y="129"/>
                    </a:cubicBezTo>
                    <a:cubicBezTo>
                      <a:pt x="98" y="127"/>
                      <a:pt x="101" y="124"/>
                      <a:pt x="99" y="122"/>
                    </a:cubicBezTo>
                    <a:cubicBezTo>
                      <a:pt x="98" y="121"/>
                      <a:pt x="102" y="118"/>
                      <a:pt x="101" y="116"/>
                    </a:cubicBezTo>
                    <a:cubicBezTo>
                      <a:pt x="101" y="114"/>
                      <a:pt x="100" y="105"/>
                      <a:pt x="101" y="104"/>
                    </a:cubicBezTo>
                    <a:cubicBezTo>
                      <a:pt x="102" y="103"/>
                      <a:pt x="104" y="103"/>
                      <a:pt x="103" y="100"/>
                    </a:cubicBezTo>
                    <a:cubicBezTo>
                      <a:pt x="102" y="98"/>
                      <a:pt x="99" y="92"/>
                      <a:pt x="97" y="89"/>
                    </a:cubicBezTo>
                    <a:cubicBezTo>
                      <a:pt x="95" y="88"/>
                      <a:pt x="91" y="88"/>
                      <a:pt x="89" y="89"/>
                    </a:cubicBezTo>
                    <a:cubicBezTo>
                      <a:pt x="87" y="90"/>
                      <a:pt x="88" y="82"/>
                      <a:pt x="88" y="79"/>
                    </a:cubicBezTo>
                    <a:cubicBezTo>
                      <a:pt x="88" y="76"/>
                      <a:pt x="85" y="77"/>
                      <a:pt x="84" y="79"/>
                    </a:cubicBezTo>
                    <a:cubicBezTo>
                      <a:pt x="83" y="81"/>
                      <a:pt x="79" y="81"/>
                      <a:pt x="75" y="81"/>
                    </a:cubicBezTo>
                    <a:cubicBezTo>
                      <a:pt x="72" y="81"/>
                      <a:pt x="74" y="76"/>
                      <a:pt x="71" y="76"/>
                    </a:cubicBezTo>
                    <a:cubicBezTo>
                      <a:pt x="69" y="76"/>
                      <a:pt x="67" y="75"/>
                      <a:pt x="67" y="73"/>
                    </a:cubicBezTo>
                    <a:cubicBezTo>
                      <a:pt x="67" y="71"/>
                      <a:pt x="65" y="69"/>
                      <a:pt x="64" y="66"/>
                    </a:cubicBezTo>
                    <a:cubicBezTo>
                      <a:pt x="62" y="63"/>
                      <a:pt x="60" y="61"/>
                      <a:pt x="62" y="59"/>
                    </a:cubicBezTo>
                    <a:cubicBezTo>
                      <a:pt x="63" y="57"/>
                      <a:pt x="61" y="56"/>
                      <a:pt x="63" y="54"/>
                    </a:cubicBezTo>
                    <a:cubicBezTo>
                      <a:pt x="65" y="52"/>
                      <a:pt x="67" y="52"/>
                      <a:pt x="66" y="50"/>
                    </a:cubicBezTo>
                    <a:cubicBezTo>
                      <a:pt x="66" y="47"/>
                      <a:pt x="69" y="45"/>
                      <a:pt x="69" y="42"/>
                    </a:cubicBezTo>
                    <a:cubicBezTo>
                      <a:pt x="69" y="39"/>
                      <a:pt x="73" y="40"/>
                      <a:pt x="76" y="37"/>
                    </a:cubicBezTo>
                    <a:cubicBezTo>
                      <a:pt x="79" y="35"/>
                      <a:pt x="83" y="36"/>
                      <a:pt x="86" y="34"/>
                    </a:cubicBezTo>
                    <a:cubicBezTo>
                      <a:pt x="89" y="31"/>
                      <a:pt x="90" y="33"/>
                      <a:pt x="92" y="33"/>
                    </a:cubicBezTo>
                    <a:cubicBezTo>
                      <a:pt x="91" y="32"/>
                      <a:pt x="88" y="31"/>
                      <a:pt x="88" y="29"/>
                    </a:cubicBezTo>
                    <a:cubicBezTo>
                      <a:pt x="87" y="28"/>
                      <a:pt x="91" y="25"/>
                      <a:pt x="92" y="23"/>
                    </a:cubicBezTo>
                    <a:cubicBezTo>
                      <a:pt x="93" y="21"/>
                      <a:pt x="87" y="18"/>
                      <a:pt x="86" y="18"/>
                    </a:cubicBezTo>
                    <a:cubicBezTo>
                      <a:pt x="85" y="17"/>
                      <a:pt x="82" y="19"/>
                      <a:pt x="81" y="18"/>
                    </a:cubicBezTo>
                    <a:cubicBezTo>
                      <a:pt x="79" y="17"/>
                      <a:pt x="77" y="18"/>
                      <a:pt x="76" y="19"/>
                    </a:cubicBezTo>
                    <a:cubicBezTo>
                      <a:pt x="75" y="20"/>
                      <a:pt x="66" y="20"/>
                      <a:pt x="67" y="18"/>
                    </a:cubicBezTo>
                    <a:cubicBezTo>
                      <a:pt x="67" y="15"/>
                      <a:pt x="63" y="14"/>
                      <a:pt x="64" y="13"/>
                    </a:cubicBezTo>
                    <a:cubicBezTo>
                      <a:pt x="64" y="11"/>
                      <a:pt x="62" y="8"/>
                      <a:pt x="59" y="8"/>
                    </a:cubicBezTo>
                    <a:cubicBezTo>
                      <a:pt x="55" y="7"/>
                      <a:pt x="56" y="2"/>
                      <a:pt x="54" y="1"/>
                    </a:cubicBezTo>
                    <a:cubicBezTo>
                      <a:pt x="52" y="0"/>
                      <a:pt x="49" y="1"/>
                      <a:pt x="47" y="1"/>
                    </a:cubicBezTo>
                    <a:cubicBezTo>
                      <a:pt x="50" y="4"/>
                      <a:pt x="50" y="5"/>
                      <a:pt x="49" y="7"/>
                    </a:cubicBezTo>
                    <a:cubicBezTo>
                      <a:pt x="46" y="9"/>
                      <a:pt x="49" y="9"/>
                      <a:pt x="44" y="15"/>
                    </a:cubicBezTo>
                    <a:cubicBezTo>
                      <a:pt x="40" y="21"/>
                      <a:pt x="32" y="22"/>
                      <a:pt x="28" y="24"/>
                    </a:cubicBezTo>
                    <a:cubicBezTo>
                      <a:pt x="25" y="25"/>
                      <a:pt x="23" y="32"/>
                      <a:pt x="21" y="36"/>
                    </a:cubicBezTo>
                    <a:cubicBezTo>
                      <a:pt x="19" y="41"/>
                      <a:pt x="17" y="40"/>
                      <a:pt x="15" y="37"/>
                    </a:cubicBezTo>
                    <a:cubicBezTo>
                      <a:pt x="13" y="34"/>
                      <a:pt x="12" y="37"/>
                      <a:pt x="9" y="35"/>
                    </a:cubicBezTo>
                    <a:cubicBezTo>
                      <a:pt x="7" y="33"/>
                      <a:pt x="8" y="33"/>
                      <a:pt x="9" y="31"/>
                    </a:cubicBezTo>
                    <a:cubicBezTo>
                      <a:pt x="10" y="30"/>
                      <a:pt x="9" y="28"/>
                      <a:pt x="8" y="27"/>
                    </a:cubicBezTo>
                    <a:cubicBezTo>
                      <a:pt x="5" y="27"/>
                      <a:pt x="2" y="31"/>
                      <a:pt x="1" y="34"/>
                    </a:cubicBezTo>
                    <a:cubicBezTo>
                      <a:pt x="0" y="37"/>
                      <a:pt x="4" y="43"/>
                      <a:pt x="4" y="45"/>
                    </a:cubicBezTo>
                    <a:cubicBezTo>
                      <a:pt x="5" y="47"/>
                      <a:pt x="2" y="45"/>
                      <a:pt x="2" y="47"/>
                    </a:cubicBezTo>
                    <a:cubicBezTo>
                      <a:pt x="1" y="49"/>
                      <a:pt x="7" y="52"/>
                      <a:pt x="10" y="54"/>
                    </a:cubicBezTo>
                    <a:cubicBezTo>
                      <a:pt x="13" y="56"/>
                      <a:pt x="16" y="62"/>
                      <a:pt x="18" y="65"/>
                    </a:cubicBezTo>
                    <a:cubicBezTo>
                      <a:pt x="21" y="68"/>
                      <a:pt x="21" y="70"/>
                      <a:pt x="24" y="77"/>
                    </a:cubicBezTo>
                    <a:cubicBezTo>
                      <a:pt x="27" y="84"/>
                      <a:pt x="33" y="96"/>
                      <a:pt x="37" y="101"/>
                    </a:cubicBezTo>
                    <a:cubicBezTo>
                      <a:pt x="40" y="106"/>
                      <a:pt x="42" y="110"/>
                      <a:pt x="41" y="111"/>
                    </a:cubicBezTo>
                    <a:cubicBezTo>
                      <a:pt x="40" y="113"/>
                      <a:pt x="42" y="117"/>
                      <a:pt x="44" y="119"/>
                    </a:cubicBezTo>
                    <a:cubicBezTo>
                      <a:pt x="47" y="121"/>
                      <a:pt x="50" y="124"/>
                      <a:pt x="57" y="128"/>
                    </a:cubicBezTo>
                    <a:cubicBezTo>
                      <a:pt x="65" y="131"/>
                      <a:pt x="78" y="139"/>
                      <a:pt x="80" y="142"/>
                    </a:cubicBezTo>
                    <a:cubicBezTo>
                      <a:pt x="82" y="145"/>
                      <a:pt x="89" y="149"/>
                      <a:pt x="90" y="149"/>
                    </a:cubicBezTo>
                    <a:cubicBezTo>
                      <a:pt x="90" y="149"/>
                      <a:pt x="90" y="150"/>
                      <a:pt x="90" y="151"/>
                    </a:cubicBezTo>
                    <a:cubicBezTo>
                      <a:pt x="91" y="150"/>
                      <a:pt x="92" y="150"/>
                      <a:pt x="92" y="149"/>
                    </a:cubicBezTo>
                    <a:cubicBezTo>
                      <a:pt x="94" y="148"/>
                      <a:pt x="95" y="144"/>
                      <a:pt x="95" y="1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117">
                <a:extLst>
                  <a:ext uri="{FF2B5EF4-FFF2-40B4-BE49-F238E27FC236}">
                    <a16:creationId xmlns:a16="http://schemas.microsoft.com/office/drawing/2014/main" id="{7600CE04-9AF8-460D-8707-17B3F6AE1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7044" y="3860183"/>
                <a:ext cx="258474" cy="217068"/>
              </a:xfrm>
              <a:custGeom>
                <a:avLst/>
                <a:gdLst>
                  <a:gd name="T0" fmla="*/ 11 w 112"/>
                  <a:gd name="T1" fmla="*/ 6 h 94"/>
                  <a:gd name="T2" fmla="*/ 4 w 112"/>
                  <a:gd name="T3" fmla="*/ 15 h 94"/>
                  <a:gd name="T4" fmla="*/ 3 w 112"/>
                  <a:gd name="T5" fmla="*/ 21 h 94"/>
                  <a:gd name="T6" fmla="*/ 2 w 112"/>
                  <a:gd name="T7" fmla="*/ 25 h 94"/>
                  <a:gd name="T8" fmla="*/ 6 w 112"/>
                  <a:gd name="T9" fmla="*/ 27 h 94"/>
                  <a:gd name="T10" fmla="*/ 9 w 112"/>
                  <a:gd name="T11" fmla="*/ 32 h 94"/>
                  <a:gd name="T12" fmla="*/ 15 w 112"/>
                  <a:gd name="T13" fmla="*/ 43 h 94"/>
                  <a:gd name="T14" fmla="*/ 28 w 112"/>
                  <a:gd name="T15" fmla="*/ 44 h 94"/>
                  <a:gd name="T16" fmla="*/ 40 w 112"/>
                  <a:gd name="T17" fmla="*/ 49 h 94"/>
                  <a:gd name="T18" fmla="*/ 49 w 112"/>
                  <a:gd name="T19" fmla="*/ 51 h 94"/>
                  <a:gd name="T20" fmla="*/ 47 w 112"/>
                  <a:gd name="T21" fmla="*/ 66 h 94"/>
                  <a:gd name="T22" fmla="*/ 50 w 112"/>
                  <a:gd name="T23" fmla="*/ 72 h 94"/>
                  <a:gd name="T24" fmla="*/ 50 w 112"/>
                  <a:gd name="T25" fmla="*/ 78 h 94"/>
                  <a:gd name="T26" fmla="*/ 51 w 112"/>
                  <a:gd name="T27" fmla="*/ 82 h 94"/>
                  <a:gd name="T28" fmla="*/ 50 w 112"/>
                  <a:gd name="T29" fmla="*/ 83 h 94"/>
                  <a:gd name="T30" fmla="*/ 56 w 112"/>
                  <a:gd name="T31" fmla="*/ 91 h 94"/>
                  <a:gd name="T32" fmla="*/ 61 w 112"/>
                  <a:gd name="T33" fmla="*/ 93 h 94"/>
                  <a:gd name="T34" fmla="*/ 65 w 112"/>
                  <a:gd name="T35" fmla="*/ 92 h 94"/>
                  <a:gd name="T36" fmla="*/ 71 w 112"/>
                  <a:gd name="T37" fmla="*/ 89 h 94"/>
                  <a:gd name="T38" fmla="*/ 76 w 112"/>
                  <a:gd name="T39" fmla="*/ 87 h 94"/>
                  <a:gd name="T40" fmla="*/ 81 w 112"/>
                  <a:gd name="T41" fmla="*/ 82 h 94"/>
                  <a:gd name="T42" fmla="*/ 82 w 112"/>
                  <a:gd name="T43" fmla="*/ 79 h 94"/>
                  <a:gd name="T44" fmla="*/ 78 w 112"/>
                  <a:gd name="T45" fmla="*/ 78 h 94"/>
                  <a:gd name="T46" fmla="*/ 76 w 112"/>
                  <a:gd name="T47" fmla="*/ 73 h 94"/>
                  <a:gd name="T48" fmla="*/ 72 w 112"/>
                  <a:gd name="T49" fmla="*/ 67 h 94"/>
                  <a:gd name="T50" fmla="*/ 78 w 112"/>
                  <a:gd name="T51" fmla="*/ 66 h 94"/>
                  <a:gd name="T52" fmla="*/ 85 w 112"/>
                  <a:gd name="T53" fmla="*/ 68 h 94"/>
                  <a:gd name="T54" fmla="*/ 88 w 112"/>
                  <a:gd name="T55" fmla="*/ 69 h 94"/>
                  <a:gd name="T56" fmla="*/ 93 w 112"/>
                  <a:gd name="T57" fmla="*/ 66 h 94"/>
                  <a:gd name="T58" fmla="*/ 103 w 112"/>
                  <a:gd name="T59" fmla="*/ 62 h 94"/>
                  <a:gd name="T60" fmla="*/ 106 w 112"/>
                  <a:gd name="T61" fmla="*/ 59 h 94"/>
                  <a:gd name="T62" fmla="*/ 100 w 112"/>
                  <a:gd name="T63" fmla="*/ 52 h 94"/>
                  <a:gd name="T64" fmla="*/ 101 w 112"/>
                  <a:gd name="T65" fmla="*/ 48 h 94"/>
                  <a:gd name="T66" fmla="*/ 105 w 112"/>
                  <a:gd name="T67" fmla="*/ 44 h 94"/>
                  <a:gd name="T68" fmla="*/ 106 w 112"/>
                  <a:gd name="T69" fmla="*/ 40 h 94"/>
                  <a:gd name="T70" fmla="*/ 109 w 112"/>
                  <a:gd name="T71" fmla="*/ 34 h 94"/>
                  <a:gd name="T72" fmla="*/ 112 w 112"/>
                  <a:gd name="T73" fmla="*/ 31 h 94"/>
                  <a:gd name="T74" fmla="*/ 100 w 112"/>
                  <a:gd name="T75" fmla="*/ 29 h 94"/>
                  <a:gd name="T76" fmla="*/ 102 w 112"/>
                  <a:gd name="T77" fmla="*/ 23 h 94"/>
                  <a:gd name="T78" fmla="*/ 90 w 112"/>
                  <a:gd name="T79" fmla="*/ 18 h 94"/>
                  <a:gd name="T80" fmla="*/ 92 w 112"/>
                  <a:gd name="T81" fmla="*/ 14 h 94"/>
                  <a:gd name="T82" fmla="*/ 85 w 112"/>
                  <a:gd name="T83" fmla="*/ 12 h 94"/>
                  <a:gd name="T84" fmla="*/ 69 w 112"/>
                  <a:gd name="T85" fmla="*/ 17 h 94"/>
                  <a:gd name="T86" fmla="*/ 54 w 112"/>
                  <a:gd name="T87" fmla="*/ 13 h 94"/>
                  <a:gd name="T88" fmla="*/ 44 w 112"/>
                  <a:gd name="T89" fmla="*/ 11 h 94"/>
                  <a:gd name="T90" fmla="*/ 37 w 112"/>
                  <a:gd name="T91" fmla="*/ 5 h 94"/>
                  <a:gd name="T92" fmla="*/ 31 w 112"/>
                  <a:gd name="T93" fmla="*/ 0 h 94"/>
                  <a:gd name="T94" fmla="*/ 28 w 112"/>
                  <a:gd name="T95" fmla="*/ 6 h 94"/>
                  <a:gd name="T96" fmla="*/ 17 w 112"/>
                  <a:gd name="T97" fmla="*/ 12 h 94"/>
                  <a:gd name="T98" fmla="*/ 20 w 112"/>
                  <a:gd name="T99" fmla="*/ 24 h 94"/>
                  <a:gd name="T100" fmla="*/ 11 w 112"/>
                  <a:gd name="T101" fmla="*/ 21 h 94"/>
                  <a:gd name="T102" fmla="*/ 15 w 112"/>
                  <a:gd name="T103" fmla="*/ 10 h 94"/>
                  <a:gd name="T104" fmla="*/ 14 w 112"/>
                  <a:gd name="T105" fmla="*/ 5 h 94"/>
                  <a:gd name="T106" fmla="*/ 11 w 112"/>
                  <a:gd name="T107" fmla="*/ 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2" h="94">
                    <a:moveTo>
                      <a:pt x="11" y="6"/>
                    </a:moveTo>
                    <a:cubicBezTo>
                      <a:pt x="9" y="9"/>
                      <a:pt x="5" y="12"/>
                      <a:pt x="4" y="15"/>
                    </a:cubicBezTo>
                    <a:cubicBezTo>
                      <a:pt x="4" y="19"/>
                      <a:pt x="4" y="20"/>
                      <a:pt x="3" y="21"/>
                    </a:cubicBezTo>
                    <a:cubicBezTo>
                      <a:pt x="2" y="23"/>
                      <a:pt x="0" y="25"/>
                      <a:pt x="2" y="25"/>
                    </a:cubicBezTo>
                    <a:cubicBezTo>
                      <a:pt x="4" y="25"/>
                      <a:pt x="6" y="25"/>
                      <a:pt x="6" y="27"/>
                    </a:cubicBezTo>
                    <a:cubicBezTo>
                      <a:pt x="6" y="29"/>
                      <a:pt x="10" y="29"/>
                      <a:pt x="9" y="32"/>
                    </a:cubicBezTo>
                    <a:cubicBezTo>
                      <a:pt x="9" y="35"/>
                      <a:pt x="8" y="43"/>
                      <a:pt x="15" y="43"/>
                    </a:cubicBezTo>
                    <a:cubicBezTo>
                      <a:pt x="21" y="43"/>
                      <a:pt x="25" y="40"/>
                      <a:pt x="28" y="44"/>
                    </a:cubicBezTo>
                    <a:cubicBezTo>
                      <a:pt x="31" y="48"/>
                      <a:pt x="35" y="49"/>
                      <a:pt x="40" y="49"/>
                    </a:cubicBezTo>
                    <a:cubicBezTo>
                      <a:pt x="44" y="48"/>
                      <a:pt x="51" y="47"/>
                      <a:pt x="49" y="51"/>
                    </a:cubicBezTo>
                    <a:cubicBezTo>
                      <a:pt x="47" y="55"/>
                      <a:pt x="45" y="64"/>
                      <a:pt x="47" y="66"/>
                    </a:cubicBezTo>
                    <a:cubicBezTo>
                      <a:pt x="49" y="68"/>
                      <a:pt x="52" y="70"/>
                      <a:pt x="50" y="72"/>
                    </a:cubicBezTo>
                    <a:cubicBezTo>
                      <a:pt x="48" y="74"/>
                      <a:pt x="48" y="77"/>
                      <a:pt x="50" y="78"/>
                    </a:cubicBezTo>
                    <a:cubicBezTo>
                      <a:pt x="52" y="80"/>
                      <a:pt x="51" y="82"/>
                      <a:pt x="51" y="82"/>
                    </a:cubicBezTo>
                    <a:cubicBezTo>
                      <a:pt x="51" y="82"/>
                      <a:pt x="51" y="83"/>
                      <a:pt x="50" y="83"/>
                    </a:cubicBezTo>
                    <a:cubicBezTo>
                      <a:pt x="53" y="86"/>
                      <a:pt x="55" y="90"/>
                      <a:pt x="56" y="91"/>
                    </a:cubicBezTo>
                    <a:cubicBezTo>
                      <a:pt x="59" y="93"/>
                      <a:pt x="59" y="94"/>
                      <a:pt x="61" y="93"/>
                    </a:cubicBezTo>
                    <a:cubicBezTo>
                      <a:pt x="63" y="92"/>
                      <a:pt x="64" y="91"/>
                      <a:pt x="65" y="92"/>
                    </a:cubicBezTo>
                    <a:cubicBezTo>
                      <a:pt x="67" y="93"/>
                      <a:pt x="69" y="91"/>
                      <a:pt x="71" y="89"/>
                    </a:cubicBezTo>
                    <a:cubicBezTo>
                      <a:pt x="73" y="87"/>
                      <a:pt x="76" y="89"/>
                      <a:pt x="76" y="87"/>
                    </a:cubicBezTo>
                    <a:cubicBezTo>
                      <a:pt x="77" y="84"/>
                      <a:pt x="78" y="83"/>
                      <a:pt x="81" y="82"/>
                    </a:cubicBezTo>
                    <a:cubicBezTo>
                      <a:pt x="84" y="82"/>
                      <a:pt x="84" y="79"/>
                      <a:pt x="82" y="79"/>
                    </a:cubicBezTo>
                    <a:cubicBezTo>
                      <a:pt x="80" y="79"/>
                      <a:pt x="78" y="81"/>
                      <a:pt x="78" y="78"/>
                    </a:cubicBezTo>
                    <a:cubicBezTo>
                      <a:pt x="78" y="75"/>
                      <a:pt x="76" y="76"/>
                      <a:pt x="76" y="73"/>
                    </a:cubicBezTo>
                    <a:cubicBezTo>
                      <a:pt x="76" y="70"/>
                      <a:pt x="75" y="69"/>
                      <a:pt x="72" y="67"/>
                    </a:cubicBezTo>
                    <a:cubicBezTo>
                      <a:pt x="70" y="65"/>
                      <a:pt x="76" y="65"/>
                      <a:pt x="78" y="66"/>
                    </a:cubicBezTo>
                    <a:cubicBezTo>
                      <a:pt x="79" y="67"/>
                      <a:pt x="84" y="66"/>
                      <a:pt x="85" y="68"/>
                    </a:cubicBezTo>
                    <a:cubicBezTo>
                      <a:pt x="85" y="71"/>
                      <a:pt x="88" y="71"/>
                      <a:pt x="88" y="69"/>
                    </a:cubicBezTo>
                    <a:cubicBezTo>
                      <a:pt x="88" y="66"/>
                      <a:pt x="91" y="65"/>
                      <a:pt x="93" y="66"/>
                    </a:cubicBezTo>
                    <a:cubicBezTo>
                      <a:pt x="96" y="66"/>
                      <a:pt x="101" y="62"/>
                      <a:pt x="103" y="62"/>
                    </a:cubicBezTo>
                    <a:cubicBezTo>
                      <a:pt x="105" y="61"/>
                      <a:pt x="105" y="60"/>
                      <a:pt x="106" y="59"/>
                    </a:cubicBezTo>
                    <a:cubicBezTo>
                      <a:pt x="104" y="57"/>
                      <a:pt x="101" y="53"/>
                      <a:pt x="100" y="52"/>
                    </a:cubicBezTo>
                    <a:cubicBezTo>
                      <a:pt x="99" y="51"/>
                      <a:pt x="101" y="50"/>
                      <a:pt x="101" y="48"/>
                    </a:cubicBezTo>
                    <a:cubicBezTo>
                      <a:pt x="101" y="46"/>
                      <a:pt x="101" y="44"/>
                      <a:pt x="105" y="44"/>
                    </a:cubicBezTo>
                    <a:cubicBezTo>
                      <a:pt x="109" y="44"/>
                      <a:pt x="108" y="41"/>
                      <a:pt x="106" y="40"/>
                    </a:cubicBezTo>
                    <a:cubicBezTo>
                      <a:pt x="104" y="39"/>
                      <a:pt x="107" y="36"/>
                      <a:pt x="109" y="34"/>
                    </a:cubicBezTo>
                    <a:cubicBezTo>
                      <a:pt x="110" y="34"/>
                      <a:pt x="111" y="32"/>
                      <a:pt x="112" y="31"/>
                    </a:cubicBezTo>
                    <a:cubicBezTo>
                      <a:pt x="108" y="29"/>
                      <a:pt x="103" y="29"/>
                      <a:pt x="100" y="29"/>
                    </a:cubicBezTo>
                    <a:cubicBezTo>
                      <a:pt x="97" y="30"/>
                      <a:pt x="102" y="26"/>
                      <a:pt x="102" y="23"/>
                    </a:cubicBezTo>
                    <a:cubicBezTo>
                      <a:pt x="103" y="20"/>
                      <a:pt x="94" y="19"/>
                      <a:pt x="90" y="18"/>
                    </a:cubicBezTo>
                    <a:cubicBezTo>
                      <a:pt x="87" y="18"/>
                      <a:pt x="88" y="14"/>
                      <a:pt x="92" y="14"/>
                    </a:cubicBezTo>
                    <a:cubicBezTo>
                      <a:pt x="95" y="14"/>
                      <a:pt x="90" y="11"/>
                      <a:pt x="85" y="12"/>
                    </a:cubicBezTo>
                    <a:cubicBezTo>
                      <a:pt x="80" y="13"/>
                      <a:pt x="73" y="15"/>
                      <a:pt x="69" y="17"/>
                    </a:cubicBezTo>
                    <a:cubicBezTo>
                      <a:pt x="65" y="20"/>
                      <a:pt x="59" y="11"/>
                      <a:pt x="54" y="13"/>
                    </a:cubicBezTo>
                    <a:cubicBezTo>
                      <a:pt x="50" y="15"/>
                      <a:pt x="43" y="15"/>
                      <a:pt x="44" y="11"/>
                    </a:cubicBezTo>
                    <a:cubicBezTo>
                      <a:pt x="44" y="8"/>
                      <a:pt x="42" y="5"/>
                      <a:pt x="37" y="5"/>
                    </a:cubicBezTo>
                    <a:cubicBezTo>
                      <a:pt x="33" y="5"/>
                      <a:pt x="34" y="0"/>
                      <a:pt x="31" y="0"/>
                    </a:cubicBezTo>
                    <a:cubicBezTo>
                      <a:pt x="27" y="0"/>
                      <a:pt x="31" y="5"/>
                      <a:pt x="28" y="6"/>
                    </a:cubicBezTo>
                    <a:cubicBezTo>
                      <a:pt x="26" y="7"/>
                      <a:pt x="18" y="9"/>
                      <a:pt x="17" y="12"/>
                    </a:cubicBezTo>
                    <a:cubicBezTo>
                      <a:pt x="17" y="15"/>
                      <a:pt x="22" y="20"/>
                      <a:pt x="20" y="24"/>
                    </a:cubicBezTo>
                    <a:cubicBezTo>
                      <a:pt x="18" y="27"/>
                      <a:pt x="13" y="24"/>
                      <a:pt x="11" y="21"/>
                    </a:cubicBezTo>
                    <a:cubicBezTo>
                      <a:pt x="10" y="17"/>
                      <a:pt x="16" y="12"/>
                      <a:pt x="15" y="10"/>
                    </a:cubicBezTo>
                    <a:cubicBezTo>
                      <a:pt x="14" y="9"/>
                      <a:pt x="13" y="6"/>
                      <a:pt x="14" y="5"/>
                    </a:cubicBezTo>
                    <a:cubicBezTo>
                      <a:pt x="13" y="5"/>
                      <a:pt x="12" y="5"/>
                      <a:pt x="11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18">
                <a:extLst>
                  <a:ext uri="{FF2B5EF4-FFF2-40B4-BE49-F238E27FC236}">
                    <a16:creationId xmlns:a16="http://schemas.microsoft.com/office/drawing/2014/main" id="{01D81DC2-1528-47B5-A22E-7E9C02C45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376" y="3970599"/>
                <a:ext cx="81557" cy="85321"/>
              </a:xfrm>
              <a:custGeom>
                <a:avLst/>
                <a:gdLst>
                  <a:gd name="T0" fmla="*/ 9 w 35"/>
                  <a:gd name="T1" fmla="*/ 8 h 37"/>
                  <a:gd name="T2" fmla="*/ 5 w 35"/>
                  <a:gd name="T3" fmla="*/ 12 h 37"/>
                  <a:gd name="T4" fmla="*/ 2 w 35"/>
                  <a:gd name="T5" fmla="*/ 18 h 37"/>
                  <a:gd name="T6" fmla="*/ 8 w 35"/>
                  <a:gd name="T7" fmla="*/ 27 h 37"/>
                  <a:gd name="T8" fmla="*/ 13 w 35"/>
                  <a:gd name="T9" fmla="*/ 36 h 37"/>
                  <a:gd name="T10" fmla="*/ 17 w 35"/>
                  <a:gd name="T11" fmla="*/ 36 h 37"/>
                  <a:gd name="T12" fmla="*/ 20 w 35"/>
                  <a:gd name="T13" fmla="*/ 31 h 37"/>
                  <a:gd name="T14" fmla="*/ 29 w 35"/>
                  <a:gd name="T15" fmla="*/ 31 h 37"/>
                  <a:gd name="T16" fmla="*/ 30 w 35"/>
                  <a:gd name="T17" fmla="*/ 32 h 37"/>
                  <a:gd name="T18" fmla="*/ 33 w 35"/>
                  <a:gd name="T19" fmla="*/ 29 h 37"/>
                  <a:gd name="T20" fmla="*/ 32 w 35"/>
                  <a:gd name="T21" fmla="*/ 18 h 37"/>
                  <a:gd name="T22" fmla="*/ 33 w 35"/>
                  <a:gd name="T23" fmla="*/ 8 h 37"/>
                  <a:gd name="T24" fmla="*/ 35 w 35"/>
                  <a:gd name="T25" fmla="*/ 4 h 37"/>
                  <a:gd name="T26" fmla="*/ 27 w 35"/>
                  <a:gd name="T27" fmla="*/ 2 h 37"/>
                  <a:gd name="T28" fmla="*/ 16 w 35"/>
                  <a:gd name="T29" fmla="*/ 3 h 37"/>
                  <a:gd name="T30" fmla="*/ 10 w 35"/>
                  <a:gd name="T31" fmla="*/ 2 h 37"/>
                  <a:gd name="T32" fmla="*/ 9 w 35"/>
                  <a:gd name="T33" fmla="*/ 3 h 37"/>
                  <a:gd name="T34" fmla="*/ 9 w 35"/>
                  <a:gd name="T3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37">
                    <a:moveTo>
                      <a:pt x="9" y="8"/>
                    </a:moveTo>
                    <a:cubicBezTo>
                      <a:pt x="10" y="10"/>
                      <a:pt x="7" y="11"/>
                      <a:pt x="5" y="12"/>
                    </a:cubicBezTo>
                    <a:cubicBezTo>
                      <a:pt x="2" y="12"/>
                      <a:pt x="3" y="17"/>
                      <a:pt x="2" y="18"/>
                    </a:cubicBezTo>
                    <a:cubicBezTo>
                      <a:pt x="0" y="20"/>
                      <a:pt x="7" y="24"/>
                      <a:pt x="8" y="27"/>
                    </a:cubicBezTo>
                    <a:cubicBezTo>
                      <a:pt x="9" y="29"/>
                      <a:pt x="11" y="33"/>
                      <a:pt x="13" y="36"/>
                    </a:cubicBezTo>
                    <a:cubicBezTo>
                      <a:pt x="15" y="36"/>
                      <a:pt x="16" y="37"/>
                      <a:pt x="17" y="36"/>
                    </a:cubicBezTo>
                    <a:cubicBezTo>
                      <a:pt x="19" y="35"/>
                      <a:pt x="17" y="31"/>
                      <a:pt x="20" y="31"/>
                    </a:cubicBezTo>
                    <a:cubicBezTo>
                      <a:pt x="24" y="31"/>
                      <a:pt x="28" y="29"/>
                      <a:pt x="29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1" y="31"/>
                      <a:pt x="32" y="29"/>
                      <a:pt x="33" y="29"/>
                    </a:cubicBezTo>
                    <a:cubicBezTo>
                      <a:pt x="33" y="27"/>
                      <a:pt x="33" y="21"/>
                      <a:pt x="32" y="18"/>
                    </a:cubicBezTo>
                    <a:cubicBezTo>
                      <a:pt x="30" y="14"/>
                      <a:pt x="31" y="10"/>
                      <a:pt x="33" y="8"/>
                    </a:cubicBezTo>
                    <a:cubicBezTo>
                      <a:pt x="33" y="8"/>
                      <a:pt x="34" y="6"/>
                      <a:pt x="35" y="4"/>
                    </a:cubicBezTo>
                    <a:cubicBezTo>
                      <a:pt x="32" y="3"/>
                      <a:pt x="29" y="2"/>
                      <a:pt x="27" y="2"/>
                    </a:cubicBezTo>
                    <a:cubicBezTo>
                      <a:pt x="22" y="3"/>
                      <a:pt x="18" y="5"/>
                      <a:pt x="16" y="3"/>
                    </a:cubicBezTo>
                    <a:cubicBezTo>
                      <a:pt x="15" y="0"/>
                      <a:pt x="12" y="1"/>
                      <a:pt x="10" y="2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5"/>
                      <a:pt x="8" y="7"/>
                      <a:pt x="9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19">
                <a:extLst>
                  <a:ext uri="{FF2B5EF4-FFF2-40B4-BE49-F238E27FC236}">
                    <a16:creationId xmlns:a16="http://schemas.microsoft.com/office/drawing/2014/main" id="{A30EEEED-6710-42C8-9C90-BBF2FE0AE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404" y="3931703"/>
                <a:ext cx="89086" cy="136765"/>
              </a:xfrm>
              <a:custGeom>
                <a:avLst/>
                <a:gdLst>
                  <a:gd name="T0" fmla="*/ 10 w 39"/>
                  <a:gd name="T1" fmla="*/ 3 h 59"/>
                  <a:gd name="T2" fmla="*/ 7 w 39"/>
                  <a:gd name="T3" fmla="*/ 9 h 59"/>
                  <a:gd name="T4" fmla="*/ 6 w 39"/>
                  <a:gd name="T5" fmla="*/ 13 h 59"/>
                  <a:gd name="T6" fmla="*/ 2 w 39"/>
                  <a:gd name="T7" fmla="*/ 17 h 59"/>
                  <a:gd name="T8" fmla="*/ 1 w 39"/>
                  <a:gd name="T9" fmla="*/ 21 h 59"/>
                  <a:gd name="T10" fmla="*/ 7 w 39"/>
                  <a:gd name="T11" fmla="*/ 28 h 59"/>
                  <a:gd name="T12" fmla="*/ 9 w 39"/>
                  <a:gd name="T13" fmla="*/ 26 h 59"/>
                  <a:gd name="T14" fmla="*/ 13 w 39"/>
                  <a:gd name="T15" fmla="*/ 33 h 59"/>
                  <a:gd name="T16" fmla="*/ 14 w 39"/>
                  <a:gd name="T17" fmla="*/ 40 h 59"/>
                  <a:gd name="T18" fmla="*/ 15 w 39"/>
                  <a:gd name="T19" fmla="*/ 54 h 59"/>
                  <a:gd name="T20" fmla="*/ 24 w 39"/>
                  <a:gd name="T21" fmla="*/ 57 h 59"/>
                  <a:gd name="T22" fmla="*/ 29 w 39"/>
                  <a:gd name="T23" fmla="*/ 55 h 59"/>
                  <a:gd name="T24" fmla="*/ 33 w 39"/>
                  <a:gd name="T25" fmla="*/ 53 h 59"/>
                  <a:gd name="T26" fmla="*/ 39 w 39"/>
                  <a:gd name="T27" fmla="*/ 53 h 59"/>
                  <a:gd name="T28" fmla="*/ 34 w 39"/>
                  <a:gd name="T29" fmla="*/ 44 h 59"/>
                  <a:gd name="T30" fmla="*/ 28 w 39"/>
                  <a:gd name="T31" fmla="*/ 35 h 59"/>
                  <a:gd name="T32" fmla="*/ 31 w 39"/>
                  <a:gd name="T33" fmla="*/ 29 h 59"/>
                  <a:gd name="T34" fmla="*/ 35 w 39"/>
                  <a:gd name="T35" fmla="*/ 25 h 59"/>
                  <a:gd name="T36" fmla="*/ 35 w 39"/>
                  <a:gd name="T37" fmla="*/ 20 h 59"/>
                  <a:gd name="T38" fmla="*/ 28 w 39"/>
                  <a:gd name="T39" fmla="*/ 13 h 59"/>
                  <a:gd name="T40" fmla="*/ 24 w 39"/>
                  <a:gd name="T41" fmla="*/ 8 h 59"/>
                  <a:gd name="T42" fmla="*/ 16 w 39"/>
                  <a:gd name="T43" fmla="*/ 1 h 59"/>
                  <a:gd name="T44" fmla="*/ 13 w 39"/>
                  <a:gd name="T45" fmla="*/ 0 h 59"/>
                  <a:gd name="T46" fmla="*/ 10 w 39"/>
                  <a:gd name="T47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59">
                    <a:moveTo>
                      <a:pt x="10" y="3"/>
                    </a:moveTo>
                    <a:cubicBezTo>
                      <a:pt x="8" y="5"/>
                      <a:pt x="5" y="8"/>
                      <a:pt x="7" y="9"/>
                    </a:cubicBezTo>
                    <a:cubicBezTo>
                      <a:pt x="9" y="10"/>
                      <a:pt x="10" y="13"/>
                      <a:pt x="6" y="13"/>
                    </a:cubicBezTo>
                    <a:cubicBezTo>
                      <a:pt x="2" y="13"/>
                      <a:pt x="2" y="15"/>
                      <a:pt x="2" y="17"/>
                    </a:cubicBezTo>
                    <a:cubicBezTo>
                      <a:pt x="2" y="19"/>
                      <a:pt x="0" y="20"/>
                      <a:pt x="1" y="21"/>
                    </a:cubicBezTo>
                    <a:cubicBezTo>
                      <a:pt x="2" y="22"/>
                      <a:pt x="5" y="26"/>
                      <a:pt x="7" y="28"/>
                    </a:cubicBezTo>
                    <a:cubicBezTo>
                      <a:pt x="7" y="27"/>
                      <a:pt x="8" y="26"/>
                      <a:pt x="9" y="26"/>
                    </a:cubicBezTo>
                    <a:cubicBezTo>
                      <a:pt x="13" y="27"/>
                      <a:pt x="10" y="32"/>
                      <a:pt x="13" y="33"/>
                    </a:cubicBezTo>
                    <a:cubicBezTo>
                      <a:pt x="16" y="34"/>
                      <a:pt x="16" y="38"/>
                      <a:pt x="14" y="40"/>
                    </a:cubicBezTo>
                    <a:cubicBezTo>
                      <a:pt x="12" y="41"/>
                      <a:pt x="11" y="49"/>
                      <a:pt x="15" y="54"/>
                    </a:cubicBezTo>
                    <a:cubicBezTo>
                      <a:pt x="20" y="59"/>
                      <a:pt x="23" y="58"/>
                      <a:pt x="24" y="57"/>
                    </a:cubicBezTo>
                    <a:cubicBezTo>
                      <a:pt x="25" y="56"/>
                      <a:pt x="28" y="57"/>
                      <a:pt x="29" y="55"/>
                    </a:cubicBezTo>
                    <a:cubicBezTo>
                      <a:pt x="30" y="53"/>
                      <a:pt x="31" y="55"/>
                      <a:pt x="33" y="53"/>
                    </a:cubicBezTo>
                    <a:cubicBezTo>
                      <a:pt x="34" y="52"/>
                      <a:pt x="37" y="52"/>
                      <a:pt x="39" y="53"/>
                    </a:cubicBezTo>
                    <a:cubicBezTo>
                      <a:pt x="37" y="50"/>
                      <a:pt x="35" y="46"/>
                      <a:pt x="34" y="44"/>
                    </a:cubicBezTo>
                    <a:cubicBezTo>
                      <a:pt x="33" y="41"/>
                      <a:pt x="26" y="37"/>
                      <a:pt x="28" y="35"/>
                    </a:cubicBezTo>
                    <a:cubicBezTo>
                      <a:pt x="29" y="34"/>
                      <a:pt x="28" y="29"/>
                      <a:pt x="31" y="29"/>
                    </a:cubicBezTo>
                    <a:cubicBezTo>
                      <a:pt x="33" y="28"/>
                      <a:pt x="36" y="27"/>
                      <a:pt x="35" y="25"/>
                    </a:cubicBezTo>
                    <a:cubicBezTo>
                      <a:pt x="34" y="24"/>
                      <a:pt x="35" y="22"/>
                      <a:pt x="35" y="20"/>
                    </a:cubicBezTo>
                    <a:cubicBezTo>
                      <a:pt x="33" y="19"/>
                      <a:pt x="30" y="13"/>
                      <a:pt x="28" y="13"/>
                    </a:cubicBezTo>
                    <a:cubicBezTo>
                      <a:pt x="26" y="13"/>
                      <a:pt x="23" y="11"/>
                      <a:pt x="24" y="8"/>
                    </a:cubicBezTo>
                    <a:cubicBezTo>
                      <a:pt x="24" y="5"/>
                      <a:pt x="19" y="5"/>
                      <a:pt x="16" y="1"/>
                    </a:cubicBezTo>
                    <a:cubicBezTo>
                      <a:pt x="15" y="1"/>
                      <a:pt x="14" y="0"/>
                      <a:pt x="13" y="0"/>
                    </a:cubicBezTo>
                    <a:cubicBezTo>
                      <a:pt x="12" y="1"/>
                      <a:pt x="11" y="3"/>
                      <a:pt x="10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20">
                <a:extLst>
                  <a:ext uri="{FF2B5EF4-FFF2-40B4-BE49-F238E27FC236}">
                    <a16:creationId xmlns:a16="http://schemas.microsoft.com/office/drawing/2014/main" id="{0F7D3686-C6B0-4838-BDCE-8C41485D6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4641" y="3980637"/>
                <a:ext cx="56463" cy="71519"/>
              </a:xfrm>
              <a:custGeom>
                <a:avLst/>
                <a:gdLst>
                  <a:gd name="T0" fmla="*/ 2 w 25"/>
                  <a:gd name="T1" fmla="*/ 14 h 31"/>
                  <a:gd name="T2" fmla="*/ 3 w 25"/>
                  <a:gd name="T3" fmla="*/ 25 h 31"/>
                  <a:gd name="T4" fmla="*/ 0 w 25"/>
                  <a:gd name="T5" fmla="*/ 28 h 31"/>
                  <a:gd name="T6" fmla="*/ 7 w 25"/>
                  <a:gd name="T7" fmla="*/ 30 h 31"/>
                  <a:gd name="T8" fmla="*/ 16 w 25"/>
                  <a:gd name="T9" fmla="*/ 26 h 31"/>
                  <a:gd name="T10" fmla="*/ 25 w 25"/>
                  <a:gd name="T11" fmla="*/ 13 h 31"/>
                  <a:gd name="T12" fmla="*/ 25 w 25"/>
                  <a:gd name="T13" fmla="*/ 13 h 31"/>
                  <a:gd name="T14" fmla="*/ 11 w 25"/>
                  <a:gd name="T15" fmla="*/ 2 h 31"/>
                  <a:gd name="T16" fmla="*/ 5 w 25"/>
                  <a:gd name="T17" fmla="*/ 0 h 31"/>
                  <a:gd name="T18" fmla="*/ 3 w 25"/>
                  <a:gd name="T19" fmla="*/ 4 h 31"/>
                  <a:gd name="T20" fmla="*/ 2 w 25"/>
                  <a:gd name="T21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" y="14"/>
                    </a:moveTo>
                    <a:cubicBezTo>
                      <a:pt x="3" y="17"/>
                      <a:pt x="3" y="23"/>
                      <a:pt x="3" y="25"/>
                    </a:cubicBezTo>
                    <a:cubicBezTo>
                      <a:pt x="2" y="25"/>
                      <a:pt x="1" y="27"/>
                      <a:pt x="0" y="28"/>
                    </a:cubicBezTo>
                    <a:cubicBezTo>
                      <a:pt x="1" y="30"/>
                      <a:pt x="4" y="31"/>
                      <a:pt x="7" y="30"/>
                    </a:cubicBezTo>
                    <a:cubicBezTo>
                      <a:pt x="12" y="28"/>
                      <a:pt x="14" y="31"/>
                      <a:pt x="16" y="26"/>
                    </a:cubicBezTo>
                    <a:cubicBezTo>
                      <a:pt x="17" y="22"/>
                      <a:pt x="22" y="17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2" y="12"/>
                      <a:pt x="17" y="4"/>
                      <a:pt x="11" y="2"/>
                    </a:cubicBezTo>
                    <a:cubicBezTo>
                      <a:pt x="9" y="2"/>
                      <a:pt x="7" y="1"/>
                      <a:pt x="5" y="0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1" y="6"/>
                      <a:pt x="0" y="10"/>
                      <a:pt x="2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21">
                <a:extLst>
                  <a:ext uri="{FF2B5EF4-FFF2-40B4-BE49-F238E27FC236}">
                    <a16:creationId xmlns:a16="http://schemas.microsoft.com/office/drawing/2014/main" id="{382C31FB-8C44-46F1-AD63-0A89BE611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8760" y="3641861"/>
                <a:ext cx="196992" cy="69010"/>
              </a:xfrm>
              <a:custGeom>
                <a:avLst/>
                <a:gdLst>
                  <a:gd name="T0" fmla="*/ 69 w 85"/>
                  <a:gd name="T1" fmla="*/ 19 h 30"/>
                  <a:gd name="T2" fmla="*/ 30 w 85"/>
                  <a:gd name="T3" fmla="*/ 4 h 30"/>
                  <a:gd name="T4" fmla="*/ 1 w 85"/>
                  <a:gd name="T5" fmla="*/ 14 h 30"/>
                  <a:gd name="T6" fmla="*/ 15 w 85"/>
                  <a:gd name="T7" fmla="*/ 7 h 30"/>
                  <a:gd name="T8" fmla="*/ 23 w 85"/>
                  <a:gd name="T9" fmla="*/ 10 h 30"/>
                  <a:gd name="T10" fmla="*/ 37 w 85"/>
                  <a:gd name="T11" fmla="*/ 14 h 30"/>
                  <a:gd name="T12" fmla="*/ 54 w 85"/>
                  <a:gd name="T13" fmla="*/ 23 h 30"/>
                  <a:gd name="T14" fmla="*/ 58 w 85"/>
                  <a:gd name="T15" fmla="*/ 29 h 30"/>
                  <a:gd name="T16" fmla="*/ 84 w 85"/>
                  <a:gd name="T17" fmla="*/ 28 h 30"/>
                  <a:gd name="T18" fmla="*/ 69 w 85"/>
                  <a:gd name="T1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0">
                    <a:moveTo>
                      <a:pt x="69" y="19"/>
                    </a:moveTo>
                    <a:cubicBezTo>
                      <a:pt x="63" y="19"/>
                      <a:pt x="46" y="7"/>
                      <a:pt x="30" y="4"/>
                    </a:cubicBezTo>
                    <a:cubicBezTo>
                      <a:pt x="14" y="0"/>
                      <a:pt x="0" y="12"/>
                      <a:pt x="1" y="14"/>
                    </a:cubicBezTo>
                    <a:cubicBezTo>
                      <a:pt x="3" y="16"/>
                      <a:pt x="11" y="10"/>
                      <a:pt x="15" y="7"/>
                    </a:cubicBezTo>
                    <a:cubicBezTo>
                      <a:pt x="19" y="4"/>
                      <a:pt x="23" y="9"/>
                      <a:pt x="23" y="10"/>
                    </a:cubicBezTo>
                    <a:cubicBezTo>
                      <a:pt x="23" y="12"/>
                      <a:pt x="28" y="13"/>
                      <a:pt x="37" y="14"/>
                    </a:cubicBezTo>
                    <a:cubicBezTo>
                      <a:pt x="45" y="14"/>
                      <a:pt x="46" y="21"/>
                      <a:pt x="54" y="23"/>
                    </a:cubicBezTo>
                    <a:cubicBezTo>
                      <a:pt x="61" y="24"/>
                      <a:pt x="54" y="27"/>
                      <a:pt x="58" y="29"/>
                    </a:cubicBezTo>
                    <a:cubicBezTo>
                      <a:pt x="61" y="30"/>
                      <a:pt x="82" y="30"/>
                      <a:pt x="84" y="28"/>
                    </a:cubicBezTo>
                    <a:cubicBezTo>
                      <a:pt x="85" y="26"/>
                      <a:pt x="74" y="19"/>
                      <a:pt x="69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22">
                <a:extLst>
                  <a:ext uri="{FF2B5EF4-FFF2-40B4-BE49-F238E27FC236}">
                    <a16:creationId xmlns:a16="http://schemas.microsoft.com/office/drawing/2014/main" id="{A077E060-466C-4D96-B840-A0443D7A4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1685" y="3735965"/>
                <a:ext cx="43915" cy="21330"/>
              </a:xfrm>
              <a:custGeom>
                <a:avLst/>
                <a:gdLst>
                  <a:gd name="T0" fmla="*/ 1 w 19"/>
                  <a:gd name="T1" fmla="*/ 3 h 9"/>
                  <a:gd name="T2" fmla="*/ 18 w 19"/>
                  <a:gd name="T3" fmla="*/ 6 h 9"/>
                  <a:gd name="T4" fmla="*/ 1 w 19"/>
                  <a:gd name="T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9">
                    <a:moveTo>
                      <a:pt x="1" y="3"/>
                    </a:moveTo>
                    <a:cubicBezTo>
                      <a:pt x="3" y="5"/>
                      <a:pt x="16" y="9"/>
                      <a:pt x="18" y="6"/>
                    </a:cubicBezTo>
                    <a:cubicBezTo>
                      <a:pt x="19" y="3"/>
                      <a:pt x="0" y="0"/>
                      <a:pt x="1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23">
                <a:extLst>
                  <a:ext uri="{FF2B5EF4-FFF2-40B4-BE49-F238E27FC236}">
                    <a16:creationId xmlns:a16="http://schemas.microsoft.com/office/drawing/2014/main" id="{C738CECD-793F-4B5E-8A71-6F514C6A8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970" y="3733456"/>
                <a:ext cx="41406" cy="23840"/>
              </a:xfrm>
              <a:custGeom>
                <a:avLst/>
                <a:gdLst>
                  <a:gd name="T0" fmla="*/ 3 w 18"/>
                  <a:gd name="T1" fmla="*/ 5 h 10"/>
                  <a:gd name="T2" fmla="*/ 16 w 18"/>
                  <a:gd name="T3" fmla="*/ 5 h 10"/>
                  <a:gd name="T4" fmla="*/ 3 w 18"/>
                  <a:gd name="T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0">
                    <a:moveTo>
                      <a:pt x="3" y="5"/>
                    </a:moveTo>
                    <a:cubicBezTo>
                      <a:pt x="6" y="10"/>
                      <a:pt x="15" y="7"/>
                      <a:pt x="16" y="5"/>
                    </a:cubicBezTo>
                    <a:cubicBezTo>
                      <a:pt x="18" y="1"/>
                      <a:pt x="0" y="0"/>
                      <a:pt x="3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24">
                <a:extLst>
                  <a:ext uri="{FF2B5EF4-FFF2-40B4-BE49-F238E27FC236}">
                    <a16:creationId xmlns:a16="http://schemas.microsoft.com/office/drawing/2014/main" id="{32163B25-8B73-4810-BC67-F2E476354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4005" y="4060939"/>
                <a:ext cx="112925" cy="124218"/>
              </a:xfrm>
              <a:custGeom>
                <a:avLst/>
                <a:gdLst>
                  <a:gd name="T0" fmla="*/ 44 w 49"/>
                  <a:gd name="T1" fmla="*/ 14 h 54"/>
                  <a:gd name="T2" fmla="*/ 39 w 49"/>
                  <a:gd name="T3" fmla="*/ 9 h 54"/>
                  <a:gd name="T4" fmla="*/ 33 w 49"/>
                  <a:gd name="T5" fmla="*/ 9 h 54"/>
                  <a:gd name="T6" fmla="*/ 28 w 49"/>
                  <a:gd name="T7" fmla="*/ 5 h 54"/>
                  <a:gd name="T8" fmla="*/ 18 w 49"/>
                  <a:gd name="T9" fmla="*/ 0 h 54"/>
                  <a:gd name="T10" fmla="*/ 18 w 49"/>
                  <a:gd name="T11" fmla="*/ 1 h 54"/>
                  <a:gd name="T12" fmla="*/ 12 w 49"/>
                  <a:gd name="T13" fmla="*/ 4 h 54"/>
                  <a:gd name="T14" fmla="*/ 9 w 49"/>
                  <a:gd name="T15" fmla="*/ 10 h 54"/>
                  <a:gd name="T16" fmla="*/ 6 w 49"/>
                  <a:gd name="T17" fmla="*/ 15 h 54"/>
                  <a:gd name="T18" fmla="*/ 4 w 49"/>
                  <a:gd name="T19" fmla="*/ 19 h 54"/>
                  <a:gd name="T20" fmla="*/ 2 w 49"/>
                  <a:gd name="T21" fmla="*/ 24 h 54"/>
                  <a:gd name="T22" fmla="*/ 1 w 49"/>
                  <a:gd name="T23" fmla="*/ 30 h 54"/>
                  <a:gd name="T24" fmla="*/ 6 w 49"/>
                  <a:gd name="T25" fmla="*/ 34 h 54"/>
                  <a:gd name="T26" fmla="*/ 10 w 49"/>
                  <a:gd name="T27" fmla="*/ 35 h 54"/>
                  <a:gd name="T28" fmla="*/ 6 w 49"/>
                  <a:gd name="T29" fmla="*/ 40 h 54"/>
                  <a:gd name="T30" fmla="*/ 6 w 49"/>
                  <a:gd name="T31" fmla="*/ 40 h 54"/>
                  <a:gd name="T32" fmla="*/ 7 w 49"/>
                  <a:gd name="T33" fmla="*/ 44 h 54"/>
                  <a:gd name="T34" fmla="*/ 7 w 49"/>
                  <a:gd name="T35" fmla="*/ 48 h 54"/>
                  <a:gd name="T36" fmla="*/ 13 w 49"/>
                  <a:gd name="T37" fmla="*/ 50 h 54"/>
                  <a:gd name="T38" fmla="*/ 19 w 49"/>
                  <a:gd name="T39" fmla="*/ 49 h 54"/>
                  <a:gd name="T40" fmla="*/ 26 w 49"/>
                  <a:gd name="T41" fmla="*/ 37 h 54"/>
                  <a:gd name="T42" fmla="*/ 42 w 49"/>
                  <a:gd name="T43" fmla="*/ 28 h 54"/>
                  <a:gd name="T44" fmla="*/ 47 w 49"/>
                  <a:gd name="T45" fmla="*/ 20 h 54"/>
                  <a:gd name="T46" fmla="*/ 44 w 49"/>
                  <a:gd name="T47" fmla="*/ 1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54">
                    <a:moveTo>
                      <a:pt x="44" y="14"/>
                    </a:moveTo>
                    <a:cubicBezTo>
                      <a:pt x="41" y="10"/>
                      <a:pt x="39" y="8"/>
                      <a:pt x="39" y="9"/>
                    </a:cubicBezTo>
                    <a:cubicBezTo>
                      <a:pt x="38" y="10"/>
                      <a:pt x="35" y="11"/>
                      <a:pt x="33" y="9"/>
                    </a:cubicBezTo>
                    <a:cubicBezTo>
                      <a:pt x="30" y="8"/>
                      <a:pt x="29" y="5"/>
                      <a:pt x="28" y="5"/>
                    </a:cubicBezTo>
                    <a:cubicBezTo>
                      <a:pt x="26" y="5"/>
                      <a:pt x="21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3"/>
                      <a:pt x="15" y="4"/>
                      <a:pt x="12" y="4"/>
                    </a:cubicBezTo>
                    <a:cubicBezTo>
                      <a:pt x="9" y="4"/>
                      <a:pt x="9" y="7"/>
                      <a:pt x="9" y="10"/>
                    </a:cubicBezTo>
                    <a:cubicBezTo>
                      <a:pt x="9" y="12"/>
                      <a:pt x="7" y="12"/>
                      <a:pt x="6" y="15"/>
                    </a:cubicBezTo>
                    <a:cubicBezTo>
                      <a:pt x="5" y="17"/>
                      <a:pt x="6" y="18"/>
                      <a:pt x="4" y="19"/>
                    </a:cubicBezTo>
                    <a:cubicBezTo>
                      <a:pt x="1" y="20"/>
                      <a:pt x="0" y="22"/>
                      <a:pt x="2" y="24"/>
                    </a:cubicBezTo>
                    <a:cubicBezTo>
                      <a:pt x="3" y="27"/>
                      <a:pt x="2" y="28"/>
                      <a:pt x="1" y="30"/>
                    </a:cubicBezTo>
                    <a:cubicBezTo>
                      <a:pt x="1" y="31"/>
                      <a:pt x="4" y="32"/>
                      <a:pt x="6" y="34"/>
                    </a:cubicBezTo>
                    <a:cubicBezTo>
                      <a:pt x="9" y="36"/>
                      <a:pt x="9" y="33"/>
                      <a:pt x="10" y="35"/>
                    </a:cubicBezTo>
                    <a:cubicBezTo>
                      <a:pt x="11" y="37"/>
                      <a:pt x="9" y="40"/>
                      <a:pt x="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7" y="41"/>
                      <a:pt x="8" y="43"/>
                      <a:pt x="7" y="44"/>
                    </a:cubicBezTo>
                    <a:cubicBezTo>
                      <a:pt x="6" y="46"/>
                      <a:pt x="5" y="46"/>
                      <a:pt x="7" y="48"/>
                    </a:cubicBezTo>
                    <a:cubicBezTo>
                      <a:pt x="10" y="50"/>
                      <a:pt x="11" y="47"/>
                      <a:pt x="13" y="50"/>
                    </a:cubicBezTo>
                    <a:cubicBezTo>
                      <a:pt x="15" y="53"/>
                      <a:pt x="17" y="54"/>
                      <a:pt x="19" y="49"/>
                    </a:cubicBezTo>
                    <a:cubicBezTo>
                      <a:pt x="21" y="45"/>
                      <a:pt x="23" y="38"/>
                      <a:pt x="26" y="37"/>
                    </a:cubicBezTo>
                    <a:cubicBezTo>
                      <a:pt x="30" y="35"/>
                      <a:pt x="38" y="34"/>
                      <a:pt x="42" y="28"/>
                    </a:cubicBezTo>
                    <a:cubicBezTo>
                      <a:pt x="47" y="22"/>
                      <a:pt x="44" y="22"/>
                      <a:pt x="47" y="20"/>
                    </a:cubicBezTo>
                    <a:cubicBezTo>
                      <a:pt x="49" y="18"/>
                      <a:pt x="47" y="17"/>
                      <a:pt x="44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25">
                <a:extLst>
                  <a:ext uri="{FF2B5EF4-FFF2-40B4-BE49-F238E27FC236}">
                    <a16:creationId xmlns:a16="http://schemas.microsoft.com/office/drawing/2014/main" id="{4D08AC84-EC57-484F-B559-9A3EFFAF92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3356" y="1960529"/>
                <a:ext cx="1135527" cy="848194"/>
              </a:xfrm>
              <a:custGeom>
                <a:avLst/>
                <a:gdLst>
                  <a:gd name="T0" fmla="*/ 432 w 493"/>
                  <a:gd name="T1" fmla="*/ 42 h 368"/>
                  <a:gd name="T2" fmla="*/ 396 w 493"/>
                  <a:gd name="T3" fmla="*/ 59 h 368"/>
                  <a:gd name="T4" fmla="*/ 394 w 493"/>
                  <a:gd name="T5" fmla="*/ 37 h 368"/>
                  <a:gd name="T6" fmla="*/ 352 w 493"/>
                  <a:gd name="T7" fmla="*/ 34 h 368"/>
                  <a:gd name="T8" fmla="*/ 393 w 493"/>
                  <a:gd name="T9" fmla="*/ 27 h 368"/>
                  <a:gd name="T10" fmla="*/ 390 w 493"/>
                  <a:gd name="T11" fmla="*/ 12 h 368"/>
                  <a:gd name="T12" fmla="*/ 333 w 493"/>
                  <a:gd name="T13" fmla="*/ 0 h 368"/>
                  <a:gd name="T14" fmla="*/ 280 w 493"/>
                  <a:gd name="T15" fmla="*/ 7 h 368"/>
                  <a:gd name="T16" fmla="*/ 240 w 493"/>
                  <a:gd name="T17" fmla="*/ 7 h 368"/>
                  <a:gd name="T18" fmla="*/ 207 w 493"/>
                  <a:gd name="T19" fmla="*/ 22 h 368"/>
                  <a:gd name="T20" fmla="*/ 199 w 493"/>
                  <a:gd name="T21" fmla="*/ 26 h 368"/>
                  <a:gd name="T22" fmla="*/ 176 w 493"/>
                  <a:gd name="T23" fmla="*/ 33 h 368"/>
                  <a:gd name="T24" fmla="*/ 154 w 493"/>
                  <a:gd name="T25" fmla="*/ 41 h 368"/>
                  <a:gd name="T26" fmla="*/ 116 w 493"/>
                  <a:gd name="T27" fmla="*/ 34 h 368"/>
                  <a:gd name="T28" fmla="*/ 95 w 493"/>
                  <a:gd name="T29" fmla="*/ 50 h 368"/>
                  <a:gd name="T30" fmla="*/ 63 w 493"/>
                  <a:gd name="T31" fmla="*/ 70 h 368"/>
                  <a:gd name="T32" fmla="*/ 0 w 493"/>
                  <a:gd name="T33" fmla="*/ 101 h 368"/>
                  <a:gd name="T34" fmla="*/ 40 w 493"/>
                  <a:gd name="T35" fmla="*/ 113 h 368"/>
                  <a:gd name="T36" fmla="*/ 11 w 493"/>
                  <a:gd name="T37" fmla="*/ 123 h 368"/>
                  <a:gd name="T38" fmla="*/ 36 w 493"/>
                  <a:gd name="T39" fmla="*/ 138 h 368"/>
                  <a:gd name="T40" fmla="*/ 67 w 493"/>
                  <a:gd name="T41" fmla="*/ 137 h 368"/>
                  <a:gd name="T42" fmla="*/ 116 w 493"/>
                  <a:gd name="T43" fmla="*/ 150 h 368"/>
                  <a:gd name="T44" fmla="*/ 140 w 493"/>
                  <a:gd name="T45" fmla="*/ 183 h 368"/>
                  <a:gd name="T46" fmla="*/ 144 w 493"/>
                  <a:gd name="T47" fmla="*/ 212 h 368"/>
                  <a:gd name="T48" fmla="*/ 174 w 493"/>
                  <a:gd name="T49" fmla="*/ 222 h 368"/>
                  <a:gd name="T50" fmla="*/ 171 w 493"/>
                  <a:gd name="T51" fmla="*/ 234 h 368"/>
                  <a:gd name="T52" fmla="*/ 167 w 493"/>
                  <a:gd name="T53" fmla="*/ 254 h 368"/>
                  <a:gd name="T54" fmla="*/ 161 w 493"/>
                  <a:gd name="T55" fmla="*/ 278 h 368"/>
                  <a:gd name="T56" fmla="*/ 168 w 493"/>
                  <a:gd name="T57" fmla="*/ 311 h 368"/>
                  <a:gd name="T58" fmla="*/ 183 w 493"/>
                  <a:gd name="T59" fmla="*/ 330 h 368"/>
                  <a:gd name="T60" fmla="*/ 205 w 493"/>
                  <a:gd name="T61" fmla="*/ 355 h 368"/>
                  <a:gd name="T62" fmla="*/ 236 w 493"/>
                  <a:gd name="T63" fmla="*/ 367 h 368"/>
                  <a:gd name="T64" fmla="*/ 245 w 493"/>
                  <a:gd name="T65" fmla="*/ 336 h 368"/>
                  <a:gd name="T66" fmla="*/ 259 w 493"/>
                  <a:gd name="T67" fmla="*/ 320 h 368"/>
                  <a:gd name="T68" fmla="*/ 261 w 493"/>
                  <a:gd name="T69" fmla="*/ 305 h 368"/>
                  <a:gd name="T70" fmla="*/ 274 w 493"/>
                  <a:gd name="T71" fmla="*/ 295 h 368"/>
                  <a:gd name="T72" fmla="*/ 286 w 493"/>
                  <a:gd name="T73" fmla="*/ 292 h 368"/>
                  <a:gd name="T74" fmla="*/ 329 w 493"/>
                  <a:gd name="T75" fmla="*/ 263 h 368"/>
                  <a:gd name="T76" fmla="*/ 356 w 493"/>
                  <a:gd name="T77" fmla="*/ 256 h 368"/>
                  <a:gd name="T78" fmla="*/ 411 w 493"/>
                  <a:gd name="T79" fmla="*/ 232 h 368"/>
                  <a:gd name="T80" fmla="*/ 381 w 493"/>
                  <a:gd name="T81" fmla="*/ 225 h 368"/>
                  <a:gd name="T82" fmla="*/ 412 w 493"/>
                  <a:gd name="T83" fmla="*/ 227 h 368"/>
                  <a:gd name="T84" fmla="*/ 406 w 493"/>
                  <a:gd name="T85" fmla="*/ 200 h 368"/>
                  <a:gd name="T86" fmla="*/ 390 w 493"/>
                  <a:gd name="T87" fmla="*/ 186 h 368"/>
                  <a:gd name="T88" fmla="*/ 425 w 493"/>
                  <a:gd name="T89" fmla="*/ 181 h 368"/>
                  <a:gd name="T90" fmla="*/ 434 w 493"/>
                  <a:gd name="T91" fmla="*/ 164 h 368"/>
                  <a:gd name="T92" fmla="*/ 430 w 493"/>
                  <a:gd name="T93" fmla="*/ 138 h 368"/>
                  <a:gd name="T94" fmla="*/ 421 w 493"/>
                  <a:gd name="T95" fmla="*/ 127 h 368"/>
                  <a:gd name="T96" fmla="*/ 424 w 493"/>
                  <a:gd name="T97" fmla="*/ 115 h 368"/>
                  <a:gd name="T98" fmla="*/ 412 w 493"/>
                  <a:gd name="T99" fmla="*/ 110 h 368"/>
                  <a:gd name="T100" fmla="*/ 445 w 493"/>
                  <a:gd name="T101" fmla="*/ 76 h 368"/>
                  <a:gd name="T102" fmla="*/ 437 w 493"/>
                  <a:gd name="T103" fmla="*/ 67 h 368"/>
                  <a:gd name="T104" fmla="*/ 446 w 493"/>
                  <a:gd name="T105" fmla="*/ 58 h 368"/>
                  <a:gd name="T106" fmla="*/ 493 w 493"/>
                  <a:gd name="T107" fmla="*/ 41 h 368"/>
                  <a:gd name="T108" fmla="*/ 162 w 493"/>
                  <a:gd name="T109" fmla="*/ 235 h 368"/>
                  <a:gd name="T110" fmla="*/ 154 w 493"/>
                  <a:gd name="T111" fmla="*/ 24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93" h="368">
                    <a:moveTo>
                      <a:pt x="465" y="34"/>
                    </a:moveTo>
                    <a:cubicBezTo>
                      <a:pt x="456" y="34"/>
                      <a:pt x="449" y="35"/>
                      <a:pt x="449" y="41"/>
                    </a:cubicBezTo>
                    <a:cubicBezTo>
                      <a:pt x="448" y="47"/>
                      <a:pt x="437" y="40"/>
                      <a:pt x="432" y="42"/>
                    </a:cubicBezTo>
                    <a:cubicBezTo>
                      <a:pt x="427" y="44"/>
                      <a:pt x="430" y="37"/>
                      <a:pt x="425" y="40"/>
                    </a:cubicBezTo>
                    <a:cubicBezTo>
                      <a:pt x="420" y="42"/>
                      <a:pt x="415" y="48"/>
                      <a:pt x="409" y="50"/>
                    </a:cubicBezTo>
                    <a:cubicBezTo>
                      <a:pt x="404" y="52"/>
                      <a:pt x="399" y="58"/>
                      <a:pt x="396" y="59"/>
                    </a:cubicBezTo>
                    <a:cubicBezTo>
                      <a:pt x="392" y="59"/>
                      <a:pt x="403" y="48"/>
                      <a:pt x="409" y="42"/>
                    </a:cubicBezTo>
                    <a:cubicBezTo>
                      <a:pt x="415" y="36"/>
                      <a:pt x="412" y="30"/>
                      <a:pt x="404" y="31"/>
                    </a:cubicBezTo>
                    <a:cubicBezTo>
                      <a:pt x="397" y="31"/>
                      <a:pt x="398" y="36"/>
                      <a:pt x="394" y="37"/>
                    </a:cubicBezTo>
                    <a:cubicBezTo>
                      <a:pt x="390" y="38"/>
                      <a:pt x="369" y="48"/>
                      <a:pt x="368" y="45"/>
                    </a:cubicBezTo>
                    <a:cubicBezTo>
                      <a:pt x="367" y="42"/>
                      <a:pt x="385" y="37"/>
                      <a:pt x="385" y="35"/>
                    </a:cubicBezTo>
                    <a:cubicBezTo>
                      <a:pt x="385" y="32"/>
                      <a:pt x="362" y="32"/>
                      <a:pt x="352" y="34"/>
                    </a:cubicBezTo>
                    <a:cubicBezTo>
                      <a:pt x="342" y="35"/>
                      <a:pt x="325" y="41"/>
                      <a:pt x="325" y="38"/>
                    </a:cubicBezTo>
                    <a:cubicBezTo>
                      <a:pt x="324" y="35"/>
                      <a:pt x="345" y="31"/>
                      <a:pt x="355" y="30"/>
                    </a:cubicBezTo>
                    <a:cubicBezTo>
                      <a:pt x="366" y="29"/>
                      <a:pt x="385" y="31"/>
                      <a:pt x="393" y="27"/>
                    </a:cubicBezTo>
                    <a:cubicBezTo>
                      <a:pt x="401" y="24"/>
                      <a:pt x="413" y="24"/>
                      <a:pt x="416" y="21"/>
                    </a:cubicBezTo>
                    <a:cubicBezTo>
                      <a:pt x="418" y="18"/>
                      <a:pt x="406" y="15"/>
                      <a:pt x="401" y="15"/>
                    </a:cubicBezTo>
                    <a:cubicBezTo>
                      <a:pt x="395" y="15"/>
                      <a:pt x="389" y="15"/>
                      <a:pt x="390" y="12"/>
                    </a:cubicBezTo>
                    <a:cubicBezTo>
                      <a:pt x="390" y="9"/>
                      <a:pt x="381" y="8"/>
                      <a:pt x="380" y="6"/>
                    </a:cubicBezTo>
                    <a:cubicBezTo>
                      <a:pt x="379" y="4"/>
                      <a:pt x="361" y="6"/>
                      <a:pt x="357" y="3"/>
                    </a:cubicBezTo>
                    <a:cubicBezTo>
                      <a:pt x="354" y="1"/>
                      <a:pt x="342" y="0"/>
                      <a:pt x="333" y="0"/>
                    </a:cubicBezTo>
                    <a:cubicBezTo>
                      <a:pt x="323" y="1"/>
                      <a:pt x="304" y="1"/>
                      <a:pt x="299" y="1"/>
                    </a:cubicBezTo>
                    <a:cubicBezTo>
                      <a:pt x="295" y="2"/>
                      <a:pt x="292" y="3"/>
                      <a:pt x="288" y="3"/>
                    </a:cubicBezTo>
                    <a:cubicBezTo>
                      <a:pt x="284" y="3"/>
                      <a:pt x="278" y="4"/>
                      <a:pt x="280" y="7"/>
                    </a:cubicBezTo>
                    <a:cubicBezTo>
                      <a:pt x="284" y="12"/>
                      <a:pt x="274" y="14"/>
                      <a:pt x="274" y="10"/>
                    </a:cubicBezTo>
                    <a:cubicBezTo>
                      <a:pt x="275" y="6"/>
                      <a:pt x="265" y="5"/>
                      <a:pt x="262" y="7"/>
                    </a:cubicBezTo>
                    <a:cubicBezTo>
                      <a:pt x="258" y="10"/>
                      <a:pt x="242" y="4"/>
                      <a:pt x="240" y="7"/>
                    </a:cubicBezTo>
                    <a:cubicBezTo>
                      <a:pt x="238" y="11"/>
                      <a:pt x="219" y="10"/>
                      <a:pt x="213" y="11"/>
                    </a:cubicBezTo>
                    <a:cubicBezTo>
                      <a:pt x="208" y="11"/>
                      <a:pt x="222" y="16"/>
                      <a:pt x="222" y="18"/>
                    </a:cubicBezTo>
                    <a:cubicBezTo>
                      <a:pt x="221" y="20"/>
                      <a:pt x="204" y="18"/>
                      <a:pt x="207" y="22"/>
                    </a:cubicBezTo>
                    <a:cubicBezTo>
                      <a:pt x="211" y="26"/>
                      <a:pt x="222" y="30"/>
                      <a:pt x="228" y="35"/>
                    </a:cubicBezTo>
                    <a:cubicBezTo>
                      <a:pt x="233" y="40"/>
                      <a:pt x="223" y="37"/>
                      <a:pt x="217" y="33"/>
                    </a:cubicBezTo>
                    <a:cubicBezTo>
                      <a:pt x="211" y="29"/>
                      <a:pt x="203" y="31"/>
                      <a:pt x="199" y="26"/>
                    </a:cubicBezTo>
                    <a:cubicBezTo>
                      <a:pt x="196" y="22"/>
                      <a:pt x="181" y="19"/>
                      <a:pt x="178" y="22"/>
                    </a:cubicBezTo>
                    <a:cubicBezTo>
                      <a:pt x="174" y="25"/>
                      <a:pt x="188" y="30"/>
                      <a:pt x="188" y="33"/>
                    </a:cubicBezTo>
                    <a:cubicBezTo>
                      <a:pt x="188" y="36"/>
                      <a:pt x="178" y="32"/>
                      <a:pt x="176" y="33"/>
                    </a:cubicBezTo>
                    <a:cubicBezTo>
                      <a:pt x="175" y="35"/>
                      <a:pt x="166" y="25"/>
                      <a:pt x="162" y="25"/>
                    </a:cubicBezTo>
                    <a:cubicBezTo>
                      <a:pt x="157" y="25"/>
                      <a:pt x="161" y="30"/>
                      <a:pt x="161" y="36"/>
                    </a:cubicBezTo>
                    <a:cubicBezTo>
                      <a:pt x="161" y="41"/>
                      <a:pt x="152" y="45"/>
                      <a:pt x="154" y="41"/>
                    </a:cubicBezTo>
                    <a:cubicBezTo>
                      <a:pt x="157" y="37"/>
                      <a:pt x="155" y="26"/>
                      <a:pt x="150" y="25"/>
                    </a:cubicBezTo>
                    <a:cubicBezTo>
                      <a:pt x="145" y="23"/>
                      <a:pt x="132" y="29"/>
                      <a:pt x="125" y="28"/>
                    </a:cubicBezTo>
                    <a:cubicBezTo>
                      <a:pt x="119" y="28"/>
                      <a:pt x="110" y="30"/>
                      <a:pt x="116" y="34"/>
                    </a:cubicBezTo>
                    <a:cubicBezTo>
                      <a:pt x="121" y="37"/>
                      <a:pt x="115" y="39"/>
                      <a:pt x="110" y="35"/>
                    </a:cubicBezTo>
                    <a:cubicBezTo>
                      <a:pt x="105" y="32"/>
                      <a:pt x="89" y="35"/>
                      <a:pt x="92" y="38"/>
                    </a:cubicBezTo>
                    <a:cubicBezTo>
                      <a:pt x="96" y="40"/>
                      <a:pt x="97" y="47"/>
                      <a:pt x="95" y="50"/>
                    </a:cubicBezTo>
                    <a:cubicBezTo>
                      <a:pt x="93" y="53"/>
                      <a:pt x="86" y="47"/>
                      <a:pt x="79" y="47"/>
                    </a:cubicBezTo>
                    <a:cubicBezTo>
                      <a:pt x="73" y="48"/>
                      <a:pt x="41" y="63"/>
                      <a:pt x="43" y="67"/>
                    </a:cubicBezTo>
                    <a:cubicBezTo>
                      <a:pt x="45" y="71"/>
                      <a:pt x="58" y="68"/>
                      <a:pt x="63" y="70"/>
                    </a:cubicBezTo>
                    <a:cubicBezTo>
                      <a:pt x="67" y="73"/>
                      <a:pt x="61" y="81"/>
                      <a:pt x="56" y="85"/>
                    </a:cubicBezTo>
                    <a:cubicBezTo>
                      <a:pt x="51" y="89"/>
                      <a:pt x="31" y="85"/>
                      <a:pt x="31" y="89"/>
                    </a:cubicBezTo>
                    <a:cubicBezTo>
                      <a:pt x="30" y="94"/>
                      <a:pt x="0" y="94"/>
                      <a:pt x="0" y="101"/>
                    </a:cubicBezTo>
                    <a:cubicBezTo>
                      <a:pt x="0" y="104"/>
                      <a:pt x="2" y="107"/>
                      <a:pt x="5" y="107"/>
                    </a:cubicBezTo>
                    <a:cubicBezTo>
                      <a:pt x="9" y="108"/>
                      <a:pt x="14" y="107"/>
                      <a:pt x="18" y="111"/>
                    </a:cubicBezTo>
                    <a:cubicBezTo>
                      <a:pt x="22" y="115"/>
                      <a:pt x="33" y="116"/>
                      <a:pt x="40" y="113"/>
                    </a:cubicBezTo>
                    <a:cubicBezTo>
                      <a:pt x="47" y="110"/>
                      <a:pt x="53" y="113"/>
                      <a:pt x="53" y="118"/>
                    </a:cubicBezTo>
                    <a:cubicBezTo>
                      <a:pt x="52" y="122"/>
                      <a:pt x="36" y="116"/>
                      <a:pt x="31" y="119"/>
                    </a:cubicBezTo>
                    <a:cubicBezTo>
                      <a:pt x="26" y="122"/>
                      <a:pt x="11" y="119"/>
                      <a:pt x="11" y="123"/>
                    </a:cubicBezTo>
                    <a:cubicBezTo>
                      <a:pt x="12" y="126"/>
                      <a:pt x="20" y="125"/>
                      <a:pt x="26" y="127"/>
                    </a:cubicBezTo>
                    <a:cubicBezTo>
                      <a:pt x="32" y="128"/>
                      <a:pt x="26" y="130"/>
                      <a:pt x="26" y="133"/>
                    </a:cubicBezTo>
                    <a:cubicBezTo>
                      <a:pt x="26" y="136"/>
                      <a:pt x="29" y="135"/>
                      <a:pt x="36" y="138"/>
                    </a:cubicBezTo>
                    <a:cubicBezTo>
                      <a:pt x="42" y="141"/>
                      <a:pt x="52" y="143"/>
                      <a:pt x="49" y="140"/>
                    </a:cubicBezTo>
                    <a:cubicBezTo>
                      <a:pt x="45" y="136"/>
                      <a:pt x="55" y="137"/>
                      <a:pt x="57" y="139"/>
                    </a:cubicBezTo>
                    <a:cubicBezTo>
                      <a:pt x="58" y="141"/>
                      <a:pt x="63" y="136"/>
                      <a:pt x="67" y="137"/>
                    </a:cubicBezTo>
                    <a:cubicBezTo>
                      <a:pt x="72" y="138"/>
                      <a:pt x="74" y="133"/>
                      <a:pt x="77" y="135"/>
                    </a:cubicBezTo>
                    <a:cubicBezTo>
                      <a:pt x="81" y="137"/>
                      <a:pt x="97" y="139"/>
                      <a:pt x="103" y="142"/>
                    </a:cubicBezTo>
                    <a:cubicBezTo>
                      <a:pt x="109" y="145"/>
                      <a:pt x="117" y="146"/>
                      <a:pt x="116" y="150"/>
                    </a:cubicBezTo>
                    <a:cubicBezTo>
                      <a:pt x="115" y="155"/>
                      <a:pt x="121" y="158"/>
                      <a:pt x="127" y="161"/>
                    </a:cubicBezTo>
                    <a:cubicBezTo>
                      <a:pt x="134" y="164"/>
                      <a:pt x="135" y="170"/>
                      <a:pt x="135" y="174"/>
                    </a:cubicBezTo>
                    <a:cubicBezTo>
                      <a:pt x="134" y="178"/>
                      <a:pt x="141" y="181"/>
                      <a:pt x="140" y="183"/>
                    </a:cubicBezTo>
                    <a:cubicBezTo>
                      <a:pt x="139" y="185"/>
                      <a:pt x="140" y="187"/>
                      <a:pt x="144" y="191"/>
                    </a:cubicBezTo>
                    <a:cubicBezTo>
                      <a:pt x="149" y="195"/>
                      <a:pt x="138" y="198"/>
                      <a:pt x="140" y="201"/>
                    </a:cubicBezTo>
                    <a:cubicBezTo>
                      <a:pt x="143" y="204"/>
                      <a:pt x="136" y="211"/>
                      <a:pt x="144" y="212"/>
                    </a:cubicBezTo>
                    <a:cubicBezTo>
                      <a:pt x="152" y="213"/>
                      <a:pt x="150" y="207"/>
                      <a:pt x="156" y="207"/>
                    </a:cubicBezTo>
                    <a:cubicBezTo>
                      <a:pt x="162" y="207"/>
                      <a:pt x="156" y="212"/>
                      <a:pt x="159" y="215"/>
                    </a:cubicBezTo>
                    <a:cubicBezTo>
                      <a:pt x="162" y="218"/>
                      <a:pt x="169" y="217"/>
                      <a:pt x="174" y="222"/>
                    </a:cubicBezTo>
                    <a:cubicBezTo>
                      <a:pt x="180" y="227"/>
                      <a:pt x="177" y="230"/>
                      <a:pt x="171" y="226"/>
                    </a:cubicBezTo>
                    <a:cubicBezTo>
                      <a:pt x="166" y="221"/>
                      <a:pt x="150" y="222"/>
                      <a:pt x="150" y="224"/>
                    </a:cubicBezTo>
                    <a:cubicBezTo>
                      <a:pt x="150" y="225"/>
                      <a:pt x="167" y="235"/>
                      <a:pt x="171" y="234"/>
                    </a:cubicBezTo>
                    <a:cubicBezTo>
                      <a:pt x="175" y="232"/>
                      <a:pt x="181" y="240"/>
                      <a:pt x="178" y="242"/>
                    </a:cubicBezTo>
                    <a:cubicBezTo>
                      <a:pt x="176" y="245"/>
                      <a:pt x="177" y="250"/>
                      <a:pt x="177" y="253"/>
                    </a:cubicBezTo>
                    <a:cubicBezTo>
                      <a:pt x="176" y="256"/>
                      <a:pt x="170" y="253"/>
                      <a:pt x="167" y="254"/>
                    </a:cubicBezTo>
                    <a:cubicBezTo>
                      <a:pt x="163" y="254"/>
                      <a:pt x="160" y="255"/>
                      <a:pt x="160" y="260"/>
                    </a:cubicBezTo>
                    <a:cubicBezTo>
                      <a:pt x="160" y="264"/>
                      <a:pt x="154" y="266"/>
                      <a:pt x="154" y="271"/>
                    </a:cubicBezTo>
                    <a:cubicBezTo>
                      <a:pt x="153" y="276"/>
                      <a:pt x="158" y="276"/>
                      <a:pt x="161" y="278"/>
                    </a:cubicBezTo>
                    <a:cubicBezTo>
                      <a:pt x="164" y="280"/>
                      <a:pt x="156" y="282"/>
                      <a:pt x="155" y="285"/>
                    </a:cubicBezTo>
                    <a:cubicBezTo>
                      <a:pt x="155" y="289"/>
                      <a:pt x="163" y="295"/>
                      <a:pt x="166" y="297"/>
                    </a:cubicBezTo>
                    <a:cubicBezTo>
                      <a:pt x="169" y="299"/>
                      <a:pt x="167" y="307"/>
                      <a:pt x="168" y="311"/>
                    </a:cubicBezTo>
                    <a:cubicBezTo>
                      <a:pt x="169" y="315"/>
                      <a:pt x="173" y="310"/>
                      <a:pt x="173" y="315"/>
                    </a:cubicBezTo>
                    <a:cubicBezTo>
                      <a:pt x="172" y="320"/>
                      <a:pt x="176" y="320"/>
                      <a:pt x="177" y="323"/>
                    </a:cubicBezTo>
                    <a:cubicBezTo>
                      <a:pt x="177" y="326"/>
                      <a:pt x="184" y="326"/>
                      <a:pt x="183" y="330"/>
                    </a:cubicBezTo>
                    <a:cubicBezTo>
                      <a:pt x="181" y="334"/>
                      <a:pt x="185" y="338"/>
                      <a:pt x="187" y="340"/>
                    </a:cubicBezTo>
                    <a:cubicBezTo>
                      <a:pt x="188" y="342"/>
                      <a:pt x="194" y="346"/>
                      <a:pt x="196" y="349"/>
                    </a:cubicBezTo>
                    <a:cubicBezTo>
                      <a:pt x="197" y="352"/>
                      <a:pt x="200" y="357"/>
                      <a:pt x="205" y="355"/>
                    </a:cubicBezTo>
                    <a:cubicBezTo>
                      <a:pt x="209" y="354"/>
                      <a:pt x="209" y="358"/>
                      <a:pt x="213" y="358"/>
                    </a:cubicBezTo>
                    <a:cubicBezTo>
                      <a:pt x="216" y="357"/>
                      <a:pt x="221" y="359"/>
                      <a:pt x="222" y="362"/>
                    </a:cubicBezTo>
                    <a:cubicBezTo>
                      <a:pt x="223" y="364"/>
                      <a:pt x="233" y="367"/>
                      <a:pt x="236" y="367"/>
                    </a:cubicBezTo>
                    <a:cubicBezTo>
                      <a:pt x="239" y="368"/>
                      <a:pt x="239" y="362"/>
                      <a:pt x="242" y="361"/>
                    </a:cubicBezTo>
                    <a:cubicBezTo>
                      <a:pt x="245" y="360"/>
                      <a:pt x="244" y="349"/>
                      <a:pt x="246" y="348"/>
                    </a:cubicBezTo>
                    <a:cubicBezTo>
                      <a:pt x="248" y="348"/>
                      <a:pt x="248" y="337"/>
                      <a:pt x="245" y="336"/>
                    </a:cubicBezTo>
                    <a:cubicBezTo>
                      <a:pt x="243" y="335"/>
                      <a:pt x="244" y="331"/>
                      <a:pt x="249" y="332"/>
                    </a:cubicBezTo>
                    <a:cubicBezTo>
                      <a:pt x="255" y="333"/>
                      <a:pt x="253" y="327"/>
                      <a:pt x="256" y="326"/>
                    </a:cubicBezTo>
                    <a:cubicBezTo>
                      <a:pt x="258" y="326"/>
                      <a:pt x="257" y="321"/>
                      <a:pt x="259" y="320"/>
                    </a:cubicBezTo>
                    <a:cubicBezTo>
                      <a:pt x="261" y="320"/>
                      <a:pt x="261" y="316"/>
                      <a:pt x="259" y="314"/>
                    </a:cubicBezTo>
                    <a:cubicBezTo>
                      <a:pt x="258" y="313"/>
                      <a:pt x="259" y="311"/>
                      <a:pt x="262" y="311"/>
                    </a:cubicBezTo>
                    <a:cubicBezTo>
                      <a:pt x="265" y="310"/>
                      <a:pt x="264" y="306"/>
                      <a:pt x="261" y="305"/>
                    </a:cubicBezTo>
                    <a:cubicBezTo>
                      <a:pt x="257" y="303"/>
                      <a:pt x="258" y="299"/>
                      <a:pt x="262" y="302"/>
                    </a:cubicBezTo>
                    <a:cubicBezTo>
                      <a:pt x="266" y="304"/>
                      <a:pt x="268" y="302"/>
                      <a:pt x="266" y="299"/>
                    </a:cubicBezTo>
                    <a:cubicBezTo>
                      <a:pt x="264" y="297"/>
                      <a:pt x="269" y="295"/>
                      <a:pt x="274" y="295"/>
                    </a:cubicBezTo>
                    <a:cubicBezTo>
                      <a:pt x="279" y="294"/>
                      <a:pt x="281" y="292"/>
                      <a:pt x="281" y="288"/>
                    </a:cubicBezTo>
                    <a:cubicBezTo>
                      <a:pt x="280" y="284"/>
                      <a:pt x="286" y="284"/>
                      <a:pt x="285" y="288"/>
                    </a:cubicBezTo>
                    <a:cubicBezTo>
                      <a:pt x="283" y="291"/>
                      <a:pt x="284" y="294"/>
                      <a:pt x="286" y="292"/>
                    </a:cubicBezTo>
                    <a:cubicBezTo>
                      <a:pt x="289" y="289"/>
                      <a:pt x="293" y="291"/>
                      <a:pt x="301" y="289"/>
                    </a:cubicBezTo>
                    <a:cubicBezTo>
                      <a:pt x="309" y="286"/>
                      <a:pt x="317" y="280"/>
                      <a:pt x="319" y="273"/>
                    </a:cubicBezTo>
                    <a:cubicBezTo>
                      <a:pt x="321" y="267"/>
                      <a:pt x="330" y="268"/>
                      <a:pt x="329" y="263"/>
                    </a:cubicBezTo>
                    <a:cubicBezTo>
                      <a:pt x="328" y="259"/>
                      <a:pt x="331" y="257"/>
                      <a:pt x="337" y="260"/>
                    </a:cubicBezTo>
                    <a:cubicBezTo>
                      <a:pt x="343" y="263"/>
                      <a:pt x="338" y="258"/>
                      <a:pt x="344" y="258"/>
                    </a:cubicBezTo>
                    <a:cubicBezTo>
                      <a:pt x="351" y="258"/>
                      <a:pt x="350" y="256"/>
                      <a:pt x="356" y="256"/>
                    </a:cubicBezTo>
                    <a:cubicBezTo>
                      <a:pt x="363" y="255"/>
                      <a:pt x="379" y="253"/>
                      <a:pt x="385" y="248"/>
                    </a:cubicBezTo>
                    <a:cubicBezTo>
                      <a:pt x="391" y="243"/>
                      <a:pt x="403" y="239"/>
                      <a:pt x="408" y="236"/>
                    </a:cubicBezTo>
                    <a:cubicBezTo>
                      <a:pt x="413" y="233"/>
                      <a:pt x="414" y="230"/>
                      <a:pt x="411" y="232"/>
                    </a:cubicBezTo>
                    <a:cubicBezTo>
                      <a:pt x="408" y="234"/>
                      <a:pt x="402" y="234"/>
                      <a:pt x="397" y="233"/>
                    </a:cubicBezTo>
                    <a:cubicBezTo>
                      <a:pt x="392" y="231"/>
                      <a:pt x="384" y="227"/>
                      <a:pt x="379" y="230"/>
                    </a:cubicBezTo>
                    <a:cubicBezTo>
                      <a:pt x="373" y="234"/>
                      <a:pt x="377" y="226"/>
                      <a:pt x="381" y="225"/>
                    </a:cubicBezTo>
                    <a:cubicBezTo>
                      <a:pt x="386" y="225"/>
                      <a:pt x="384" y="222"/>
                      <a:pt x="383" y="218"/>
                    </a:cubicBezTo>
                    <a:cubicBezTo>
                      <a:pt x="382" y="213"/>
                      <a:pt x="390" y="216"/>
                      <a:pt x="394" y="221"/>
                    </a:cubicBezTo>
                    <a:cubicBezTo>
                      <a:pt x="398" y="227"/>
                      <a:pt x="405" y="229"/>
                      <a:pt x="412" y="227"/>
                    </a:cubicBezTo>
                    <a:cubicBezTo>
                      <a:pt x="418" y="226"/>
                      <a:pt x="412" y="220"/>
                      <a:pt x="415" y="217"/>
                    </a:cubicBezTo>
                    <a:cubicBezTo>
                      <a:pt x="417" y="213"/>
                      <a:pt x="395" y="202"/>
                      <a:pt x="394" y="198"/>
                    </a:cubicBezTo>
                    <a:cubicBezTo>
                      <a:pt x="393" y="194"/>
                      <a:pt x="399" y="197"/>
                      <a:pt x="406" y="200"/>
                    </a:cubicBezTo>
                    <a:cubicBezTo>
                      <a:pt x="412" y="202"/>
                      <a:pt x="413" y="195"/>
                      <a:pt x="413" y="191"/>
                    </a:cubicBezTo>
                    <a:cubicBezTo>
                      <a:pt x="413" y="188"/>
                      <a:pt x="400" y="188"/>
                      <a:pt x="394" y="191"/>
                    </a:cubicBezTo>
                    <a:cubicBezTo>
                      <a:pt x="388" y="194"/>
                      <a:pt x="382" y="187"/>
                      <a:pt x="390" y="186"/>
                    </a:cubicBezTo>
                    <a:cubicBezTo>
                      <a:pt x="398" y="185"/>
                      <a:pt x="391" y="182"/>
                      <a:pt x="393" y="179"/>
                    </a:cubicBezTo>
                    <a:cubicBezTo>
                      <a:pt x="396" y="177"/>
                      <a:pt x="406" y="186"/>
                      <a:pt x="411" y="184"/>
                    </a:cubicBezTo>
                    <a:cubicBezTo>
                      <a:pt x="417" y="183"/>
                      <a:pt x="420" y="185"/>
                      <a:pt x="425" y="181"/>
                    </a:cubicBezTo>
                    <a:cubicBezTo>
                      <a:pt x="429" y="177"/>
                      <a:pt x="417" y="174"/>
                      <a:pt x="414" y="171"/>
                    </a:cubicBezTo>
                    <a:cubicBezTo>
                      <a:pt x="412" y="168"/>
                      <a:pt x="427" y="169"/>
                      <a:pt x="432" y="169"/>
                    </a:cubicBezTo>
                    <a:cubicBezTo>
                      <a:pt x="437" y="170"/>
                      <a:pt x="438" y="162"/>
                      <a:pt x="434" y="164"/>
                    </a:cubicBezTo>
                    <a:cubicBezTo>
                      <a:pt x="430" y="165"/>
                      <a:pt x="417" y="159"/>
                      <a:pt x="420" y="155"/>
                    </a:cubicBezTo>
                    <a:cubicBezTo>
                      <a:pt x="422" y="151"/>
                      <a:pt x="428" y="156"/>
                      <a:pt x="434" y="152"/>
                    </a:cubicBezTo>
                    <a:cubicBezTo>
                      <a:pt x="440" y="149"/>
                      <a:pt x="434" y="138"/>
                      <a:pt x="430" y="138"/>
                    </a:cubicBezTo>
                    <a:cubicBezTo>
                      <a:pt x="426" y="138"/>
                      <a:pt x="416" y="136"/>
                      <a:pt x="416" y="134"/>
                    </a:cubicBezTo>
                    <a:cubicBezTo>
                      <a:pt x="416" y="132"/>
                      <a:pt x="407" y="130"/>
                      <a:pt x="410" y="128"/>
                    </a:cubicBezTo>
                    <a:cubicBezTo>
                      <a:pt x="412" y="126"/>
                      <a:pt x="415" y="131"/>
                      <a:pt x="421" y="127"/>
                    </a:cubicBezTo>
                    <a:cubicBezTo>
                      <a:pt x="426" y="123"/>
                      <a:pt x="437" y="128"/>
                      <a:pt x="442" y="127"/>
                    </a:cubicBezTo>
                    <a:cubicBezTo>
                      <a:pt x="447" y="126"/>
                      <a:pt x="440" y="116"/>
                      <a:pt x="437" y="118"/>
                    </a:cubicBezTo>
                    <a:cubicBezTo>
                      <a:pt x="435" y="120"/>
                      <a:pt x="425" y="120"/>
                      <a:pt x="424" y="115"/>
                    </a:cubicBezTo>
                    <a:cubicBezTo>
                      <a:pt x="423" y="110"/>
                      <a:pt x="433" y="115"/>
                      <a:pt x="435" y="113"/>
                    </a:cubicBezTo>
                    <a:cubicBezTo>
                      <a:pt x="437" y="110"/>
                      <a:pt x="421" y="104"/>
                      <a:pt x="419" y="109"/>
                    </a:cubicBezTo>
                    <a:cubicBezTo>
                      <a:pt x="417" y="114"/>
                      <a:pt x="408" y="113"/>
                      <a:pt x="412" y="110"/>
                    </a:cubicBezTo>
                    <a:cubicBezTo>
                      <a:pt x="417" y="107"/>
                      <a:pt x="418" y="99"/>
                      <a:pt x="417" y="95"/>
                    </a:cubicBezTo>
                    <a:cubicBezTo>
                      <a:pt x="417" y="91"/>
                      <a:pt x="434" y="90"/>
                      <a:pt x="432" y="84"/>
                    </a:cubicBezTo>
                    <a:cubicBezTo>
                      <a:pt x="430" y="77"/>
                      <a:pt x="440" y="76"/>
                      <a:pt x="445" y="76"/>
                    </a:cubicBezTo>
                    <a:cubicBezTo>
                      <a:pt x="451" y="76"/>
                      <a:pt x="445" y="69"/>
                      <a:pt x="440" y="69"/>
                    </a:cubicBezTo>
                    <a:cubicBezTo>
                      <a:pt x="434" y="70"/>
                      <a:pt x="429" y="76"/>
                      <a:pt x="426" y="74"/>
                    </a:cubicBezTo>
                    <a:cubicBezTo>
                      <a:pt x="424" y="71"/>
                      <a:pt x="432" y="67"/>
                      <a:pt x="437" y="67"/>
                    </a:cubicBezTo>
                    <a:cubicBezTo>
                      <a:pt x="442" y="67"/>
                      <a:pt x="453" y="66"/>
                      <a:pt x="457" y="64"/>
                    </a:cubicBezTo>
                    <a:cubicBezTo>
                      <a:pt x="461" y="62"/>
                      <a:pt x="450" y="60"/>
                      <a:pt x="443" y="60"/>
                    </a:cubicBezTo>
                    <a:cubicBezTo>
                      <a:pt x="435" y="61"/>
                      <a:pt x="435" y="58"/>
                      <a:pt x="446" y="58"/>
                    </a:cubicBezTo>
                    <a:cubicBezTo>
                      <a:pt x="458" y="58"/>
                      <a:pt x="456" y="55"/>
                      <a:pt x="464" y="54"/>
                    </a:cubicBezTo>
                    <a:cubicBezTo>
                      <a:pt x="472" y="53"/>
                      <a:pt x="470" y="50"/>
                      <a:pt x="475" y="50"/>
                    </a:cubicBezTo>
                    <a:cubicBezTo>
                      <a:pt x="480" y="50"/>
                      <a:pt x="493" y="44"/>
                      <a:pt x="493" y="41"/>
                    </a:cubicBezTo>
                    <a:cubicBezTo>
                      <a:pt x="493" y="39"/>
                      <a:pt x="474" y="34"/>
                      <a:pt x="465" y="34"/>
                    </a:cubicBezTo>
                    <a:close/>
                    <a:moveTo>
                      <a:pt x="169" y="241"/>
                    </a:moveTo>
                    <a:cubicBezTo>
                      <a:pt x="169" y="237"/>
                      <a:pt x="165" y="239"/>
                      <a:pt x="162" y="235"/>
                    </a:cubicBezTo>
                    <a:cubicBezTo>
                      <a:pt x="160" y="230"/>
                      <a:pt x="148" y="228"/>
                      <a:pt x="147" y="232"/>
                    </a:cubicBezTo>
                    <a:cubicBezTo>
                      <a:pt x="146" y="233"/>
                      <a:pt x="142" y="235"/>
                      <a:pt x="145" y="239"/>
                    </a:cubicBezTo>
                    <a:cubicBezTo>
                      <a:pt x="149" y="242"/>
                      <a:pt x="151" y="241"/>
                      <a:pt x="154" y="244"/>
                    </a:cubicBezTo>
                    <a:cubicBezTo>
                      <a:pt x="158" y="247"/>
                      <a:pt x="169" y="245"/>
                      <a:pt x="169" y="24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27">
                <a:extLst>
                  <a:ext uri="{FF2B5EF4-FFF2-40B4-BE49-F238E27FC236}">
                    <a16:creationId xmlns:a16="http://schemas.microsoft.com/office/drawing/2014/main" id="{73F5609B-470D-48E4-9062-B8DD90BE8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409" y="2456146"/>
                <a:ext cx="718958" cy="495617"/>
              </a:xfrm>
              <a:custGeom>
                <a:avLst/>
                <a:gdLst>
                  <a:gd name="T0" fmla="*/ 285 w 312"/>
                  <a:gd name="T1" fmla="*/ 178 h 215"/>
                  <a:gd name="T2" fmla="*/ 249 w 312"/>
                  <a:gd name="T3" fmla="*/ 163 h 215"/>
                  <a:gd name="T4" fmla="*/ 230 w 312"/>
                  <a:gd name="T5" fmla="*/ 147 h 215"/>
                  <a:gd name="T6" fmla="*/ 218 w 312"/>
                  <a:gd name="T7" fmla="*/ 25 h 215"/>
                  <a:gd name="T8" fmla="*/ 182 w 312"/>
                  <a:gd name="T9" fmla="*/ 20 h 215"/>
                  <a:gd name="T10" fmla="*/ 132 w 312"/>
                  <a:gd name="T11" fmla="*/ 14 h 215"/>
                  <a:gd name="T12" fmla="*/ 110 w 312"/>
                  <a:gd name="T13" fmla="*/ 8 h 215"/>
                  <a:gd name="T14" fmla="*/ 96 w 312"/>
                  <a:gd name="T15" fmla="*/ 7 h 215"/>
                  <a:gd name="T16" fmla="*/ 85 w 312"/>
                  <a:gd name="T17" fmla="*/ 6 h 215"/>
                  <a:gd name="T18" fmla="*/ 66 w 312"/>
                  <a:gd name="T19" fmla="*/ 15 h 215"/>
                  <a:gd name="T20" fmla="*/ 39 w 312"/>
                  <a:gd name="T21" fmla="*/ 24 h 215"/>
                  <a:gd name="T22" fmla="*/ 13 w 312"/>
                  <a:gd name="T23" fmla="*/ 42 h 215"/>
                  <a:gd name="T24" fmla="*/ 49 w 312"/>
                  <a:gd name="T25" fmla="*/ 62 h 215"/>
                  <a:gd name="T26" fmla="*/ 50 w 312"/>
                  <a:gd name="T27" fmla="*/ 73 h 215"/>
                  <a:gd name="T28" fmla="*/ 33 w 312"/>
                  <a:gd name="T29" fmla="*/ 69 h 215"/>
                  <a:gd name="T30" fmla="*/ 12 w 312"/>
                  <a:gd name="T31" fmla="*/ 75 h 215"/>
                  <a:gd name="T32" fmla="*/ 11 w 312"/>
                  <a:gd name="T33" fmla="*/ 90 h 215"/>
                  <a:gd name="T34" fmla="*/ 42 w 312"/>
                  <a:gd name="T35" fmla="*/ 97 h 215"/>
                  <a:gd name="T36" fmla="*/ 55 w 312"/>
                  <a:gd name="T37" fmla="*/ 108 h 215"/>
                  <a:gd name="T38" fmla="*/ 30 w 312"/>
                  <a:gd name="T39" fmla="*/ 112 h 215"/>
                  <a:gd name="T40" fmla="*/ 15 w 312"/>
                  <a:gd name="T41" fmla="*/ 134 h 215"/>
                  <a:gd name="T42" fmla="*/ 32 w 312"/>
                  <a:gd name="T43" fmla="*/ 156 h 215"/>
                  <a:gd name="T44" fmla="*/ 49 w 312"/>
                  <a:gd name="T45" fmla="*/ 160 h 215"/>
                  <a:gd name="T46" fmla="*/ 68 w 312"/>
                  <a:gd name="T47" fmla="*/ 168 h 215"/>
                  <a:gd name="T48" fmla="*/ 85 w 312"/>
                  <a:gd name="T49" fmla="*/ 166 h 215"/>
                  <a:gd name="T50" fmla="*/ 73 w 312"/>
                  <a:gd name="T51" fmla="*/ 191 h 215"/>
                  <a:gd name="T52" fmla="*/ 41 w 312"/>
                  <a:gd name="T53" fmla="*/ 212 h 215"/>
                  <a:gd name="T54" fmla="*/ 60 w 312"/>
                  <a:gd name="T55" fmla="*/ 204 h 215"/>
                  <a:gd name="T56" fmla="*/ 78 w 312"/>
                  <a:gd name="T57" fmla="*/ 196 h 215"/>
                  <a:gd name="T58" fmla="*/ 104 w 312"/>
                  <a:gd name="T59" fmla="*/ 178 h 215"/>
                  <a:gd name="T60" fmla="*/ 117 w 312"/>
                  <a:gd name="T61" fmla="*/ 166 h 215"/>
                  <a:gd name="T62" fmla="*/ 123 w 312"/>
                  <a:gd name="T63" fmla="*/ 152 h 215"/>
                  <a:gd name="T64" fmla="*/ 139 w 312"/>
                  <a:gd name="T65" fmla="*/ 136 h 215"/>
                  <a:gd name="T66" fmla="*/ 136 w 312"/>
                  <a:gd name="T67" fmla="*/ 143 h 215"/>
                  <a:gd name="T68" fmla="*/ 130 w 312"/>
                  <a:gd name="T69" fmla="*/ 160 h 215"/>
                  <a:gd name="T70" fmla="*/ 161 w 312"/>
                  <a:gd name="T71" fmla="*/ 153 h 215"/>
                  <a:gd name="T72" fmla="*/ 160 w 312"/>
                  <a:gd name="T73" fmla="*/ 140 h 215"/>
                  <a:gd name="T74" fmla="*/ 177 w 312"/>
                  <a:gd name="T75" fmla="*/ 143 h 215"/>
                  <a:gd name="T76" fmla="*/ 181 w 312"/>
                  <a:gd name="T77" fmla="*/ 148 h 215"/>
                  <a:gd name="T78" fmla="*/ 196 w 312"/>
                  <a:gd name="T79" fmla="*/ 151 h 215"/>
                  <a:gd name="T80" fmla="*/ 231 w 312"/>
                  <a:gd name="T81" fmla="*/ 153 h 215"/>
                  <a:gd name="T82" fmla="*/ 243 w 312"/>
                  <a:gd name="T83" fmla="*/ 165 h 215"/>
                  <a:gd name="T84" fmla="*/ 263 w 312"/>
                  <a:gd name="T85" fmla="*/ 172 h 215"/>
                  <a:gd name="T86" fmla="*/ 268 w 312"/>
                  <a:gd name="T87" fmla="*/ 177 h 215"/>
                  <a:gd name="T88" fmla="*/ 263 w 312"/>
                  <a:gd name="T89" fmla="*/ 185 h 215"/>
                  <a:gd name="T90" fmla="*/ 268 w 312"/>
                  <a:gd name="T91" fmla="*/ 186 h 215"/>
                  <a:gd name="T92" fmla="*/ 275 w 312"/>
                  <a:gd name="T93" fmla="*/ 184 h 215"/>
                  <a:gd name="T94" fmla="*/ 277 w 312"/>
                  <a:gd name="T95" fmla="*/ 187 h 215"/>
                  <a:gd name="T96" fmla="*/ 277 w 312"/>
                  <a:gd name="T97" fmla="*/ 195 h 215"/>
                  <a:gd name="T98" fmla="*/ 286 w 312"/>
                  <a:gd name="T99" fmla="*/ 195 h 215"/>
                  <a:gd name="T100" fmla="*/ 288 w 312"/>
                  <a:gd name="T101" fmla="*/ 203 h 215"/>
                  <a:gd name="T102" fmla="*/ 282 w 312"/>
                  <a:gd name="T103" fmla="*/ 214 h 215"/>
                  <a:gd name="T104" fmla="*/ 291 w 312"/>
                  <a:gd name="T105" fmla="*/ 208 h 215"/>
                  <a:gd name="T106" fmla="*/ 300 w 312"/>
                  <a:gd name="T107" fmla="*/ 213 h 215"/>
                  <a:gd name="T108" fmla="*/ 309 w 312"/>
                  <a:gd name="T109" fmla="*/ 21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12" h="215">
                    <a:moveTo>
                      <a:pt x="307" y="203"/>
                    </a:moveTo>
                    <a:cubicBezTo>
                      <a:pt x="308" y="200"/>
                      <a:pt x="308" y="198"/>
                      <a:pt x="299" y="195"/>
                    </a:cubicBezTo>
                    <a:cubicBezTo>
                      <a:pt x="290" y="191"/>
                      <a:pt x="291" y="189"/>
                      <a:pt x="285" y="178"/>
                    </a:cubicBezTo>
                    <a:cubicBezTo>
                      <a:pt x="279" y="167"/>
                      <a:pt x="268" y="162"/>
                      <a:pt x="268" y="158"/>
                    </a:cubicBezTo>
                    <a:cubicBezTo>
                      <a:pt x="268" y="154"/>
                      <a:pt x="257" y="155"/>
                      <a:pt x="257" y="158"/>
                    </a:cubicBezTo>
                    <a:cubicBezTo>
                      <a:pt x="257" y="161"/>
                      <a:pt x="252" y="162"/>
                      <a:pt x="249" y="163"/>
                    </a:cubicBezTo>
                    <a:cubicBezTo>
                      <a:pt x="247" y="165"/>
                      <a:pt x="246" y="162"/>
                      <a:pt x="243" y="159"/>
                    </a:cubicBezTo>
                    <a:cubicBezTo>
                      <a:pt x="241" y="156"/>
                      <a:pt x="235" y="153"/>
                      <a:pt x="235" y="151"/>
                    </a:cubicBezTo>
                    <a:cubicBezTo>
                      <a:pt x="235" y="149"/>
                      <a:pt x="234" y="145"/>
                      <a:pt x="230" y="147"/>
                    </a:cubicBezTo>
                    <a:cubicBezTo>
                      <a:pt x="226" y="149"/>
                      <a:pt x="224" y="147"/>
                      <a:pt x="222" y="149"/>
                    </a:cubicBezTo>
                    <a:cubicBezTo>
                      <a:pt x="221" y="150"/>
                      <a:pt x="218" y="148"/>
                      <a:pt x="218" y="148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217" y="24"/>
                      <a:pt x="215" y="24"/>
                      <a:pt x="214" y="24"/>
                    </a:cubicBezTo>
                    <a:cubicBezTo>
                      <a:pt x="209" y="22"/>
                      <a:pt x="202" y="18"/>
                      <a:pt x="197" y="19"/>
                    </a:cubicBezTo>
                    <a:cubicBezTo>
                      <a:pt x="193" y="20"/>
                      <a:pt x="185" y="21"/>
                      <a:pt x="182" y="20"/>
                    </a:cubicBezTo>
                    <a:cubicBezTo>
                      <a:pt x="179" y="18"/>
                      <a:pt x="175" y="17"/>
                      <a:pt x="170" y="18"/>
                    </a:cubicBezTo>
                    <a:cubicBezTo>
                      <a:pt x="164" y="19"/>
                      <a:pt x="160" y="15"/>
                      <a:pt x="152" y="13"/>
                    </a:cubicBezTo>
                    <a:cubicBezTo>
                      <a:pt x="145" y="11"/>
                      <a:pt x="134" y="13"/>
                      <a:pt x="132" y="14"/>
                    </a:cubicBezTo>
                    <a:cubicBezTo>
                      <a:pt x="129" y="15"/>
                      <a:pt x="130" y="12"/>
                      <a:pt x="127" y="12"/>
                    </a:cubicBezTo>
                    <a:cubicBezTo>
                      <a:pt x="124" y="12"/>
                      <a:pt x="126" y="11"/>
                      <a:pt x="124" y="8"/>
                    </a:cubicBezTo>
                    <a:cubicBezTo>
                      <a:pt x="123" y="5"/>
                      <a:pt x="114" y="8"/>
                      <a:pt x="110" y="8"/>
                    </a:cubicBezTo>
                    <a:cubicBezTo>
                      <a:pt x="107" y="8"/>
                      <a:pt x="106" y="6"/>
                      <a:pt x="106" y="5"/>
                    </a:cubicBezTo>
                    <a:cubicBezTo>
                      <a:pt x="107" y="3"/>
                      <a:pt x="104" y="4"/>
                      <a:pt x="102" y="6"/>
                    </a:cubicBezTo>
                    <a:cubicBezTo>
                      <a:pt x="101" y="8"/>
                      <a:pt x="98" y="8"/>
                      <a:pt x="96" y="7"/>
                    </a:cubicBezTo>
                    <a:cubicBezTo>
                      <a:pt x="95" y="6"/>
                      <a:pt x="99" y="5"/>
                      <a:pt x="99" y="3"/>
                    </a:cubicBezTo>
                    <a:cubicBezTo>
                      <a:pt x="100" y="2"/>
                      <a:pt x="95" y="1"/>
                      <a:pt x="93" y="0"/>
                    </a:cubicBezTo>
                    <a:cubicBezTo>
                      <a:pt x="91" y="0"/>
                      <a:pt x="88" y="2"/>
                      <a:pt x="85" y="6"/>
                    </a:cubicBezTo>
                    <a:cubicBezTo>
                      <a:pt x="81" y="9"/>
                      <a:pt x="75" y="9"/>
                      <a:pt x="72" y="8"/>
                    </a:cubicBezTo>
                    <a:cubicBezTo>
                      <a:pt x="68" y="8"/>
                      <a:pt x="64" y="9"/>
                      <a:pt x="64" y="11"/>
                    </a:cubicBezTo>
                    <a:cubicBezTo>
                      <a:pt x="65" y="13"/>
                      <a:pt x="69" y="12"/>
                      <a:pt x="66" y="15"/>
                    </a:cubicBezTo>
                    <a:cubicBezTo>
                      <a:pt x="64" y="17"/>
                      <a:pt x="63" y="11"/>
                      <a:pt x="60" y="14"/>
                    </a:cubicBezTo>
                    <a:cubicBezTo>
                      <a:pt x="58" y="17"/>
                      <a:pt x="50" y="17"/>
                      <a:pt x="48" y="16"/>
                    </a:cubicBezTo>
                    <a:cubicBezTo>
                      <a:pt x="47" y="16"/>
                      <a:pt x="41" y="22"/>
                      <a:pt x="39" y="24"/>
                    </a:cubicBezTo>
                    <a:cubicBezTo>
                      <a:pt x="37" y="26"/>
                      <a:pt x="40" y="28"/>
                      <a:pt x="36" y="33"/>
                    </a:cubicBezTo>
                    <a:cubicBezTo>
                      <a:pt x="31" y="38"/>
                      <a:pt x="18" y="37"/>
                      <a:pt x="15" y="37"/>
                    </a:cubicBezTo>
                    <a:cubicBezTo>
                      <a:pt x="13" y="37"/>
                      <a:pt x="15" y="40"/>
                      <a:pt x="13" y="42"/>
                    </a:cubicBezTo>
                    <a:cubicBezTo>
                      <a:pt x="12" y="44"/>
                      <a:pt x="15" y="46"/>
                      <a:pt x="22" y="47"/>
                    </a:cubicBezTo>
                    <a:cubicBezTo>
                      <a:pt x="29" y="49"/>
                      <a:pt x="34" y="59"/>
                      <a:pt x="35" y="61"/>
                    </a:cubicBezTo>
                    <a:cubicBezTo>
                      <a:pt x="36" y="64"/>
                      <a:pt x="45" y="61"/>
                      <a:pt x="49" y="62"/>
                    </a:cubicBezTo>
                    <a:cubicBezTo>
                      <a:pt x="52" y="62"/>
                      <a:pt x="48" y="67"/>
                      <a:pt x="52" y="69"/>
                    </a:cubicBezTo>
                    <a:cubicBezTo>
                      <a:pt x="55" y="70"/>
                      <a:pt x="59" y="68"/>
                      <a:pt x="60" y="70"/>
                    </a:cubicBezTo>
                    <a:cubicBezTo>
                      <a:pt x="61" y="73"/>
                      <a:pt x="54" y="70"/>
                      <a:pt x="50" y="73"/>
                    </a:cubicBezTo>
                    <a:cubicBezTo>
                      <a:pt x="47" y="76"/>
                      <a:pt x="45" y="77"/>
                      <a:pt x="44" y="75"/>
                    </a:cubicBezTo>
                    <a:cubicBezTo>
                      <a:pt x="42" y="73"/>
                      <a:pt x="36" y="74"/>
                      <a:pt x="33" y="75"/>
                    </a:cubicBezTo>
                    <a:cubicBezTo>
                      <a:pt x="30" y="75"/>
                      <a:pt x="33" y="71"/>
                      <a:pt x="33" y="69"/>
                    </a:cubicBezTo>
                    <a:cubicBezTo>
                      <a:pt x="34" y="67"/>
                      <a:pt x="29" y="66"/>
                      <a:pt x="23" y="70"/>
                    </a:cubicBezTo>
                    <a:cubicBezTo>
                      <a:pt x="17" y="73"/>
                      <a:pt x="20" y="72"/>
                      <a:pt x="19" y="74"/>
                    </a:cubicBezTo>
                    <a:cubicBezTo>
                      <a:pt x="18" y="77"/>
                      <a:pt x="16" y="73"/>
                      <a:pt x="12" y="75"/>
                    </a:cubicBezTo>
                    <a:cubicBezTo>
                      <a:pt x="8" y="77"/>
                      <a:pt x="2" y="79"/>
                      <a:pt x="1" y="81"/>
                    </a:cubicBezTo>
                    <a:cubicBezTo>
                      <a:pt x="0" y="84"/>
                      <a:pt x="9" y="85"/>
                      <a:pt x="13" y="86"/>
                    </a:cubicBezTo>
                    <a:cubicBezTo>
                      <a:pt x="16" y="87"/>
                      <a:pt x="8" y="89"/>
                      <a:pt x="11" y="90"/>
                    </a:cubicBezTo>
                    <a:cubicBezTo>
                      <a:pt x="14" y="91"/>
                      <a:pt x="13" y="93"/>
                      <a:pt x="17" y="96"/>
                    </a:cubicBezTo>
                    <a:cubicBezTo>
                      <a:pt x="22" y="98"/>
                      <a:pt x="32" y="96"/>
                      <a:pt x="34" y="96"/>
                    </a:cubicBezTo>
                    <a:cubicBezTo>
                      <a:pt x="37" y="96"/>
                      <a:pt x="40" y="99"/>
                      <a:pt x="42" y="97"/>
                    </a:cubicBezTo>
                    <a:cubicBezTo>
                      <a:pt x="44" y="94"/>
                      <a:pt x="52" y="88"/>
                      <a:pt x="56" y="92"/>
                    </a:cubicBezTo>
                    <a:cubicBezTo>
                      <a:pt x="60" y="95"/>
                      <a:pt x="52" y="95"/>
                      <a:pt x="54" y="97"/>
                    </a:cubicBezTo>
                    <a:cubicBezTo>
                      <a:pt x="56" y="100"/>
                      <a:pt x="58" y="105"/>
                      <a:pt x="55" y="108"/>
                    </a:cubicBezTo>
                    <a:cubicBezTo>
                      <a:pt x="51" y="111"/>
                      <a:pt x="47" y="109"/>
                      <a:pt x="45" y="109"/>
                    </a:cubicBezTo>
                    <a:cubicBezTo>
                      <a:pt x="43" y="108"/>
                      <a:pt x="44" y="113"/>
                      <a:pt x="40" y="115"/>
                    </a:cubicBezTo>
                    <a:cubicBezTo>
                      <a:pt x="37" y="118"/>
                      <a:pt x="35" y="112"/>
                      <a:pt x="30" y="112"/>
                    </a:cubicBezTo>
                    <a:cubicBezTo>
                      <a:pt x="26" y="112"/>
                      <a:pt x="27" y="118"/>
                      <a:pt x="27" y="121"/>
                    </a:cubicBezTo>
                    <a:cubicBezTo>
                      <a:pt x="27" y="123"/>
                      <a:pt x="21" y="120"/>
                      <a:pt x="19" y="126"/>
                    </a:cubicBezTo>
                    <a:cubicBezTo>
                      <a:pt x="17" y="133"/>
                      <a:pt x="11" y="127"/>
                      <a:pt x="15" y="134"/>
                    </a:cubicBezTo>
                    <a:cubicBezTo>
                      <a:pt x="20" y="140"/>
                      <a:pt x="19" y="136"/>
                      <a:pt x="22" y="138"/>
                    </a:cubicBezTo>
                    <a:cubicBezTo>
                      <a:pt x="26" y="141"/>
                      <a:pt x="19" y="145"/>
                      <a:pt x="22" y="146"/>
                    </a:cubicBezTo>
                    <a:cubicBezTo>
                      <a:pt x="26" y="147"/>
                      <a:pt x="30" y="153"/>
                      <a:pt x="32" y="156"/>
                    </a:cubicBezTo>
                    <a:cubicBezTo>
                      <a:pt x="35" y="158"/>
                      <a:pt x="38" y="154"/>
                      <a:pt x="42" y="154"/>
                    </a:cubicBezTo>
                    <a:cubicBezTo>
                      <a:pt x="45" y="154"/>
                      <a:pt x="44" y="149"/>
                      <a:pt x="46" y="151"/>
                    </a:cubicBezTo>
                    <a:cubicBezTo>
                      <a:pt x="48" y="153"/>
                      <a:pt x="51" y="158"/>
                      <a:pt x="49" y="160"/>
                    </a:cubicBezTo>
                    <a:cubicBezTo>
                      <a:pt x="47" y="161"/>
                      <a:pt x="48" y="166"/>
                      <a:pt x="48" y="168"/>
                    </a:cubicBezTo>
                    <a:cubicBezTo>
                      <a:pt x="48" y="170"/>
                      <a:pt x="56" y="169"/>
                      <a:pt x="57" y="167"/>
                    </a:cubicBezTo>
                    <a:cubicBezTo>
                      <a:pt x="57" y="164"/>
                      <a:pt x="64" y="164"/>
                      <a:pt x="68" y="168"/>
                    </a:cubicBezTo>
                    <a:cubicBezTo>
                      <a:pt x="72" y="172"/>
                      <a:pt x="73" y="172"/>
                      <a:pt x="73" y="169"/>
                    </a:cubicBezTo>
                    <a:cubicBezTo>
                      <a:pt x="73" y="166"/>
                      <a:pt x="76" y="163"/>
                      <a:pt x="76" y="165"/>
                    </a:cubicBezTo>
                    <a:cubicBezTo>
                      <a:pt x="76" y="168"/>
                      <a:pt x="80" y="169"/>
                      <a:pt x="85" y="166"/>
                    </a:cubicBezTo>
                    <a:cubicBezTo>
                      <a:pt x="91" y="164"/>
                      <a:pt x="88" y="166"/>
                      <a:pt x="85" y="170"/>
                    </a:cubicBezTo>
                    <a:cubicBezTo>
                      <a:pt x="81" y="175"/>
                      <a:pt x="85" y="182"/>
                      <a:pt x="82" y="183"/>
                    </a:cubicBezTo>
                    <a:cubicBezTo>
                      <a:pt x="80" y="183"/>
                      <a:pt x="77" y="191"/>
                      <a:pt x="73" y="191"/>
                    </a:cubicBezTo>
                    <a:cubicBezTo>
                      <a:pt x="68" y="192"/>
                      <a:pt x="60" y="201"/>
                      <a:pt x="59" y="202"/>
                    </a:cubicBezTo>
                    <a:cubicBezTo>
                      <a:pt x="58" y="203"/>
                      <a:pt x="48" y="199"/>
                      <a:pt x="47" y="203"/>
                    </a:cubicBezTo>
                    <a:cubicBezTo>
                      <a:pt x="45" y="207"/>
                      <a:pt x="39" y="210"/>
                      <a:pt x="41" y="212"/>
                    </a:cubicBezTo>
                    <a:cubicBezTo>
                      <a:pt x="42" y="213"/>
                      <a:pt x="50" y="209"/>
                      <a:pt x="50" y="207"/>
                    </a:cubicBezTo>
                    <a:cubicBezTo>
                      <a:pt x="51" y="205"/>
                      <a:pt x="52" y="205"/>
                      <a:pt x="53" y="207"/>
                    </a:cubicBezTo>
                    <a:cubicBezTo>
                      <a:pt x="55" y="208"/>
                      <a:pt x="58" y="206"/>
                      <a:pt x="60" y="204"/>
                    </a:cubicBezTo>
                    <a:cubicBezTo>
                      <a:pt x="61" y="203"/>
                      <a:pt x="64" y="204"/>
                      <a:pt x="66" y="204"/>
                    </a:cubicBezTo>
                    <a:cubicBezTo>
                      <a:pt x="67" y="204"/>
                      <a:pt x="68" y="202"/>
                      <a:pt x="73" y="201"/>
                    </a:cubicBezTo>
                    <a:cubicBezTo>
                      <a:pt x="78" y="200"/>
                      <a:pt x="76" y="199"/>
                      <a:pt x="78" y="196"/>
                    </a:cubicBezTo>
                    <a:cubicBezTo>
                      <a:pt x="79" y="194"/>
                      <a:pt x="90" y="188"/>
                      <a:pt x="92" y="188"/>
                    </a:cubicBezTo>
                    <a:cubicBezTo>
                      <a:pt x="94" y="187"/>
                      <a:pt x="93" y="184"/>
                      <a:pt x="95" y="183"/>
                    </a:cubicBezTo>
                    <a:cubicBezTo>
                      <a:pt x="98" y="183"/>
                      <a:pt x="101" y="180"/>
                      <a:pt x="104" y="178"/>
                    </a:cubicBezTo>
                    <a:cubicBezTo>
                      <a:pt x="107" y="175"/>
                      <a:pt x="108" y="176"/>
                      <a:pt x="110" y="176"/>
                    </a:cubicBezTo>
                    <a:cubicBezTo>
                      <a:pt x="113" y="175"/>
                      <a:pt x="111" y="170"/>
                      <a:pt x="113" y="170"/>
                    </a:cubicBezTo>
                    <a:cubicBezTo>
                      <a:pt x="116" y="169"/>
                      <a:pt x="117" y="168"/>
                      <a:pt x="117" y="166"/>
                    </a:cubicBezTo>
                    <a:cubicBezTo>
                      <a:pt x="117" y="164"/>
                      <a:pt x="111" y="164"/>
                      <a:pt x="111" y="162"/>
                    </a:cubicBezTo>
                    <a:cubicBezTo>
                      <a:pt x="110" y="161"/>
                      <a:pt x="116" y="156"/>
                      <a:pt x="118" y="157"/>
                    </a:cubicBezTo>
                    <a:cubicBezTo>
                      <a:pt x="119" y="157"/>
                      <a:pt x="123" y="155"/>
                      <a:pt x="123" y="152"/>
                    </a:cubicBezTo>
                    <a:cubicBezTo>
                      <a:pt x="123" y="149"/>
                      <a:pt x="126" y="148"/>
                      <a:pt x="128" y="146"/>
                    </a:cubicBezTo>
                    <a:cubicBezTo>
                      <a:pt x="131" y="143"/>
                      <a:pt x="130" y="141"/>
                      <a:pt x="132" y="141"/>
                    </a:cubicBezTo>
                    <a:cubicBezTo>
                      <a:pt x="135" y="141"/>
                      <a:pt x="137" y="138"/>
                      <a:pt x="139" y="136"/>
                    </a:cubicBezTo>
                    <a:cubicBezTo>
                      <a:pt x="142" y="135"/>
                      <a:pt x="139" y="138"/>
                      <a:pt x="144" y="138"/>
                    </a:cubicBezTo>
                    <a:cubicBezTo>
                      <a:pt x="149" y="138"/>
                      <a:pt x="148" y="143"/>
                      <a:pt x="144" y="141"/>
                    </a:cubicBezTo>
                    <a:cubicBezTo>
                      <a:pt x="141" y="140"/>
                      <a:pt x="139" y="140"/>
                      <a:pt x="136" y="143"/>
                    </a:cubicBezTo>
                    <a:cubicBezTo>
                      <a:pt x="133" y="146"/>
                      <a:pt x="135" y="147"/>
                      <a:pt x="133" y="150"/>
                    </a:cubicBezTo>
                    <a:cubicBezTo>
                      <a:pt x="130" y="154"/>
                      <a:pt x="130" y="156"/>
                      <a:pt x="133" y="156"/>
                    </a:cubicBezTo>
                    <a:cubicBezTo>
                      <a:pt x="136" y="156"/>
                      <a:pt x="133" y="159"/>
                      <a:pt x="130" y="160"/>
                    </a:cubicBezTo>
                    <a:cubicBezTo>
                      <a:pt x="127" y="161"/>
                      <a:pt x="129" y="162"/>
                      <a:pt x="134" y="162"/>
                    </a:cubicBezTo>
                    <a:cubicBezTo>
                      <a:pt x="138" y="162"/>
                      <a:pt x="144" y="156"/>
                      <a:pt x="149" y="154"/>
                    </a:cubicBezTo>
                    <a:cubicBezTo>
                      <a:pt x="155" y="151"/>
                      <a:pt x="159" y="154"/>
                      <a:pt x="161" y="153"/>
                    </a:cubicBezTo>
                    <a:cubicBezTo>
                      <a:pt x="163" y="153"/>
                      <a:pt x="159" y="150"/>
                      <a:pt x="161" y="149"/>
                    </a:cubicBezTo>
                    <a:cubicBezTo>
                      <a:pt x="163" y="148"/>
                      <a:pt x="159" y="148"/>
                      <a:pt x="158" y="144"/>
                    </a:cubicBezTo>
                    <a:cubicBezTo>
                      <a:pt x="156" y="141"/>
                      <a:pt x="160" y="143"/>
                      <a:pt x="160" y="140"/>
                    </a:cubicBezTo>
                    <a:cubicBezTo>
                      <a:pt x="161" y="138"/>
                      <a:pt x="163" y="139"/>
                      <a:pt x="165" y="140"/>
                    </a:cubicBezTo>
                    <a:cubicBezTo>
                      <a:pt x="167" y="141"/>
                      <a:pt x="169" y="139"/>
                      <a:pt x="171" y="142"/>
                    </a:cubicBezTo>
                    <a:cubicBezTo>
                      <a:pt x="172" y="145"/>
                      <a:pt x="174" y="141"/>
                      <a:pt x="177" y="143"/>
                    </a:cubicBezTo>
                    <a:cubicBezTo>
                      <a:pt x="180" y="146"/>
                      <a:pt x="176" y="145"/>
                      <a:pt x="173" y="146"/>
                    </a:cubicBezTo>
                    <a:cubicBezTo>
                      <a:pt x="170" y="147"/>
                      <a:pt x="172" y="151"/>
                      <a:pt x="174" y="149"/>
                    </a:cubicBezTo>
                    <a:cubicBezTo>
                      <a:pt x="177" y="147"/>
                      <a:pt x="179" y="146"/>
                      <a:pt x="181" y="148"/>
                    </a:cubicBezTo>
                    <a:cubicBezTo>
                      <a:pt x="183" y="150"/>
                      <a:pt x="184" y="149"/>
                      <a:pt x="185" y="147"/>
                    </a:cubicBezTo>
                    <a:cubicBezTo>
                      <a:pt x="187" y="145"/>
                      <a:pt x="187" y="147"/>
                      <a:pt x="187" y="149"/>
                    </a:cubicBezTo>
                    <a:cubicBezTo>
                      <a:pt x="187" y="150"/>
                      <a:pt x="191" y="151"/>
                      <a:pt x="196" y="151"/>
                    </a:cubicBezTo>
                    <a:cubicBezTo>
                      <a:pt x="202" y="152"/>
                      <a:pt x="211" y="151"/>
                      <a:pt x="214" y="151"/>
                    </a:cubicBezTo>
                    <a:cubicBezTo>
                      <a:pt x="216" y="151"/>
                      <a:pt x="215" y="155"/>
                      <a:pt x="221" y="156"/>
                    </a:cubicBezTo>
                    <a:cubicBezTo>
                      <a:pt x="226" y="157"/>
                      <a:pt x="228" y="150"/>
                      <a:pt x="231" y="153"/>
                    </a:cubicBezTo>
                    <a:cubicBezTo>
                      <a:pt x="234" y="155"/>
                      <a:pt x="231" y="156"/>
                      <a:pt x="229" y="158"/>
                    </a:cubicBezTo>
                    <a:cubicBezTo>
                      <a:pt x="228" y="159"/>
                      <a:pt x="231" y="159"/>
                      <a:pt x="233" y="160"/>
                    </a:cubicBezTo>
                    <a:cubicBezTo>
                      <a:pt x="235" y="161"/>
                      <a:pt x="240" y="163"/>
                      <a:pt x="243" y="165"/>
                    </a:cubicBezTo>
                    <a:cubicBezTo>
                      <a:pt x="245" y="167"/>
                      <a:pt x="246" y="170"/>
                      <a:pt x="252" y="173"/>
                    </a:cubicBezTo>
                    <a:cubicBezTo>
                      <a:pt x="258" y="176"/>
                      <a:pt x="252" y="166"/>
                      <a:pt x="257" y="169"/>
                    </a:cubicBezTo>
                    <a:cubicBezTo>
                      <a:pt x="261" y="172"/>
                      <a:pt x="259" y="169"/>
                      <a:pt x="263" y="172"/>
                    </a:cubicBezTo>
                    <a:cubicBezTo>
                      <a:pt x="267" y="175"/>
                      <a:pt x="265" y="171"/>
                      <a:pt x="264" y="165"/>
                    </a:cubicBezTo>
                    <a:cubicBezTo>
                      <a:pt x="262" y="160"/>
                      <a:pt x="265" y="164"/>
                      <a:pt x="267" y="166"/>
                    </a:cubicBezTo>
                    <a:cubicBezTo>
                      <a:pt x="269" y="169"/>
                      <a:pt x="269" y="173"/>
                      <a:pt x="268" y="177"/>
                    </a:cubicBezTo>
                    <a:cubicBezTo>
                      <a:pt x="266" y="180"/>
                      <a:pt x="261" y="177"/>
                      <a:pt x="262" y="175"/>
                    </a:cubicBezTo>
                    <a:cubicBezTo>
                      <a:pt x="262" y="174"/>
                      <a:pt x="256" y="174"/>
                      <a:pt x="256" y="177"/>
                    </a:cubicBezTo>
                    <a:cubicBezTo>
                      <a:pt x="256" y="179"/>
                      <a:pt x="260" y="184"/>
                      <a:pt x="263" y="185"/>
                    </a:cubicBezTo>
                    <a:cubicBezTo>
                      <a:pt x="266" y="185"/>
                      <a:pt x="263" y="190"/>
                      <a:pt x="265" y="190"/>
                    </a:cubicBezTo>
                    <a:cubicBezTo>
                      <a:pt x="268" y="191"/>
                      <a:pt x="268" y="196"/>
                      <a:pt x="269" y="195"/>
                    </a:cubicBezTo>
                    <a:cubicBezTo>
                      <a:pt x="270" y="194"/>
                      <a:pt x="270" y="189"/>
                      <a:pt x="268" y="186"/>
                    </a:cubicBezTo>
                    <a:cubicBezTo>
                      <a:pt x="267" y="184"/>
                      <a:pt x="267" y="180"/>
                      <a:pt x="269" y="181"/>
                    </a:cubicBezTo>
                    <a:cubicBezTo>
                      <a:pt x="272" y="181"/>
                      <a:pt x="269" y="185"/>
                      <a:pt x="271" y="186"/>
                    </a:cubicBezTo>
                    <a:cubicBezTo>
                      <a:pt x="272" y="188"/>
                      <a:pt x="273" y="185"/>
                      <a:pt x="275" y="184"/>
                    </a:cubicBezTo>
                    <a:cubicBezTo>
                      <a:pt x="278" y="182"/>
                      <a:pt x="274" y="178"/>
                      <a:pt x="275" y="176"/>
                    </a:cubicBezTo>
                    <a:cubicBezTo>
                      <a:pt x="276" y="174"/>
                      <a:pt x="279" y="178"/>
                      <a:pt x="280" y="182"/>
                    </a:cubicBezTo>
                    <a:cubicBezTo>
                      <a:pt x="281" y="185"/>
                      <a:pt x="277" y="185"/>
                      <a:pt x="277" y="187"/>
                    </a:cubicBezTo>
                    <a:cubicBezTo>
                      <a:pt x="277" y="189"/>
                      <a:pt x="274" y="188"/>
                      <a:pt x="273" y="189"/>
                    </a:cubicBezTo>
                    <a:cubicBezTo>
                      <a:pt x="272" y="190"/>
                      <a:pt x="272" y="197"/>
                      <a:pt x="274" y="198"/>
                    </a:cubicBezTo>
                    <a:cubicBezTo>
                      <a:pt x="275" y="198"/>
                      <a:pt x="276" y="192"/>
                      <a:pt x="277" y="195"/>
                    </a:cubicBezTo>
                    <a:cubicBezTo>
                      <a:pt x="278" y="198"/>
                      <a:pt x="281" y="191"/>
                      <a:pt x="282" y="194"/>
                    </a:cubicBezTo>
                    <a:cubicBezTo>
                      <a:pt x="283" y="197"/>
                      <a:pt x="287" y="200"/>
                      <a:pt x="289" y="199"/>
                    </a:cubicBezTo>
                    <a:cubicBezTo>
                      <a:pt x="291" y="198"/>
                      <a:pt x="288" y="195"/>
                      <a:pt x="286" y="195"/>
                    </a:cubicBezTo>
                    <a:cubicBezTo>
                      <a:pt x="283" y="195"/>
                      <a:pt x="284" y="191"/>
                      <a:pt x="286" y="191"/>
                    </a:cubicBezTo>
                    <a:cubicBezTo>
                      <a:pt x="288" y="191"/>
                      <a:pt x="292" y="197"/>
                      <a:pt x="292" y="199"/>
                    </a:cubicBezTo>
                    <a:cubicBezTo>
                      <a:pt x="292" y="201"/>
                      <a:pt x="290" y="201"/>
                      <a:pt x="288" y="203"/>
                    </a:cubicBezTo>
                    <a:cubicBezTo>
                      <a:pt x="286" y="205"/>
                      <a:pt x="283" y="199"/>
                      <a:pt x="281" y="199"/>
                    </a:cubicBezTo>
                    <a:cubicBezTo>
                      <a:pt x="279" y="200"/>
                      <a:pt x="281" y="203"/>
                      <a:pt x="282" y="206"/>
                    </a:cubicBezTo>
                    <a:cubicBezTo>
                      <a:pt x="283" y="208"/>
                      <a:pt x="279" y="212"/>
                      <a:pt x="282" y="214"/>
                    </a:cubicBezTo>
                    <a:cubicBezTo>
                      <a:pt x="285" y="215"/>
                      <a:pt x="284" y="212"/>
                      <a:pt x="285" y="211"/>
                    </a:cubicBezTo>
                    <a:cubicBezTo>
                      <a:pt x="286" y="209"/>
                      <a:pt x="288" y="211"/>
                      <a:pt x="289" y="212"/>
                    </a:cubicBezTo>
                    <a:cubicBezTo>
                      <a:pt x="291" y="214"/>
                      <a:pt x="291" y="210"/>
                      <a:pt x="291" y="208"/>
                    </a:cubicBezTo>
                    <a:cubicBezTo>
                      <a:pt x="291" y="206"/>
                      <a:pt x="294" y="207"/>
                      <a:pt x="295" y="209"/>
                    </a:cubicBezTo>
                    <a:cubicBezTo>
                      <a:pt x="297" y="212"/>
                      <a:pt x="297" y="207"/>
                      <a:pt x="299" y="207"/>
                    </a:cubicBezTo>
                    <a:cubicBezTo>
                      <a:pt x="301" y="208"/>
                      <a:pt x="300" y="211"/>
                      <a:pt x="300" y="213"/>
                    </a:cubicBezTo>
                    <a:cubicBezTo>
                      <a:pt x="300" y="215"/>
                      <a:pt x="304" y="212"/>
                      <a:pt x="303" y="214"/>
                    </a:cubicBezTo>
                    <a:cubicBezTo>
                      <a:pt x="303" y="214"/>
                      <a:pt x="303" y="214"/>
                      <a:pt x="303" y="215"/>
                    </a:cubicBezTo>
                    <a:cubicBezTo>
                      <a:pt x="305" y="213"/>
                      <a:pt x="307" y="212"/>
                      <a:pt x="309" y="211"/>
                    </a:cubicBezTo>
                    <a:cubicBezTo>
                      <a:pt x="312" y="208"/>
                      <a:pt x="306" y="206"/>
                      <a:pt x="307" y="20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128">
                <a:extLst>
                  <a:ext uri="{FF2B5EF4-FFF2-40B4-BE49-F238E27FC236}">
                    <a16:creationId xmlns:a16="http://schemas.microsoft.com/office/drawing/2014/main" id="{EB2261DC-F93F-484E-931D-A8077E0CF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2937" y="2963055"/>
                <a:ext cx="20076" cy="23840"/>
              </a:xfrm>
              <a:custGeom>
                <a:avLst/>
                <a:gdLst>
                  <a:gd name="T0" fmla="*/ 3 w 9"/>
                  <a:gd name="T1" fmla="*/ 9 h 10"/>
                  <a:gd name="T2" fmla="*/ 7 w 9"/>
                  <a:gd name="T3" fmla="*/ 3 h 10"/>
                  <a:gd name="T4" fmla="*/ 3 w 9"/>
                  <a:gd name="T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0">
                    <a:moveTo>
                      <a:pt x="3" y="9"/>
                    </a:moveTo>
                    <a:cubicBezTo>
                      <a:pt x="7" y="7"/>
                      <a:pt x="9" y="5"/>
                      <a:pt x="7" y="3"/>
                    </a:cubicBezTo>
                    <a:cubicBezTo>
                      <a:pt x="6" y="0"/>
                      <a:pt x="0" y="10"/>
                      <a:pt x="3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29">
                <a:extLst>
                  <a:ext uri="{FF2B5EF4-FFF2-40B4-BE49-F238E27FC236}">
                    <a16:creationId xmlns:a16="http://schemas.microsoft.com/office/drawing/2014/main" id="{08143082-C407-4CC6-8E15-EBA6A5212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853" y="2942979"/>
                <a:ext cx="41406" cy="16311"/>
              </a:xfrm>
              <a:custGeom>
                <a:avLst/>
                <a:gdLst>
                  <a:gd name="T0" fmla="*/ 14 w 18"/>
                  <a:gd name="T1" fmla="*/ 2 h 7"/>
                  <a:gd name="T2" fmla="*/ 4 w 18"/>
                  <a:gd name="T3" fmla="*/ 7 h 7"/>
                  <a:gd name="T4" fmla="*/ 10 w 18"/>
                  <a:gd name="T5" fmla="*/ 5 h 7"/>
                  <a:gd name="T6" fmla="*/ 14 w 18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7">
                    <a:moveTo>
                      <a:pt x="14" y="2"/>
                    </a:moveTo>
                    <a:cubicBezTo>
                      <a:pt x="10" y="0"/>
                      <a:pt x="0" y="6"/>
                      <a:pt x="4" y="7"/>
                    </a:cubicBezTo>
                    <a:cubicBezTo>
                      <a:pt x="6" y="7"/>
                      <a:pt x="7" y="5"/>
                      <a:pt x="10" y="5"/>
                    </a:cubicBezTo>
                    <a:cubicBezTo>
                      <a:pt x="13" y="5"/>
                      <a:pt x="18" y="3"/>
                      <a:pt x="14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130">
                <a:extLst>
                  <a:ext uri="{FF2B5EF4-FFF2-40B4-BE49-F238E27FC236}">
                    <a16:creationId xmlns:a16="http://schemas.microsoft.com/office/drawing/2014/main" id="{E345FDD8-5132-44DF-BA17-2ED611C3E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081" y="2846365"/>
                <a:ext cx="55208" cy="50189"/>
              </a:xfrm>
              <a:custGeom>
                <a:avLst/>
                <a:gdLst>
                  <a:gd name="T0" fmla="*/ 21 w 24"/>
                  <a:gd name="T1" fmla="*/ 2 h 22"/>
                  <a:gd name="T2" fmla="*/ 15 w 24"/>
                  <a:gd name="T3" fmla="*/ 4 h 22"/>
                  <a:gd name="T4" fmla="*/ 7 w 24"/>
                  <a:gd name="T5" fmla="*/ 12 h 22"/>
                  <a:gd name="T6" fmla="*/ 2 w 24"/>
                  <a:gd name="T7" fmla="*/ 14 h 22"/>
                  <a:gd name="T8" fmla="*/ 5 w 24"/>
                  <a:gd name="T9" fmla="*/ 21 h 22"/>
                  <a:gd name="T10" fmla="*/ 9 w 24"/>
                  <a:gd name="T11" fmla="*/ 21 h 22"/>
                  <a:gd name="T12" fmla="*/ 20 w 24"/>
                  <a:gd name="T13" fmla="*/ 13 h 22"/>
                  <a:gd name="T14" fmla="*/ 17 w 24"/>
                  <a:gd name="T15" fmla="*/ 8 h 22"/>
                  <a:gd name="T16" fmla="*/ 22 w 24"/>
                  <a:gd name="T17" fmla="*/ 6 h 22"/>
                  <a:gd name="T18" fmla="*/ 21 w 24"/>
                  <a:gd name="T1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2">
                    <a:moveTo>
                      <a:pt x="21" y="2"/>
                    </a:moveTo>
                    <a:cubicBezTo>
                      <a:pt x="21" y="0"/>
                      <a:pt x="18" y="0"/>
                      <a:pt x="15" y="4"/>
                    </a:cubicBezTo>
                    <a:cubicBezTo>
                      <a:pt x="11" y="8"/>
                      <a:pt x="8" y="10"/>
                      <a:pt x="7" y="12"/>
                    </a:cubicBezTo>
                    <a:cubicBezTo>
                      <a:pt x="7" y="14"/>
                      <a:pt x="3" y="12"/>
                      <a:pt x="2" y="14"/>
                    </a:cubicBezTo>
                    <a:cubicBezTo>
                      <a:pt x="0" y="17"/>
                      <a:pt x="2" y="22"/>
                      <a:pt x="5" y="21"/>
                    </a:cubicBezTo>
                    <a:cubicBezTo>
                      <a:pt x="7" y="19"/>
                      <a:pt x="8" y="21"/>
                      <a:pt x="9" y="21"/>
                    </a:cubicBezTo>
                    <a:cubicBezTo>
                      <a:pt x="11" y="21"/>
                      <a:pt x="18" y="16"/>
                      <a:pt x="20" y="13"/>
                    </a:cubicBezTo>
                    <a:cubicBezTo>
                      <a:pt x="21" y="11"/>
                      <a:pt x="17" y="10"/>
                      <a:pt x="17" y="8"/>
                    </a:cubicBezTo>
                    <a:cubicBezTo>
                      <a:pt x="17" y="7"/>
                      <a:pt x="20" y="7"/>
                      <a:pt x="22" y="6"/>
                    </a:cubicBezTo>
                    <a:cubicBezTo>
                      <a:pt x="24" y="5"/>
                      <a:pt x="21" y="4"/>
                      <a:pt x="21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31">
                <a:extLst>
                  <a:ext uri="{FF2B5EF4-FFF2-40B4-BE49-F238E27FC236}">
                    <a16:creationId xmlns:a16="http://schemas.microsoft.com/office/drawing/2014/main" id="{B6B7F8FF-406D-4E6C-80F9-B519A3AEC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702" y="2794921"/>
                <a:ext cx="37642" cy="23840"/>
              </a:xfrm>
              <a:custGeom>
                <a:avLst/>
                <a:gdLst>
                  <a:gd name="T0" fmla="*/ 8 w 16"/>
                  <a:gd name="T1" fmla="*/ 3 h 10"/>
                  <a:gd name="T2" fmla="*/ 1 w 16"/>
                  <a:gd name="T3" fmla="*/ 5 h 10"/>
                  <a:gd name="T4" fmla="*/ 12 w 16"/>
                  <a:gd name="T5" fmla="*/ 9 h 10"/>
                  <a:gd name="T6" fmla="*/ 14 w 16"/>
                  <a:gd name="T7" fmla="*/ 3 h 10"/>
                  <a:gd name="T8" fmla="*/ 8 w 1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0">
                    <a:moveTo>
                      <a:pt x="8" y="3"/>
                    </a:moveTo>
                    <a:cubicBezTo>
                      <a:pt x="8" y="0"/>
                      <a:pt x="0" y="2"/>
                      <a:pt x="1" y="5"/>
                    </a:cubicBezTo>
                    <a:cubicBezTo>
                      <a:pt x="2" y="8"/>
                      <a:pt x="9" y="10"/>
                      <a:pt x="12" y="9"/>
                    </a:cubicBezTo>
                    <a:cubicBezTo>
                      <a:pt x="15" y="8"/>
                      <a:pt x="16" y="5"/>
                      <a:pt x="14" y="3"/>
                    </a:cubicBezTo>
                    <a:cubicBezTo>
                      <a:pt x="12" y="1"/>
                      <a:pt x="9" y="6"/>
                      <a:pt x="8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132">
                <a:extLst>
                  <a:ext uri="{FF2B5EF4-FFF2-40B4-BE49-F238E27FC236}">
                    <a16:creationId xmlns:a16="http://schemas.microsoft.com/office/drawing/2014/main" id="{BCF57A9A-A36A-4795-BF8B-93C22AA62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4707" y="3077235"/>
                <a:ext cx="1076555" cy="537022"/>
              </a:xfrm>
              <a:custGeom>
                <a:avLst/>
                <a:gdLst>
                  <a:gd name="T0" fmla="*/ 439 w 467"/>
                  <a:gd name="T1" fmla="*/ 36 h 233"/>
                  <a:gd name="T2" fmla="*/ 391 w 467"/>
                  <a:gd name="T3" fmla="*/ 55 h 233"/>
                  <a:gd name="T4" fmla="*/ 369 w 467"/>
                  <a:gd name="T5" fmla="*/ 64 h 233"/>
                  <a:gd name="T6" fmla="*/ 348 w 467"/>
                  <a:gd name="T7" fmla="*/ 81 h 233"/>
                  <a:gd name="T8" fmla="*/ 342 w 467"/>
                  <a:gd name="T9" fmla="*/ 74 h 233"/>
                  <a:gd name="T10" fmla="*/ 329 w 467"/>
                  <a:gd name="T11" fmla="*/ 59 h 233"/>
                  <a:gd name="T12" fmla="*/ 311 w 467"/>
                  <a:gd name="T13" fmla="*/ 49 h 233"/>
                  <a:gd name="T14" fmla="*/ 297 w 467"/>
                  <a:gd name="T15" fmla="*/ 63 h 233"/>
                  <a:gd name="T16" fmla="*/ 328 w 467"/>
                  <a:gd name="T17" fmla="*/ 35 h 233"/>
                  <a:gd name="T18" fmla="*/ 323 w 467"/>
                  <a:gd name="T19" fmla="*/ 32 h 233"/>
                  <a:gd name="T20" fmla="*/ 295 w 467"/>
                  <a:gd name="T21" fmla="*/ 27 h 233"/>
                  <a:gd name="T22" fmla="*/ 264 w 467"/>
                  <a:gd name="T23" fmla="*/ 29 h 233"/>
                  <a:gd name="T24" fmla="*/ 272 w 467"/>
                  <a:gd name="T25" fmla="*/ 15 h 233"/>
                  <a:gd name="T26" fmla="*/ 251 w 467"/>
                  <a:gd name="T27" fmla="*/ 11 h 233"/>
                  <a:gd name="T28" fmla="*/ 238 w 467"/>
                  <a:gd name="T29" fmla="*/ 6 h 233"/>
                  <a:gd name="T30" fmla="*/ 19 w 467"/>
                  <a:gd name="T31" fmla="*/ 17 h 233"/>
                  <a:gd name="T32" fmla="*/ 14 w 467"/>
                  <a:gd name="T33" fmla="*/ 16 h 233"/>
                  <a:gd name="T34" fmla="*/ 0 w 467"/>
                  <a:gd name="T35" fmla="*/ 13 h 233"/>
                  <a:gd name="T36" fmla="*/ 8 w 467"/>
                  <a:gd name="T37" fmla="*/ 34 h 233"/>
                  <a:gd name="T38" fmla="*/ 3 w 467"/>
                  <a:gd name="T39" fmla="*/ 74 h 233"/>
                  <a:gd name="T40" fmla="*/ 9 w 467"/>
                  <a:gd name="T41" fmla="*/ 108 h 233"/>
                  <a:gd name="T42" fmla="*/ 22 w 467"/>
                  <a:gd name="T43" fmla="*/ 124 h 233"/>
                  <a:gd name="T44" fmla="*/ 36 w 467"/>
                  <a:gd name="T45" fmla="*/ 147 h 233"/>
                  <a:gd name="T46" fmla="*/ 60 w 467"/>
                  <a:gd name="T47" fmla="*/ 162 h 233"/>
                  <a:gd name="T48" fmla="*/ 89 w 467"/>
                  <a:gd name="T49" fmla="*/ 169 h 233"/>
                  <a:gd name="T50" fmla="*/ 136 w 467"/>
                  <a:gd name="T51" fmla="*/ 173 h 233"/>
                  <a:gd name="T52" fmla="*/ 162 w 467"/>
                  <a:gd name="T53" fmla="*/ 187 h 233"/>
                  <a:gd name="T54" fmla="*/ 181 w 467"/>
                  <a:gd name="T55" fmla="*/ 190 h 233"/>
                  <a:gd name="T56" fmla="*/ 205 w 467"/>
                  <a:gd name="T57" fmla="*/ 215 h 233"/>
                  <a:gd name="T58" fmla="*/ 222 w 467"/>
                  <a:gd name="T59" fmla="*/ 225 h 233"/>
                  <a:gd name="T60" fmla="*/ 227 w 467"/>
                  <a:gd name="T61" fmla="*/ 202 h 233"/>
                  <a:gd name="T62" fmla="*/ 244 w 467"/>
                  <a:gd name="T63" fmla="*/ 192 h 233"/>
                  <a:gd name="T64" fmla="*/ 257 w 467"/>
                  <a:gd name="T65" fmla="*/ 190 h 233"/>
                  <a:gd name="T66" fmla="*/ 276 w 467"/>
                  <a:gd name="T67" fmla="*/ 195 h 233"/>
                  <a:gd name="T68" fmla="*/ 284 w 467"/>
                  <a:gd name="T69" fmla="*/ 193 h 233"/>
                  <a:gd name="T70" fmla="*/ 295 w 467"/>
                  <a:gd name="T71" fmla="*/ 183 h 233"/>
                  <a:gd name="T72" fmla="*/ 317 w 467"/>
                  <a:gd name="T73" fmla="*/ 190 h 233"/>
                  <a:gd name="T74" fmla="*/ 338 w 467"/>
                  <a:gd name="T75" fmla="*/ 197 h 233"/>
                  <a:gd name="T76" fmla="*/ 345 w 467"/>
                  <a:gd name="T77" fmla="*/ 222 h 233"/>
                  <a:gd name="T78" fmla="*/ 360 w 467"/>
                  <a:gd name="T79" fmla="*/ 221 h 233"/>
                  <a:gd name="T80" fmla="*/ 349 w 467"/>
                  <a:gd name="T81" fmla="*/ 181 h 233"/>
                  <a:gd name="T82" fmla="*/ 372 w 467"/>
                  <a:gd name="T83" fmla="*/ 154 h 233"/>
                  <a:gd name="T84" fmla="*/ 386 w 467"/>
                  <a:gd name="T85" fmla="*/ 141 h 233"/>
                  <a:gd name="T86" fmla="*/ 395 w 467"/>
                  <a:gd name="T87" fmla="*/ 134 h 233"/>
                  <a:gd name="T88" fmla="*/ 390 w 467"/>
                  <a:gd name="T89" fmla="*/ 122 h 233"/>
                  <a:gd name="T90" fmla="*/ 389 w 467"/>
                  <a:gd name="T91" fmla="*/ 101 h 233"/>
                  <a:gd name="T92" fmla="*/ 393 w 467"/>
                  <a:gd name="T93" fmla="*/ 119 h 233"/>
                  <a:gd name="T94" fmla="*/ 398 w 467"/>
                  <a:gd name="T95" fmla="*/ 103 h 233"/>
                  <a:gd name="T96" fmla="*/ 413 w 467"/>
                  <a:gd name="T97" fmla="*/ 90 h 233"/>
                  <a:gd name="T98" fmla="*/ 425 w 467"/>
                  <a:gd name="T99" fmla="*/ 82 h 233"/>
                  <a:gd name="T100" fmla="*/ 434 w 467"/>
                  <a:gd name="T101" fmla="*/ 73 h 233"/>
                  <a:gd name="T102" fmla="*/ 445 w 467"/>
                  <a:gd name="T103" fmla="*/ 58 h 233"/>
                  <a:gd name="T104" fmla="*/ 467 w 467"/>
                  <a:gd name="T105" fmla="*/ 48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67" h="233">
                    <a:moveTo>
                      <a:pt x="460" y="25"/>
                    </a:moveTo>
                    <a:cubicBezTo>
                      <a:pt x="460" y="23"/>
                      <a:pt x="452" y="25"/>
                      <a:pt x="449" y="22"/>
                    </a:cubicBezTo>
                    <a:cubicBezTo>
                      <a:pt x="446" y="19"/>
                      <a:pt x="440" y="31"/>
                      <a:pt x="439" y="36"/>
                    </a:cubicBezTo>
                    <a:cubicBezTo>
                      <a:pt x="438" y="41"/>
                      <a:pt x="429" y="47"/>
                      <a:pt x="429" y="47"/>
                    </a:cubicBezTo>
                    <a:cubicBezTo>
                      <a:pt x="429" y="47"/>
                      <a:pt x="404" y="47"/>
                      <a:pt x="401" y="47"/>
                    </a:cubicBezTo>
                    <a:cubicBezTo>
                      <a:pt x="400" y="47"/>
                      <a:pt x="394" y="52"/>
                      <a:pt x="391" y="55"/>
                    </a:cubicBezTo>
                    <a:cubicBezTo>
                      <a:pt x="391" y="55"/>
                      <a:pt x="391" y="55"/>
                      <a:pt x="391" y="56"/>
                    </a:cubicBezTo>
                    <a:cubicBezTo>
                      <a:pt x="393" y="60"/>
                      <a:pt x="384" y="63"/>
                      <a:pt x="375" y="63"/>
                    </a:cubicBezTo>
                    <a:cubicBezTo>
                      <a:pt x="372" y="64"/>
                      <a:pt x="370" y="64"/>
                      <a:pt x="369" y="64"/>
                    </a:cubicBezTo>
                    <a:cubicBezTo>
                      <a:pt x="369" y="65"/>
                      <a:pt x="369" y="66"/>
                      <a:pt x="369" y="67"/>
                    </a:cubicBezTo>
                    <a:cubicBezTo>
                      <a:pt x="369" y="68"/>
                      <a:pt x="368" y="69"/>
                      <a:pt x="367" y="69"/>
                    </a:cubicBezTo>
                    <a:cubicBezTo>
                      <a:pt x="366" y="72"/>
                      <a:pt x="355" y="77"/>
                      <a:pt x="348" y="81"/>
                    </a:cubicBezTo>
                    <a:cubicBezTo>
                      <a:pt x="342" y="84"/>
                      <a:pt x="332" y="82"/>
                      <a:pt x="332" y="77"/>
                    </a:cubicBezTo>
                    <a:cubicBezTo>
                      <a:pt x="332" y="72"/>
                      <a:pt x="337" y="73"/>
                      <a:pt x="338" y="75"/>
                    </a:cubicBezTo>
                    <a:cubicBezTo>
                      <a:pt x="339" y="76"/>
                      <a:pt x="340" y="76"/>
                      <a:pt x="342" y="74"/>
                    </a:cubicBezTo>
                    <a:cubicBezTo>
                      <a:pt x="340" y="73"/>
                      <a:pt x="340" y="70"/>
                      <a:pt x="340" y="68"/>
                    </a:cubicBezTo>
                    <a:cubicBezTo>
                      <a:pt x="338" y="67"/>
                      <a:pt x="342" y="59"/>
                      <a:pt x="337" y="58"/>
                    </a:cubicBezTo>
                    <a:cubicBezTo>
                      <a:pt x="333" y="56"/>
                      <a:pt x="328" y="64"/>
                      <a:pt x="329" y="59"/>
                    </a:cubicBezTo>
                    <a:cubicBezTo>
                      <a:pt x="330" y="55"/>
                      <a:pt x="336" y="51"/>
                      <a:pt x="332" y="45"/>
                    </a:cubicBezTo>
                    <a:cubicBezTo>
                      <a:pt x="328" y="39"/>
                      <a:pt x="321" y="39"/>
                      <a:pt x="320" y="43"/>
                    </a:cubicBezTo>
                    <a:cubicBezTo>
                      <a:pt x="318" y="48"/>
                      <a:pt x="313" y="46"/>
                      <a:pt x="311" y="49"/>
                    </a:cubicBezTo>
                    <a:cubicBezTo>
                      <a:pt x="310" y="53"/>
                      <a:pt x="308" y="61"/>
                      <a:pt x="309" y="66"/>
                    </a:cubicBezTo>
                    <a:cubicBezTo>
                      <a:pt x="311" y="72"/>
                      <a:pt x="309" y="75"/>
                      <a:pt x="304" y="78"/>
                    </a:cubicBezTo>
                    <a:cubicBezTo>
                      <a:pt x="298" y="81"/>
                      <a:pt x="295" y="73"/>
                      <a:pt x="297" y="63"/>
                    </a:cubicBezTo>
                    <a:cubicBezTo>
                      <a:pt x="299" y="56"/>
                      <a:pt x="303" y="49"/>
                      <a:pt x="299" y="49"/>
                    </a:cubicBezTo>
                    <a:cubicBezTo>
                      <a:pt x="296" y="49"/>
                      <a:pt x="304" y="40"/>
                      <a:pt x="311" y="39"/>
                    </a:cubicBezTo>
                    <a:cubicBezTo>
                      <a:pt x="319" y="37"/>
                      <a:pt x="328" y="37"/>
                      <a:pt x="328" y="35"/>
                    </a:cubicBezTo>
                    <a:cubicBezTo>
                      <a:pt x="328" y="35"/>
                      <a:pt x="328" y="35"/>
                      <a:pt x="329" y="34"/>
                    </a:cubicBezTo>
                    <a:cubicBezTo>
                      <a:pt x="328" y="33"/>
                      <a:pt x="326" y="32"/>
                      <a:pt x="324" y="31"/>
                    </a:cubicBezTo>
                    <a:cubicBezTo>
                      <a:pt x="324" y="32"/>
                      <a:pt x="324" y="32"/>
                      <a:pt x="323" y="32"/>
                    </a:cubicBezTo>
                    <a:cubicBezTo>
                      <a:pt x="321" y="34"/>
                      <a:pt x="321" y="29"/>
                      <a:pt x="316" y="29"/>
                    </a:cubicBezTo>
                    <a:cubicBezTo>
                      <a:pt x="311" y="29"/>
                      <a:pt x="305" y="34"/>
                      <a:pt x="301" y="32"/>
                    </a:cubicBezTo>
                    <a:cubicBezTo>
                      <a:pt x="297" y="30"/>
                      <a:pt x="299" y="27"/>
                      <a:pt x="295" y="27"/>
                    </a:cubicBezTo>
                    <a:cubicBezTo>
                      <a:pt x="291" y="27"/>
                      <a:pt x="298" y="20"/>
                      <a:pt x="292" y="23"/>
                    </a:cubicBezTo>
                    <a:cubicBezTo>
                      <a:pt x="286" y="26"/>
                      <a:pt x="278" y="34"/>
                      <a:pt x="274" y="30"/>
                    </a:cubicBezTo>
                    <a:cubicBezTo>
                      <a:pt x="270" y="27"/>
                      <a:pt x="266" y="31"/>
                      <a:pt x="264" y="29"/>
                    </a:cubicBezTo>
                    <a:cubicBezTo>
                      <a:pt x="261" y="26"/>
                      <a:pt x="274" y="18"/>
                      <a:pt x="280" y="18"/>
                    </a:cubicBezTo>
                    <a:cubicBezTo>
                      <a:pt x="281" y="18"/>
                      <a:pt x="282" y="18"/>
                      <a:pt x="284" y="17"/>
                    </a:cubicBezTo>
                    <a:cubicBezTo>
                      <a:pt x="281" y="15"/>
                      <a:pt x="274" y="13"/>
                      <a:pt x="272" y="15"/>
                    </a:cubicBezTo>
                    <a:cubicBezTo>
                      <a:pt x="270" y="18"/>
                      <a:pt x="267" y="16"/>
                      <a:pt x="265" y="14"/>
                    </a:cubicBezTo>
                    <a:cubicBezTo>
                      <a:pt x="264" y="12"/>
                      <a:pt x="262" y="14"/>
                      <a:pt x="259" y="11"/>
                    </a:cubicBezTo>
                    <a:cubicBezTo>
                      <a:pt x="256" y="8"/>
                      <a:pt x="253" y="10"/>
                      <a:pt x="251" y="11"/>
                    </a:cubicBezTo>
                    <a:cubicBezTo>
                      <a:pt x="250" y="12"/>
                      <a:pt x="248" y="10"/>
                      <a:pt x="244" y="9"/>
                    </a:cubicBezTo>
                    <a:cubicBezTo>
                      <a:pt x="241" y="7"/>
                      <a:pt x="244" y="4"/>
                      <a:pt x="241" y="2"/>
                    </a:cubicBezTo>
                    <a:cubicBezTo>
                      <a:pt x="238" y="0"/>
                      <a:pt x="238" y="6"/>
                      <a:pt x="238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20" y="11"/>
                      <a:pt x="18" y="13"/>
                      <a:pt x="19" y="17"/>
                    </a:cubicBezTo>
                    <a:cubicBezTo>
                      <a:pt x="20" y="20"/>
                      <a:pt x="19" y="25"/>
                      <a:pt x="16" y="25"/>
                    </a:cubicBezTo>
                    <a:cubicBezTo>
                      <a:pt x="14" y="25"/>
                      <a:pt x="13" y="22"/>
                      <a:pt x="15" y="21"/>
                    </a:cubicBezTo>
                    <a:cubicBezTo>
                      <a:pt x="17" y="20"/>
                      <a:pt x="16" y="16"/>
                      <a:pt x="14" y="16"/>
                    </a:cubicBezTo>
                    <a:cubicBezTo>
                      <a:pt x="13" y="16"/>
                      <a:pt x="13" y="14"/>
                      <a:pt x="13" y="13"/>
                    </a:cubicBezTo>
                    <a:cubicBezTo>
                      <a:pt x="9" y="14"/>
                      <a:pt x="5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6"/>
                      <a:pt x="1" y="20"/>
                      <a:pt x="4" y="24"/>
                    </a:cubicBezTo>
                    <a:cubicBezTo>
                      <a:pt x="7" y="28"/>
                      <a:pt x="5" y="30"/>
                      <a:pt x="8" y="32"/>
                    </a:cubicBezTo>
                    <a:cubicBezTo>
                      <a:pt x="10" y="33"/>
                      <a:pt x="10" y="35"/>
                      <a:pt x="8" y="34"/>
                    </a:cubicBezTo>
                    <a:cubicBezTo>
                      <a:pt x="5" y="34"/>
                      <a:pt x="7" y="36"/>
                      <a:pt x="6" y="42"/>
                    </a:cubicBezTo>
                    <a:cubicBezTo>
                      <a:pt x="5" y="47"/>
                      <a:pt x="5" y="58"/>
                      <a:pt x="5" y="61"/>
                    </a:cubicBezTo>
                    <a:cubicBezTo>
                      <a:pt x="4" y="65"/>
                      <a:pt x="1" y="70"/>
                      <a:pt x="3" y="74"/>
                    </a:cubicBezTo>
                    <a:cubicBezTo>
                      <a:pt x="5" y="77"/>
                      <a:pt x="7" y="82"/>
                      <a:pt x="5" y="87"/>
                    </a:cubicBezTo>
                    <a:cubicBezTo>
                      <a:pt x="4" y="91"/>
                      <a:pt x="4" y="94"/>
                      <a:pt x="6" y="97"/>
                    </a:cubicBezTo>
                    <a:cubicBezTo>
                      <a:pt x="8" y="101"/>
                      <a:pt x="7" y="107"/>
                      <a:pt x="9" y="108"/>
                    </a:cubicBezTo>
                    <a:cubicBezTo>
                      <a:pt x="11" y="109"/>
                      <a:pt x="13" y="112"/>
                      <a:pt x="15" y="115"/>
                    </a:cubicBezTo>
                    <a:cubicBezTo>
                      <a:pt x="17" y="118"/>
                      <a:pt x="19" y="116"/>
                      <a:pt x="19" y="119"/>
                    </a:cubicBezTo>
                    <a:cubicBezTo>
                      <a:pt x="19" y="123"/>
                      <a:pt x="19" y="123"/>
                      <a:pt x="22" y="124"/>
                    </a:cubicBezTo>
                    <a:cubicBezTo>
                      <a:pt x="25" y="126"/>
                      <a:pt x="23" y="129"/>
                      <a:pt x="23" y="131"/>
                    </a:cubicBezTo>
                    <a:cubicBezTo>
                      <a:pt x="23" y="132"/>
                      <a:pt x="27" y="136"/>
                      <a:pt x="32" y="140"/>
                    </a:cubicBezTo>
                    <a:cubicBezTo>
                      <a:pt x="36" y="144"/>
                      <a:pt x="32" y="147"/>
                      <a:pt x="36" y="147"/>
                    </a:cubicBezTo>
                    <a:cubicBezTo>
                      <a:pt x="39" y="147"/>
                      <a:pt x="42" y="149"/>
                      <a:pt x="46" y="151"/>
                    </a:cubicBezTo>
                    <a:cubicBezTo>
                      <a:pt x="49" y="153"/>
                      <a:pt x="50" y="152"/>
                      <a:pt x="53" y="153"/>
                    </a:cubicBezTo>
                    <a:cubicBezTo>
                      <a:pt x="55" y="153"/>
                      <a:pt x="59" y="158"/>
                      <a:pt x="60" y="162"/>
                    </a:cubicBezTo>
                    <a:cubicBezTo>
                      <a:pt x="60" y="163"/>
                      <a:pt x="61" y="165"/>
                      <a:pt x="62" y="167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80" y="164"/>
                      <a:pt x="86" y="168"/>
                      <a:pt x="89" y="169"/>
                    </a:cubicBezTo>
                    <a:cubicBezTo>
                      <a:pt x="93" y="170"/>
                      <a:pt x="110" y="176"/>
                      <a:pt x="110" y="176"/>
                    </a:cubicBezTo>
                    <a:cubicBezTo>
                      <a:pt x="133" y="176"/>
                      <a:pt x="133" y="176"/>
                      <a:pt x="133" y="176"/>
                    </a:cubicBezTo>
                    <a:cubicBezTo>
                      <a:pt x="136" y="173"/>
                      <a:pt x="136" y="173"/>
                      <a:pt x="136" y="173"/>
                    </a:cubicBezTo>
                    <a:cubicBezTo>
                      <a:pt x="148" y="173"/>
                      <a:pt x="148" y="173"/>
                      <a:pt x="148" y="173"/>
                    </a:cubicBezTo>
                    <a:cubicBezTo>
                      <a:pt x="148" y="173"/>
                      <a:pt x="156" y="180"/>
                      <a:pt x="157" y="181"/>
                    </a:cubicBezTo>
                    <a:cubicBezTo>
                      <a:pt x="158" y="181"/>
                      <a:pt x="162" y="185"/>
                      <a:pt x="162" y="187"/>
                    </a:cubicBezTo>
                    <a:cubicBezTo>
                      <a:pt x="162" y="189"/>
                      <a:pt x="163" y="191"/>
                      <a:pt x="165" y="192"/>
                    </a:cubicBezTo>
                    <a:cubicBezTo>
                      <a:pt x="167" y="193"/>
                      <a:pt x="174" y="197"/>
                      <a:pt x="175" y="197"/>
                    </a:cubicBezTo>
                    <a:cubicBezTo>
                      <a:pt x="176" y="197"/>
                      <a:pt x="178" y="189"/>
                      <a:pt x="181" y="190"/>
                    </a:cubicBezTo>
                    <a:cubicBezTo>
                      <a:pt x="184" y="190"/>
                      <a:pt x="194" y="192"/>
                      <a:pt x="195" y="198"/>
                    </a:cubicBezTo>
                    <a:cubicBezTo>
                      <a:pt x="197" y="203"/>
                      <a:pt x="201" y="207"/>
                      <a:pt x="203" y="209"/>
                    </a:cubicBezTo>
                    <a:cubicBezTo>
                      <a:pt x="204" y="210"/>
                      <a:pt x="204" y="213"/>
                      <a:pt x="205" y="215"/>
                    </a:cubicBezTo>
                    <a:cubicBezTo>
                      <a:pt x="206" y="216"/>
                      <a:pt x="206" y="220"/>
                      <a:pt x="207" y="220"/>
                    </a:cubicBezTo>
                    <a:cubicBezTo>
                      <a:pt x="208" y="220"/>
                      <a:pt x="215" y="224"/>
                      <a:pt x="218" y="224"/>
                    </a:cubicBezTo>
                    <a:cubicBezTo>
                      <a:pt x="219" y="224"/>
                      <a:pt x="220" y="224"/>
                      <a:pt x="222" y="225"/>
                    </a:cubicBezTo>
                    <a:cubicBezTo>
                      <a:pt x="222" y="219"/>
                      <a:pt x="215" y="217"/>
                      <a:pt x="219" y="215"/>
                    </a:cubicBezTo>
                    <a:cubicBezTo>
                      <a:pt x="224" y="211"/>
                      <a:pt x="219" y="208"/>
                      <a:pt x="221" y="207"/>
                    </a:cubicBezTo>
                    <a:cubicBezTo>
                      <a:pt x="223" y="205"/>
                      <a:pt x="227" y="204"/>
                      <a:pt x="227" y="202"/>
                    </a:cubicBezTo>
                    <a:cubicBezTo>
                      <a:pt x="227" y="200"/>
                      <a:pt x="229" y="200"/>
                      <a:pt x="232" y="200"/>
                    </a:cubicBezTo>
                    <a:cubicBezTo>
                      <a:pt x="235" y="200"/>
                      <a:pt x="240" y="195"/>
                      <a:pt x="240" y="193"/>
                    </a:cubicBezTo>
                    <a:cubicBezTo>
                      <a:pt x="239" y="192"/>
                      <a:pt x="240" y="191"/>
                      <a:pt x="244" y="192"/>
                    </a:cubicBezTo>
                    <a:cubicBezTo>
                      <a:pt x="247" y="193"/>
                      <a:pt x="247" y="188"/>
                      <a:pt x="249" y="189"/>
                    </a:cubicBezTo>
                    <a:cubicBezTo>
                      <a:pt x="251" y="189"/>
                      <a:pt x="253" y="191"/>
                      <a:pt x="253" y="189"/>
                    </a:cubicBezTo>
                    <a:cubicBezTo>
                      <a:pt x="253" y="187"/>
                      <a:pt x="255" y="188"/>
                      <a:pt x="257" y="190"/>
                    </a:cubicBezTo>
                    <a:cubicBezTo>
                      <a:pt x="258" y="192"/>
                      <a:pt x="263" y="193"/>
                      <a:pt x="263" y="190"/>
                    </a:cubicBezTo>
                    <a:cubicBezTo>
                      <a:pt x="264" y="188"/>
                      <a:pt x="266" y="190"/>
                      <a:pt x="269" y="193"/>
                    </a:cubicBezTo>
                    <a:cubicBezTo>
                      <a:pt x="271" y="195"/>
                      <a:pt x="272" y="194"/>
                      <a:pt x="276" y="195"/>
                    </a:cubicBezTo>
                    <a:cubicBezTo>
                      <a:pt x="279" y="195"/>
                      <a:pt x="279" y="194"/>
                      <a:pt x="279" y="192"/>
                    </a:cubicBezTo>
                    <a:cubicBezTo>
                      <a:pt x="279" y="190"/>
                      <a:pt x="283" y="196"/>
                      <a:pt x="286" y="197"/>
                    </a:cubicBezTo>
                    <a:cubicBezTo>
                      <a:pt x="290" y="197"/>
                      <a:pt x="287" y="195"/>
                      <a:pt x="284" y="193"/>
                    </a:cubicBezTo>
                    <a:cubicBezTo>
                      <a:pt x="282" y="191"/>
                      <a:pt x="285" y="190"/>
                      <a:pt x="283" y="188"/>
                    </a:cubicBezTo>
                    <a:cubicBezTo>
                      <a:pt x="281" y="187"/>
                      <a:pt x="286" y="184"/>
                      <a:pt x="290" y="185"/>
                    </a:cubicBezTo>
                    <a:cubicBezTo>
                      <a:pt x="294" y="185"/>
                      <a:pt x="294" y="186"/>
                      <a:pt x="295" y="183"/>
                    </a:cubicBezTo>
                    <a:cubicBezTo>
                      <a:pt x="297" y="181"/>
                      <a:pt x="299" y="183"/>
                      <a:pt x="299" y="185"/>
                    </a:cubicBezTo>
                    <a:cubicBezTo>
                      <a:pt x="299" y="188"/>
                      <a:pt x="306" y="184"/>
                      <a:pt x="309" y="184"/>
                    </a:cubicBezTo>
                    <a:cubicBezTo>
                      <a:pt x="313" y="184"/>
                      <a:pt x="317" y="187"/>
                      <a:pt x="317" y="190"/>
                    </a:cubicBezTo>
                    <a:cubicBezTo>
                      <a:pt x="317" y="192"/>
                      <a:pt x="320" y="193"/>
                      <a:pt x="322" y="190"/>
                    </a:cubicBezTo>
                    <a:cubicBezTo>
                      <a:pt x="325" y="188"/>
                      <a:pt x="327" y="185"/>
                      <a:pt x="330" y="188"/>
                    </a:cubicBezTo>
                    <a:cubicBezTo>
                      <a:pt x="332" y="190"/>
                      <a:pt x="335" y="194"/>
                      <a:pt x="338" y="197"/>
                    </a:cubicBezTo>
                    <a:cubicBezTo>
                      <a:pt x="341" y="200"/>
                      <a:pt x="337" y="204"/>
                      <a:pt x="338" y="206"/>
                    </a:cubicBezTo>
                    <a:cubicBezTo>
                      <a:pt x="340" y="208"/>
                      <a:pt x="338" y="212"/>
                      <a:pt x="342" y="214"/>
                    </a:cubicBezTo>
                    <a:cubicBezTo>
                      <a:pt x="345" y="216"/>
                      <a:pt x="342" y="222"/>
                      <a:pt x="345" y="222"/>
                    </a:cubicBezTo>
                    <a:cubicBezTo>
                      <a:pt x="348" y="223"/>
                      <a:pt x="350" y="228"/>
                      <a:pt x="350" y="229"/>
                    </a:cubicBezTo>
                    <a:cubicBezTo>
                      <a:pt x="351" y="231"/>
                      <a:pt x="356" y="233"/>
                      <a:pt x="356" y="230"/>
                    </a:cubicBezTo>
                    <a:cubicBezTo>
                      <a:pt x="357" y="227"/>
                      <a:pt x="360" y="224"/>
                      <a:pt x="360" y="221"/>
                    </a:cubicBezTo>
                    <a:cubicBezTo>
                      <a:pt x="360" y="218"/>
                      <a:pt x="358" y="208"/>
                      <a:pt x="355" y="205"/>
                    </a:cubicBezTo>
                    <a:cubicBezTo>
                      <a:pt x="353" y="202"/>
                      <a:pt x="356" y="201"/>
                      <a:pt x="353" y="197"/>
                    </a:cubicBezTo>
                    <a:cubicBezTo>
                      <a:pt x="350" y="193"/>
                      <a:pt x="348" y="187"/>
                      <a:pt x="349" y="181"/>
                    </a:cubicBezTo>
                    <a:cubicBezTo>
                      <a:pt x="349" y="176"/>
                      <a:pt x="355" y="167"/>
                      <a:pt x="358" y="165"/>
                    </a:cubicBezTo>
                    <a:cubicBezTo>
                      <a:pt x="361" y="162"/>
                      <a:pt x="365" y="163"/>
                      <a:pt x="365" y="160"/>
                    </a:cubicBezTo>
                    <a:cubicBezTo>
                      <a:pt x="366" y="158"/>
                      <a:pt x="370" y="154"/>
                      <a:pt x="372" y="154"/>
                    </a:cubicBezTo>
                    <a:cubicBezTo>
                      <a:pt x="374" y="154"/>
                      <a:pt x="376" y="155"/>
                      <a:pt x="377" y="152"/>
                    </a:cubicBezTo>
                    <a:cubicBezTo>
                      <a:pt x="377" y="150"/>
                      <a:pt x="381" y="147"/>
                      <a:pt x="385" y="146"/>
                    </a:cubicBezTo>
                    <a:cubicBezTo>
                      <a:pt x="390" y="146"/>
                      <a:pt x="387" y="143"/>
                      <a:pt x="386" y="141"/>
                    </a:cubicBezTo>
                    <a:cubicBezTo>
                      <a:pt x="385" y="139"/>
                      <a:pt x="387" y="137"/>
                      <a:pt x="388" y="138"/>
                    </a:cubicBezTo>
                    <a:cubicBezTo>
                      <a:pt x="389" y="140"/>
                      <a:pt x="392" y="140"/>
                      <a:pt x="393" y="139"/>
                    </a:cubicBezTo>
                    <a:cubicBezTo>
                      <a:pt x="395" y="137"/>
                      <a:pt x="399" y="134"/>
                      <a:pt x="395" y="134"/>
                    </a:cubicBezTo>
                    <a:cubicBezTo>
                      <a:pt x="391" y="134"/>
                      <a:pt x="391" y="132"/>
                      <a:pt x="393" y="131"/>
                    </a:cubicBezTo>
                    <a:cubicBezTo>
                      <a:pt x="395" y="130"/>
                      <a:pt x="393" y="126"/>
                      <a:pt x="390" y="126"/>
                    </a:cubicBezTo>
                    <a:cubicBezTo>
                      <a:pt x="387" y="125"/>
                      <a:pt x="388" y="124"/>
                      <a:pt x="390" y="122"/>
                    </a:cubicBezTo>
                    <a:cubicBezTo>
                      <a:pt x="392" y="120"/>
                      <a:pt x="387" y="116"/>
                      <a:pt x="385" y="115"/>
                    </a:cubicBezTo>
                    <a:cubicBezTo>
                      <a:pt x="382" y="113"/>
                      <a:pt x="386" y="112"/>
                      <a:pt x="388" y="112"/>
                    </a:cubicBezTo>
                    <a:cubicBezTo>
                      <a:pt x="390" y="112"/>
                      <a:pt x="388" y="103"/>
                      <a:pt x="389" y="101"/>
                    </a:cubicBezTo>
                    <a:cubicBezTo>
                      <a:pt x="390" y="100"/>
                      <a:pt x="393" y="100"/>
                      <a:pt x="392" y="101"/>
                    </a:cubicBezTo>
                    <a:cubicBezTo>
                      <a:pt x="391" y="103"/>
                      <a:pt x="389" y="107"/>
                      <a:pt x="391" y="109"/>
                    </a:cubicBezTo>
                    <a:cubicBezTo>
                      <a:pt x="393" y="112"/>
                      <a:pt x="394" y="115"/>
                      <a:pt x="393" y="119"/>
                    </a:cubicBezTo>
                    <a:cubicBezTo>
                      <a:pt x="392" y="123"/>
                      <a:pt x="394" y="122"/>
                      <a:pt x="397" y="117"/>
                    </a:cubicBezTo>
                    <a:cubicBezTo>
                      <a:pt x="399" y="111"/>
                      <a:pt x="400" y="107"/>
                      <a:pt x="398" y="106"/>
                    </a:cubicBezTo>
                    <a:cubicBezTo>
                      <a:pt x="396" y="106"/>
                      <a:pt x="396" y="100"/>
                      <a:pt x="398" y="103"/>
                    </a:cubicBezTo>
                    <a:cubicBezTo>
                      <a:pt x="400" y="105"/>
                      <a:pt x="401" y="106"/>
                      <a:pt x="404" y="102"/>
                    </a:cubicBezTo>
                    <a:cubicBezTo>
                      <a:pt x="407" y="99"/>
                      <a:pt x="410" y="94"/>
                      <a:pt x="408" y="92"/>
                    </a:cubicBezTo>
                    <a:cubicBezTo>
                      <a:pt x="406" y="91"/>
                      <a:pt x="409" y="90"/>
                      <a:pt x="413" y="90"/>
                    </a:cubicBezTo>
                    <a:cubicBezTo>
                      <a:pt x="416" y="90"/>
                      <a:pt x="424" y="88"/>
                      <a:pt x="425" y="87"/>
                    </a:cubicBezTo>
                    <a:cubicBezTo>
                      <a:pt x="426" y="83"/>
                      <a:pt x="412" y="88"/>
                      <a:pt x="412" y="86"/>
                    </a:cubicBezTo>
                    <a:cubicBezTo>
                      <a:pt x="412" y="85"/>
                      <a:pt x="421" y="83"/>
                      <a:pt x="425" y="82"/>
                    </a:cubicBezTo>
                    <a:cubicBezTo>
                      <a:pt x="429" y="82"/>
                      <a:pt x="427" y="77"/>
                      <a:pt x="429" y="79"/>
                    </a:cubicBezTo>
                    <a:cubicBezTo>
                      <a:pt x="431" y="81"/>
                      <a:pt x="434" y="81"/>
                      <a:pt x="436" y="80"/>
                    </a:cubicBezTo>
                    <a:cubicBezTo>
                      <a:pt x="438" y="78"/>
                      <a:pt x="437" y="74"/>
                      <a:pt x="434" y="73"/>
                    </a:cubicBezTo>
                    <a:cubicBezTo>
                      <a:pt x="431" y="73"/>
                      <a:pt x="436" y="71"/>
                      <a:pt x="435" y="69"/>
                    </a:cubicBezTo>
                    <a:cubicBezTo>
                      <a:pt x="434" y="68"/>
                      <a:pt x="437" y="61"/>
                      <a:pt x="440" y="60"/>
                    </a:cubicBezTo>
                    <a:cubicBezTo>
                      <a:pt x="444" y="60"/>
                      <a:pt x="442" y="58"/>
                      <a:pt x="445" y="58"/>
                    </a:cubicBezTo>
                    <a:cubicBezTo>
                      <a:pt x="448" y="58"/>
                      <a:pt x="448" y="54"/>
                      <a:pt x="451" y="52"/>
                    </a:cubicBezTo>
                    <a:cubicBezTo>
                      <a:pt x="453" y="49"/>
                      <a:pt x="457" y="56"/>
                      <a:pt x="461" y="52"/>
                    </a:cubicBezTo>
                    <a:cubicBezTo>
                      <a:pt x="462" y="51"/>
                      <a:pt x="464" y="49"/>
                      <a:pt x="467" y="48"/>
                    </a:cubicBezTo>
                    <a:cubicBezTo>
                      <a:pt x="457" y="35"/>
                      <a:pt x="460" y="27"/>
                      <a:pt x="46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33">
                <a:extLst>
                  <a:ext uri="{FF2B5EF4-FFF2-40B4-BE49-F238E27FC236}">
                    <a16:creationId xmlns:a16="http://schemas.microsoft.com/office/drawing/2014/main" id="{FB5F7FD9-34BE-47F1-B479-8B503940BC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7817" y="3212745"/>
                <a:ext cx="239653" cy="170643"/>
              </a:xfrm>
              <a:custGeom>
                <a:avLst/>
                <a:gdLst>
                  <a:gd name="T0" fmla="*/ 102 w 104"/>
                  <a:gd name="T1" fmla="*/ 13 h 74"/>
                  <a:gd name="T2" fmla="*/ 94 w 104"/>
                  <a:gd name="T3" fmla="*/ 13 h 74"/>
                  <a:gd name="T4" fmla="*/ 85 w 104"/>
                  <a:gd name="T5" fmla="*/ 11 h 74"/>
                  <a:gd name="T6" fmla="*/ 81 w 104"/>
                  <a:gd name="T7" fmla="*/ 10 h 74"/>
                  <a:gd name="T8" fmla="*/ 74 w 104"/>
                  <a:gd name="T9" fmla="*/ 11 h 74"/>
                  <a:gd name="T10" fmla="*/ 67 w 104"/>
                  <a:gd name="T11" fmla="*/ 7 h 74"/>
                  <a:gd name="T12" fmla="*/ 62 w 104"/>
                  <a:gd name="T13" fmla="*/ 5 h 74"/>
                  <a:gd name="T14" fmla="*/ 48 w 104"/>
                  <a:gd name="T15" fmla="*/ 3 h 74"/>
                  <a:gd name="T16" fmla="*/ 22 w 104"/>
                  <a:gd name="T17" fmla="*/ 3 h 74"/>
                  <a:gd name="T18" fmla="*/ 12 w 104"/>
                  <a:gd name="T19" fmla="*/ 0 h 74"/>
                  <a:gd name="T20" fmla="*/ 5 w 104"/>
                  <a:gd name="T21" fmla="*/ 4 h 74"/>
                  <a:gd name="T22" fmla="*/ 3 w 104"/>
                  <a:gd name="T23" fmla="*/ 10 h 74"/>
                  <a:gd name="T24" fmla="*/ 5 w 104"/>
                  <a:gd name="T25" fmla="*/ 18 h 74"/>
                  <a:gd name="T26" fmla="*/ 7 w 104"/>
                  <a:gd name="T27" fmla="*/ 17 h 74"/>
                  <a:gd name="T28" fmla="*/ 10 w 104"/>
                  <a:gd name="T29" fmla="*/ 18 h 74"/>
                  <a:gd name="T30" fmla="*/ 15 w 104"/>
                  <a:gd name="T31" fmla="*/ 19 h 74"/>
                  <a:gd name="T32" fmla="*/ 18 w 104"/>
                  <a:gd name="T33" fmla="*/ 19 h 74"/>
                  <a:gd name="T34" fmla="*/ 23 w 104"/>
                  <a:gd name="T35" fmla="*/ 20 h 74"/>
                  <a:gd name="T36" fmla="*/ 25 w 104"/>
                  <a:gd name="T37" fmla="*/ 23 h 74"/>
                  <a:gd name="T38" fmla="*/ 20 w 104"/>
                  <a:gd name="T39" fmla="*/ 27 h 74"/>
                  <a:gd name="T40" fmla="*/ 20 w 104"/>
                  <a:gd name="T41" fmla="*/ 35 h 74"/>
                  <a:gd name="T42" fmla="*/ 19 w 104"/>
                  <a:gd name="T43" fmla="*/ 40 h 74"/>
                  <a:gd name="T44" fmla="*/ 17 w 104"/>
                  <a:gd name="T45" fmla="*/ 44 h 74"/>
                  <a:gd name="T46" fmla="*/ 19 w 104"/>
                  <a:gd name="T47" fmla="*/ 48 h 74"/>
                  <a:gd name="T48" fmla="*/ 17 w 104"/>
                  <a:gd name="T49" fmla="*/ 52 h 74"/>
                  <a:gd name="T50" fmla="*/ 19 w 104"/>
                  <a:gd name="T51" fmla="*/ 56 h 74"/>
                  <a:gd name="T52" fmla="*/ 16 w 104"/>
                  <a:gd name="T53" fmla="*/ 61 h 74"/>
                  <a:gd name="T54" fmla="*/ 17 w 104"/>
                  <a:gd name="T55" fmla="*/ 64 h 74"/>
                  <a:gd name="T56" fmla="*/ 21 w 104"/>
                  <a:gd name="T57" fmla="*/ 64 h 74"/>
                  <a:gd name="T58" fmla="*/ 31 w 104"/>
                  <a:gd name="T59" fmla="*/ 73 h 74"/>
                  <a:gd name="T60" fmla="*/ 33 w 104"/>
                  <a:gd name="T61" fmla="*/ 71 h 74"/>
                  <a:gd name="T62" fmla="*/ 37 w 104"/>
                  <a:gd name="T63" fmla="*/ 71 h 74"/>
                  <a:gd name="T64" fmla="*/ 45 w 104"/>
                  <a:gd name="T65" fmla="*/ 68 h 74"/>
                  <a:gd name="T66" fmla="*/ 55 w 104"/>
                  <a:gd name="T67" fmla="*/ 67 h 74"/>
                  <a:gd name="T68" fmla="*/ 61 w 104"/>
                  <a:gd name="T69" fmla="*/ 65 h 74"/>
                  <a:gd name="T70" fmla="*/ 67 w 104"/>
                  <a:gd name="T71" fmla="*/ 60 h 74"/>
                  <a:gd name="T72" fmla="*/ 70 w 104"/>
                  <a:gd name="T73" fmla="*/ 55 h 74"/>
                  <a:gd name="T74" fmla="*/ 76 w 104"/>
                  <a:gd name="T75" fmla="*/ 48 h 74"/>
                  <a:gd name="T76" fmla="*/ 76 w 104"/>
                  <a:gd name="T77" fmla="*/ 37 h 74"/>
                  <a:gd name="T78" fmla="*/ 83 w 104"/>
                  <a:gd name="T79" fmla="*/ 29 h 74"/>
                  <a:gd name="T80" fmla="*/ 90 w 104"/>
                  <a:gd name="T81" fmla="*/ 25 h 74"/>
                  <a:gd name="T82" fmla="*/ 99 w 104"/>
                  <a:gd name="T83" fmla="*/ 20 h 74"/>
                  <a:gd name="T84" fmla="*/ 102 w 104"/>
                  <a:gd name="T85" fmla="*/ 13 h 74"/>
                  <a:gd name="T86" fmla="*/ 103 w 104"/>
                  <a:gd name="T87" fmla="*/ 39 h 74"/>
                  <a:gd name="T88" fmla="*/ 96 w 104"/>
                  <a:gd name="T89" fmla="*/ 42 h 74"/>
                  <a:gd name="T90" fmla="*/ 103 w 104"/>
                  <a:gd name="T91" fmla="*/ 3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4" h="74">
                    <a:moveTo>
                      <a:pt x="102" y="13"/>
                    </a:moveTo>
                    <a:cubicBezTo>
                      <a:pt x="100" y="13"/>
                      <a:pt x="96" y="14"/>
                      <a:pt x="94" y="13"/>
                    </a:cubicBezTo>
                    <a:cubicBezTo>
                      <a:pt x="92" y="13"/>
                      <a:pt x="86" y="12"/>
                      <a:pt x="85" y="11"/>
                    </a:cubicBezTo>
                    <a:cubicBezTo>
                      <a:pt x="83" y="9"/>
                      <a:pt x="81" y="8"/>
                      <a:pt x="81" y="10"/>
                    </a:cubicBezTo>
                    <a:cubicBezTo>
                      <a:pt x="81" y="12"/>
                      <a:pt x="77" y="12"/>
                      <a:pt x="74" y="11"/>
                    </a:cubicBezTo>
                    <a:cubicBezTo>
                      <a:pt x="72" y="9"/>
                      <a:pt x="68" y="8"/>
                      <a:pt x="67" y="7"/>
                    </a:cubicBezTo>
                    <a:cubicBezTo>
                      <a:pt x="66" y="6"/>
                      <a:pt x="64" y="5"/>
                      <a:pt x="62" y="5"/>
                    </a:cubicBezTo>
                    <a:cubicBezTo>
                      <a:pt x="60" y="5"/>
                      <a:pt x="53" y="2"/>
                      <a:pt x="48" y="3"/>
                    </a:cubicBezTo>
                    <a:cubicBezTo>
                      <a:pt x="43" y="4"/>
                      <a:pt x="28" y="2"/>
                      <a:pt x="22" y="3"/>
                    </a:cubicBezTo>
                    <a:cubicBezTo>
                      <a:pt x="16" y="3"/>
                      <a:pt x="15" y="0"/>
                      <a:pt x="12" y="0"/>
                    </a:cubicBezTo>
                    <a:cubicBezTo>
                      <a:pt x="9" y="0"/>
                      <a:pt x="10" y="4"/>
                      <a:pt x="5" y="4"/>
                    </a:cubicBezTo>
                    <a:cubicBezTo>
                      <a:pt x="1" y="5"/>
                      <a:pt x="0" y="8"/>
                      <a:pt x="3" y="10"/>
                    </a:cubicBezTo>
                    <a:cubicBezTo>
                      <a:pt x="5" y="12"/>
                      <a:pt x="5" y="15"/>
                      <a:pt x="5" y="18"/>
                    </a:cubicBezTo>
                    <a:cubicBezTo>
                      <a:pt x="6" y="18"/>
                      <a:pt x="7" y="18"/>
                      <a:pt x="7" y="17"/>
                    </a:cubicBezTo>
                    <a:cubicBezTo>
                      <a:pt x="9" y="16"/>
                      <a:pt x="10" y="16"/>
                      <a:pt x="10" y="18"/>
                    </a:cubicBezTo>
                    <a:cubicBezTo>
                      <a:pt x="10" y="19"/>
                      <a:pt x="13" y="19"/>
                      <a:pt x="15" y="19"/>
                    </a:cubicBezTo>
                    <a:cubicBezTo>
                      <a:pt x="17" y="19"/>
                      <a:pt x="16" y="20"/>
                      <a:pt x="18" y="19"/>
                    </a:cubicBezTo>
                    <a:cubicBezTo>
                      <a:pt x="20" y="17"/>
                      <a:pt x="23" y="18"/>
                      <a:pt x="23" y="20"/>
                    </a:cubicBezTo>
                    <a:cubicBezTo>
                      <a:pt x="23" y="21"/>
                      <a:pt x="27" y="20"/>
                      <a:pt x="25" y="23"/>
                    </a:cubicBezTo>
                    <a:cubicBezTo>
                      <a:pt x="23" y="25"/>
                      <a:pt x="20" y="26"/>
                      <a:pt x="20" y="27"/>
                    </a:cubicBezTo>
                    <a:cubicBezTo>
                      <a:pt x="20" y="29"/>
                      <a:pt x="22" y="33"/>
                      <a:pt x="20" y="35"/>
                    </a:cubicBezTo>
                    <a:cubicBezTo>
                      <a:pt x="18" y="37"/>
                      <a:pt x="21" y="40"/>
                      <a:pt x="19" y="40"/>
                    </a:cubicBezTo>
                    <a:cubicBezTo>
                      <a:pt x="17" y="40"/>
                      <a:pt x="15" y="41"/>
                      <a:pt x="17" y="44"/>
                    </a:cubicBezTo>
                    <a:cubicBezTo>
                      <a:pt x="19" y="46"/>
                      <a:pt x="21" y="48"/>
                      <a:pt x="19" y="48"/>
                    </a:cubicBezTo>
                    <a:cubicBezTo>
                      <a:pt x="17" y="48"/>
                      <a:pt x="16" y="51"/>
                      <a:pt x="17" y="52"/>
                    </a:cubicBezTo>
                    <a:cubicBezTo>
                      <a:pt x="18" y="53"/>
                      <a:pt x="22" y="56"/>
                      <a:pt x="19" y="56"/>
                    </a:cubicBezTo>
                    <a:cubicBezTo>
                      <a:pt x="16" y="57"/>
                      <a:pt x="16" y="59"/>
                      <a:pt x="16" y="61"/>
                    </a:cubicBezTo>
                    <a:cubicBezTo>
                      <a:pt x="16" y="62"/>
                      <a:pt x="16" y="63"/>
                      <a:pt x="17" y="64"/>
                    </a:cubicBezTo>
                    <a:cubicBezTo>
                      <a:pt x="18" y="64"/>
                      <a:pt x="20" y="64"/>
                      <a:pt x="21" y="64"/>
                    </a:cubicBezTo>
                    <a:cubicBezTo>
                      <a:pt x="25" y="66"/>
                      <a:pt x="26" y="74"/>
                      <a:pt x="31" y="73"/>
                    </a:cubicBezTo>
                    <a:cubicBezTo>
                      <a:pt x="33" y="73"/>
                      <a:pt x="32" y="72"/>
                      <a:pt x="33" y="71"/>
                    </a:cubicBezTo>
                    <a:cubicBezTo>
                      <a:pt x="34" y="70"/>
                      <a:pt x="36" y="71"/>
                      <a:pt x="37" y="71"/>
                    </a:cubicBezTo>
                    <a:cubicBezTo>
                      <a:pt x="39" y="71"/>
                      <a:pt x="40" y="68"/>
                      <a:pt x="45" y="68"/>
                    </a:cubicBezTo>
                    <a:cubicBezTo>
                      <a:pt x="49" y="68"/>
                      <a:pt x="52" y="67"/>
                      <a:pt x="55" y="67"/>
                    </a:cubicBezTo>
                    <a:cubicBezTo>
                      <a:pt x="58" y="67"/>
                      <a:pt x="60" y="67"/>
                      <a:pt x="61" y="65"/>
                    </a:cubicBezTo>
                    <a:cubicBezTo>
                      <a:pt x="62" y="62"/>
                      <a:pt x="64" y="61"/>
                      <a:pt x="67" y="60"/>
                    </a:cubicBezTo>
                    <a:cubicBezTo>
                      <a:pt x="70" y="60"/>
                      <a:pt x="70" y="56"/>
                      <a:pt x="70" y="55"/>
                    </a:cubicBezTo>
                    <a:cubicBezTo>
                      <a:pt x="70" y="53"/>
                      <a:pt x="76" y="50"/>
                      <a:pt x="76" y="48"/>
                    </a:cubicBezTo>
                    <a:cubicBezTo>
                      <a:pt x="76" y="47"/>
                      <a:pt x="73" y="41"/>
                      <a:pt x="76" y="37"/>
                    </a:cubicBezTo>
                    <a:cubicBezTo>
                      <a:pt x="79" y="32"/>
                      <a:pt x="83" y="31"/>
                      <a:pt x="83" y="29"/>
                    </a:cubicBezTo>
                    <a:cubicBezTo>
                      <a:pt x="83" y="26"/>
                      <a:pt x="86" y="25"/>
                      <a:pt x="90" y="25"/>
                    </a:cubicBezTo>
                    <a:cubicBezTo>
                      <a:pt x="94" y="24"/>
                      <a:pt x="96" y="22"/>
                      <a:pt x="99" y="20"/>
                    </a:cubicBezTo>
                    <a:cubicBezTo>
                      <a:pt x="102" y="19"/>
                      <a:pt x="103" y="17"/>
                      <a:pt x="102" y="13"/>
                    </a:cubicBezTo>
                    <a:close/>
                    <a:moveTo>
                      <a:pt x="103" y="39"/>
                    </a:moveTo>
                    <a:cubicBezTo>
                      <a:pt x="103" y="35"/>
                      <a:pt x="94" y="41"/>
                      <a:pt x="96" y="42"/>
                    </a:cubicBezTo>
                    <a:cubicBezTo>
                      <a:pt x="100" y="44"/>
                      <a:pt x="104" y="43"/>
                      <a:pt x="103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34">
                <a:extLst>
                  <a:ext uri="{FF2B5EF4-FFF2-40B4-BE49-F238E27FC236}">
                    <a16:creationId xmlns:a16="http://schemas.microsoft.com/office/drawing/2014/main" id="{33FD2D54-93BC-4398-8060-C1A86CD2A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3131" y="3138716"/>
                <a:ext cx="61482" cy="37642"/>
              </a:xfrm>
              <a:custGeom>
                <a:avLst/>
                <a:gdLst>
                  <a:gd name="T0" fmla="*/ 0 w 27"/>
                  <a:gd name="T1" fmla="*/ 14 h 16"/>
                  <a:gd name="T2" fmla="*/ 5 w 27"/>
                  <a:gd name="T3" fmla="*/ 13 h 16"/>
                  <a:gd name="T4" fmla="*/ 7 w 27"/>
                  <a:gd name="T5" fmla="*/ 15 h 16"/>
                  <a:gd name="T6" fmla="*/ 12 w 27"/>
                  <a:gd name="T7" fmla="*/ 14 h 16"/>
                  <a:gd name="T8" fmla="*/ 17 w 27"/>
                  <a:gd name="T9" fmla="*/ 15 h 16"/>
                  <a:gd name="T10" fmla="*/ 20 w 27"/>
                  <a:gd name="T11" fmla="*/ 11 h 16"/>
                  <a:gd name="T12" fmla="*/ 22 w 27"/>
                  <a:gd name="T13" fmla="*/ 7 h 16"/>
                  <a:gd name="T14" fmla="*/ 27 w 27"/>
                  <a:gd name="T15" fmla="*/ 4 h 16"/>
                  <a:gd name="T16" fmla="*/ 25 w 27"/>
                  <a:gd name="T17" fmla="*/ 1 h 16"/>
                  <a:gd name="T18" fmla="*/ 20 w 27"/>
                  <a:gd name="T19" fmla="*/ 2 h 16"/>
                  <a:gd name="T20" fmla="*/ 13 w 27"/>
                  <a:gd name="T21" fmla="*/ 5 h 16"/>
                  <a:gd name="T22" fmla="*/ 4 w 27"/>
                  <a:gd name="T23" fmla="*/ 3 h 16"/>
                  <a:gd name="T24" fmla="*/ 0 w 27"/>
                  <a:gd name="T25" fmla="*/ 3 h 16"/>
                  <a:gd name="T26" fmla="*/ 0 w 27"/>
                  <a:gd name="T2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16">
                    <a:moveTo>
                      <a:pt x="0" y="14"/>
                    </a:moveTo>
                    <a:cubicBezTo>
                      <a:pt x="2" y="13"/>
                      <a:pt x="4" y="13"/>
                      <a:pt x="5" y="13"/>
                    </a:cubicBezTo>
                    <a:cubicBezTo>
                      <a:pt x="6" y="13"/>
                      <a:pt x="6" y="14"/>
                      <a:pt x="7" y="15"/>
                    </a:cubicBezTo>
                    <a:cubicBezTo>
                      <a:pt x="8" y="15"/>
                      <a:pt x="11" y="15"/>
                      <a:pt x="12" y="14"/>
                    </a:cubicBezTo>
                    <a:cubicBezTo>
                      <a:pt x="14" y="14"/>
                      <a:pt x="17" y="16"/>
                      <a:pt x="17" y="15"/>
                    </a:cubicBezTo>
                    <a:cubicBezTo>
                      <a:pt x="18" y="13"/>
                      <a:pt x="19" y="11"/>
                      <a:pt x="20" y="11"/>
                    </a:cubicBezTo>
                    <a:cubicBezTo>
                      <a:pt x="21" y="11"/>
                      <a:pt x="21" y="7"/>
                      <a:pt x="22" y="7"/>
                    </a:cubicBezTo>
                    <a:cubicBezTo>
                      <a:pt x="23" y="7"/>
                      <a:pt x="27" y="4"/>
                      <a:pt x="27" y="4"/>
                    </a:cubicBezTo>
                    <a:cubicBezTo>
                      <a:pt x="27" y="4"/>
                      <a:pt x="26" y="1"/>
                      <a:pt x="25" y="1"/>
                    </a:cubicBezTo>
                    <a:cubicBezTo>
                      <a:pt x="25" y="0"/>
                      <a:pt x="23" y="2"/>
                      <a:pt x="20" y="2"/>
                    </a:cubicBezTo>
                    <a:cubicBezTo>
                      <a:pt x="16" y="2"/>
                      <a:pt x="14" y="5"/>
                      <a:pt x="13" y="5"/>
                    </a:cubicBezTo>
                    <a:cubicBezTo>
                      <a:pt x="11" y="5"/>
                      <a:pt x="7" y="3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6"/>
                      <a:pt x="0" y="10"/>
                      <a:pt x="0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135">
                <a:extLst>
                  <a:ext uri="{FF2B5EF4-FFF2-40B4-BE49-F238E27FC236}">
                    <a16:creationId xmlns:a16="http://schemas.microsoft.com/office/drawing/2014/main" id="{E6E52DA4-1FDA-4A71-8988-7FEB7E7D09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91113" y="3259170"/>
                <a:ext cx="117944" cy="144293"/>
              </a:xfrm>
              <a:custGeom>
                <a:avLst/>
                <a:gdLst>
                  <a:gd name="T0" fmla="*/ 50 w 51"/>
                  <a:gd name="T1" fmla="*/ 0 h 63"/>
                  <a:gd name="T2" fmla="*/ 46 w 51"/>
                  <a:gd name="T3" fmla="*/ 1 h 63"/>
                  <a:gd name="T4" fmla="*/ 43 w 51"/>
                  <a:gd name="T5" fmla="*/ 3 h 63"/>
                  <a:gd name="T6" fmla="*/ 34 w 51"/>
                  <a:gd name="T7" fmla="*/ 2 h 63"/>
                  <a:gd name="T8" fmla="*/ 24 w 51"/>
                  <a:gd name="T9" fmla="*/ 2 h 63"/>
                  <a:gd name="T10" fmla="*/ 23 w 51"/>
                  <a:gd name="T11" fmla="*/ 2 h 63"/>
                  <a:gd name="T12" fmla="*/ 16 w 51"/>
                  <a:gd name="T13" fmla="*/ 6 h 63"/>
                  <a:gd name="T14" fmla="*/ 12 w 51"/>
                  <a:gd name="T15" fmla="*/ 8 h 63"/>
                  <a:gd name="T16" fmla="*/ 7 w 51"/>
                  <a:gd name="T17" fmla="*/ 9 h 63"/>
                  <a:gd name="T18" fmla="*/ 4 w 51"/>
                  <a:gd name="T19" fmla="*/ 13 h 63"/>
                  <a:gd name="T20" fmla="*/ 2 w 51"/>
                  <a:gd name="T21" fmla="*/ 16 h 63"/>
                  <a:gd name="T22" fmla="*/ 0 w 51"/>
                  <a:gd name="T23" fmla="*/ 21 h 63"/>
                  <a:gd name="T24" fmla="*/ 0 w 51"/>
                  <a:gd name="T25" fmla="*/ 21 h 63"/>
                  <a:gd name="T26" fmla="*/ 4 w 51"/>
                  <a:gd name="T27" fmla="*/ 28 h 63"/>
                  <a:gd name="T28" fmla="*/ 10 w 51"/>
                  <a:gd name="T29" fmla="*/ 30 h 63"/>
                  <a:gd name="T30" fmla="*/ 17 w 51"/>
                  <a:gd name="T31" fmla="*/ 32 h 63"/>
                  <a:gd name="T32" fmla="*/ 9 w 51"/>
                  <a:gd name="T33" fmla="*/ 33 h 63"/>
                  <a:gd name="T34" fmla="*/ 10 w 51"/>
                  <a:gd name="T35" fmla="*/ 40 h 63"/>
                  <a:gd name="T36" fmla="*/ 14 w 51"/>
                  <a:gd name="T37" fmla="*/ 45 h 63"/>
                  <a:gd name="T38" fmla="*/ 22 w 51"/>
                  <a:gd name="T39" fmla="*/ 49 h 63"/>
                  <a:gd name="T40" fmla="*/ 20 w 51"/>
                  <a:gd name="T41" fmla="*/ 41 h 63"/>
                  <a:gd name="T42" fmla="*/ 26 w 51"/>
                  <a:gd name="T43" fmla="*/ 40 h 63"/>
                  <a:gd name="T44" fmla="*/ 22 w 51"/>
                  <a:gd name="T45" fmla="*/ 37 h 63"/>
                  <a:gd name="T46" fmla="*/ 25 w 51"/>
                  <a:gd name="T47" fmla="*/ 36 h 63"/>
                  <a:gd name="T48" fmla="*/ 31 w 51"/>
                  <a:gd name="T49" fmla="*/ 35 h 63"/>
                  <a:gd name="T50" fmla="*/ 28 w 51"/>
                  <a:gd name="T51" fmla="*/ 28 h 63"/>
                  <a:gd name="T52" fmla="*/ 22 w 51"/>
                  <a:gd name="T53" fmla="*/ 29 h 63"/>
                  <a:gd name="T54" fmla="*/ 24 w 51"/>
                  <a:gd name="T55" fmla="*/ 24 h 63"/>
                  <a:gd name="T56" fmla="*/ 18 w 51"/>
                  <a:gd name="T57" fmla="*/ 15 h 63"/>
                  <a:gd name="T58" fmla="*/ 22 w 51"/>
                  <a:gd name="T59" fmla="*/ 13 h 63"/>
                  <a:gd name="T60" fmla="*/ 28 w 51"/>
                  <a:gd name="T61" fmla="*/ 14 h 63"/>
                  <a:gd name="T62" fmla="*/ 30 w 51"/>
                  <a:gd name="T63" fmla="*/ 8 h 63"/>
                  <a:gd name="T64" fmla="*/ 35 w 51"/>
                  <a:gd name="T65" fmla="*/ 10 h 63"/>
                  <a:gd name="T66" fmla="*/ 41 w 51"/>
                  <a:gd name="T67" fmla="*/ 7 h 63"/>
                  <a:gd name="T68" fmla="*/ 46 w 51"/>
                  <a:gd name="T69" fmla="*/ 9 h 63"/>
                  <a:gd name="T70" fmla="*/ 48 w 51"/>
                  <a:gd name="T71" fmla="*/ 6 h 63"/>
                  <a:gd name="T72" fmla="*/ 51 w 51"/>
                  <a:gd name="T73" fmla="*/ 3 h 63"/>
                  <a:gd name="T74" fmla="*/ 50 w 51"/>
                  <a:gd name="T75" fmla="*/ 0 h 63"/>
                  <a:gd name="T76" fmla="*/ 43 w 51"/>
                  <a:gd name="T77" fmla="*/ 59 h 63"/>
                  <a:gd name="T78" fmla="*/ 30 w 51"/>
                  <a:gd name="T79" fmla="*/ 58 h 63"/>
                  <a:gd name="T80" fmla="*/ 26 w 51"/>
                  <a:gd name="T81" fmla="*/ 60 h 63"/>
                  <a:gd name="T82" fmla="*/ 37 w 51"/>
                  <a:gd name="T83" fmla="*/ 63 h 63"/>
                  <a:gd name="T84" fmla="*/ 48 w 51"/>
                  <a:gd name="T85" fmla="*/ 60 h 63"/>
                  <a:gd name="T86" fmla="*/ 43 w 51"/>
                  <a:gd name="T87" fmla="*/ 5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1" h="63">
                    <a:moveTo>
                      <a:pt x="50" y="0"/>
                    </a:moveTo>
                    <a:cubicBezTo>
                      <a:pt x="48" y="0"/>
                      <a:pt x="46" y="0"/>
                      <a:pt x="46" y="1"/>
                    </a:cubicBezTo>
                    <a:cubicBezTo>
                      <a:pt x="47" y="3"/>
                      <a:pt x="45" y="3"/>
                      <a:pt x="43" y="3"/>
                    </a:cubicBezTo>
                    <a:cubicBezTo>
                      <a:pt x="43" y="3"/>
                      <a:pt x="36" y="3"/>
                      <a:pt x="34" y="2"/>
                    </a:cubicBezTo>
                    <a:cubicBezTo>
                      <a:pt x="33" y="1"/>
                      <a:pt x="27" y="1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3"/>
                      <a:pt x="17" y="6"/>
                      <a:pt x="16" y="6"/>
                    </a:cubicBezTo>
                    <a:cubicBezTo>
                      <a:pt x="15" y="5"/>
                      <a:pt x="14" y="7"/>
                      <a:pt x="12" y="8"/>
                    </a:cubicBezTo>
                    <a:cubicBezTo>
                      <a:pt x="10" y="8"/>
                      <a:pt x="7" y="8"/>
                      <a:pt x="7" y="9"/>
                    </a:cubicBezTo>
                    <a:cubicBezTo>
                      <a:pt x="7" y="9"/>
                      <a:pt x="5" y="12"/>
                      <a:pt x="4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1" y="16"/>
                      <a:pt x="0" y="19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3" y="22"/>
                      <a:pt x="5" y="25"/>
                      <a:pt x="4" y="28"/>
                    </a:cubicBezTo>
                    <a:cubicBezTo>
                      <a:pt x="4" y="31"/>
                      <a:pt x="8" y="32"/>
                      <a:pt x="10" y="30"/>
                    </a:cubicBezTo>
                    <a:cubicBezTo>
                      <a:pt x="12" y="27"/>
                      <a:pt x="17" y="31"/>
                      <a:pt x="17" y="32"/>
                    </a:cubicBezTo>
                    <a:cubicBezTo>
                      <a:pt x="17" y="34"/>
                      <a:pt x="12" y="31"/>
                      <a:pt x="9" y="33"/>
                    </a:cubicBezTo>
                    <a:cubicBezTo>
                      <a:pt x="6" y="35"/>
                      <a:pt x="11" y="37"/>
                      <a:pt x="10" y="40"/>
                    </a:cubicBezTo>
                    <a:cubicBezTo>
                      <a:pt x="10" y="42"/>
                      <a:pt x="12" y="45"/>
                      <a:pt x="14" y="45"/>
                    </a:cubicBezTo>
                    <a:cubicBezTo>
                      <a:pt x="17" y="45"/>
                      <a:pt x="20" y="50"/>
                      <a:pt x="22" y="49"/>
                    </a:cubicBezTo>
                    <a:cubicBezTo>
                      <a:pt x="24" y="48"/>
                      <a:pt x="20" y="42"/>
                      <a:pt x="20" y="41"/>
                    </a:cubicBezTo>
                    <a:cubicBezTo>
                      <a:pt x="21" y="40"/>
                      <a:pt x="24" y="42"/>
                      <a:pt x="26" y="40"/>
                    </a:cubicBezTo>
                    <a:cubicBezTo>
                      <a:pt x="28" y="39"/>
                      <a:pt x="25" y="37"/>
                      <a:pt x="22" y="37"/>
                    </a:cubicBezTo>
                    <a:cubicBezTo>
                      <a:pt x="20" y="37"/>
                      <a:pt x="22" y="34"/>
                      <a:pt x="25" y="36"/>
                    </a:cubicBezTo>
                    <a:cubicBezTo>
                      <a:pt x="28" y="37"/>
                      <a:pt x="30" y="35"/>
                      <a:pt x="31" y="35"/>
                    </a:cubicBezTo>
                    <a:cubicBezTo>
                      <a:pt x="32" y="35"/>
                      <a:pt x="33" y="30"/>
                      <a:pt x="28" y="28"/>
                    </a:cubicBezTo>
                    <a:cubicBezTo>
                      <a:pt x="24" y="27"/>
                      <a:pt x="25" y="32"/>
                      <a:pt x="22" y="29"/>
                    </a:cubicBezTo>
                    <a:cubicBezTo>
                      <a:pt x="19" y="26"/>
                      <a:pt x="24" y="27"/>
                      <a:pt x="24" y="24"/>
                    </a:cubicBezTo>
                    <a:cubicBezTo>
                      <a:pt x="24" y="22"/>
                      <a:pt x="20" y="18"/>
                      <a:pt x="18" y="15"/>
                    </a:cubicBezTo>
                    <a:cubicBezTo>
                      <a:pt x="16" y="12"/>
                      <a:pt x="21" y="11"/>
                      <a:pt x="22" y="13"/>
                    </a:cubicBezTo>
                    <a:cubicBezTo>
                      <a:pt x="23" y="15"/>
                      <a:pt x="26" y="15"/>
                      <a:pt x="28" y="14"/>
                    </a:cubicBezTo>
                    <a:cubicBezTo>
                      <a:pt x="30" y="13"/>
                      <a:pt x="26" y="9"/>
                      <a:pt x="30" y="8"/>
                    </a:cubicBezTo>
                    <a:cubicBezTo>
                      <a:pt x="34" y="7"/>
                      <a:pt x="34" y="9"/>
                      <a:pt x="35" y="10"/>
                    </a:cubicBezTo>
                    <a:cubicBezTo>
                      <a:pt x="36" y="10"/>
                      <a:pt x="37" y="7"/>
                      <a:pt x="41" y="7"/>
                    </a:cubicBezTo>
                    <a:cubicBezTo>
                      <a:pt x="43" y="7"/>
                      <a:pt x="45" y="8"/>
                      <a:pt x="46" y="9"/>
                    </a:cubicBezTo>
                    <a:cubicBezTo>
                      <a:pt x="47" y="8"/>
                      <a:pt x="48" y="7"/>
                      <a:pt x="48" y="6"/>
                    </a:cubicBezTo>
                    <a:cubicBezTo>
                      <a:pt x="48" y="5"/>
                      <a:pt x="51" y="5"/>
                      <a:pt x="51" y="3"/>
                    </a:cubicBezTo>
                    <a:cubicBezTo>
                      <a:pt x="51" y="2"/>
                      <a:pt x="50" y="1"/>
                      <a:pt x="50" y="0"/>
                    </a:cubicBezTo>
                    <a:close/>
                    <a:moveTo>
                      <a:pt x="43" y="59"/>
                    </a:moveTo>
                    <a:cubicBezTo>
                      <a:pt x="41" y="58"/>
                      <a:pt x="33" y="60"/>
                      <a:pt x="30" y="58"/>
                    </a:cubicBezTo>
                    <a:cubicBezTo>
                      <a:pt x="28" y="56"/>
                      <a:pt x="24" y="60"/>
                      <a:pt x="26" y="60"/>
                    </a:cubicBezTo>
                    <a:cubicBezTo>
                      <a:pt x="28" y="61"/>
                      <a:pt x="33" y="63"/>
                      <a:pt x="37" y="63"/>
                    </a:cubicBezTo>
                    <a:cubicBezTo>
                      <a:pt x="42" y="63"/>
                      <a:pt x="48" y="61"/>
                      <a:pt x="48" y="60"/>
                    </a:cubicBezTo>
                    <a:cubicBezTo>
                      <a:pt x="48" y="59"/>
                      <a:pt x="45" y="61"/>
                      <a:pt x="43" y="5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36">
                <a:extLst>
                  <a:ext uri="{FF2B5EF4-FFF2-40B4-BE49-F238E27FC236}">
                    <a16:creationId xmlns:a16="http://schemas.microsoft.com/office/drawing/2014/main" id="{8142026D-474F-404E-8874-6CE9202E7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181" y="3385897"/>
                <a:ext cx="48934" cy="30113"/>
              </a:xfrm>
              <a:custGeom>
                <a:avLst/>
                <a:gdLst>
                  <a:gd name="T0" fmla="*/ 14 w 21"/>
                  <a:gd name="T1" fmla="*/ 8 h 13"/>
                  <a:gd name="T2" fmla="*/ 19 w 21"/>
                  <a:gd name="T3" fmla="*/ 3 h 13"/>
                  <a:gd name="T4" fmla="*/ 19 w 21"/>
                  <a:gd name="T5" fmla="*/ 1 h 13"/>
                  <a:gd name="T6" fmla="*/ 7 w 21"/>
                  <a:gd name="T7" fmla="*/ 5 h 13"/>
                  <a:gd name="T8" fmla="*/ 4 w 21"/>
                  <a:gd name="T9" fmla="*/ 10 h 13"/>
                  <a:gd name="T10" fmla="*/ 14 w 21"/>
                  <a:gd name="T1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3">
                    <a:moveTo>
                      <a:pt x="14" y="8"/>
                    </a:moveTo>
                    <a:cubicBezTo>
                      <a:pt x="14" y="7"/>
                      <a:pt x="16" y="4"/>
                      <a:pt x="19" y="3"/>
                    </a:cubicBezTo>
                    <a:cubicBezTo>
                      <a:pt x="21" y="2"/>
                      <a:pt x="20" y="0"/>
                      <a:pt x="19" y="1"/>
                    </a:cubicBezTo>
                    <a:cubicBezTo>
                      <a:pt x="17" y="3"/>
                      <a:pt x="13" y="4"/>
                      <a:pt x="7" y="5"/>
                    </a:cubicBezTo>
                    <a:cubicBezTo>
                      <a:pt x="2" y="5"/>
                      <a:pt x="0" y="8"/>
                      <a:pt x="4" y="10"/>
                    </a:cubicBezTo>
                    <a:cubicBezTo>
                      <a:pt x="8" y="13"/>
                      <a:pt x="15" y="9"/>
                      <a:pt x="14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37">
                <a:extLst>
                  <a:ext uri="{FF2B5EF4-FFF2-40B4-BE49-F238E27FC236}">
                    <a16:creationId xmlns:a16="http://schemas.microsoft.com/office/drawing/2014/main" id="{3DFEF067-F3B0-4CE3-B118-B02C0FC38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032" y="2610477"/>
                <a:ext cx="198247" cy="99123"/>
              </a:xfrm>
              <a:custGeom>
                <a:avLst/>
                <a:gdLst>
                  <a:gd name="T0" fmla="*/ 72 w 86"/>
                  <a:gd name="T1" fmla="*/ 31 h 43"/>
                  <a:gd name="T2" fmla="*/ 79 w 86"/>
                  <a:gd name="T3" fmla="*/ 26 h 43"/>
                  <a:gd name="T4" fmla="*/ 85 w 86"/>
                  <a:gd name="T5" fmla="*/ 20 h 43"/>
                  <a:gd name="T6" fmla="*/ 81 w 86"/>
                  <a:gd name="T7" fmla="*/ 13 h 43"/>
                  <a:gd name="T8" fmla="*/ 76 w 86"/>
                  <a:gd name="T9" fmla="*/ 9 h 43"/>
                  <a:gd name="T10" fmla="*/ 75 w 86"/>
                  <a:gd name="T11" fmla="*/ 4 h 43"/>
                  <a:gd name="T12" fmla="*/ 69 w 86"/>
                  <a:gd name="T13" fmla="*/ 4 h 43"/>
                  <a:gd name="T14" fmla="*/ 62 w 86"/>
                  <a:gd name="T15" fmla="*/ 1 h 43"/>
                  <a:gd name="T16" fmla="*/ 61 w 86"/>
                  <a:gd name="T17" fmla="*/ 6 h 43"/>
                  <a:gd name="T18" fmla="*/ 56 w 86"/>
                  <a:gd name="T19" fmla="*/ 6 h 43"/>
                  <a:gd name="T20" fmla="*/ 53 w 86"/>
                  <a:gd name="T21" fmla="*/ 6 h 43"/>
                  <a:gd name="T22" fmla="*/ 48 w 86"/>
                  <a:gd name="T23" fmla="*/ 7 h 43"/>
                  <a:gd name="T24" fmla="*/ 44 w 86"/>
                  <a:gd name="T25" fmla="*/ 5 h 43"/>
                  <a:gd name="T26" fmla="*/ 39 w 86"/>
                  <a:gd name="T27" fmla="*/ 9 h 43"/>
                  <a:gd name="T28" fmla="*/ 35 w 86"/>
                  <a:gd name="T29" fmla="*/ 7 h 43"/>
                  <a:gd name="T30" fmla="*/ 32 w 86"/>
                  <a:gd name="T31" fmla="*/ 10 h 43"/>
                  <a:gd name="T32" fmla="*/ 31 w 86"/>
                  <a:gd name="T33" fmla="*/ 14 h 43"/>
                  <a:gd name="T34" fmla="*/ 25 w 86"/>
                  <a:gd name="T35" fmla="*/ 16 h 43"/>
                  <a:gd name="T36" fmla="*/ 23 w 86"/>
                  <a:gd name="T37" fmla="*/ 10 h 43"/>
                  <a:gd name="T38" fmla="*/ 11 w 86"/>
                  <a:gd name="T39" fmla="*/ 2 h 43"/>
                  <a:gd name="T40" fmla="*/ 12 w 86"/>
                  <a:gd name="T41" fmla="*/ 6 h 43"/>
                  <a:gd name="T42" fmla="*/ 9 w 86"/>
                  <a:gd name="T43" fmla="*/ 6 h 43"/>
                  <a:gd name="T44" fmla="*/ 4 w 86"/>
                  <a:gd name="T45" fmla="*/ 8 h 43"/>
                  <a:gd name="T46" fmla="*/ 0 w 86"/>
                  <a:gd name="T47" fmla="*/ 13 h 43"/>
                  <a:gd name="T48" fmla="*/ 8 w 86"/>
                  <a:gd name="T49" fmla="*/ 15 h 43"/>
                  <a:gd name="T50" fmla="*/ 17 w 86"/>
                  <a:gd name="T51" fmla="*/ 15 h 43"/>
                  <a:gd name="T52" fmla="*/ 16 w 86"/>
                  <a:gd name="T53" fmla="*/ 19 h 43"/>
                  <a:gd name="T54" fmla="*/ 12 w 86"/>
                  <a:gd name="T55" fmla="*/ 21 h 43"/>
                  <a:gd name="T56" fmla="*/ 3 w 86"/>
                  <a:gd name="T57" fmla="*/ 24 h 43"/>
                  <a:gd name="T58" fmla="*/ 14 w 86"/>
                  <a:gd name="T59" fmla="*/ 24 h 43"/>
                  <a:gd name="T60" fmla="*/ 17 w 86"/>
                  <a:gd name="T61" fmla="*/ 27 h 43"/>
                  <a:gd name="T62" fmla="*/ 19 w 86"/>
                  <a:gd name="T63" fmla="*/ 30 h 43"/>
                  <a:gd name="T64" fmla="*/ 17 w 86"/>
                  <a:gd name="T65" fmla="*/ 33 h 43"/>
                  <a:gd name="T66" fmla="*/ 13 w 86"/>
                  <a:gd name="T67" fmla="*/ 36 h 43"/>
                  <a:gd name="T68" fmla="*/ 23 w 86"/>
                  <a:gd name="T69" fmla="*/ 36 h 43"/>
                  <a:gd name="T70" fmla="*/ 37 w 86"/>
                  <a:gd name="T71" fmla="*/ 41 h 43"/>
                  <a:gd name="T72" fmla="*/ 51 w 86"/>
                  <a:gd name="T73" fmla="*/ 38 h 43"/>
                  <a:gd name="T74" fmla="*/ 61 w 86"/>
                  <a:gd name="T75" fmla="*/ 35 h 43"/>
                  <a:gd name="T76" fmla="*/ 72 w 86"/>
                  <a:gd name="T77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43">
                    <a:moveTo>
                      <a:pt x="72" y="31"/>
                    </a:moveTo>
                    <a:cubicBezTo>
                      <a:pt x="77" y="31"/>
                      <a:pt x="77" y="25"/>
                      <a:pt x="79" y="26"/>
                    </a:cubicBezTo>
                    <a:cubicBezTo>
                      <a:pt x="81" y="26"/>
                      <a:pt x="84" y="22"/>
                      <a:pt x="85" y="20"/>
                    </a:cubicBezTo>
                    <a:cubicBezTo>
                      <a:pt x="86" y="17"/>
                      <a:pt x="83" y="13"/>
                      <a:pt x="81" y="13"/>
                    </a:cubicBezTo>
                    <a:cubicBezTo>
                      <a:pt x="78" y="13"/>
                      <a:pt x="76" y="11"/>
                      <a:pt x="76" y="9"/>
                    </a:cubicBezTo>
                    <a:cubicBezTo>
                      <a:pt x="77" y="7"/>
                      <a:pt x="75" y="5"/>
                      <a:pt x="75" y="4"/>
                    </a:cubicBezTo>
                    <a:cubicBezTo>
                      <a:pt x="75" y="3"/>
                      <a:pt x="71" y="4"/>
                      <a:pt x="69" y="4"/>
                    </a:cubicBezTo>
                    <a:cubicBezTo>
                      <a:pt x="67" y="5"/>
                      <a:pt x="63" y="0"/>
                      <a:pt x="62" y="1"/>
                    </a:cubicBezTo>
                    <a:cubicBezTo>
                      <a:pt x="60" y="2"/>
                      <a:pt x="61" y="4"/>
                      <a:pt x="61" y="6"/>
                    </a:cubicBezTo>
                    <a:cubicBezTo>
                      <a:pt x="60" y="7"/>
                      <a:pt x="56" y="4"/>
                      <a:pt x="56" y="6"/>
                    </a:cubicBezTo>
                    <a:cubicBezTo>
                      <a:pt x="56" y="8"/>
                      <a:pt x="54" y="8"/>
                      <a:pt x="53" y="6"/>
                    </a:cubicBezTo>
                    <a:cubicBezTo>
                      <a:pt x="51" y="4"/>
                      <a:pt x="48" y="5"/>
                      <a:pt x="48" y="7"/>
                    </a:cubicBezTo>
                    <a:cubicBezTo>
                      <a:pt x="48" y="8"/>
                      <a:pt x="47" y="7"/>
                      <a:pt x="44" y="5"/>
                    </a:cubicBezTo>
                    <a:cubicBezTo>
                      <a:pt x="41" y="4"/>
                      <a:pt x="38" y="7"/>
                      <a:pt x="39" y="9"/>
                    </a:cubicBezTo>
                    <a:cubicBezTo>
                      <a:pt x="39" y="11"/>
                      <a:pt x="38" y="11"/>
                      <a:pt x="35" y="7"/>
                    </a:cubicBezTo>
                    <a:cubicBezTo>
                      <a:pt x="33" y="4"/>
                      <a:pt x="30" y="8"/>
                      <a:pt x="32" y="10"/>
                    </a:cubicBezTo>
                    <a:cubicBezTo>
                      <a:pt x="33" y="12"/>
                      <a:pt x="32" y="15"/>
                      <a:pt x="31" y="14"/>
                    </a:cubicBezTo>
                    <a:cubicBezTo>
                      <a:pt x="29" y="13"/>
                      <a:pt x="26" y="14"/>
                      <a:pt x="25" y="16"/>
                    </a:cubicBezTo>
                    <a:cubicBezTo>
                      <a:pt x="24" y="18"/>
                      <a:pt x="20" y="11"/>
                      <a:pt x="23" y="10"/>
                    </a:cubicBezTo>
                    <a:cubicBezTo>
                      <a:pt x="26" y="8"/>
                      <a:pt x="15" y="2"/>
                      <a:pt x="11" y="2"/>
                    </a:cubicBezTo>
                    <a:cubicBezTo>
                      <a:pt x="7" y="2"/>
                      <a:pt x="10" y="4"/>
                      <a:pt x="12" y="6"/>
                    </a:cubicBezTo>
                    <a:cubicBezTo>
                      <a:pt x="15" y="8"/>
                      <a:pt x="10" y="7"/>
                      <a:pt x="9" y="6"/>
                    </a:cubicBezTo>
                    <a:cubicBezTo>
                      <a:pt x="8" y="4"/>
                      <a:pt x="5" y="5"/>
                      <a:pt x="4" y="8"/>
                    </a:cubicBezTo>
                    <a:cubicBezTo>
                      <a:pt x="3" y="10"/>
                      <a:pt x="0" y="12"/>
                      <a:pt x="0" y="13"/>
                    </a:cubicBezTo>
                    <a:cubicBezTo>
                      <a:pt x="0" y="15"/>
                      <a:pt x="4" y="17"/>
                      <a:pt x="8" y="15"/>
                    </a:cubicBezTo>
                    <a:cubicBezTo>
                      <a:pt x="11" y="14"/>
                      <a:pt x="15" y="13"/>
                      <a:pt x="17" y="15"/>
                    </a:cubicBezTo>
                    <a:cubicBezTo>
                      <a:pt x="19" y="17"/>
                      <a:pt x="14" y="18"/>
                      <a:pt x="16" y="19"/>
                    </a:cubicBezTo>
                    <a:cubicBezTo>
                      <a:pt x="18" y="20"/>
                      <a:pt x="16" y="22"/>
                      <a:pt x="12" y="21"/>
                    </a:cubicBezTo>
                    <a:cubicBezTo>
                      <a:pt x="7" y="21"/>
                      <a:pt x="2" y="22"/>
                      <a:pt x="3" y="24"/>
                    </a:cubicBezTo>
                    <a:cubicBezTo>
                      <a:pt x="3" y="25"/>
                      <a:pt x="14" y="22"/>
                      <a:pt x="14" y="24"/>
                    </a:cubicBezTo>
                    <a:cubicBezTo>
                      <a:pt x="14" y="26"/>
                      <a:pt x="14" y="28"/>
                      <a:pt x="17" y="27"/>
                    </a:cubicBezTo>
                    <a:cubicBezTo>
                      <a:pt x="20" y="26"/>
                      <a:pt x="18" y="29"/>
                      <a:pt x="19" y="30"/>
                    </a:cubicBezTo>
                    <a:cubicBezTo>
                      <a:pt x="21" y="30"/>
                      <a:pt x="20" y="33"/>
                      <a:pt x="17" y="33"/>
                    </a:cubicBezTo>
                    <a:cubicBezTo>
                      <a:pt x="13" y="34"/>
                      <a:pt x="11" y="34"/>
                      <a:pt x="13" y="36"/>
                    </a:cubicBezTo>
                    <a:cubicBezTo>
                      <a:pt x="15" y="38"/>
                      <a:pt x="19" y="37"/>
                      <a:pt x="23" y="36"/>
                    </a:cubicBezTo>
                    <a:cubicBezTo>
                      <a:pt x="27" y="35"/>
                      <a:pt x="33" y="40"/>
                      <a:pt x="37" y="41"/>
                    </a:cubicBezTo>
                    <a:cubicBezTo>
                      <a:pt x="42" y="43"/>
                      <a:pt x="50" y="41"/>
                      <a:pt x="51" y="38"/>
                    </a:cubicBezTo>
                    <a:cubicBezTo>
                      <a:pt x="52" y="36"/>
                      <a:pt x="59" y="37"/>
                      <a:pt x="61" y="35"/>
                    </a:cubicBezTo>
                    <a:cubicBezTo>
                      <a:pt x="64" y="33"/>
                      <a:pt x="68" y="31"/>
                      <a:pt x="72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38">
                <a:extLst>
                  <a:ext uri="{FF2B5EF4-FFF2-40B4-BE49-F238E27FC236}">
                    <a16:creationId xmlns:a16="http://schemas.microsoft.com/office/drawing/2014/main" id="{2A6C0521-8C00-4DFC-A900-5DED75226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6487" y="2935451"/>
                <a:ext cx="85321" cy="92850"/>
              </a:xfrm>
              <a:custGeom>
                <a:avLst/>
                <a:gdLst>
                  <a:gd name="T0" fmla="*/ 33 w 37"/>
                  <a:gd name="T1" fmla="*/ 12 h 40"/>
                  <a:gd name="T2" fmla="*/ 30 w 37"/>
                  <a:gd name="T3" fmla="*/ 10 h 40"/>
                  <a:gd name="T4" fmla="*/ 26 w 37"/>
                  <a:gd name="T5" fmla="*/ 11 h 40"/>
                  <a:gd name="T6" fmla="*/ 21 w 37"/>
                  <a:gd name="T7" fmla="*/ 10 h 40"/>
                  <a:gd name="T8" fmla="*/ 22 w 37"/>
                  <a:gd name="T9" fmla="*/ 6 h 40"/>
                  <a:gd name="T10" fmla="*/ 25 w 37"/>
                  <a:gd name="T11" fmla="*/ 1 h 40"/>
                  <a:gd name="T12" fmla="*/ 24 w 37"/>
                  <a:gd name="T13" fmla="*/ 1 h 40"/>
                  <a:gd name="T14" fmla="*/ 16 w 37"/>
                  <a:gd name="T15" fmla="*/ 3 h 40"/>
                  <a:gd name="T16" fmla="*/ 19 w 37"/>
                  <a:gd name="T17" fmla="*/ 6 h 40"/>
                  <a:gd name="T18" fmla="*/ 13 w 37"/>
                  <a:gd name="T19" fmla="*/ 10 h 40"/>
                  <a:gd name="T20" fmla="*/ 4 w 37"/>
                  <a:gd name="T21" fmla="*/ 10 h 40"/>
                  <a:gd name="T22" fmla="*/ 5 w 37"/>
                  <a:gd name="T23" fmla="*/ 16 h 40"/>
                  <a:gd name="T24" fmla="*/ 9 w 37"/>
                  <a:gd name="T25" fmla="*/ 22 h 40"/>
                  <a:gd name="T26" fmla="*/ 7 w 37"/>
                  <a:gd name="T27" fmla="*/ 28 h 40"/>
                  <a:gd name="T28" fmla="*/ 1 w 37"/>
                  <a:gd name="T29" fmla="*/ 34 h 40"/>
                  <a:gd name="T30" fmla="*/ 9 w 37"/>
                  <a:gd name="T31" fmla="*/ 40 h 40"/>
                  <a:gd name="T32" fmla="*/ 23 w 37"/>
                  <a:gd name="T33" fmla="*/ 34 h 40"/>
                  <a:gd name="T34" fmla="*/ 33 w 37"/>
                  <a:gd name="T35" fmla="*/ 32 h 40"/>
                  <a:gd name="T36" fmla="*/ 33 w 37"/>
                  <a:gd name="T37" fmla="*/ 14 h 40"/>
                  <a:gd name="T38" fmla="*/ 33 w 37"/>
                  <a:gd name="T3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40">
                    <a:moveTo>
                      <a:pt x="33" y="12"/>
                    </a:moveTo>
                    <a:cubicBezTo>
                      <a:pt x="32" y="12"/>
                      <a:pt x="31" y="11"/>
                      <a:pt x="30" y="10"/>
                    </a:cubicBezTo>
                    <a:cubicBezTo>
                      <a:pt x="27" y="6"/>
                      <a:pt x="26" y="9"/>
                      <a:pt x="26" y="11"/>
                    </a:cubicBezTo>
                    <a:cubicBezTo>
                      <a:pt x="25" y="14"/>
                      <a:pt x="22" y="11"/>
                      <a:pt x="21" y="10"/>
                    </a:cubicBezTo>
                    <a:cubicBezTo>
                      <a:pt x="19" y="10"/>
                      <a:pt x="21" y="7"/>
                      <a:pt x="22" y="6"/>
                    </a:cubicBezTo>
                    <a:cubicBezTo>
                      <a:pt x="23" y="5"/>
                      <a:pt x="24" y="3"/>
                      <a:pt x="25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0" y="0"/>
                      <a:pt x="16" y="0"/>
                      <a:pt x="16" y="3"/>
                    </a:cubicBezTo>
                    <a:cubicBezTo>
                      <a:pt x="15" y="6"/>
                      <a:pt x="19" y="5"/>
                      <a:pt x="19" y="6"/>
                    </a:cubicBezTo>
                    <a:cubicBezTo>
                      <a:pt x="19" y="8"/>
                      <a:pt x="16" y="8"/>
                      <a:pt x="13" y="10"/>
                    </a:cubicBezTo>
                    <a:cubicBezTo>
                      <a:pt x="10" y="12"/>
                      <a:pt x="7" y="8"/>
                      <a:pt x="4" y="10"/>
                    </a:cubicBezTo>
                    <a:cubicBezTo>
                      <a:pt x="1" y="11"/>
                      <a:pt x="7" y="13"/>
                      <a:pt x="5" y="16"/>
                    </a:cubicBezTo>
                    <a:cubicBezTo>
                      <a:pt x="3" y="19"/>
                      <a:pt x="5" y="19"/>
                      <a:pt x="9" y="22"/>
                    </a:cubicBezTo>
                    <a:cubicBezTo>
                      <a:pt x="12" y="24"/>
                      <a:pt x="7" y="25"/>
                      <a:pt x="7" y="28"/>
                    </a:cubicBezTo>
                    <a:cubicBezTo>
                      <a:pt x="7" y="32"/>
                      <a:pt x="2" y="31"/>
                      <a:pt x="1" y="34"/>
                    </a:cubicBezTo>
                    <a:cubicBezTo>
                      <a:pt x="0" y="36"/>
                      <a:pt x="5" y="40"/>
                      <a:pt x="9" y="40"/>
                    </a:cubicBezTo>
                    <a:cubicBezTo>
                      <a:pt x="12" y="40"/>
                      <a:pt x="19" y="38"/>
                      <a:pt x="23" y="34"/>
                    </a:cubicBezTo>
                    <a:cubicBezTo>
                      <a:pt x="27" y="31"/>
                      <a:pt x="29" y="34"/>
                      <a:pt x="33" y="32"/>
                    </a:cubicBezTo>
                    <a:cubicBezTo>
                      <a:pt x="37" y="30"/>
                      <a:pt x="35" y="17"/>
                      <a:pt x="33" y="14"/>
                    </a:cubicBezTo>
                    <a:cubicBezTo>
                      <a:pt x="33" y="13"/>
                      <a:pt x="33" y="13"/>
                      <a:pt x="33" y="1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39">
                <a:extLst>
                  <a:ext uri="{FF2B5EF4-FFF2-40B4-BE49-F238E27FC236}">
                    <a16:creationId xmlns:a16="http://schemas.microsoft.com/office/drawing/2014/main" id="{D8C5B048-7B88-4E38-BD43-A9C907522A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02" y="2783629"/>
                <a:ext cx="186954" cy="286077"/>
              </a:xfrm>
              <a:custGeom>
                <a:avLst/>
                <a:gdLst>
                  <a:gd name="T0" fmla="*/ 6 w 81"/>
                  <a:gd name="T1" fmla="*/ 67 h 124"/>
                  <a:gd name="T2" fmla="*/ 2 w 81"/>
                  <a:gd name="T3" fmla="*/ 76 h 124"/>
                  <a:gd name="T4" fmla="*/ 11 w 81"/>
                  <a:gd name="T5" fmla="*/ 76 h 124"/>
                  <a:gd name="T6" fmla="*/ 20 w 81"/>
                  <a:gd name="T7" fmla="*/ 75 h 124"/>
                  <a:gd name="T8" fmla="*/ 81 w 81"/>
                  <a:gd name="T9" fmla="*/ 95 h 124"/>
                  <a:gd name="T10" fmla="*/ 68 w 81"/>
                  <a:gd name="T11" fmla="*/ 90 h 124"/>
                  <a:gd name="T12" fmla="*/ 66 w 81"/>
                  <a:gd name="T13" fmla="*/ 82 h 124"/>
                  <a:gd name="T14" fmla="*/ 54 w 81"/>
                  <a:gd name="T15" fmla="*/ 62 h 124"/>
                  <a:gd name="T16" fmla="*/ 42 w 81"/>
                  <a:gd name="T17" fmla="*/ 57 h 124"/>
                  <a:gd name="T18" fmla="*/ 51 w 81"/>
                  <a:gd name="T19" fmla="*/ 38 h 124"/>
                  <a:gd name="T20" fmla="*/ 33 w 81"/>
                  <a:gd name="T21" fmla="*/ 34 h 124"/>
                  <a:gd name="T22" fmla="*/ 40 w 81"/>
                  <a:gd name="T23" fmla="*/ 23 h 124"/>
                  <a:gd name="T24" fmla="*/ 28 w 81"/>
                  <a:gd name="T25" fmla="*/ 26 h 124"/>
                  <a:gd name="T26" fmla="*/ 20 w 81"/>
                  <a:gd name="T27" fmla="*/ 38 h 124"/>
                  <a:gd name="T28" fmla="*/ 13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1 h 124"/>
                  <a:gd name="T38" fmla="*/ 36 w 81"/>
                  <a:gd name="T39" fmla="*/ 68 h 124"/>
                  <a:gd name="T40" fmla="*/ 39 w 81"/>
                  <a:gd name="T41" fmla="*/ 75 h 124"/>
                  <a:gd name="T42" fmla="*/ 41 w 81"/>
                  <a:gd name="T43" fmla="*/ 86 h 124"/>
                  <a:gd name="T44" fmla="*/ 30 w 81"/>
                  <a:gd name="T45" fmla="*/ 87 h 124"/>
                  <a:gd name="T46" fmla="*/ 33 w 81"/>
                  <a:gd name="T47" fmla="*/ 95 h 124"/>
                  <a:gd name="T48" fmla="*/ 28 w 81"/>
                  <a:gd name="T49" fmla="*/ 104 h 124"/>
                  <a:gd name="T50" fmla="*/ 41 w 81"/>
                  <a:gd name="T51" fmla="*/ 106 h 124"/>
                  <a:gd name="T52" fmla="*/ 33 w 81"/>
                  <a:gd name="T53" fmla="*/ 110 h 124"/>
                  <a:gd name="T54" fmla="*/ 29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7 h 124"/>
                  <a:gd name="T64" fmla="*/ 81 w 81"/>
                  <a:gd name="T65" fmla="*/ 95 h 124"/>
                  <a:gd name="T66" fmla="*/ 15 w 81"/>
                  <a:gd name="T67" fmla="*/ 28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3" y="63"/>
                      <a:pt x="9" y="67"/>
                      <a:pt x="6" y="67"/>
                    </a:cubicBezTo>
                    <a:cubicBezTo>
                      <a:pt x="5" y="69"/>
                      <a:pt x="4" y="71"/>
                      <a:pt x="3" y="72"/>
                    </a:cubicBezTo>
                    <a:cubicBezTo>
                      <a:pt x="2" y="73"/>
                      <a:pt x="0" y="76"/>
                      <a:pt x="2" y="76"/>
                    </a:cubicBezTo>
                    <a:cubicBezTo>
                      <a:pt x="3" y="77"/>
                      <a:pt x="6" y="80"/>
                      <a:pt x="7" y="77"/>
                    </a:cubicBezTo>
                    <a:cubicBezTo>
                      <a:pt x="7" y="75"/>
                      <a:pt x="8" y="72"/>
                      <a:pt x="11" y="76"/>
                    </a:cubicBezTo>
                    <a:cubicBezTo>
                      <a:pt x="12" y="77"/>
                      <a:pt x="13" y="78"/>
                      <a:pt x="14" y="78"/>
                    </a:cubicBezTo>
                    <a:cubicBezTo>
                      <a:pt x="15" y="77"/>
                      <a:pt x="18" y="77"/>
                      <a:pt x="20" y="75"/>
                    </a:cubicBezTo>
                    <a:cubicBezTo>
                      <a:pt x="23" y="72"/>
                      <a:pt x="19" y="69"/>
                      <a:pt x="16" y="66"/>
                    </a:cubicBezTo>
                    <a:close/>
                    <a:moveTo>
                      <a:pt x="81" y="95"/>
                    </a:moveTo>
                    <a:cubicBezTo>
                      <a:pt x="81" y="91"/>
                      <a:pt x="73" y="89"/>
                      <a:pt x="72" y="91"/>
                    </a:cubicBezTo>
                    <a:cubicBezTo>
                      <a:pt x="71" y="93"/>
                      <a:pt x="70" y="93"/>
                      <a:pt x="68" y="90"/>
                    </a:cubicBezTo>
                    <a:cubicBezTo>
                      <a:pt x="67" y="88"/>
                      <a:pt x="70" y="86"/>
                      <a:pt x="68" y="86"/>
                    </a:cubicBezTo>
                    <a:cubicBezTo>
                      <a:pt x="67" y="86"/>
                      <a:pt x="65" y="83"/>
                      <a:pt x="66" y="82"/>
                    </a:cubicBezTo>
                    <a:cubicBezTo>
                      <a:pt x="66" y="80"/>
                      <a:pt x="64" y="73"/>
                      <a:pt x="60" y="72"/>
                    </a:cubicBezTo>
                    <a:cubicBezTo>
                      <a:pt x="56" y="71"/>
                      <a:pt x="55" y="65"/>
                      <a:pt x="54" y="62"/>
                    </a:cubicBezTo>
                    <a:cubicBezTo>
                      <a:pt x="54" y="59"/>
                      <a:pt x="51" y="61"/>
                      <a:pt x="49" y="58"/>
                    </a:cubicBezTo>
                    <a:cubicBezTo>
                      <a:pt x="47" y="55"/>
                      <a:pt x="43" y="57"/>
                      <a:pt x="42" y="57"/>
                    </a:cubicBezTo>
                    <a:cubicBezTo>
                      <a:pt x="40" y="57"/>
                      <a:pt x="42" y="53"/>
                      <a:pt x="44" y="52"/>
                    </a:cubicBezTo>
                    <a:cubicBezTo>
                      <a:pt x="47" y="50"/>
                      <a:pt x="51" y="40"/>
                      <a:pt x="51" y="38"/>
                    </a:cubicBezTo>
                    <a:cubicBezTo>
                      <a:pt x="51" y="36"/>
                      <a:pt x="38" y="36"/>
                      <a:pt x="36" y="37"/>
                    </a:cubicBezTo>
                    <a:cubicBezTo>
                      <a:pt x="33" y="38"/>
                      <a:pt x="31" y="35"/>
                      <a:pt x="33" y="34"/>
                    </a:cubicBezTo>
                    <a:cubicBezTo>
                      <a:pt x="35" y="33"/>
                      <a:pt x="39" y="29"/>
                      <a:pt x="39" y="28"/>
                    </a:cubicBezTo>
                    <a:cubicBezTo>
                      <a:pt x="39" y="26"/>
                      <a:pt x="42" y="24"/>
                      <a:pt x="40" y="23"/>
                    </a:cubicBezTo>
                    <a:cubicBezTo>
                      <a:pt x="39" y="21"/>
                      <a:pt x="38" y="25"/>
                      <a:pt x="37" y="26"/>
                    </a:cubicBezTo>
                    <a:cubicBezTo>
                      <a:pt x="35" y="27"/>
                      <a:pt x="32" y="27"/>
                      <a:pt x="28" y="26"/>
                    </a:cubicBezTo>
                    <a:cubicBezTo>
                      <a:pt x="24" y="25"/>
                      <a:pt x="23" y="31"/>
                      <a:pt x="23" y="33"/>
                    </a:cubicBezTo>
                    <a:cubicBezTo>
                      <a:pt x="23" y="35"/>
                      <a:pt x="19" y="37"/>
                      <a:pt x="20" y="38"/>
                    </a:cubicBezTo>
                    <a:cubicBezTo>
                      <a:pt x="20" y="40"/>
                      <a:pt x="19" y="42"/>
                      <a:pt x="17" y="41"/>
                    </a:cubicBezTo>
                    <a:cubicBezTo>
                      <a:pt x="16" y="40"/>
                      <a:pt x="15" y="37"/>
                      <a:pt x="13" y="39"/>
                    </a:cubicBezTo>
                    <a:cubicBezTo>
                      <a:pt x="10" y="41"/>
                      <a:pt x="15" y="43"/>
                      <a:pt x="18" y="44"/>
                    </a:cubicBezTo>
                    <a:cubicBezTo>
                      <a:pt x="22" y="44"/>
                      <a:pt x="16" y="46"/>
                      <a:pt x="15" y="50"/>
                    </a:cubicBezTo>
                    <a:cubicBezTo>
                      <a:pt x="15" y="53"/>
                      <a:pt x="20" y="51"/>
                      <a:pt x="20" y="54"/>
                    </a:cubicBezTo>
                    <a:cubicBezTo>
                      <a:pt x="20" y="56"/>
                      <a:pt x="13" y="57"/>
                      <a:pt x="13" y="59"/>
                    </a:cubicBezTo>
                    <a:cubicBezTo>
                      <a:pt x="13" y="61"/>
                      <a:pt x="17" y="58"/>
                      <a:pt x="19" y="57"/>
                    </a:cubicBezTo>
                    <a:cubicBezTo>
                      <a:pt x="21" y="56"/>
                      <a:pt x="18" y="62"/>
                      <a:pt x="22" y="62"/>
                    </a:cubicBezTo>
                    <a:cubicBezTo>
                      <a:pt x="26" y="61"/>
                      <a:pt x="25" y="55"/>
                      <a:pt x="27" y="55"/>
                    </a:cubicBezTo>
                    <a:cubicBezTo>
                      <a:pt x="28" y="56"/>
                      <a:pt x="26" y="58"/>
                      <a:pt x="27" y="61"/>
                    </a:cubicBezTo>
                    <a:cubicBezTo>
                      <a:pt x="29" y="63"/>
                      <a:pt x="24" y="67"/>
                      <a:pt x="25" y="69"/>
                    </a:cubicBezTo>
                    <a:cubicBezTo>
                      <a:pt x="25" y="71"/>
                      <a:pt x="33" y="71"/>
                      <a:pt x="36" y="68"/>
                    </a:cubicBezTo>
                    <a:cubicBezTo>
                      <a:pt x="39" y="65"/>
                      <a:pt x="40" y="68"/>
                      <a:pt x="38" y="70"/>
                    </a:cubicBezTo>
                    <a:cubicBezTo>
                      <a:pt x="36" y="73"/>
                      <a:pt x="37" y="75"/>
                      <a:pt x="39" y="75"/>
                    </a:cubicBezTo>
                    <a:cubicBezTo>
                      <a:pt x="42" y="76"/>
                      <a:pt x="43" y="76"/>
                      <a:pt x="42" y="78"/>
                    </a:cubicBezTo>
                    <a:cubicBezTo>
                      <a:pt x="41" y="80"/>
                      <a:pt x="42" y="84"/>
                      <a:pt x="41" y="86"/>
                    </a:cubicBezTo>
                    <a:cubicBezTo>
                      <a:pt x="40" y="87"/>
                      <a:pt x="33" y="87"/>
                      <a:pt x="33" y="86"/>
                    </a:cubicBezTo>
                    <a:cubicBezTo>
                      <a:pt x="32" y="85"/>
                      <a:pt x="29" y="86"/>
                      <a:pt x="30" y="87"/>
                    </a:cubicBezTo>
                    <a:cubicBezTo>
                      <a:pt x="31" y="89"/>
                      <a:pt x="28" y="91"/>
                      <a:pt x="28" y="92"/>
                    </a:cubicBezTo>
                    <a:cubicBezTo>
                      <a:pt x="28" y="94"/>
                      <a:pt x="32" y="93"/>
                      <a:pt x="33" y="95"/>
                    </a:cubicBezTo>
                    <a:cubicBezTo>
                      <a:pt x="33" y="97"/>
                      <a:pt x="29" y="100"/>
                      <a:pt x="25" y="101"/>
                    </a:cubicBezTo>
                    <a:cubicBezTo>
                      <a:pt x="20" y="102"/>
                      <a:pt x="26" y="106"/>
                      <a:pt x="28" y="104"/>
                    </a:cubicBezTo>
                    <a:cubicBezTo>
                      <a:pt x="30" y="103"/>
                      <a:pt x="30" y="105"/>
                      <a:pt x="33" y="105"/>
                    </a:cubicBezTo>
                    <a:cubicBezTo>
                      <a:pt x="36" y="105"/>
                      <a:pt x="38" y="108"/>
                      <a:pt x="41" y="106"/>
                    </a:cubicBezTo>
                    <a:cubicBezTo>
                      <a:pt x="45" y="105"/>
                      <a:pt x="44" y="106"/>
                      <a:pt x="42" y="108"/>
                    </a:cubicBezTo>
                    <a:cubicBezTo>
                      <a:pt x="39" y="110"/>
                      <a:pt x="35" y="108"/>
                      <a:pt x="33" y="110"/>
                    </a:cubicBezTo>
                    <a:cubicBezTo>
                      <a:pt x="31" y="111"/>
                      <a:pt x="21" y="120"/>
                      <a:pt x="23" y="122"/>
                    </a:cubicBezTo>
                    <a:cubicBezTo>
                      <a:pt x="24" y="124"/>
                      <a:pt x="25" y="120"/>
                      <a:pt x="29" y="119"/>
                    </a:cubicBezTo>
                    <a:cubicBezTo>
                      <a:pt x="32" y="117"/>
                      <a:pt x="33" y="120"/>
                      <a:pt x="35" y="120"/>
                    </a:cubicBezTo>
                    <a:cubicBezTo>
                      <a:pt x="37" y="120"/>
                      <a:pt x="37" y="116"/>
                      <a:pt x="38" y="117"/>
                    </a:cubicBezTo>
                    <a:cubicBezTo>
                      <a:pt x="40" y="117"/>
                      <a:pt x="41" y="115"/>
                      <a:pt x="44" y="116"/>
                    </a:cubicBezTo>
                    <a:cubicBezTo>
                      <a:pt x="47" y="116"/>
                      <a:pt x="49" y="115"/>
                      <a:pt x="50" y="114"/>
                    </a:cubicBezTo>
                    <a:cubicBezTo>
                      <a:pt x="52" y="113"/>
                      <a:pt x="56" y="116"/>
                      <a:pt x="57" y="115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09"/>
                    </a:cubicBezTo>
                    <a:cubicBezTo>
                      <a:pt x="79" y="107"/>
                      <a:pt x="76" y="107"/>
                      <a:pt x="73" y="107"/>
                    </a:cubicBezTo>
                    <a:cubicBezTo>
                      <a:pt x="71" y="108"/>
                      <a:pt x="72" y="105"/>
                      <a:pt x="74" y="103"/>
                    </a:cubicBezTo>
                    <a:cubicBezTo>
                      <a:pt x="77" y="100"/>
                      <a:pt x="81" y="99"/>
                      <a:pt x="81" y="95"/>
                    </a:cubicBezTo>
                    <a:close/>
                    <a:moveTo>
                      <a:pt x="9" y="35"/>
                    </a:moveTo>
                    <a:cubicBezTo>
                      <a:pt x="13" y="35"/>
                      <a:pt x="16" y="30"/>
                      <a:pt x="15" y="28"/>
                    </a:cubicBezTo>
                    <a:cubicBezTo>
                      <a:pt x="13" y="27"/>
                      <a:pt x="7" y="35"/>
                      <a:pt x="9" y="35"/>
                    </a:cubicBezTo>
                    <a:close/>
                    <a:moveTo>
                      <a:pt x="55" y="10"/>
                    </a:moveTo>
                    <a:cubicBezTo>
                      <a:pt x="57" y="7"/>
                      <a:pt x="60" y="0"/>
                      <a:pt x="57" y="1"/>
                    </a:cubicBezTo>
                    <a:cubicBezTo>
                      <a:pt x="54" y="1"/>
                      <a:pt x="54" y="10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40">
                <a:extLst>
                  <a:ext uri="{FF2B5EF4-FFF2-40B4-BE49-F238E27FC236}">
                    <a16:creationId xmlns:a16="http://schemas.microsoft.com/office/drawing/2014/main" id="{897AFA47-18DB-46A7-B6A0-A3FE9945EA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02" y="2783629"/>
                <a:ext cx="186954" cy="286077"/>
              </a:xfrm>
              <a:custGeom>
                <a:avLst/>
                <a:gdLst>
                  <a:gd name="T0" fmla="*/ 6 w 81"/>
                  <a:gd name="T1" fmla="*/ 67 h 124"/>
                  <a:gd name="T2" fmla="*/ 2 w 81"/>
                  <a:gd name="T3" fmla="*/ 76 h 124"/>
                  <a:gd name="T4" fmla="*/ 11 w 81"/>
                  <a:gd name="T5" fmla="*/ 76 h 124"/>
                  <a:gd name="T6" fmla="*/ 20 w 81"/>
                  <a:gd name="T7" fmla="*/ 75 h 124"/>
                  <a:gd name="T8" fmla="*/ 81 w 81"/>
                  <a:gd name="T9" fmla="*/ 95 h 124"/>
                  <a:gd name="T10" fmla="*/ 68 w 81"/>
                  <a:gd name="T11" fmla="*/ 90 h 124"/>
                  <a:gd name="T12" fmla="*/ 66 w 81"/>
                  <a:gd name="T13" fmla="*/ 82 h 124"/>
                  <a:gd name="T14" fmla="*/ 54 w 81"/>
                  <a:gd name="T15" fmla="*/ 62 h 124"/>
                  <a:gd name="T16" fmla="*/ 42 w 81"/>
                  <a:gd name="T17" fmla="*/ 57 h 124"/>
                  <a:gd name="T18" fmla="*/ 51 w 81"/>
                  <a:gd name="T19" fmla="*/ 38 h 124"/>
                  <a:gd name="T20" fmla="*/ 33 w 81"/>
                  <a:gd name="T21" fmla="*/ 34 h 124"/>
                  <a:gd name="T22" fmla="*/ 40 w 81"/>
                  <a:gd name="T23" fmla="*/ 23 h 124"/>
                  <a:gd name="T24" fmla="*/ 28 w 81"/>
                  <a:gd name="T25" fmla="*/ 26 h 124"/>
                  <a:gd name="T26" fmla="*/ 20 w 81"/>
                  <a:gd name="T27" fmla="*/ 38 h 124"/>
                  <a:gd name="T28" fmla="*/ 13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1 h 124"/>
                  <a:gd name="T38" fmla="*/ 36 w 81"/>
                  <a:gd name="T39" fmla="*/ 68 h 124"/>
                  <a:gd name="T40" fmla="*/ 39 w 81"/>
                  <a:gd name="T41" fmla="*/ 75 h 124"/>
                  <a:gd name="T42" fmla="*/ 41 w 81"/>
                  <a:gd name="T43" fmla="*/ 86 h 124"/>
                  <a:gd name="T44" fmla="*/ 30 w 81"/>
                  <a:gd name="T45" fmla="*/ 87 h 124"/>
                  <a:gd name="T46" fmla="*/ 33 w 81"/>
                  <a:gd name="T47" fmla="*/ 95 h 124"/>
                  <a:gd name="T48" fmla="*/ 28 w 81"/>
                  <a:gd name="T49" fmla="*/ 104 h 124"/>
                  <a:gd name="T50" fmla="*/ 41 w 81"/>
                  <a:gd name="T51" fmla="*/ 106 h 124"/>
                  <a:gd name="T52" fmla="*/ 33 w 81"/>
                  <a:gd name="T53" fmla="*/ 110 h 124"/>
                  <a:gd name="T54" fmla="*/ 29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7 h 124"/>
                  <a:gd name="T64" fmla="*/ 81 w 81"/>
                  <a:gd name="T65" fmla="*/ 95 h 124"/>
                  <a:gd name="T66" fmla="*/ 15 w 81"/>
                  <a:gd name="T67" fmla="*/ 28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3" y="63"/>
                      <a:pt x="9" y="67"/>
                      <a:pt x="6" y="67"/>
                    </a:cubicBezTo>
                    <a:cubicBezTo>
                      <a:pt x="5" y="69"/>
                      <a:pt x="4" y="71"/>
                      <a:pt x="3" y="72"/>
                    </a:cubicBezTo>
                    <a:cubicBezTo>
                      <a:pt x="2" y="73"/>
                      <a:pt x="0" y="76"/>
                      <a:pt x="2" y="76"/>
                    </a:cubicBezTo>
                    <a:cubicBezTo>
                      <a:pt x="3" y="77"/>
                      <a:pt x="6" y="80"/>
                      <a:pt x="7" y="77"/>
                    </a:cubicBezTo>
                    <a:cubicBezTo>
                      <a:pt x="7" y="75"/>
                      <a:pt x="8" y="72"/>
                      <a:pt x="11" y="76"/>
                    </a:cubicBezTo>
                    <a:cubicBezTo>
                      <a:pt x="12" y="77"/>
                      <a:pt x="13" y="78"/>
                      <a:pt x="14" y="78"/>
                    </a:cubicBezTo>
                    <a:cubicBezTo>
                      <a:pt x="15" y="77"/>
                      <a:pt x="18" y="77"/>
                      <a:pt x="20" y="75"/>
                    </a:cubicBezTo>
                    <a:cubicBezTo>
                      <a:pt x="23" y="72"/>
                      <a:pt x="19" y="69"/>
                      <a:pt x="16" y="66"/>
                    </a:cubicBezTo>
                    <a:close/>
                    <a:moveTo>
                      <a:pt x="81" y="95"/>
                    </a:moveTo>
                    <a:cubicBezTo>
                      <a:pt x="81" y="91"/>
                      <a:pt x="73" y="89"/>
                      <a:pt x="72" y="91"/>
                    </a:cubicBezTo>
                    <a:cubicBezTo>
                      <a:pt x="71" y="93"/>
                      <a:pt x="70" y="93"/>
                      <a:pt x="68" y="90"/>
                    </a:cubicBezTo>
                    <a:cubicBezTo>
                      <a:pt x="67" y="88"/>
                      <a:pt x="70" y="86"/>
                      <a:pt x="68" y="86"/>
                    </a:cubicBezTo>
                    <a:cubicBezTo>
                      <a:pt x="67" y="86"/>
                      <a:pt x="65" y="83"/>
                      <a:pt x="66" y="82"/>
                    </a:cubicBezTo>
                    <a:cubicBezTo>
                      <a:pt x="66" y="80"/>
                      <a:pt x="64" y="73"/>
                      <a:pt x="60" y="72"/>
                    </a:cubicBezTo>
                    <a:cubicBezTo>
                      <a:pt x="56" y="71"/>
                      <a:pt x="55" y="65"/>
                      <a:pt x="54" y="62"/>
                    </a:cubicBezTo>
                    <a:cubicBezTo>
                      <a:pt x="54" y="59"/>
                      <a:pt x="51" y="61"/>
                      <a:pt x="49" y="58"/>
                    </a:cubicBezTo>
                    <a:cubicBezTo>
                      <a:pt x="47" y="55"/>
                      <a:pt x="43" y="57"/>
                      <a:pt x="42" y="57"/>
                    </a:cubicBezTo>
                    <a:cubicBezTo>
                      <a:pt x="40" y="57"/>
                      <a:pt x="42" y="53"/>
                      <a:pt x="44" y="52"/>
                    </a:cubicBezTo>
                    <a:cubicBezTo>
                      <a:pt x="47" y="50"/>
                      <a:pt x="51" y="40"/>
                      <a:pt x="51" y="38"/>
                    </a:cubicBezTo>
                    <a:cubicBezTo>
                      <a:pt x="51" y="36"/>
                      <a:pt x="38" y="36"/>
                      <a:pt x="36" y="37"/>
                    </a:cubicBezTo>
                    <a:cubicBezTo>
                      <a:pt x="33" y="38"/>
                      <a:pt x="31" y="35"/>
                      <a:pt x="33" y="34"/>
                    </a:cubicBezTo>
                    <a:cubicBezTo>
                      <a:pt x="35" y="33"/>
                      <a:pt x="39" y="29"/>
                      <a:pt x="39" y="28"/>
                    </a:cubicBezTo>
                    <a:cubicBezTo>
                      <a:pt x="39" y="26"/>
                      <a:pt x="42" y="24"/>
                      <a:pt x="40" y="23"/>
                    </a:cubicBezTo>
                    <a:cubicBezTo>
                      <a:pt x="39" y="21"/>
                      <a:pt x="38" y="25"/>
                      <a:pt x="37" y="26"/>
                    </a:cubicBezTo>
                    <a:cubicBezTo>
                      <a:pt x="35" y="27"/>
                      <a:pt x="32" y="27"/>
                      <a:pt x="28" y="26"/>
                    </a:cubicBezTo>
                    <a:cubicBezTo>
                      <a:pt x="24" y="25"/>
                      <a:pt x="23" y="31"/>
                      <a:pt x="23" y="33"/>
                    </a:cubicBezTo>
                    <a:cubicBezTo>
                      <a:pt x="23" y="35"/>
                      <a:pt x="19" y="37"/>
                      <a:pt x="20" y="38"/>
                    </a:cubicBezTo>
                    <a:cubicBezTo>
                      <a:pt x="20" y="40"/>
                      <a:pt x="19" y="42"/>
                      <a:pt x="17" y="41"/>
                    </a:cubicBezTo>
                    <a:cubicBezTo>
                      <a:pt x="16" y="40"/>
                      <a:pt x="15" y="37"/>
                      <a:pt x="13" y="39"/>
                    </a:cubicBezTo>
                    <a:cubicBezTo>
                      <a:pt x="10" y="41"/>
                      <a:pt x="15" y="43"/>
                      <a:pt x="18" y="44"/>
                    </a:cubicBezTo>
                    <a:cubicBezTo>
                      <a:pt x="22" y="44"/>
                      <a:pt x="16" y="46"/>
                      <a:pt x="15" y="50"/>
                    </a:cubicBezTo>
                    <a:cubicBezTo>
                      <a:pt x="15" y="53"/>
                      <a:pt x="20" y="51"/>
                      <a:pt x="20" y="54"/>
                    </a:cubicBezTo>
                    <a:cubicBezTo>
                      <a:pt x="20" y="56"/>
                      <a:pt x="13" y="57"/>
                      <a:pt x="13" y="59"/>
                    </a:cubicBezTo>
                    <a:cubicBezTo>
                      <a:pt x="13" y="61"/>
                      <a:pt x="17" y="58"/>
                      <a:pt x="19" y="57"/>
                    </a:cubicBezTo>
                    <a:cubicBezTo>
                      <a:pt x="21" y="56"/>
                      <a:pt x="18" y="62"/>
                      <a:pt x="22" y="62"/>
                    </a:cubicBezTo>
                    <a:cubicBezTo>
                      <a:pt x="26" y="61"/>
                      <a:pt x="25" y="55"/>
                      <a:pt x="27" y="55"/>
                    </a:cubicBezTo>
                    <a:cubicBezTo>
                      <a:pt x="28" y="56"/>
                      <a:pt x="26" y="58"/>
                      <a:pt x="27" y="61"/>
                    </a:cubicBezTo>
                    <a:cubicBezTo>
                      <a:pt x="29" y="63"/>
                      <a:pt x="24" y="67"/>
                      <a:pt x="25" y="69"/>
                    </a:cubicBezTo>
                    <a:cubicBezTo>
                      <a:pt x="25" y="71"/>
                      <a:pt x="33" y="71"/>
                      <a:pt x="36" y="68"/>
                    </a:cubicBezTo>
                    <a:cubicBezTo>
                      <a:pt x="39" y="65"/>
                      <a:pt x="40" y="68"/>
                      <a:pt x="38" y="70"/>
                    </a:cubicBezTo>
                    <a:cubicBezTo>
                      <a:pt x="36" y="73"/>
                      <a:pt x="37" y="75"/>
                      <a:pt x="39" y="75"/>
                    </a:cubicBezTo>
                    <a:cubicBezTo>
                      <a:pt x="42" y="76"/>
                      <a:pt x="43" y="76"/>
                      <a:pt x="42" y="78"/>
                    </a:cubicBezTo>
                    <a:cubicBezTo>
                      <a:pt x="41" y="80"/>
                      <a:pt x="42" y="84"/>
                      <a:pt x="41" y="86"/>
                    </a:cubicBezTo>
                    <a:cubicBezTo>
                      <a:pt x="40" y="87"/>
                      <a:pt x="33" y="87"/>
                      <a:pt x="33" y="86"/>
                    </a:cubicBezTo>
                    <a:cubicBezTo>
                      <a:pt x="32" y="85"/>
                      <a:pt x="29" y="86"/>
                      <a:pt x="30" y="87"/>
                    </a:cubicBezTo>
                    <a:cubicBezTo>
                      <a:pt x="31" y="89"/>
                      <a:pt x="28" y="91"/>
                      <a:pt x="28" y="92"/>
                    </a:cubicBezTo>
                    <a:cubicBezTo>
                      <a:pt x="28" y="94"/>
                      <a:pt x="32" y="93"/>
                      <a:pt x="33" y="95"/>
                    </a:cubicBezTo>
                    <a:cubicBezTo>
                      <a:pt x="33" y="97"/>
                      <a:pt x="29" y="100"/>
                      <a:pt x="25" y="101"/>
                    </a:cubicBezTo>
                    <a:cubicBezTo>
                      <a:pt x="20" y="102"/>
                      <a:pt x="26" y="106"/>
                      <a:pt x="28" y="104"/>
                    </a:cubicBezTo>
                    <a:cubicBezTo>
                      <a:pt x="30" y="103"/>
                      <a:pt x="30" y="105"/>
                      <a:pt x="33" y="105"/>
                    </a:cubicBezTo>
                    <a:cubicBezTo>
                      <a:pt x="36" y="105"/>
                      <a:pt x="38" y="108"/>
                      <a:pt x="41" y="106"/>
                    </a:cubicBezTo>
                    <a:cubicBezTo>
                      <a:pt x="45" y="105"/>
                      <a:pt x="44" y="106"/>
                      <a:pt x="42" y="108"/>
                    </a:cubicBezTo>
                    <a:cubicBezTo>
                      <a:pt x="39" y="110"/>
                      <a:pt x="35" y="108"/>
                      <a:pt x="33" y="110"/>
                    </a:cubicBezTo>
                    <a:cubicBezTo>
                      <a:pt x="31" y="111"/>
                      <a:pt x="21" y="120"/>
                      <a:pt x="23" y="122"/>
                    </a:cubicBezTo>
                    <a:cubicBezTo>
                      <a:pt x="24" y="124"/>
                      <a:pt x="25" y="120"/>
                      <a:pt x="29" y="119"/>
                    </a:cubicBezTo>
                    <a:cubicBezTo>
                      <a:pt x="32" y="117"/>
                      <a:pt x="33" y="120"/>
                      <a:pt x="35" y="120"/>
                    </a:cubicBezTo>
                    <a:cubicBezTo>
                      <a:pt x="37" y="120"/>
                      <a:pt x="37" y="116"/>
                      <a:pt x="38" y="117"/>
                    </a:cubicBezTo>
                    <a:cubicBezTo>
                      <a:pt x="40" y="117"/>
                      <a:pt x="41" y="115"/>
                      <a:pt x="44" y="116"/>
                    </a:cubicBezTo>
                    <a:cubicBezTo>
                      <a:pt x="47" y="116"/>
                      <a:pt x="49" y="115"/>
                      <a:pt x="50" y="114"/>
                    </a:cubicBezTo>
                    <a:cubicBezTo>
                      <a:pt x="52" y="113"/>
                      <a:pt x="56" y="116"/>
                      <a:pt x="57" y="115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09"/>
                    </a:cubicBezTo>
                    <a:cubicBezTo>
                      <a:pt x="79" y="107"/>
                      <a:pt x="76" y="107"/>
                      <a:pt x="73" y="107"/>
                    </a:cubicBezTo>
                    <a:cubicBezTo>
                      <a:pt x="71" y="108"/>
                      <a:pt x="72" y="105"/>
                      <a:pt x="74" y="103"/>
                    </a:cubicBezTo>
                    <a:cubicBezTo>
                      <a:pt x="77" y="100"/>
                      <a:pt x="81" y="99"/>
                      <a:pt x="81" y="95"/>
                    </a:cubicBezTo>
                    <a:close/>
                    <a:moveTo>
                      <a:pt x="9" y="35"/>
                    </a:moveTo>
                    <a:cubicBezTo>
                      <a:pt x="13" y="35"/>
                      <a:pt x="16" y="30"/>
                      <a:pt x="15" y="28"/>
                    </a:cubicBezTo>
                    <a:cubicBezTo>
                      <a:pt x="13" y="27"/>
                      <a:pt x="7" y="35"/>
                      <a:pt x="9" y="35"/>
                    </a:cubicBezTo>
                    <a:close/>
                    <a:moveTo>
                      <a:pt x="55" y="10"/>
                    </a:moveTo>
                    <a:cubicBezTo>
                      <a:pt x="57" y="7"/>
                      <a:pt x="60" y="0"/>
                      <a:pt x="57" y="1"/>
                    </a:cubicBezTo>
                    <a:cubicBezTo>
                      <a:pt x="54" y="1"/>
                      <a:pt x="54" y="10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41">
                <a:extLst>
                  <a:ext uri="{FF2B5EF4-FFF2-40B4-BE49-F238E27FC236}">
                    <a16:creationId xmlns:a16="http://schemas.microsoft.com/office/drawing/2014/main" id="{B93B729A-E696-4F4A-8E2D-20F69C5DE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72791" y="2866441"/>
                <a:ext cx="87831" cy="82812"/>
              </a:xfrm>
              <a:custGeom>
                <a:avLst/>
                <a:gdLst>
                  <a:gd name="T0" fmla="*/ 19 w 38"/>
                  <a:gd name="T1" fmla="*/ 13 h 36"/>
                  <a:gd name="T2" fmla="*/ 19 w 38"/>
                  <a:gd name="T3" fmla="*/ 8 h 36"/>
                  <a:gd name="T4" fmla="*/ 20 w 38"/>
                  <a:gd name="T5" fmla="*/ 1 h 36"/>
                  <a:gd name="T6" fmla="*/ 14 w 38"/>
                  <a:gd name="T7" fmla="*/ 4 h 36"/>
                  <a:gd name="T8" fmla="*/ 9 w 38"/>
                  <a:gd name="T9" fmla="*/ 6 h 36"/>
                  <a:gd name="T10" fmla="*/ 10 w 38"/>
                  <a:gd name="T11" fmla="*/ 10 h 36"/>
                  <a:gd name="T12" fmla="*/ 5 w 38"/>
                  <a:gd name="T13" fmla="*/ 8 h 36"/>
                  <a:gd name="T14" fmla="*/ 1 w 38"/>
                  <a:gd name="T15" fmla="*/ 13 h 36"/>
                  <a:gd name="T16" fmla="*/ 1 w 38"/>
                  <a:gd name="T17" fmla="*/ 23 h 36"/>
                  <a:gd name="T18" fmla="*/ 4 w 38"/>
                  <a:gd name="T19" fmla="*/ 30 h 36"/>
                  <a:gd name="T20" fmla="*/ 5 w 38"/>
                  <a:gd name="T21" fmla="*/ 33 h 36"/>
                  <a:gd name="T22" fmla="*/ 13 w 38"/>
                  <a:gd name="T23" fmla="*/ 34 h 36"/>
                  <a:gd name="T24" fmla="*/ 16 w 38"/>
                  <a:gd name="T25" fmla="*/ 34 h 36"/>
                  <a:gd name="T26" fmla="*/ 12 w 38"/>
                  <a:gd name="T27" fmla="*/ 30 h 36"/>
                  <a:gd name="T28" fmla="*/ 17 w 38"/>
                  <a:gd name="T29" fmla="*/ 30 h 36"/>
                  <a:gd name="T30" fmla="*/ 22 w 38"/>
                  <a:gd name="T31" fmla="*/ 30 h 36"/>
                  <a:gd name="T32" fmla="*/ 19 w 38"/>
                  <a:gd name="T33" fmla="*/ 25 h 36"/>
                  <a:gd name="T34" fmla="*/ 16 w 38"/>
                  <a:gd name="T35" fmla="*/ 25 h 36"/>
                  <a:gd name="T36" fmla="*/ 18 w 38"/>
                  <a:gd name="T37" fmla="*/ 20 h 36"/>
                  <a:gd name="T38" fmla="*/ 23 w 38"/>
                  <a:gd name="T39" fmla="*/ 17 h 36"/>
                  <a:gd name="T40" fmla="*/ 19 w 38"/>
                  <a:gd name="T41" fmla="*/ 13 h 36"/>
                  <a:gd name="T42" fmla="*/ 37 w 38"/>
                  <a:gd name="T43" fmla="*/ 20 h 36"/>
                  <a:gd name="T44" fmla="*/ 35 w 38"/>
                  <a:gd name="T45" fmla="*/ 22 h 36"/>
                  <a:gd name="T46" fmla="*/ 32 w 38"/>
                  <a:gd name="T47" fmla="*/ 20 h 36"/>
                  <a:gd name="T48" fmla="*/ 27 w 38"/>
                  <a:gd name="T49" fmla="*/ 23 h 36"/>
                  <a:gd name="T50" fmla="*/ 30 w 38"/>
                  <a:gd name="T51" fmla="*/ 30 h 36"/>
                  <a:gd name="T52" fmla="*/ 27 w 38"/>
                  <a:gd name="T53" fmla="*/ 32 h 36"/>
                  <a:gd name="T54" fmla="*/ 30 w 38"/>
                  <a:gd name="T55" fmla="*/ 36 h 36"/>
                  <a:gd name="T56" fmla="*/ 35 w 38"/>
                  <a:gd name="T57" fmla="*/ 29 h 36"/>
                  <a:gd name="T58" fmla="*/ 37 w 38"/>
                  <a:gd name="T5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6">
                    <a:moveTo>
                      <a:pt x="19" y="13"/>
                    </a:moveTo>
                    <a:cubicBezTo>
                      <a:pt x="18" y="13"/>
                      <a:pt x="18" y="9"/>
                      <a:pt x="19" y="8"/>
                    </a:cubicBezTo>
                    <a:cubicBezTo>
                      <a:pt x="20" y="6"/>
                      <a:pt x="21" y="2"/>
                      <a:pt x="20" y="1"/>
                    </a:cubicBezTo>
                    <a:cubicBezTo>
                      <a:pt x="19" y="0"/>
                      <a:pt x="14" y="1"/>
                      <a:pt x="14" y="4"/>
                    </a:cubicBezTo>
                    <a:cubicBezTo>
                      <a:pt x="14" y="7"/>
                      <a:pt x="10" y="6"/>
                      <a:pt x="9" y="6"/>
                    </a:cubicBezTo>
                    <a:cubicBezTo>
                      <a:pt x="8" y="7"/>
                      <a:pt x="11" y="9"/>
                      <a:pt x="10" y="10"/>
                    </a:cubicBezTo>
                    <a:cubicBezTo>
                      <a:pt x="8" y="11"/>
                      <a:pt x="8" y="8"/>
                      <a:pt x="5" y="8"/>
                    </a:cubicBezTo>
                    <a:cubicBezTo>
                      <a:pt x="3" y="7"/>
                      <a:pt x="2" y="11"/>
                      <a:pt x="1" y="13"/>
                    </a:cubicBezTo>
                    <a:cubicBezTo>
                      <a:pt x="0" y="15"/>
                      <a:pt x="1" y="20"/>
                      <a:pt x="1" y="23"/>
                    </a:cubicBezTo>
                    <a:cubicBezTo>
                      <a:pt x="1" y="25"/>
                      <a:pt x="5" y="27"/>
                      <a:pt x="4" y="30"/>
                    </a:cubicBezTo>
                    <a:cubicBezTo>
                      <a:pt x="4" y="31"/>
                      <a:pt x="4" y="32"/>
                      <a:pt x="5" y="33"/>
                    </a:cubicBezTo>
                    <a:cubicBezTo>
                      <a:pt x="8" y="33"/>
                      <a:pt x="11" y="33"/>
                      <a:pt x="13" y="34"/>
                    </a:cubicBezTo>
                    <a:cubicBezTo>
                      <a:pt x="13" y="34"/>
                      <a:pt x="14" y="34"/>
                      <a:pt x="16" y="34"/>
                    </a:cubicBezTo>
                    <a:cubicBezTo>
                      <a:pt x="15" y="32"/>
                      <a:pt x="12" y="31"/>
                      <a:pt x="12" y="30"/>
                    </a:cubicBezTo>
                    <a:cubicBezTo>
                      <a:pt x="13" y="28"/>
                      <a:pt x="15" y="29"/>
                      <a:pt x="17" y="30"/>
                    </a:cubicBezTo>
                    <a:cubicBezTo>
                      <a:pt x="18" y="32"/>
                      <a:pt x="22" y="32"/>
                      <a:pt x="22" y="30"/>
                    </a:cubicBezTo>
                    <a:cubicBezTo>
                      <a:pt x="22" y="29"/>
                      <a:pt x="22" y="24"/>
                      <a:pt x="19" y="25"/>
                    </a:cubicBezTo>
                    <a:cubicBezTo>
                      <a:pt x="17" y="26"/>
                      <a:pt x="17" y="26"/>
                      <a:pt x="16" y="25"/>
                    </a:cubicBezTo>
                    <a:cubicBezTo>
                      <a:pt x="15" y="24"/>
                      <a:pt x="17" y="22"/>
                      <a:pt x="18" y="20"/>
                    </a:cubicBezTo>
                    <a:cubicBezTo>
                      <a:pt x="19" y="18"/>
                      <a:pt x="23" y="19"/>
                      <a:pt x="23" y="17"/>
                    </a:cubicBezTo>
                    <a:cubicBezTo>
                      <a:pt x="24" y="15"/>
                      <a:pt x="20" y="14"/>
                      <a:pt x="19" y="13"/>
                    </a:cubicBezTo>
                    <a:close/>
                    <a:moveTo>
                      <a:pt x="37" y="20"/>
                    </a:moveTo>
                    <a:cubicBezTo>
                      <a:pt x="36" y="20"/>
                      <a:pt x="36" y="22"/>
                      <a:pt x="35" y="22"/>
                    </a:cubicBezTo>
                    <a:cubicBezTo>
                      <a:pt x="33" y="23"/>
                      <a:pt x="32" y="18"/>
                      <a:pt x="32" y="20"/>
                    </a:cubicBezTo>
                    <a:cubicBezTo>
                      <a:pt x="31" y="23"/>
                      <a:pt x="29" y="19"/>
                      <a:pt x="27" y="23"/>
                    </a:cubicBezTo>
                    <a:cubicBezTo>
                      <a:pt x="24" y="26"/>
                      <a:pt x="28" y="29"/>
                      <a:pt x="30" y="30"/>
                    </a:cubicBezTo>
                    <a:cubicBezTo>
                      <a:pt x="31" y="31"/>
                      <a:pt x="30" y="33"/>
                      <a:pt x="27" y="32"/>
                    </a:cubicBezTo>
                    <a:cubicBezTo>
                      <a:pt x="25" y="32"/>
                      <a:pt x="27" y="35"/>
                      <a:pt x="30" y="36"/>
                    </a:cubicBezTo>
                    <a:cubicBezTo>
                      <a:pt x="32" y="36"/>
                      <a:pt x="36" y="31"/>
                      <a:pt x="35" y="29"/>
                    </a:cubicBezTo>
                    <a:cubicBezTo>
                      <a:pt x="35" y="28"/>
                      <a:pt x="38" y="21"/>
                      <a:pt x="37" y="2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42">
                <a:extLst>
                  <a:ext uri="{FF2B5EF4-FFF2-40B4-BE49-F238E27FC236}">
                    <a16:creationId xmlns:a16="http://schemas.microsoft.com/office/drawing/2014/main" id="{0A405C1B-A40D-4C5E-9BDB-2494B50B60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018" y="2525155"/>
                <a:ext cx="229615" cy="406531"/>
              </a:xfrm>
              <a:custGeom>
                <a:avLst/>
                <a:gdLst>
                  <a:gd name="T0" fmla="*/ 98 w 100"/>
                  <a:gd name="T1" fmla="*/ 38 h 176"/>
                  <a:gd name="T2" fmla="*/ 96 w 100"/>
                  <a:gd name="T3" fmla="*/ 24 h 176"/>
                  <a:gd name="T4" fmla="*/ 84 w 100"/>
                  <a:gd name="T5" fmla="*/ 9 h 176"/>
                  <a:gd name="T6" fmla="*/ 70 w 100"/>
                  <a:gd name="T7" fmla="*/ 8 h 176"/>
                  <a:gd name="T8" fmla="*/ 56 w 100"/>
                  <a:gd name="T9" fmla="*/ 8 h 176"/>
                  <a:gd name="T10" fmla="*/ 48 w 100"/>
                  <a:gd name="T11" fmla="*/ 16 h 176"/>
                  <a:gd name="T12" fmla="*/ 40 w 100"/>
                  <a:gd name="T13" fmla="*/ 27 h 176"/>
                  <a:gd name="T14" fmla="*/ 34 w 100"/>
                  <a:gd name="T15" fmla="*/ 37 h 176"/>
                  <a:gd name="T16" fmla="*/ 26 w 100"/>
                  <a:gd name="T17" fmla="*/ 43 h 176"/>
                  <a:gd name="T18" fmla="*/ 21 w 100"/>
                  <a:gd name="T19" fmla="*/ 61 h 176"/>
                  <a:gd name="T20" fmla="*/ 22 w 100"/>
                  <a:gd name="T21" fmla="*/ 70 h 176"/>
                  <a:gd name="T22" fmla="*/ 9 w 100"/>
                  <a:gd name="T23" fmla="*/ 75 h 176"/>
                  <a:gd name="T24" fmla="*/ 8 w 100"/>
                  <a:gd name="T25" fmla="*/ 91 h 176"/>
                  <a:gd name="T26" fmla="*/ 13 w 100"/>
                  <a:gd name="T27" fmla="*/ 105 h 176"/>
                  <a:gd name="T28" fmla="*/ 11 w 100"/>
                  <a:gd name="T29" fmla="*/ 113 h 176"/>
                  <a:gd name="T30" fmla="*/ 6 w 100"/>
                  <a:gd name="T31" fmla="*/ 122 h 176"/>
                  <a:gd name="T32" fmla="*/ 3 w 100"/>
                  <a:gd name="T33" fmla="*/ 134 h 176"/>
                  <a:gd name="T34" fmla="*/ 0 w 100"/>
                  <a:gd name="T35" fmla="*/ 134 h 176"/>
                  <a:gd name="T36" fmla="*/ 6 w 100"/>
                  <a:gd name="T37" fmla="*/ 151 h 176"/>
                  <a:gd name="T38" fmla="*/ 12 w 100"/>
                  <a:gd name="T39" fmla="*/ 164 h 176"/>
                  <a:gd name="T40" fmla="*/ 15 w 100"/>
                  <a:gd name="T41" fmla="*/ 175 h 176"/>
                  <a:gd name="T42" fmla="*/ 24 w 100"/>
                  <a:gd name="T43" fmla="*/ 170 h 176"/>
                  <a:gd name="T44" fmla="*/ 33 w 100"/>
                  <a:gd name="T45" fmla="*/ 167 h 176"/>
                  <a:gd name="T46" fmla="*/ 41 w 100"/>
                  <a:gd name="T47" fmla="*/ 164 h 176"/>
                  <a:gd name="T48" fmla="*/ 42 w 100"/>
                  <a:gd name="T49" fmla="*/ 157 h 176"/>
                  <a:gd name="T50" fmla="*/ 43 w 100"/>
                  <a:gd name="T51" fmla="*/ 140 h 176"/>
                  <a:gd name="T52" fmla="*/ 55 w 100"/>
                  <a:gd name="T53" fmla="*/ 128 h 176"/>
                  <a:gd name="T54" fmla="*/ 52 w 100"/>
                  <a:gd name="T55" fmla="*/ 113 h 176"/>
                  <a:gd name="T56" fmla="*/ 46 w 100"/>
                  <a:gd name="T57" fmla="*/ 103 h 176"/>
                  <a:gd name="T58" fmla="*/ 51 w 100"/>
                  <a:gd name="T59" fmla="*/ 89 h 176"/>
                  <a:gd name="T60" fmla="*/ 60 w 100"/>
                  <a:gd name="T61" fmla="*/ 79 h 176"/>
                  <a:gd name="T62" fmla="*/ 80 w 100"/>
                  <a:gd name="T63" fmla="*/ 65 h 176"/>
                  <a:gd name="T64" fmla="*/ 82 w 100"/>
                  <a:gd name="T65" fmla="*/ 51 h 176"/>
                  <a:gd name="T66" fmla="*/ 96 w 100"/>
                  <a:gd name="T67" fmla="*/ 46 h 176"/>
                  <a:gd name="T68" fmla="*/ 99 w 100"/>
                  <a:gd name="T69" fmla="*/ 42 h 176"/>
                  <a:gd name="T70" fmla="*/ 54 w 100"/>
                  <a:gd name="T71" fmla="*/ 15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76">
                    <a:moveTo>
                      <a:pt x="99" y="42"/>
                    </a:moveTo>
                    <a:cubicBezTo>
                      <a:pt x="98" y="41"/>
                      <a:pt x="96" y="38"/>
                      <a:pt x="98" y="38"/>
                    </a:cubicBezTo>
                    <a:cubicBezTo>
                      <a:pt x="100" y="38"/>
                      <a:pt x="100" y="32"/>
                      <a:pt x="98" y="31"/>
                    </a:cubicBezTo>
                    <a:cubicBezTo>
                      <a:pt x="96" y="30"/>
                      <a:pt x="98" y="25"/>
                      <a:pt x="96" y="24"/>
                    </a:cubicBezTo>
                    <a:cubicBezTo>
                      <a:pt x="94" y="23"/>
                      <a:pt x="95" y="19"/>
                      <a:pt x="96" y="16"/>
                    </a:cubicBezTo>
                    <a:cubicBezTo>
                      <a:pt x="96" y="13"/>
                      <a:pt x="89" y="11"/>
                      <a:pt x="84" y="9"/>
                    </a:cubicBezTo>
                    <a:cubicBezTo>
                      <a:pt x="80" y="7"/>
                      <a:pt x="78" y="4"/>
                      <a:pt x="75" y="2"/>
                    </a:cubicBezTo>
                    <a:cubicBezTo>
                      <a:pt x="71" y="0"/>
                      <a:pt x="70" y="5"/>
                      <a:pt x="70" y="8"/>
                    </a:cubicBezTo>
                    <a:cubicBezTo>
                      <a:pt x="70" y="11"/>
                      <a:pt x="67" y="12"/>
                      <a:pt x="65" y="10"/>
                    </a:cubicBezTo>
                    <a:cubicBezTo>
                      <a:pt x="63" y="8"/>
                      <a:pt x="60" y="10"/>
                      <a:pt x="56" y="8"/>
                    </a:cubicBezTo>
                    <a:cubicBezTo>
                      <a:pt x="53" y="7"/>
                      <a:pt x="55" y="12"/>
                      <a:pt x="55" y="14"/>
                    </a:cubicBezTo>
                    <a:cubicBezTo>
                      <a:pt x="55" y="16"/>
                      <a:pt x="51" y="16"/>
                      <a:pt x="48" y="16"/>
                    </a:cubicBezTo>
                    <a:cubicBezTo>
                      <a:pt x="46" y="16"/>
                      <a:pt x="42" y="18"/>
                      <a:pt x="42" y="21"/>
                    </a:cubicBezTo>
                    <a:cubicBezTo>
                      <a:pt x="42" y="24"/>
                      <a:pt x="39" y="25"/>
                      <a:pt x="40" y="27"/>
                    </a:cubicBezTo>
                    <a:cubicBezTo>
                      <a:pt x="41" y="28"/>
                      <a:pt x="40" y="30"/>
                      <a:pt x="38" y="31"/>
                    </a:cubicBezTo>
                    <a:cubicBezTo>
                      <a:pt x="37" y="32"/>
                      <a:pt x="35" y="36"/>
                      <a:pt x="34" y="37"/>
                    </a:cubicBezTo>
                    <a:cubicBezTo>
                      <a:pt x="33" y="38"/>
                      <a:pt x="35" y="40"/>
                      <a:pt x="32" y="42"/>
                    </a:cubicBezTo>
                    <a:cubicBezTo>
                      <a:pt x="30" y="43"/>
                      <a:pt x="27" y="42"/>
                      <a:pt x="26" y="43"/>
                    </a:cubicBezTo>
                    <a:cubicBezTo>
                      <a:pt x="25" y="44"/>
                      <a:pt x="26" y="47"/>
                      <a:pt x="26" y="50"/>
                    </a:cubicBezTo>
                    <a:cubicBezTo>
                      <a:pt x="26" y="54"/>
                      <a:pt x="23" y="58"/>
                      <a:pt x="21" y="61"/>
                    </a:cubicBezTo>
                    <a:cubicBezTo>
                      <a:pt x="18" y="64"/>
                      <a:pt x="21" y="65"/>
                      <a:pt x="22" y="65"/>
                    </a:cubicBezTo>
                    <a:cubicBezTo>
                      <a:pt x="24" y="65"/>
                      <a:pt x="24" y="67"/>
                      <a:pt x="22" y="70"/>
                    </a:cubicBezTo>
                    <a:cubicBezTo>
                      <a:pt x="21" y="72"/>
                      <a:pt x="19" y="70"/>
                      <a:pt x="17" y="70"/>
                    </a:cubicBezTo>
                    <a:cubicBezTo>
                      <a:pt x="16" y="70"/>
                      <a:pt x="11" y="71"/>
                      <a:pt x="9" y="75"/>
                    </a:cubicBezTo>
                    <a:cubicBezTo>
                      <a:pt x="7" y="79"/>
                      <a:pt x="8" y="81"/>
                      <a:pt x="8" y="83"/>
                    </a:cubicBezTo>
                    <a:cubicBezTo>
                      <a:pt x="9" y="85"/>
                      <a:pt x="6" y="87"/>
                      <a:pt x="8" y="91"/>
                    </a:cubicBezTo>
                    <a:cubicBezTo>
                      <a:pt x="10" y="95"/>
                      <a:pt x="8" y="96"/>
                      <a:pt x="8" y="99"/>
                    </a:cubicBezTo>
                    <a:cubicBezTo>
                      <a:pt x="8" y="102"/>
                      <a:pt x="13" y="102"/>
                      <a:pt x="13" y="105"/>
                    </a:cubicBezTo>
                    <a:cubicBezTo>
                      <a:pt x="14" y="108"/>
                      <a:pt x="12" y="109"/>
                      <a:pt x="10" y="109"/>
                    </a:cubicBezTo>
                    <a:cubicBezTo>
                      <a:pt x="9" y="109"/>
                      <a:pt x="9" y="112"/>
                      <a:pt x="11" y="113"/>
                    </a:cubicBezTo>
                    <a:cubicBezTo>
                      <a:pt x="12" y="113"/>
                      <a:pt x="12" y="119"/>
                      <a:pt x="11" y="120"/>
                    </a:cubicBezTo>
                    <a:cubicBezTo>
                      <a:pt x="10" y="122"/>
                      <a:pt x="5" y="120"/>
                      <a:pt x="6" y="122"/>
                    </a:cubicBezTo>
                    <a:cubicBezTo>
                      <a:pt x="6" y="124"/>
                      <a:pt x="5" y="127"/>
                      <a:pt x="5" y="129"/>
                    </a:cubicBezTo>
                    <a:cubicBezTo>
                      <a:pt x="5" y="130"/>
                      <a:pt x="4" y="135"/>
                      <a:pt x="3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7"/>
                      <a:pt x="1" y="140"/>
                      <a:pt x="4" y="143"/>
                    </a:cubicBezTo>
                    <a:cubicBezTo>
                      <a:pt x="6" y="145"/>
                      <a:pt x="4" y="148"/>
                      <a:pt x="6" y="151"/>
                    </a:cubicBezTo>
                    <a:cubicBezTo>
                      <a:pt x="9" y="154"/>
                      <a:pt x="8" y="156"/>
                      <a:pt x="11" y="158"/>
                    </a:cubicBezTo>
                    <a:cubicBezTo>
                      <a:pt x="13" y="160"/>
                      <a:pt x="13" y="161"/>
                      <a:pt x="12" y="164"/>
                    </a:cubicBezTo>
                    <a:cubicBezTo>
                      <a:pt x="11" y="167"/>
                      <a:pt x="14" y="166"/>
                      <a:pt x="14" y="168"/>
                    </a:cubicBezTo>
                    <a:cubicBezTo>
                      <a:pt x="15" y="170"/>
                      <a:pt x="14" y="173"/>
                      <a:pt x="15" y="175"/>
                    </a:cubicBezTo>
                    <a:cubicBezTo>
                      <a:pt x="15" y="176"/>
                      <a:pt x="17" y="175"/>
                      <a:pt x="21" y="175"/>
                    </a:cubicBezTo>
                    <a:cubicBezTo>
                      <a:pt x="25" y="174"/>
                      <a:pt x="24" y="172"/>
                      <a:pt x="24" y="170"/>
                    </a:cubicBezTo>
                    <a:cubicBezTo>
                      <a:pt x="24" y="168"/>
                      <a:pt x="26" y="169"/>
                      <a:pt x="26" y="167"/>
                    </a:cubicBezTo>
                    <a:cubicBezTo>
                      <a:pt x="27" y="166"/>
                      <a:pt x="30" y="165"/>
                      <a:pt x="33" y="167"/>
                    </a:cubicBezTo>
                    <a:cubicBezTo>
                      <a:pt x="36" y="168"/>
                      <a:pt x="37" y="166"/>
                      <a:pt x="38" y="163"/>
                    </a:cubicBezTo>
                    <a:cubicBezTo>
                      <a:pt x="38" y="160"/>
                      <a:pt x="40" y="163"/>
                      <a:pt x="41" y="164"/>
                    </a:cubicBezTo>
                    <a:cubicBezTo>
                      <a:pt x="41" y="165"/>
                      <a:pt x="44" y="160"/>
                      <a:pt x="45" y="156"/>
                    </a:cubicBezTo>
                    <a:cubicBezTo>
                      <a:pt x="46" y="153"/>
                      <a:pt x="45" y="154"/>
                      <a:pt x="42" y="157"/>
                    </a:cubicBezTo>
                    <a:cubicBezTo>
                      <a:pt x="39" y="160"/>
                      <a:pt x="41" y="154"/>
                      <a:pt x="42" y="151"/>
                    </a:cubicBezTo>
                    <a:cubicBezTo>
                      <a:pt x="43" y="149"/>
                      <a:pt x="43" y="142"/>
                      <a:pt x="43" y="140"/>
                    </a:cubicBezTo>
                    <a:cubicBezTo>
                      <a:pt x="44" y="138"/>
                      <a:pt x="44" y="136"/>
                      <a:pt x="48" y="135"/>
                    </a:cubicBezTo>
                    <a:cubicBezTo>
                      <a:pt x="51" y="134"/>
                      <a:pt x="56" y="130"/>
                      <a:pt x="55" y="128"/>
                    </a:cubicBezTo>
                    <a:cubicBezTo>
                      <a:pt x="54" y="127"/>
                      <a:pt x="60" y="124"/>
                      <a:pt x="60" y="122"/>
                    </a:cubicBezTo>
                    <a:cubicBezTo>
                      <a:pt x="60" y="120"/>
                      <a:pt x="54" y="114"/>
                      <a:pt x="52" y="113"/>
                    </a:cubicBezTo>
                    <a:cubicBezTo>
                      <a:pt x="50" y="112"/>
                      <a:pt x="46" y="113"/>
                      <a:pt x="47" y="112"/>
                    </a:cubicBezTo>
                    <a:cubicBezTo>
                      <a:pt x="47" y="110"/>
                      <a:pt x="46" y="105"/>
                      <a:pt x="46" y="103"/>
                    </a:cubicBezTo>
                    <a:cubicBezTo>
                      <a:pt x="45" y="100"/>
                      <a:pt x="49" y="97"/>
                      <a:pt x="49" y="95"/>
                    </a:cubicBezTo>
                    <a:cubicBezTo>
                      <a:pt x="49" y="92"/>
                      <a:pt x="48" y="90"/>
                      <a:pt x="51" y="89"/>
                    </a:cubicBezTo>
                    <a:cubicBezTo>
                      <a:pt x="53" y="88"/>
                      <a:pt x="52" y="86"/>
                      <a:pt x="55" y="85"/>
                    </a:cubicBezTo>
                    <a:cubicBezTo>
                      <a:pt x="58" y="84"/>
                      <a:pt x="57" y="80"/>
                      <a:pt x="60" y="79"/>
                    </a:cubicBezTo>
                    <a:cubicBezTo>
                      <a:pt x="63" y="77"/>
                      <a:pt x="64" y="76"/>
                      <a:pt x="68" y="74"/>
                    </a:cubicBezTo>
                    <a:cubicBezTo>
                      <a:pt x="72" y="72"/>
                      <a:pt x="79" y="68"/>
                      <a:pt x="80" y="65"/>
                    </a:cubicBezTo>
                    <a:cubicBezTo>
                      <a:pt x="81" y="63"/>
                      <a:pt x="76" y="60"/>
                      <a:pt x="79" y="57"/>
                    </a:cubicBezTo>
                    <a:cubicBezTo>
                      <a:pt x="83" y="55"/>
                      <a:pt x="80" y="52"/>
                      <a:pt x="82" y="51"/>
                    </a:cubicBezTo>
                    <a:cubicBezTo>
                      <a:pt x="85" y="50"/>
                      <a:pt x="86" y="49"/>
                      <a:pt x="88" y="47"/>
                    </a:cubicBezTo>
                    <a:cubicBezTo>
                      <a:pt x="89" y="45"/>
                      <a:pt x="92" y="46"/>
                      <a:pt x="96" y="46"/>
                    </a:cubicBezTo>
                    <a:cubicBezTo>
                      <a:pt x="98" y="46"/>
                      <a:pt x="99" y="46"/>
                      <a:pt x="100" y="46"/>
                    </a:cubicBezTo>
                    <a:cubicBezTo>
                      <a:pt x="100" y="44"/>
                      <a:pt x="100" y="43"/>
                      <a:pt x="99" y="42"/>
                    </a:cubicBezTo>
                    <a:close/>
                    <a:moveTo>
                      <a:pt x="59" y="147"/>
                    </a:moveTo>
                    <a:cubicBezTo>
                      <a:pt x="55" y="147"/>
                      <a:pt x="52" y="156"/>
                      <a:pt x="54" y="157"/>
                    </a:cubicBezTo>
                    <a:cubicBezTo>
                      <a:pt x="55" y="158"/>
                      <a:pt x="64" y="146"/>
                      <a:pt x="59" y="14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43">
                <a:extLst>
                  <a:ext uri="{FF2B5EF4-FFF2-40B4-BE49-F238E27FC236}">
                    <a16:creationId xmlns:a16="http://schemas.microsoft.com/office/drawing/2014/main" id="{B13BD0D9-10F7-400F-9871-2ABAE15751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3736" y="2813742"/>
                <a:ext cx="115435" cy="55208"/>
              </a:xfrm>
              <a:custGeom>
                <a:avLst/>
                <a:gdLst>
                  <a:gd name="T0" fmla="*/ 47 w 50"/>
                  <a:gd name="T1" fmla="*/ 6 h 24"/>
                  <a:gd name="T2" fmla="*/ 48 w 50"/>
                  <a:gd name="T3" fmla="*/ 1 h 24"/>
                  <a:gd name="T4" fmla="*/ 46 w 50"/>
                  <a:gd name="T5" fmla="*/ 2 h 24"/>
                  <a:gd name="T6" fmla="*/ 31 w 50"/>
                  <a:gd name="T7" fmla="*/ 0 h 24"/>
                  <a:gd name="T8" fmla="*/ 16 w 50"/>
                  <a:gd name="T9" fmla="*/ 3 h 24"/>
                  <a:gd name="T10" fmla="*/ 11 w 50"/>
                  <a:gd name="T11" fmla="*/ 8 h 24"/>
                  <a:gd name="T12" fmla="*/ 13 w 50"/>
                  <a:gd name="T13" fmla="*/ 13 h 24"/>
                  <a:gd name="T14" fmla="*/ 18 w 50"/>
                  <a:gd name="T15" fmla="*/ 16 h 24"/>
                  <a:gd name="T16" fmla="*/ 19 w 50"/>
                  <a:gd name="T17" fmla="*/ 19 h 24"/>
                  <a:gd name="T18" fmla="*/ 19 w 50"/>
                  <a:gd name="T19" fmla="*/ 19 h 24"/>
                  <a:gd name="T20" fmla="*/ 28 w 50"/>
                  <a:gd name="T21" fmla="*/ 19 h 24"/>
                  <a:gd name="T22" fmla="*/ 36 w 50"/>
                  <a:gd name="T23" fmla="*/ 24 h 24"/>
                  <a:gd name="T24" fmla="*/ 44 w 50"/>
                  <a:gd name="T25" fmla="*/ 24 h 24"/>
                  <a:gd name="T26" fmla="*/ 44 w 50"/>
                  <a:gd name="T27" fmla="*/ 22 h 24"/>
                  <a:gd name="T28" fmla="*/ 46 w 50"/>
                  <a:gd name="T29" fmla="*/ 19 h 24"/>
                  <a:gd name="T30" fmla="*/ 44 w 50"/>
                  <a:gd name="T31" fmla="*/ 15 h 24"/>
                  <a:gd name="T32" fmla="*/ 44 w 50"/>
                  <a:gd name="T33" fmla="*/ 11 h 24"/>
                  <a:gd name="T34" fmla="*/ 47 w 50"/>
                  <a:gd name="T35" fmla="*/ 6 h 24"/>
                  <a:gd name="T36" fmla="*/ 4 w 50"/>
                  <a:gd name="T37" fmla="*/ 12 h 24"/>
                  <a:gd name="T38" fmla="*/ 1 w 50"/>
                  <a:gd name="T39" fmla="*/ 19 h 24"/>
                  <a:gd name="T40" fmla="*/ 10 w 50"/>
                  <a:gd name="T41" fmla="*/ 14 h 24"/>
                  <a:gd name="T42" fmla="*/ 4 w 50"/>
                  <a:gd name="T43" fmla="*/ 12 h 24"/>
                  <a:gd name="T44" fmla="*/ 8 w 50"/>
                  <a:gd name="T45" fmla="*/ 9 h 24"/>
                  <a:gd name="T46" fmla="*/ 3 w 50"/>
                  <a:gd name="T47" fmla="*/ 9 h 24"/>
                  <a:gd name="T48" fmla="*/ 8 w 50"/>
                  <a:gd name="T4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24">
                    <a:moveTo>
                      <a:pt x="47" y="6"/>
                    </a:moveTo>
                    <a:cubicBezTo>
                      <a:pt x="48" y="4"/>
                      <a:pt x="50" y="4"/>
                      <a:pt x="48" y="1"/>
                    </a:cubicBezTo>
                    <a:cubicBezTo>
                      <a:pt x="48" y="1"/>
                      <a:pt x="47" y="2"/>
                      <a:pt x="46" y="2"/>
                    </a:cubicBezTo>
                    <a:cubicBezTo>
                      <a:pt x="43" y="3"/>
                      <a:pt x="35" y="0"/>
                      <a:pt x="31" y="0"/>
                    </a:cubicBezTo>
                    <a:cubicBezTo>
                      <a:pt x="27" y="1"/>
                      <a:pt x="18" y="1"/>
                      <a:pt x="16" y="3"/>
                    </a:cubicBezTo>
                    <a:cubicBezTo>
                      <a:pt x="14" y="6"/>
                      <a:pt x="9" y="6"/>
                      <a:pt x="11" y="8"/>
                    </a:cubicBezTo>
                    <a:cubicBezTo>
                      <a:pt x="14" y="10"/>
                      <a:pt x="11" y="11"/>
                      <a:pt x="13" y="13"/>
                    </a:cubicBezTo>
                    <a:cubicBezTo>
                      <a:pt x="15" y="15"/>
                      <a:pt x="16" y="16"/>
                      <a:pt x="18" y="16"/>
                    </a:cubicBezTo>
                    <a:cubicBezTo>
                      <a:pt x="20" y="15"/>
                      <a:pt x="22" y="17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9"/>
                      <a:pt x="27" y="19"/>
                      <a:pt x="28" y="19"/>
                    </a:cubicBezTo>
                    <a:cubicBezTo>
                      <a:pt x="29" y="20"/>
                      <a:pt x="35" y="24"/>
                      <a:pt x="36" y="24"/>
                    </a:cubicBezTo>
                    <a:cubicBezTo>
                      <a:pt x="37" y="24"/>
                      <a:pt x="41" y="24"/>
                      <a:pt x="44" y="24"/>
                    </a:cubicBezTo>
                    <a:cubicBezTo>
                      <a:pt x="43" y="23"/>
                      <a:pt x="43" y="23"/>
                      <a:pt x="44" y="22"/>
                    </a:cubicBezTo>
                    <a:cubicBezTo>
                      <a:pt x="45" y="21"/>
                      <a:pt x="47" y="21"/>
                      <a:pt x="46" y="19"/>
                    </a:cubicBezTo>
                    <a:cubicBezTo>
                      <a:pt x="45" y="18"/>
                      <a:pt x="45" y="17"/>
                      <a:pt x="44" y="15"/>
                    </a:cubicBezTo>
                    <a:cubicBezTo>
                      <a:pt x="44" y="13"/>
                      <a:pt x="44" y="12"/>
                      <a:pt x="44" y="11"/>
                    </a:cubicBezTo>
                    <a:cubicBezTo>
                      <a:pt x="44" y="9"/>
                      <a:pt x="45" y="9"/>
                      <a:pt x="47" y="6"/>
                    </a:cubicBezTo>
                    <a:close/>
                    <a:moveTo>
                      <a:pt x="4" y="12"/>
                    </a:moveTo>
                    <a:cubicBezTo>
                      <a:pt x="0" y="13"/>
                      <a:pt x="0" y="19"/>
                      <a:pt x="1" y="19"/>
                    </a:cubicBezTo>
                    <a:cubicBezTo>
                      <a:pt x="3" y="19"/>
                      <a:pt x="8" y="15"/>
                      <a:pt x="10" y="14"/>
                    </a:cubicBezTo>
                    <a:cubicBezTo>
                      <a:pt x="11" y="12"/>
                      <a:pt x="9" y="11"/>
                      <a:pt x="4" y="12"/>
                    </a:cubicBezTo>
                    <a:close/>
                    <a:moveTo>
                      <a:pt x="8" y="9"/>
                    </a:moveTo>
                    <a:cubicBezTo>
                      <a:pt x="9" y="7"/>
                      <a:pt x="1" y="8"/>
                      <a:pt x="3" y="9"/>
                    </a:cubicBezTo>
                    <a:cubicBezTo>
                      <a:pt x="4" y="11"/>
                      <a:pt x="7" y="11"/>
                      <a:pt x="8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44">
                <a:extLst>
                  <a:ext uri="{FF2B5EF4-FFF2-40B4-BE49-F238E27FC236}">
                    <a16:creationId xmlns:a16="http://schemas.microsoft.com/office/drawing/2014/main" id="{011E64AB-7E8B-4A2E-9F0A-4247846D9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294" y="3994439"/>
                <a:ext cx="148058" cy="181935"/>
              </a:xfrm>
              <a:custGeom>
                <a:avLst/>
                <a:gdLst>
                  <a:gd name="T0" fmla="*/ 57 w 64"/>
                  <a:gd name="T1" fmla="*/ 18 h 79"/>
                  <a:gd name="T2" fmla="*/ 61 w 64"/>
                  <a:gd name="T3" fmla="*/ 12 h 79"/>
                  <a:gd name="T4" fmla="*/ 64 w 64"/>
                  <a:gd name="T5" fmla="*/ 7 h 79"/>
                  <a:gd name="T6" fmla="*/ 60 w 64"/>
                  <a:gd name="T7" fmla="*/ 8 h 79"/>
                  <a:gd name="T8" fmla="*/ 56 w 64"/>
                  <a:gd name="T9" fmla="*/ 6 h 79"/>
                  <a:gd name="T10" fmla="*/ 50 w 64"/>
                  <a:gd name="T11" fmla="*/ 8 h 79"/>
                  <a:gd name="T12" fmla="*/ 44 w 64"/>
                  <a:gd name="T13" fmla="*/ 12 h 79"/>
                  <a:gd name="T14" fmla="*/ 35 w 64"/>
                  <a:gd name="T15" fmla="*/ 10 h 79"/>
                  <a:gd name="T16" fmla="*/ 26 w 64"/>
                  <a:gd name="T17" fmla="*/ 5 h 79"/>
                  <a:gd name="T18" fmla="*/ 17 w 64"/>
                  <a:gd name="T19" fmla="*/ 3 h 79"/>
                  <a:gd name="T20" fmla="*/ 13 w 64"/>
                  <a:gd name="T21" fmla="*/ 1 h 79"/>
                  <a:gd name="T22" fmla="*/ 8 w 64"/>
                  <a:gd name="T23" fmla="*/ 1 h 79"/>
                  <a:gd name="T24" fmla="*/ 2 w 64"/>
                  <a:gd name="T25" fmla="*/ 5 h 79"/>
                  <a:gd name="T26" fmla="*/ 1 w 64"/>
                  <a:gd name="T27" fmla="*/ 6 h 79"/>
                  <a:gd name="T28" fmla="*/ 4 w 64"/>
                  <a:gd name="T29" fmla="*/ 10 h 79"/>
                  <a:gd name="T30" fmla="*/ 5 w 64"/>
                  <a:gd name="T31" fmla="*/ 15 h 79"/>
                  <a:gd name="T32" fmla="*/ 8 w 64"/>
                  <a:gd name="T33" fmla="*/ 18 h 79"/>
                  <a:gd name="T34" fmla="*/ 8 w 64"/>
                  <a:gd name="T35" fmla="*/ 25 h 79"/>
                  <a:gd name="T36" fmla="*/ 3 w 64"/>
                  <a:gd name="T37" fmla="*/ 34 h 79"/>
                  <a:gd name="T38" fmla="*/ 0 w 64"/>
                  <a:gd name="T39" fmla="*/ 39 h 79"/>
                  <a:gd name="T40" fmla="*/ 5 w 64"/>
                  <a:gd name="T41" fmla="*/ 42 h 79"/>
                  <a:gd name="T42" fmla="*/ 0 w 64"/>
                  <a:gd name="T43" fmla="*/ 47 h 79"/>
                  <a:gd name="T44" fmla="*/ 0 w 64"/>
                  <a:gd name="T45" fmla="*/ 48 h 79"/>
                  <a:gd name="T46" fmla="*/ 30 w 64"/>
                  <a:gd name="T47" fmla="*/ 64 h 79"/>
                  <a:gd name="T48" fmla="*/ 30 w 64"/>
                  <a:gd name="T49" fmla="*/ 69 h 79"/>
                  <a:gd name="T50" fmla="*/ 43 w 64"/>
                  <a:gd name="T51" fmla="*/ 79 h 79"/>
                  <a:gd name="T52" fmla="*/ 51 w 64"/>
                  <a:gd name="T53" fmla="*/ 61 h 79"/>
                  <a:gd name="T54" fmla="*/ 56 w 64"/>
                  <a:gd name="T55" fmla="*/ 57 h 79"/>
                  <a:gd name="T56" fmla="*/ 61 w 64"/>
                  <a:gd name="T57" fmla="*/ 54 h 79"/>
                  <a:gd name="T58" fmla="*/ 61 w 64"/>
                  <a:gd name="T59" fmla="*/ 53 h 79"/>
                  <a:gd name="T60" fmla="*/ 57 w 64"/>
                  <a:gd name="T61" fmla="*/ 47 h 79"/>
                  <a:gd name="T62" fmla="*/ 57 w 64"/>
                  <a:gd name="T63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4" h="79">
                    <a:moveTo>
                      <a:pt x="57" y="18"/>
                    </a:moveTo>
                    <a:cubicBezTo>
                      <a:pt x="61" y="12"/>
                      <a:pt x="61" y="12"/>
                      <a:pt x="61" y="12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3" y="7"/>
                      <a:pt x="61" y="8"/>
                      <a:pt x="60" y="8"/>
                    </a:cubicBezTo>
                    <a:cubicBezTo>
                      <a:pt x="59" y="9"/>
                      <a:pt x="57" y="8"/>
                      <a:pt x="56" y="6"/>
                    </a:cubicBezTo>
                    <a:cubicBezTo>
                      <a:pt x="56" y="5"/>
                      <a:pt x="52" y="6"/>
                      <a:pt x="50" y="8"/>
                    </a:cubicBezTo>
                    <a:cubicBezTo>
                      <a:pt x="47" y="9"/>
                      <a:pt x="45" y="13"/>
                      <a:pt x="44" y="12"/>
                    </a:cubicBezTo>
                    <a:cubicBezTo>
                      <a:pt x="43" y="11"/>
                      <a:pt x="37" y="10"/>
                      <a:pt x="35" y="10"/>
                    </a:cubicBezTo>
                    <a:cubicBezTo>
                      <a:pt x="33" y="10"/>
                      <a:pt x="27" y="7"/>
                      <a:pt x="26" y="5"/>
                    </a:cubicBezTo>
                    <a:cubicBezTo>
                      <a:pt x="24" y="3"/>
                      <a:pt x="19" y="4"/>
                      <a:pt x="17" y="3"/>
                    </a:cubicBezTo>
                    <a:cubicBezTo>
                      <a:pt x="16" y="3"/>
                      <a:pt x="14" y="2"/>
                      <a:pt x="13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6" y="1"/>
                      <a:pt x="2" y="3"/>
                      <a:pt x="2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21"/>
                      <a:pt x="8" y="25"/>
                    </a:cubicBezTo>
                    <a:cubicBezTo>
                      <a:pt x="7" y="28"/>
                      <a:pt x="5" y="32"/>
                      <a:pt x="3" y="34"/>
                    </a:cubicBezTo>
                    <a:cubicBezTo>
                      <a:pt x="2" y="35"/>
                      <a:pt x="1" y="37"/>
                      <a:pt x="0" y="39"/>
                    </a:cubicBezTo>
                    <a:cubicBezTo>
                      <a:pt x="3" y="40"/>
                      <a:pt x="6" y="41"/>
                      <a:pt x="5" y="42"/>
                    </a:cubicBezTo>
                    <a:cubicBezTo>
                      <a:pt x="5" y="44"/>
                      <a:pt x="0" y="43"/>
                      <a:pt x="0" y="4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69"/>
                      <a:pt x="37" y="74"/>
                      <a:pt x="43" y="79"/>
                    </a:cubicBezTo>
                    <a:cubicBezTo>
                      <a:pt x="46" y="71"/>
                      <a:pt x="50" y="63"/>
                      <a:pt x="51" y="61"/>
                    </a:cubicBezTo>
                    <a:cubicBezTo>
                      <a:pt x="53" y="59"/>
                      <a:pt x="55" y="59"/>
                      <a:pt x="56" y="57"/>
                    </a:cubicBezTo>
                    <a:cubicBezTo>
                      <a:pt x="58" y="55"/>
                      <a:pt x="58" y="58"/>
                      <a:pt x="61" y="54"/>
                    </a:cubicBezTo>
                    <a:cubicBezTo>
                      <a:pt x="61" y="54"/>
                      <a:pt x="61" y="54"/>
                      <a:pt x="61" y="53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7" y="1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45">
                <a:extLst>
                  <a:ext uri="{FF2B5EF4-FFF2-40B4-BE49-F238E27FC236}">
                    <a16:creationId xmlns:a16="http://schemas.microsoft.com/office/drawing/2014/main" id="{DCBEC40D-B9E1-4A30-A437-CB5ECB1BC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482" y="4008241"/>
                <a:ext cx="101633" cy="105397"/>
              </a:xfrm>
              <a:custGeom>
                <a:avLst/>
                <a:gdLst>
                  <a:gd name="T0" fmla="*/ 41 w 44"/>
                  <a:gd name="T1" fmla="*/ 9 h 46"/>
                  <a:gd name="T2" fmla="*/ 40 w 44"/>
                  <a:gd name="T3" fmla="*/ 4 h 46"/>
                  <a:gd name="T4" fmla="*/ 37 w 44"/>
                  <a:gd name="T5" fmla="*/ 0 h 46"/>
                  <a:gd name="T6" fmla="*/ 34 w 44"/>
                  <a:gd name="T7" fmla="*/ 3 h 46"/>
                  <a:gd name="T8" fmla="*/ 29 w 44"/>
                  <a:gd name="T9" fmla="*/ 3 h 46"/>
                  <a:gd name="T10" fmla="*/ 23 w 44"/>
                  <a:gd name="T11" fmla="*/ 5 h 46"/>
                  <a:gd name="T12" fmla="*/ 18 w 44"/>
                  <a:gd name="T13" fmla="*/ 3 h 46"/>
                  <a:gd name="T14" fmla="*/ 12 w 44"/>
                  <a:gd name="T15" fmla="*/ 5 h 46"/>
                  <a:gd name="T16" fmla="*/ 11 w 44"/>
                  <a:gd name="T17" fmla="*/ 12 h 46"/>
                  <a:gd name="T18" fmla="*/ 14 w 44"/>
                  <a:gd name="T19" fmla="*/ 16 h 46"/>
                  <a:gd name="T20" fmla="*/ 11 w 44"/>
                  <a:gd name="T21" fmla="*/ 20 h 46"/>
                  <a:gd name="T22" fmla="*/ 8 w 44"/>
                  <a:gd name="T23" fmla="*/ 22 h 46"/>
                  <a:gd name="T24" fmla="*/ 5 w 44"/>
                  <a:gd name="T25" fmla="*/ 27 h 46"/>
                  <a:gd name="T26" fmla="*/ 3 w 44"/>
                  <a:gd name="T27" fmla="*/ 33 h 46"/>
                  <a:gd name="T28" fmla="*/ 2 w 44"/>
                  <a:gd name="T29" fmla="*/ 40 h 46"/>
                  <a:gd name="T30" fmla="*/ 0 w 44"/>
                  <a:gd name="T31" fmla="*/ 45 h 46"/>
                  <a:gd name="T32" fmla="*/ 4 w 44"/>
                  <a:gd name="T33" fmla="*/ 45 h 46"/>
                  <a:gd name="T34" fmla="*/ 13 w 44"/>
                  <a:gd name="T35" fmla="*/ 42 h 46"/>
                  <a:gd name="T36" fmla="*/ 19 w 44"/>
                  <a:gd name="T37" fmla="*/ 42 h 46"/>
                  <a:gd name="T38" fmla="*/ 25 w 44"/>
                  <a:gd name="T39" fmla="*/ 33 h 46"/>
                  <a:gd name="T40" fmla="*/ 36 w 44"/>
                  <a:gd name="T41" fmla="*/ 33 h 46"/>
                  <a:gd name="T42" fmla="*/ 39 w 44"/>
                  <a:gd name="T43" fmla="*/ 28 h 46"/>
                  <a:gd name="T44" fmla="*/ 44 w 44"/>
                  <a:gd name="T45" fmla="*/ 19 h 46"/>
                  <a:gd name="T46" fmla="*/ 44 w 44"/>
                  <a:gd name="T47" fmla="*/ 12 h 46"/>
                  <a:gd name="T48" fmla="*/ 41 w 44"/>
                  <a:gd name="T49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46">
                    <a:moveTo>
                      <a:pt x="41" y="9"/>
                    </a:moveTo>
                    <a:cubicBezTo>
                      <a:pt x="40" y="4"/>
                      <a:pt x="40" y="4"/>
                      <a:pt x="40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1"/>
                      <a:pt x="34" y="2"/>
                      <a:pt x="34" y="3"/>
                    </a:cubicBezTo>
                    <a:cubicBezTo>
                      <a:pt x="34" y="4"/>
                      <a:pt x="30" y="4"/>
                      <a:pt x="29" y="3"/>
                    </a:cubicBezTo>
                    <a:cubicBezTo>
                      <a:pt x="27" y="2"/>
                      <a:pt x="24" y="4"/>
                      <a:pt x="23" y="5"/>
                    </a:cubicBezTo>
                    <a:cubicBezTo>
                      <a:pt x="22" y="6"/>
                      <a:pt x="20" y="3"/>
                      <a:pt x="18" y="3"/>
                    </a:cubicBezTo>
                    <a:cubicBezTo>
                      <a:pt x="16" y="3"/>
                      <a:pt x="12" y="5"/>
                      <a:pt x="12" y="5"/>
                    </a:cubicBezTo>
                    <a:cubicBezTo>
                      <a:pt x="12" y="5"/>
                      <a:pt x="11" y="10"/>
                      <a:pt x="11" y="12"/>
                    </a:cubicBezTo>
                    <a:cubicBezTo>
                      <a:pt x="11" y="14"/>
                      <a:pt x="14" y="14"/>
                      <a:pt x="14" y="16"/>
                    </a:cubicBezTo>
                    <a:cubicBezTo>
                      <a:pt x="14" y="18"/>
                      <a:pt x="12" y="19"/>
                      <a:pt x="11" y="20"/>
                    </a:cubicBezTo>
                    <a:cubicBezTo>
                      <a:pt x="11" y="21"/>
                      <a:pt x="10" y="22"/>
                      <a:pt x="8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4" y="28"/>
                      <a:pt x="4" y="31"/>
                      <a:pt x="3" y="33"/>
                    </a:cubicBezTo>
                    <a:cubicBezTo>
                      <a:pt x="2" y="35"/>
                      <a:pt x="2" y="37"/>
                      <a:pt x="2" y="40"/>
                    </a:cubicBezTo>
                    <a:cubicBezTo>
                      <a:pt x="2" y="41"/>
                      <a:pt x="1" y="44"/>
                      <a:pt x="0" y="45"/>
                    </a:cubicBezTo>
                    <a:cubicBezTo>
                      <a:pt x="3" y="46"/>
                      <a:pt x="3" y="45"/>
                      <a:pt x="4" y="45"/>
                    </a:cubicBezTo>
                    <a:cubicBezTo>
                      <a:pt x="6" y="44"/>
                      <a:pt x="13" y="42"/>
                      <a:pt x="13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1" y="37"/>
                      <a:pt x="23" y="34"/>
                      <a:pt x="25" y="33"/>
                    </a:cubicBezTo>
                    <a:cubicBezTo>
                      <a:pt x="29" y="32"/>
                      <a:pt x="33" y="32"/>
                      <a:pt x="36" y="33"/>
                    </a:cubicBezTo>
                    <a:cubicBezTo>
                      <a:pt x="37" y="31"/>
                      <a:pt x="38" y="29"/>
                      <a:pt x="39" y="28"/>
                    </a:cubicBezTo>
                    <a:cubicBezTo>
                      <a:pt x="41" y="26"/>
                      <a:pt x="43" y="22"/>
                      <a:pt x="44" y="19"/>
                    </a:cubicBezTo>
                    <a:cubicBezTo>
                      <a:pt x="44" y="15"/>
                      <a:pt x="44" y="12"/>
                      <a:pt x="44" y="12"/>
                    </a:cubicBezTo>
                    <a:lnTo>
                      <a:pt x="41" y="9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146">
                <a:extLst>
                  <a:ext uri="{FF2B5EF4-FFF2-40B4-BE49-F238E27FC236}">
                    <a16:creationId xmlns:a16="http://schemas.microsoft.com/office/drawing/2014/main" id="{3B07DD0F-D540-4074-ACDA-37E4405D5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118" y="3173848"/>
                <a:ext cx="326229" cy="190718"/>
              </a:xfrm>
              <a:custGeom>
                <a:avLst/>
                <a:gdLst>
                  <a:gd name="T0" fmla="*/ 138 w 142"/>
                  <a:gd name="T1" fmla="*/ 46 h 83"/>
                  <a:gd name="T2" fmla="*/ 127 w 142"/>
                  <a:gd name="T3" fmla="*/ 41 h 83"/>
                  <a:gd name="T4" fmla="*/ 121 w 142"/>
                  <a:gd name="T5" fmla="*/ 41 h 83"/>
                  <a:gd name="T6" fmla="*/ 113 w 142"/>
                  <a:gd name="T7" fmla="*/ 39 h 83"/>
                  <a:gd name="T8" fmla="*/ 105 w 142"/>
                  <a:gd name="T9" fmla="*/ 46 h 83"/>
                  <a:gd name="T10" fmla="*/ 101 w 142"/>
                  <a:gd name="T11" fmla="*/ 47 h 83"/>
                  <a:gd name="T12" fmla="*/ 95 w 142"/>
                  <a:gd name="T13" fmla="*/ 43 h 83"/>
                  <a:gd name="T14" fmla="*/ 88 w 142"/>
                  <a:gd name="T15" fmla="*/ 41 h 83"/>
                  <a:gd name="T16" fmla="*/ 83 w 142"/>
                  <a:gd name="T17" fmla="*/ 33 h 83"/>
                  <a:gd name="T18" fmla="*/ 81 w 142"/>
                  <a:gd name="T19" fmla="*/ 25 h 83"/>
                  <a:gd name="T20" fmla="*/ 75 w 142"/>
                  <a:gd name="T21" fmla="*/ 20 h 83"/>
                  <a:gd name="T22" fmla="*/ 59 w 142"/>
                  <a:gd name="T23" fmla="*/ 20 h 83"/>
                  <a:gd name="T24" fmla="*/ 48 w 142"/>
                  <a:gd name="T25" fmla="*/ 20 h 83"/>
                  <a:gd name="T26" fmla="*/ 39 w 142"/>
                  <a:gd name="T27" fmla="*/ 10 h 83"/>
                  <a:gd name="T28" fmla="*/ 37 w 142"/>
                  <a:gd name="T29" fmla="*/ 13 h 83"/>
                  <a:gd name="T30" fmla="*/ 27 w 142"/>
                  <a:gd name="T31" fmla="*/ 12 h 83"/>
                  <a:gd name="T32" fmla="*/ 26 w 142"/>
                  <a:gd name="T33" fmla="*/ 0 h 83"/>
                  <a:gd name="T34" fmla="*/ 22 w 142"/>
                  <a:gd name="T35" fmla="*/ 12 h 83"/>
                  <a:gd name="T36" fmla="*/ 21 w 142"/>
                  <a:gd name="T37" fmla="*/ 0 h 83"/>
                  <a:gd name="T38" fmla="*/ 1 w 142"/>
                  <a:gd name="T39" fmla="*/ 5 h 83"/>
                  <a:gd name="T40" fmla="*/ 0 w 142"/>
                  <a:gd name="T41" fmla="*/ 41 h 83"/>
                  <a:gd name="T42" fmla="*/ 0 w 142"/>
                  <a:gd name="T43" fmla="*/ 41 h 83"/>
                  <a:gd name="T44" fmla="*/ 6 w 142"/>
                  <a:gd name="T45" fmla="*/ 42 h 83"/>
                  <a:gd name="T46" fmla="*/ 8 w 142"/>
                  <a:gd name="T47" fmla="*/ 38 h 83"/>
                  <a:gd name="T48" fmla="*/ 14 w 142"/>
                  <a:gd name="T49" fmla="*/ 34 h 83"/>
                  <a:gd name="T50" fmla="*/ 17 w 142"/>
                  <a:gd name="T51" fmla="*/ 31 h 83"/>
                  <a:gd name="T52" fmla="*/ 20 w 142"/>
                  <a:gd name="T53" fmla="*/ 29 h 83"/>
                  <a:gd name="T54" fmla="*/ 26 w 142"/>
                  <a:gd name="T55" fmla="*/ 31 h 83"/>
                  <a:gd name="T56" fmla="*/ 32 w 142"/>
                  <a:gd name="T57" fmla="*/ 33 h 83"/>
                  <a:gd name="T58" fmla="*/ 35 w 142"/>
                  <a:gd name="T59" fmla="*/ 41 h 83"/>
                  <a:gd name="T60" fmla="*/ 47 w 142"/>
                  <a:gd name="T61" fmla="*/ 43 h 83"/>
                  <a:gd name="T62" fmla="*/ 50 w 142"/>
                  <a:gd name="T63" fmla="*/ 48 h 83"/>
                  <a:gd name="T64" fmla="*/ 54 w 142"/>
                  <a:gd name="T65" fmla="*/ 55 h 83"/>
                  <a:gd name="T66" fmla="*/ 62 w 142"/>
                  <a:gd name="T67" fmla="*/ 60 h 83"/>
                  <a:gd name="T68" fmla="*/ 71 w 142"/>
                  <a:gd name="T69" fmla="*/ 66 h 83"/>
                  <a:gd name="T70" fmla="*/ 80 w 142"/>
                  <a:gd name="T71" fmla="*/ 71 h 83"/>
                  <a:gd name="T72" fmla="*/ 87 w 142"/>
                  <a:gd name="T73" fmla="*/ 74 h 83"/>
                  <a:gd name="T74" fmla="*/ 87 w 142"/>
                  <a:gd name="T75" fmla="*/ 79 h 83"/>
                  <a:gd name="T76" fmla="*/ 88 w 142"/>
                  <a:gd name="T77" fmla="*/ 79 h 83"/>
                  <a:gd name="T78" fmla="*/ 95 w 142"/>
                  <a:gd name="T79" fmla="*/ 81 h 83"/>
                  <a:gd name="T80" fmla="*/ 98 w 142"/>
                  <a:gd name="T81" fmla="*/ 83 h 83"/>
                  <a:gd name="T82" fmla="*/ 101 w 142"/>
                  <a:gd name="T83" fmla="*/ 74 h 83"/>
                  <a:gd name="T84" fmla="*/ 100 w 142"/>
                  <a:gd name="T85" fmla="*/ 67 h 83"/>
                  <a:gd name="T86" fmla="*/ 95 w 142"/>
                  <a:gd name="T87" fmla="*/ 61 h 83"/>
                  <a:gd name="T88" fmla="*/ 103 w 142"/>
                  <a:gd name="T89" fmla="*/ 58 h 83"/>
                  <a:gd name="T90" fmla="*/ 105 w 142"/>
                  <a:gd name="T91" fmla="*/ 54 h 83"/>
                  <a:gd name="T92" fmla="*/ 109 w 142"/>
                  <a:gd name="T93" fmla="*/ 49 h 83"/>
                  <a:gd name="T94" fmla="*/ 115 w 142"/>
                  <a:gd name="T95" fmla="*/ 48 h 83"/>
                  <a:gd name="T96" fmla="*/ 121 w 142"/>
                  <a:gd name="T97" fmla="*/ 47 h 83"/>
                  <a:gd name="T98" fmla="*/ 118 w 142"/>
                  <a:gd name="T99" fmla="*/ 53 h 83"/>
                  <a:gd name="T100" fmla="*/ 127 w 142"/>
                  <a:gd name="T101" fmla="*/ 52 h 83"/>
                  <a:gd name="T102" fmla="*/ 135 w 142"/>
                  <a:gd name="T103" fmla="*/ 50 h 83"/>
                  <a:gd name="T104" fmla="*/ 138 w 142"/>
                  <a:gd name="T105" fmla="*/ 4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2" h="83">
                    <a:moveTo>
                      <a:pt x="138" y="46"/>
                    </a:moveTo>
                    <a:cubicBezTo>
                      <a:pt x="135" y="43"/>
                      <a:pt x="128" y="39"/>
                      <a:pt x="127" y="41"/>
                    </a:cubicBezTo>
                    <a:cubicBezTo>
                      <a:pt x="127" y="43"/>
                      <a:pt x="123" y="43"/>
                      <a:pt x="121" y="41"/>
                    </a:cubicBezTo>
                    <a:cubicBezTo>
                      <a:pt x="119" y="40"/>
                      <a:pt x="118" y="37"/>
                      <a:pt x="113" y="39"/>
                    </a:cubicBezTo>
                    <a:cubicBezTo>
                      <a:pt x="109" y="41"/>
                      <a:pt x="105" y="44"/>
                      <a:pt x="105" y="46"/>
                    </a:cubicBezTo>
                    <a:cubicBezTo>
                      <a:pt x="105" y="47"/>
                      <a:pt x="102" y="49"/>
                      <a:pt x="101" y="47"/>
                    </a:cubicBezTo>
                    <a:cubicBezTo>
                      <a:pt x="101" y="44"/>
                      <a:pt x="97" y="43"/>
                      <a:pt x="95" y="43"/>
                    </a:cubicBezTo>
                    <a:cubicBezTo>
                      <a:pt x="92" y="42"/>
                      <a:pt x="88" y="43"/>
                      <a:pt x="88" y="41"/>
                    </a:cubicBezTo>
                    <a:cubicBezTo>
                      <a:pt x="87" y="38"/>
                      <a:pt x="84" y="35"/>
                      <a:pt x="83" y="33"/>
                    </a:cubicBezTo>
                    <a:cubicBezTo>
                      <a:pt x="83" y="30"/>
                      <a:pt x="84" y="26"/>
                      <a:pt x="81" y="25"/>
                    </a:cubicBezTo>
                    <a:cubicBezTo>
                      <a:pt x="79" y="24"/>
                      <a:pt x="77" y="20"/>
                      <a:pt x="75" y="20"/>
                    </a:cubicBezTo>
                    <a:cubicBezTo>
                      <a:pt x="73" y="20"/>
                      <a:pt x="60" y="20"/>
                      <a:pt x="59" y="20"/>
                    </a:cubicBezTo>
                    <a:cubicBezTo>
                      <a:pt x="57" y="19"/>
                      <a:pt x="49" y="22"/>
                      <a:pt x="48" y="20"/>
                    </a:cubicBezTo>
                    <a:cubicBezTo>
                      <a:pt x="48" y="19"/>
                      <a:pt x="42" y="13"/>
                      <a:pt x="39" y="10"/>
                    </a:cubicBezTo>
                    <a:cubicBezTo>
                      <a:pt x="39" y="11"/>
                      <a:pt x="38" y="12"/>
                      <a:pt x="37" y="13"/>
                    </a:cubicBezTo>
                    <a:cubicBezTo>
                      <a:pt x="31" y="18"/>
                      <a:pt x="25" y="17"/>
                      <a:pt x="27" y="12"/>
                    </a:cubicBezTo>
                    <a:cubicBezTo>
                      <a:pt x="29" y="6"/>
                      <a:pt x="29" y="0"/>
                      <a:pt x="26" y="0"/>
                    </a:cubicBezTo>
                    <a:cubicBezTo>
                      <a:pt x="23" y="0"/>
                      <a:pt x="25" y="11"/>
                      <a:pt x="22" y="12"/>
                    </a:cubicBezTo>
                    <a:cubicBezTo>
                      <a:pt x="20" y="13"/>
                      <a:pt x="20" y="4"/>
                      <a:pt x="21" y="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" y="42"/>
                      <a:pt x="4" y="42"/>
                      <a:pt x="6" y="42"/>
                    </a:cubicBezTo>
                    <a:cubicBezTo>
                      <a:pt x="9" y="42"/>
                      <a:pt x="8" y="40"/>
                      <a:pt x="8" y="38"/>
                    </a:cubicBezTo>
                    <a:cubicBezTo>
                      <a:pt x="8" y="36"/>
                      <a:pt x="12" y="34"/>
                      <a:pt x="14" y="34"/>
                    </a:cubicBezTo>
                    <a:cubicBezTo>
                      <a:pt x="17" y="34"/>
                      <a:pt x="16" y="31"/>
                      <a:pt x="17" y="31"/>
                    </a:cubicBezTo>
                    <a:cubicBezTo>
                      <a:pt x="18" y="31"/>
                      <a:pt x="20" y="30"/>
                      <a:pt x="20" y="29"/>
                    </a:cubicBezTo>
                    <a:cubicBezTo>
                      <a:pt x="21" y="28"/>
                      <a:pt x="25" y="29"/>
                      <a:pt x="26" y="31"/>
                    </a:cubicBezTo>
                    <a:cubicBezTo>
                      <a:pt x="27" y="32"/>
                      <a:pt x="30" y="32"/>
                      <a:pt x="32" y="33"/>
                    </a:cubicBezTo>
                    <a:cubicBezTo>
                      <a:pt x="34" y="33"/>
                      <a:pt x="35" y="40"/>
                      <a:pt x="35" y="41"/>
                    </a:cubicBezTo>
                    <a:cubicBezTo>
                      <a:pt x="35" y="43"/>
                      <a:pt x="45" y="42"/>
                      <a:pt x="47" y="43"/>
                    </a:cubicBezTo>
                    <a:cubicBezTo>
                      <a:pt x="49" y="43"/>
                      <a:pt x="49" y="46"/>
                      <a:pt x="50" y="48"/>
                    </a:cubicBezTo>
                    <a:cubicBezTo>
                      <a:pt x="52" y="50"/>
                      <a:pt x="53" y="53"/>
                      <a:pt x="54" y="55"/>
                    </a:cubicBezTo>
                    <a:cubicBezTo>
                      <a:pt x="55" y="56"/>
                      <a:pt x="61" y="58"/>
                      <a:pt x="62" y="60"/>
                    </a:cubicBezTo>
                    <a:cubicBezTo>
                      <a:pt x="63" y="63"/>
                      <a:pt x="68" y="65"/>
                      <a:pt x="71" y="66"/>
                    </a:cubicBezTo>
                    <a:cubicBezTo>
                      <a:pt x="75" y="67"/>
                      <a:pt x="78" y="72"/>
                      <a:pt x="80" y="71"/>
                    </a:cubicBezTo>
                    <a:cubicBezTo>
                      <a:pt x="81" y="71"/>
                      <a:pt x="87" y="74"/>
                      <a:pt x="87" y="74"/>
                    </a:cubicBezTo>
                    <a:cubicBezTo>
                      <a:pt x="87" y="79"/>
                      <a:pt x="87" y="79"/>
                      <a:pt x="87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91" y="78"/>
                      <a:pt x="92" y="81"/>
                      <a:pt x="95" y="81"/>
                    </a:cubicBezTo>
                    <a:cubicBezTo>
                      <a:pt x="96" y="81"/>
                      <a:pt x="97" y="82"/>
                      <a:pt x="98" y="83"/>
                    </a:cubicBezTo>
                    <a:cubicBezTo>
                      <a:pt x="98" y="78"/>
                      <a:pt x="99" y="76"/>
                      <a:pt x="101" y="74"/>
                    </a:cubicBezTo>
                    <a:cubicBezTo>
                      <a:pt x="103" y="73"/>
                      <a:pt x="100" y="70"/>
                      <a:pt x="100" y="67"/>
                    </a:cubicBezTo>
                    <a:cubicBezTo>
                      <a:pt x="101" y="65"/>
                      <a:pt x="95" y="63"/>
                      <a:pt x="95" y="61"/>
                    </a:cubicBezTo>
                    <a:cubicBezTo>
                      <a:pt x="96" y="59"/>
                      <a:pt x="101" y="59"/>
                      <a:pt x="103" y="58"/>
                    </a:cubicBezTo>
                    <a:cubicBezTo>
                      <a:pt x="105" y="57"/>
                      <a:pt x="103" y="54"/>
                      <a:pt x="105" y="54"/>
                    </a:cubicBezTo>
                    <a:cubicBezTo>
                      <a:pt x="108" y="54"/>
                      <a:pt x="109" y="51"/>
                      <a:pt x="109" y="49"/>
                    </a:cubicBezTo>
                    <a:cubicBezTo>
                      <a:pt x="110" y="47"/>
                      <a:pt x="114" y="49"/>
                      <a:pt x="115" y="48"/>
                    </a:cubicBezTo>
                    <a:cubicBezTo>
                      <a:pt x="117" y="46"/>
                      <a:pt x="120" y="45"/>
                      <a:pt x="121" y="47"/>
                    </a:cubicBezTo>
                    <a:cubicBezTo>
                      <a:pt x="121" y="48"/>
                      <a:pt x="119" y="52"/>
                      <a:pt x="118" y="53"/>
                    </a:cubicBezTo>
                    <a:cubicBezTo>
                      <a:pt x="121" y="53"/>
                      <a:pt x="126" y="53"/>
                      <a:pt x="127" y="52"/>
                    </a:cubicBezTo>
                    <a:cubicBezTo>
                      <a:pt x="129" y="50"/>
                      <a:pt x="133" y="54"/>
                      <a:pt x="135" y="50"/>
                    </a:cubicBezTo>
                    <a:cubicBezTo>
                      <a:pt x="137" y="47"/>
                      <a:pt x="142" y="49"/>
                      <a:pt x="138" y="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47">
                <a:extLst>
                  <a:ext uri="{FF2B5EF4-FFF2-40B4-BE49-F238E27FC236}">
                    <a16:creationId xmlns:a16="http://schemas.microsoft.com/office/drawing/2014/main" id="{9CAA8FA0-9828-4CD4-8316-068AD1F4B9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5074" y="2098549"/>
                <a:ext cx="479305" cy="759109"/>
              </a:xfrm>
              <a:custGeom>
                <a:avLst/>
                <a:gdLst>
                  <a:gd name="T0" fmla="*/ 197 w 208"/>
                  <a:gd name="T1" fmla="*/ 172 h 329"/>
                  <a:gd name="T2" fmla="*/ 197 w 208"/>
                  <a:gd name="T3" fmla="*/ 162 h 329"/>
                  <a:gd name="T4" fmla="*/ 186 w 208"/>
                  <a:gd name="T5" fmla="*/ 161 h 329"/>
                  <a:gd name="T6" fmla="*/ 173 w 208"/>
                  <a:gd name="T7" fmla="*/ 160 h 329"/>
                  <a:gd name="T8" fmla="*/ 167 w 208"/>
                  <a:gd name="T9" fmla="*/ 159 h 329"/>
                  <a:gd name="T10" fmla="*/ 154 w 208"/>
                  <a:gd name="T11" fmla="*/ 162 h 329"/>
                  <a:gd name="T12" fmla="*/ 144 w 208"/>
                  <a:gd name="T13" fmla="*/ 173 h 329"/>
                  <a:gd name="T14" fmla="*/ 144 w 208"/>
                  <a:gd name="T15" fmla="*/ 161 h 329"/>
                  <a:gd name="T16" fmla="*/ 130 w 208"/>
                  <a:gd name="T17" fmla="*/ 170 h 329"/>
                  <a:gd name="T18" fmla="*/ 124 w 208"/>
                  <a:gd name="T19" fmla="*/ 172 h 329"/>
                  <a:gd name="T20" fmla="*/ 118 w 208"/>
                  <a:gd name="T21" fmla="*/ 171 h 329"/>
                  <a:gd name="T22" fmla="*/ 106 w 208"/>
                  <a:gd name="T23" fmla="*/ 179 h 329"/>
                  <a:gd name="T24" fmla="*/ 99 w 208"/>
                  <a:gd name="T25" fmla="*/ 185 h 329"/>
                  <a:gd name="T26" fmla="*/ 92 w 208"/>
                  <a:gd name="T27" fmla="*/ 189 h 329"/>
                  <a:gd name="T28" fmla="*/ 79 w 208"/>
                  <a:gd name="T29" fmla="*/ 192 h 329"/>
                  <a:gd name="T30" fmla="*/ 75 w 208"/>
                  <a:gd name="T31" fmla="*/ 199 h 329"/>
                  <a:gd name="T32" fmla="*/ 92 w 208"/>
                  <a:gd name="T33" fmla="*/ 199 h 329"/>
                  <a:gd name="T34" fmla="*/ 79 w 208"/>
                  <a:gd name="T35" fmla="*/ 208 h 329"/>
                  <a:gd name="T36" fmla="*/ 61 w 208"/>
                  <a:gd name="T37" fmla="*/ 228 h 329"/>
                  <a:gd name="T38" fmla="*/ 50 w 208"/>
                  <a:gd name="T39" fmla="*/ 243 h 329"/>
                  <a:gd name="T40" fmla="*/ 39 w 208"/>
                  <a:gd name="T41" fmla="*/ 257 h 329"/>
                  <a:gd name="T42" fmla="*/ 26 w 208"/>
                  <a:gd name="T43" fmla="*/ 267 h 329"/>
                  <a:gd name="T44" fmla="*/ 11 w 208"/>
                  <a:gd name="T45" fmla="*/ 276 h 329"/>
                  <a:gd name="T46" fmla="*/ 4 w 208"/>
                  <a:gd name="T47" fmla="*/ 288 h 329"/>
                  <a:gd name="T48" fmla="*/ 1 w 208"/>
                  <a:gd name="T49" fmla="*/ 303 h 329"/>
                  <a:gd name="T50" fmla="*/ 9 w 208"/>
                  <a:gd name="T51" fmla="*/ 308 h 329"/>
                  <a:gd name="T52" fmla="*/ 7 w 208"/>
                  <a:gd name="T53" fmla="*/ 313 h 329"/>
                  <a:gd name="T54" fmla="*/ 14 w 208"/>
                  <a:gd name="T55" fmla="*/ 326 h 329"/>
                  <a:gd name="T56" fmla="*/ 46 w 208"/>
                  <a:gd name="T57" fmla="*/ 311 h 329"/>
                  <a:gd name="T58" fmla="*/ 56 w 208"/>
                  <a:gd name="T59" fmla="*/ 314 h 329"/>
                  <a:gd name="T60" fmla="*/ 61 w 208"/>
                  <a:gd name="T61" fmla="*/ 294 h 329"/>
                  <a:gd name="T62" fmla="*/ 59 w 208"/>
                  <a:gd name="T63" fmla="*/ 268 h 329"/>
                  <a:gd name="T64" fmla="*/ 73 w 208"/>
                  <a:gd name="T65" fmla="*/ 250 h 329"/>
                  <a:gd name="T66" fmla="*/ 83 w 208"/>
                  <a:gd name="T67" fmla="*/ 227 h 329"/>
                  <a:gd name="T68" fmla="*/ 93 w 208"/>
                  <a:gd name="T69" fmla="*/ 206 h 329"/>
                  <a:gd name="T70" fmla="*/ 116 w 208"/>
                  <a:gd name="T71" fmla="*/ 195 h 329"/>
                  <a:gd name="T72" fmla="*/ 132 w 208"/>
                  <a:gd name="T73" fmla="*/ 184 h 329"/>
                  <a:gd name="T74" fmla="*/ 160 w 208"/>
                  <a:gd name="T75" fmla="*/ 192 h 329"/>
                  <a:gd name="T76" fmla="*/ 178 w 208"/>
                  <a:gd name="T77" fmla="*/ 174 h 329"/>
                  <a:gd name="T78" fmla="*/ 197 w 208"/>
                  <a:gd name="T79" fmla="*/ 182 h 329"/>
                  <a:gd name="T80" fmla="*/ 58 w 208"/>
                  <a:gd name="T81" fmla="*/ 24 h 329"/>
                  <a:gd name="T82" fmla="*/ 77 w 208"/>
                  <a:gd name="T83" fmla="*/ 35 h 329"/>
                  <a:gd name="T84" fmla="*/ 92 w 208"/>
                  <a:gd name="T85" fmla="*/ 38 h 329"/>
                  <a:gd name="T86" fmla="*/ 93 w 208"/>
                  <a:gd name="T87" fmla="*/ 49 h 329"/>
                  <a:gd name="T88" fmla="*/ 79 w 208"/>
                  <a:gd name="T89" fmla="*/ 62 h 329"/>
                  <a:gd name="T90" fmla="*/ 95 w 208"/>
                  <a:gd name="T91" fmla="*/ 68 h 329"/>
                  <a:gd name="T92" fmla="*/ 114 w 208"/>
                  <a:gd name="T93" fmla="*/ 37 h 329"/>
                  <a:gd name="T94" fmla="*/ 129 w 208"/>
                  <a:gd name="T95" fmla="*/ 45 h 329"/>
                  <a:gd name="T96" fmla="*/ 150 w 208"/>
                  <a:gd name="T97" fmla="*/ 54 h 329"/>
                  <a:gd name="T98" fmla="*/ 143 w 208"/>
                  <a:gd name="T99" fmla="*/ 43 h 329"/>
                  <a:gd name="T100" fmla="*/ 125 w 208"/>
                  <a:gd name="T101" fmla="*/ 28 h 329"/>
                  <a:gd name="T102" fmla="*/ 107 w 208"/>
                  <a:gd name="T103" fmla="*/ 18 h 329"/>
                  <a:gd name="T104" fmla="*/ 90 w 208"/>
                  <a:gd name="T105" fmla="*/ 9 h 329"/>
                  <a:gd name="T106" fmla="*/ 83 w 208"/>
                  <a:gd name="T107" fmla="*/ 18 h 329"/>
                  <a:gd name="T108" fmla="*/ 66 w 208"/>
                  <a:gd name="T109" fmla="*/ 17 h 329"/>
                  <a:gd name="T110" fmla="*/ 56 w 208"/>
                  <a:gd name="T111" fmla="*/ 14 h 329"/>
                  <a:gd name="T112" fmla="*/ 50 w 208"/>
                  <a:gd name="T113" fmla="*/ 38 h 329"/>
                  <a:gd name="T114" fmla="*/ 50 w 208"/>
                  <a:gd name="T115" fmla="*/ 38 h 329"/>
                  <a:gd name="T116" fmla="*/ 119 w 208"/>
                  <a:gd name="T117" fmla="*/ 19 h 329"/>
                  <a:gd name="T118" fmla="*/ 167 w 208"/>
                  <a:gd name="T119" fmla="*/ 18 h 329"/>
                  <a:gd name="T120" fmla="*/ 145 w 208"/>
                  <a:gd name="T121" fmla="*/ 7 h 329"/>
                  <a:gd name="T122" fmla="*/ 126 w 208"/>
                  <a:gd name="T123" fmla="*/ 6 h 329"/>
                  <a:gd name="T124" fmla="*/ 112 w 208"/>
                  <a:gd name="T125" fmla="*/ 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329">
                    <a:moveTo>
                      <a:pt x="201" y="176"/>
                    </a:moveTo>
                    <a:cubicBezTo>
                      <a:pt x="201" y="178"/>
                      <a:pt x="198" y="178"/>
                      <a:pt x="198" y="176"/>
                    </a:cubicBezTo>
                    <a:cubicBezTo>
                      <a:pt x="198" y="174"/>
                      <a:pt x="193" y="173"/>
                      <a:pt x="193" y="172"/>
                    </a:cubicBezTo>
                    <a:cubicBezTo>
                      <a:pt x="192" y="171"/>
                      <a:pt x="195" y="171"/>
                      <a:pt x="197" y="172"/>
                    </a:cubicBezTo>
                    <a:cubicBezTo>
                      <a:pt x="199" y="173"/>
                      <a:pt x="200" y="173"/>
                      <a:pt x="202" y="170"/>
                    </a:cubicBezTo>
                    <a:cubicBezTo>
                      <a:pt x="204" y="168"/>
                      <a:pt x="207" y="170"/>
                      <a:pt x="208" y="168"/>
                    </a:cubicBezTo>
                    <a:cubicBezTo>
                      <a:pt x="208" y="167"/>
                      <a:pt x="204" y="165"/>
                      <a:pt x="203" y="164"/>
                    </a:cubicBezTo>
                    <a:cubicBezTo>
                      <a:pt x="203" y="163"/>
                      <a:pt x="200" y="162"/>
                      <a:pt x="197" y="162"/>
                    </a:cubicBezTo>
                    <a:cubicBezTo>
                      <a:pt x="195" y="163"/>
                      <a:pt x="195" y="162"/>
                      <a:pt x="193" y="160"/>
                    </a:cubicBezTo>
                    <a:cubicBezTo>
                      <a:pt x="191" y="159"/>
                      <a:pt x="187" y="161"/>
                      <a:pt x="187" y="165"/>
                    </a:cubicBezTo>
                    <a:cubicBezTo>
                      <a:pt x="187" y="168"/>
                      <a:pt x="184" y="167"/>
                      <a:pt x="185" y="165"/>
                    </a:cubicBezTo>
                    <a:cubicBezTo>
                      <a:pt x="186" y="163"/>
                      <a:pt x="183" y="161"/>
                      <a:pt x="186" y="161"/>
                    </a:cubicBezTo>
                    <a:cubicBezTo>
                      <a:pt x="188" y="160"/>
                      <a:pt x="187" y="157"/>
                      <a:pt x="182" y="156"/>
                    </a:cubicBezTo>
                    <a:cubicBezTo>
                      <a:pt x="178" y="156"/>
                      <a:pt x="176" y="160"/>
                      <a:pt x="177" y="161"/>
                    </a:cubicBezTo>
                    <a:cubicBezTo>
                      <a:pt x="179" y="162"/>
                      <a:pt x="174" y="167"/>
                      <a:pt x="173" y="167"/>
                    </a:cubicBezTo>
                    <a:cubicBezTo>
                      <a:pt x="171" y="167"/>
                      <a:pt x="173" y="163"/>
                      <a:pt x="173" y="160"/>
                    </a:cubicBezTo>
                    <a:cubicBezTo>
                      <a:pt x="173" y="158"/>
                      <a:pt x="171" y="159"/>
                      <a:pt x="168" y="163"/>
                    </a:cubicBezTo>
                    <a:cubicBezTo>
                      <a:pt x="164" y="167"/>
                      <a:pt x="162" y="170"/>
                      <a:pt x="160" y="171"/>
                    </a:cubicBezTo>
                    <a:cubicBezTo>
                      <a:pt x="158" y="171"/>
                      <a:pt x="158" y="167"/>
                      <a:pt x="161" y="166"/>
                    </a:cubicBezTo>
                    <a:cubicBezTo>
                      <a:pt x="165" y="164"/>
                      <a:pt x="165" y="159"/>
                      <a:pt x="167" y="159"/>
                    </a:cubicBezTo>
                    <a:cubicBezTo>
                      <a:pt x="169" y="159"/>
                      <a:pt x="169" y="157"/>
                      <a:pt x="166" y="156"/>
                    </a:cubicBezTo>
                    <a:cubicBezTo>
                      <a:pt x="163" y="156"/>
                      <a:pt x="162" y="159"/>
                      <a:pt x="161" y="160"/>
                    </a:cubicBezTo>
                    <a:cubicBezTo>
                      <a:pt x="160" y="161"/>
                      <a:pt x="155" y="158"/>
                      <a:pt x="156" y="159"/>
                    </a:cubicBezTo>
                    <a:cubicBezTo>
                      <a:pt x="156" y="160"/>
                      <a:pt x="153" y="160"/>
                      <a:pt x="154" y="162"/>
                    </a:cubicBezTo>
                    <a:cubicBezTo>
                      <a:pt x="155" y="164"/>
                      <a:pt x="154" y="166"/>
                      <a:pt x="152" y="163"/>
                    </a:cubicBezTo>
                    <a:cubicBezTo>
                      <a:pt x="151" y="161"/>
                      <a:pt x="148" y="163"/>
                      <a:pt x="147" y="165"/>
                    </a:cubicBezTo>
                    <a:cubicBezTo>
                      <a:pt x="145" y="168"/>
                      <a:pt x="143" y="168"/>
                      <a:pt x="145" y="168"/>
                    </a:cubicBezTo>
                    <a:cubicBezTo>
                      <a:pt x="146" y="169"/>
                      <a:pt x="146" y="172"/>
                      <a:pt x="144" y="173"/>
                    </a:cubicBezTo>
                    <a:cubicBezTo>
                      <a:pt x="142" y="174"/>
                      <a:pt x="143" y="167"/>
                      <a:pt x="141" y="168"/>
                    </a:cubicBezTo>
                    <a:cubicBezTo>
                      <a:pt x="139" y="168"/>
                      <a:pt x="140" y="165"/>
                      <a:pt x="143" y="165"/>
                    </a:cubicBezTo>
                    <a:cubicBezTo>
                      <a:pt x="145" y="165"/>
                      <a:pt x="147" y="161"/>
                      <a:pt x="147" y="161"/>
                    </a:cubicBezTo>
                    <a:cubicBezTo>
                      <a:pt x="147" y="159"/>
                      <a:pt x="144" y="159"/>
                      <a:pt x="144" y="161"/>
                    </a:cubicBezTo>
                    <a:cubicBezTo>
                      <a:pt x="144" y="163"/>
                      <a:pt x="141" y="163"/>
                      <a:pt x="138" y="163"/>
                    </a:cubicBezTo>
                    <a:cubicBezTo>
                      <a:pt x="135" y="162"/>
                      <a:pt x="135" y="166"/>
                      <a:pt x="138" y="168"/>
                    </a:cubicBezTo>
                    <a:cubicBezTo>
                      <a:pt x="141" y="170"/>
                      <a:pt x="138" y="171"/>
                      <a:pt x="136" y="170"/>
                    </a:cubicBezTo>
                    <a:cubicBezTo>
                      <a:pt x="134" y="168"/>
                      <a:pt x="132" y="169"/>
                      <a:pt x="130" y="170"/>
                    </a:cubicBezTo>
                    <a:cubicBezTo>
                      <a:pt x="128" y="170"/>
                      <a:pt x="134" y="173"/>
                      <a:pt x="134" y="174"/>
                    </a:cubicBezTo>
                    <a:cubicBezTo>
                      <a:pt x="135" y="175"/>
                      <a:pt x="131" y="172"/>
                      <a:pt x="130" y="173"/>
                    </a:cubicBezTo>
                    <a:cubicBezTo>
                      <a:pt x="130" y="174"/>
                      <a:pt x="126" y="173"/>
                      <a:pt x="126" y="171"/>
                    </a:cubicBezTo>
                    <a:cubicBezTo>
                      <a:pt x="126" y="169"/>
                      <a:pt x="121" y="171"/>
                      <a:pt x="124" y="172"/>
                    </a:cubicBezTo>
                    <a:cubicBezTo>
                      <a:pt x="127" y="173"/>
                      <a:pt x="126" y="175"/>
                      <a:pt x="126" y="177"/>
                    </a:cubicBezTo>
                    <a:cubicBezTo>
                      <a:pt x="126" y="180"/>
                      <a:pt x="122" y="178"/>
                      <a:pt x="123" y="176"/>
                    </a:cubicBezTo>
                    <a:cubicBezTo>
                      <a:pt x="123" y="173"/>
                      <a:pt x="121" y="174"/>
                      <a:pt x="118" y="175"/>
                    </a:cubicBezTo>
                    <a:cubicBezTo>
                      <a:pt x="116" y="177"/>
                      <a:pt x="119" y="173"/>
                      <a:pt x="118" y="171"/>
                    </a:cubicBezTo>
                    <a:cubicBezTo>
                      <a:pt x="117" y="169"/>
                      <a:pt x="115" y="171"/>
                      <a:pt x="112" y="171"/>
                    </a:cubicBezTo>
                    <a:cubicBezTo>
                      <a:pt x="110" y="172"/>
                      <a:pt x="108" y="172"/>
                      <a:pt x="110" y="173"/>
                    </a:cubicBezTo>
                    <a:cubicBezTo>
                      <a:pt x="111" y="175"/>
                      <a:pt x="111" y="178"/>
                      <a:pt x="109" y="177"/>
                    </a:cubicBezTo>
                    <a:cubicBezTo>
                      <a:pt x="107" y="177"/>
                      <a:pt x="106" y="177"/>
                      <a:pt x="106" y="179"/>
                    </a:cubicBezTo>
                    <a:cubicBezTo>
                      <a:pt x="107" y="181"/>
                      <a:pt x="104" y="181"/>
                      <a:pt x="104" y="179"/>
                    </a:cubicBezTo>
                    <a:cubicBezTo>
                      <a:pt x="103" y="178"/>
                      <a:pt x="99" y="178"/>
                      <a:pt x="98" y="180"/>
                    </a:cubicBezTo>
                    <a:cubicBezTo>
                      <a:pt x="97" y="182"/>
                      <a:pt x="94" y="183"/>
                      <a:pt x="94" y="186"/>
                    </a:cubicBezTo>
                    <a:cubicBezTo>
                      <a:pt x="94" y="188"/>
                      <a:pt x="97" y="185"/>
                      <a:pt x="99" y="185"/>
                    </a:cubicBezTo>
                    <a:cubicBezTo>
                      <a:pt x="101" y="186"/>
                      <a:pt x="99" y="187"/>
                      <a:pt x="100" y="188"/>
                    </a:cubicBezTo>
                    <a:cubicBezTo>
                      <a:pt x="101" y="189"/>
                      <a:pt x="101" y="192"/>
                      <a:pt x="99" y="190"/>
                    </a:cubicBezTo>
                    <a:cubicBezTo>
                      <a:pt x="98" y="189"/>
                      <a:pt x="96" y="188"/>
                      <a:pt x="95" y="191"/>
                    </a:cubicBezTo>
                    <a:cubicBezTo>
                      <a:pt x="95" y="193"/>
                      <a:pt x="93" y="190"/>
                      <a:pt x="92" y="189"/>
                    </a:cubicBezTo>
                    <a:cubicBezTo>
                      <a:pt x="90" y="187"/>
                      <a:pt x="89" y="192"/>
                      <a:pt x="87" y="191"/>
                    </a:cubicBezTo>
                    <a:cubicBezTo>
                      <a:pt x="86" y="190"/>
                      <a:pt x="90" y="186"/>
                      <a:pt x="89" y="184"/>
                    </a:cubicBezTo>
                    <a:cubicBezTo>
                      <a:pt x="88" y="182"/>
                      <a:pt x="87" y="185"/>
                      <a:pt x="84" y="188"/>
                    </a:cubicBezTo>
                    <a:cubicBezTo>
                      <a:pt x="82" y="191"/>
                      <a:pt x="78" y="190"/>
                      <a:pt x="79" y="192"/>
                    </a:cubicBezTo>
                    <a:cubicBezTo>
                      <a:pt x="81" y="193"/>
                      <a:pt x="77" y="194"/>
                      <a:pt x="76" y="196"/>
                    </a:cubicBezTo>
                    <a:cubicBezTo>
                      <a:pt x="75" y="198"/>
                      <a:pt x="70" y="199"/>
                      <a:pt x="66" y="202"/>
                    </a:cubicBezTo>
                    <a:cubicBezTo>
                      <a:pt x="62" y="204"/>
                      <a:pt x="67" y="204"/>
                      <a:pt x="69" y="202"/>
                    </a:cubicBezTo>
                    <a:cubicBezTo>
                      <a:pt x="71" y="200"/>
                      <a:pt x="72" y="201"/>
                      <a:pt x="75" y="199"/>
                    </a:cubicBezTo>
                    <a:cubicBezTo>
                      <a:pt x="78" y="197"/>
                      <a:pt x="81" y="195"/>
                      <a:pt x="83" y="196"/>
                    </a:cubicBezTo>
                    <a:cubicBezTo>
                      <a:pt x="84" y="197"/>
                      <a:pt x="86" y="197"/>
                      <a:pt x="87" y="195"/>
                    </a:cubicBezTo>
                    <a:cubicBezTo>
                      <a:pt x="89" y="193"/>
                      <a:pt x="91" y="194"/>
                      <a:pt x="92" y="195"/>
                    </a:cubicBezTo>
                    <a:cubicBezTo>
                      <a:pt x="94" y="196"/>
                      <a:pt x="90" y="197"/>
                      <a:pt x="92" y="199"/>
                    </a:cubicBezTo>
                    <a:cubicBezTo>
                      <a:pt x="94" y="201"/>
                      <a:pt x="89" y="202"/>
                      <a:pt x="89" y="200"/>
                    </a:cubicBezTo>
                    <a:cubicBezTo>
                      <a:pt x="89" y="199"/>
                      <a:pt x="87" y="197"/>
                      <a:pt x="86" y="199"/>
                    </a:cubicBezTo>
                    <a:cubicBezTo>
                      <a:pt x="85" y="200"/>
                      <a:pt x="84" y="202"/>
                      <a:pt x="82" y="202"/>
                    </a:cubicBezTo>
                    <a:cubicBezTo>
                      <a:pt x="81" y="202"/>
                      <a:pt x="79" y="205"/>
                      <a:pt x="79" y="208"/>
                    </a:cubicBezTo>
                    <a:cubicBezTo>
                      <a:pt x="79" y="211"/>
                      <a:pt x="76" y="208"/>
                      <a:pt x="76" y="211"/>
                    </a:cubicBezTo>
                    <a:cubicBezTo>
                      <a:pt x="76" y="213"/>
                      <a:pt x="72" y="217"/>
                      <a:pt x="69" y="221"/>
                    </a:cubicBezTo>
                    <a:cubicBezTo>
                      <a:pt x="65" y="224"/>
                      <a:pt x="69" y="225"/>
                      <a:pt x="67" y="227"/>
                    </a:cubicBezTo>
                    <a:cubicBezTo>
                      <a:pt x="66" y="229"/>
                      <a:pt x="62" y="227"/>
                      <a:pt x="61" y="228"/>
                    </a:cubicBezTo>
                    <a:cubicBezTo>
                      <a:pt x="60" y="229"/>
                      <a:pt x="62" y="234"/>
                      <a:pt x="60" y="235"/>
                    </a:cubicBezTo>
                    <a:cubicBezTo>
                      <a:pt x="58" y="237"/>
                      <a:pt x="60" y="239"/>
                      <a:pt x="60" y="241"/>
                    </a:cubicBezTo>
                    <a:cubicBezTo>
                      <a:pt x="60" y="242"/>
                      <a:pt x="55" y="239"/>
                      <a:pt x="55" y="241"/>
                    </a:cubicBezTo>
                    <a:cubicBezTo>
                      <a:pt x="55" y="243"/>
                      <a:pt x="51" y="243"/>
                      <a:pt x="50" y="243"/>
                    </a:cubicBezTo>
                    <a:cubicBezTo>
                      <a:pt x="48" y="243"/>
                      <a:pt x="52" y="246"/>
                      <a:pt x="54" y="248"/>
                    </a:cubicBezTo>
                    <a:cubicBezTo>
                      <a:pt x="56" y="250"/>
                      <a:pt x="52" y="251"/>
                      <a:pt x="52" y="249"/>
                    </a:cubicBezTo>
                    <a:cubicBezTo>
                      <a:pt x="51" y="247"/>
                      <a:pt x="48" y="250"/>
                      <a:pt x="44" y="252"/>
                    </a:cubicBezTo>
                    <a:cubicBezTo>
                      <a:pt x="41" y="254"/>
                      <a:pt x="42" y="257"/>
                      <a:pt x="39" y="257"/>
                    </a:cubicBezTo>
                    <a:cubicBezTo>
                      <a:pt x="37" y="257"/>
                      <a:pt x="37" y="262"/>
                      <a:pt x="36" y="263"/>
                    </a:cubicBezTo>
                    <a:cubicBezTo>
                      <a:pt x="34" y="265"/>
                      <a:pt x="34" y="260"/>
                      <a:pt x="31" y="260"/>
                    </a:cubicBezTo>
                    <a:cubicBezTo>
                      <a:pt x="28" y="260"/>
                      <a:pt x="28" y="262"/>
                      <a:pt x="30" y="264"/>
                    </a:cubicBezTo>
                    <a:cubicBezTo>
                      <a:pt x="32" y="267"/>
                      <a:pt x="27" y="265"/>
                      <a:pt x="26" y="267"/>
                    </a:cubicBezTo>
                    <a:cubicBezTo>
                      <a:pt x="24" y="269"/>
                      <a:pt x="19" y="268"/>
                      <a:pt x="18" y="270"/>
                    </a:cubicBezTo>
                    <a:cubicBezTo>
                      <a:pt x="17" y="272"/>
                      <a:pt x="22" y="272"/>
                      <a:pt x="22" y="273"/>
                    </a:cubicBezTo>
                    <a:cubicBezTo>
                      <a:pt x="23" y="274"/>
                      <a:pt x="18" y="274"/>
                      <a:pt x="15" y="273"/>
                    </a:cubicBezTo>
                    <a:cubicBezTo>
                      <a:pt x="13" y="273"/>
                      <a:pt x="14" y="276"/>
                      <a:pt x="11" y="276"/>
                    </a:cubicBezTo>
                    <a:cubicBezTo>
                      <a:pt x="9" y="275"/>
                      <a:pt x="6" y="278"/>
                      <a:pt x="7" y="280"/>
                    </a:cubicBezTo>
                    <a:cubicBezTo>
                      <a:pt x="9" y="281"/>
                      <a:pt x="6" y="282"/>
                      <a:pt x="4" y="280"/>
                    </a:cubicBezTo>
                    <a:cubicBezTo>
                      <a:pt x="3" y="279"/>
                      <a:pt x="1" y="282"/>
                      <a:pt x="1" y="284"/>
                    </a:cubicBezTo>
                    <a:cubicBezTo>
                      <a:pt x="0" y="286"/>
                      <a:pt x="4" y="287"/>
                      <a:pt x="4" y="288"/>
                    </a:cubicBezTo>
                    <a:cubicBezTo>
                      <a:pt x="4" y="289"/>
                      <a:pt x="1" y="291"/>
                      <a:pt x="3" y="291"/>
                    </a:cubicBezTo>
                    <a:cubicBezTo>
                      <a:pt x="5" y="292"/>
                      <a:pt x="4" y="293"/>
                      <a:pt x="2" y="294"/>
                    </a:cubicBezTo>
                    <a:cubicBezTo>
                      <a:pt x="1" y="295"/>
                      <a:pt x="1" y="296"/>
                      <a:pt x="2" y="298"/>
                    </a:cubicBezTo>
                    <a:cubicBezTo>
                      <a:pt x="4" y="300"/>
                      <a:pt x="0" y="300"/>
                      <a:pt x="1" y="303"/>
                    </a:cubicBezTo>
                    <a:cubicBezTo>
                      <a:pt x="3" y="305"/>
                      <a:pt x="5" y="302"/>
                      <a:pt x="6" y="304"/>
                    </a:cubicBezTo>
                    <a:cubicBezTo>
                      <a:pt x="6" y="306"/>
                      <a:pt x="9" y="304"/>
                      <a:pt x="11" y="302"/>
                    </a:cubicBezTo>
                    <a:cubicBezTo>
                      <a:pt x="14" y="300"/>
                      <a:pt x="15" y="304"/>
                      <a:pt x="13" y="304"/>
                    </a:cubicBezTo>
                    <a:cubicBezTo>
                      <a:pt x="11" y="304"/>
                      <a:pt x="8" y="306"/>
                      <a:pt x="9" y="308"/>
                    </a:cubicBezTo>
                    <a:cubicBezTo>
                      <a:pt x="9" y="310"/>
                      <a:pt x="5" y="309"/>
                      <a:pt x="5" y="307"/>
                    </a:cubicBezTo>
                    <a:cubicBezTo>
                      <a:pt x="6" y="304"/>
                      <a:pt x="1" y="307"/>
                      <a:pt x="3" y="309"/>
                    </a:cubicBezTo>
                    <a:cubicBezTo>
                      <a:pt x="4" y="311"/>
                      <a:pt x="2" y="312"/>
                      <a:pt x="2" y="314"/>
                    </a:cubicBezTo>
                    <a:cubicBezTo>
                      <a:pt x="2" y="316"/>
                      <a:pt x="5" y="315"/>
                      <a:pt x="7" y="313"/>
                    </a:cubicBezTo>
                    <a:cubicBezTo>
                      <a:pt x="8" y="311"/>
                      <a:pt x="10" y="312"/>
                      <a:pt x="11" y="314"/>
                    </a:cubicBezTo>
                    <a:cubicBezTo>
                      <a:pt x="12" y="316"/>
                      <a:pt x="9" y="314"/>
                      <a:pt x="9" y="317"/>
                    </a:cubicBezTo>
                    <a:cubicBezTo>
                      <a:pt x="9" y="320"/>
                      <a:pt x="7" y="317"/>
                      <a:pt x="6" y="320"/>
                    </a:cubicBezTo>
                    <a:cubicBezTo>
                      <a:pt x="4" y="322"/>
                      <a:pt x="12" y="326"/>
                      <a:pt x="14" y="326"/>
                    </a:cubicBezTo>
                    <a:cubicBezTo>
                      <a:pt x="16" y="327"/>
                      <a:pt x="19" y="329"/>
                      <a:pt x="23" y="329"/>
                    </a:cubicBezTo>
                    <a:cubicBezTo>
                      <a:pt x="28" y="328"/>
                      <a:pt x="37" y="319"/>
                      <a:pt x="38" y="318"/>
                    </a:cubicBezTo>
                    <a:cubicBezTo>
                      <a:pt x="40" y="316"/>
                      <a:pt x="42" y="318"/>
                      <a:pt x="44" y="316"/>
                    </a:cubicBezTo>
                    <a:cubicBezTo>
                      <a:pt x="46" y="315"/>
                      <a:pt x="45" y="311"/>
                      <a:pt x="46" y="311"/>
                    </a:cubicBezTo>
                    <a:cubicBezTo>
                      <a:pt x="47" y="310"/>
                      <a:pt x="48" y="315"/>
                      <a:pt x="49" y="315"/>
                    </a:cubicBezTo>
                    <a:cubicBezTo>
                      <a:pt x="50" y="315"/>
                      <a:pt x="51" y="316"/>
                      <a:pt x="51" y="319"/>
                    </a:cubicBezTo>
                    <a:cubicBezTo>
                      <a:pt x="52" y="319"/>
                      <a:pt x="53" y="319"/>
                      <a:pt x="54" y="319"/>
                    </a:cubicBezTo>
                    <a:cubicBezTo>
                      <a:pt x="55" y="320"/>
                      <a:pt x="56" y="315"/>
                      <a:pt x="56" y="314"/>
                    </a:cubicBezTo>
                    <a:cubicBezTo>
                      <a:pt x="56" y="312"/>
                      <a:pt x="57" y="309"/>
                      <a:pt x="57" y="307"/>
                    </a:cubicBezTo>
                    <a:cubicBezTo>
                      <a:pt x="56" y="305"/>
                      <a:pt x="61" y="307"/>
                      <a:pt x="62" y="305"/>
                    </a:cubicBezTo>
                    <a:cubicBezTo>
                      <a:pt x="63" y="304"/>
                      <a:pt x="63" y="298"/>
                      <a:pt x="62" y="298"/>
                    </a:cubicBezTo>
                    <a:cubicBezTo>
                      <a:pt x="60" y="297"/>
                      <a:pt x="60" y="294"/>
                      <a:pt x="61" y="294"/>
                    </a:cubicBezTo>
                    <a:cubicBezTo>
                      <a:pt x="63" y="294"/>
                      <a:pt x="65" y="293"/>
                      <a:pt x="64" y="290"/>
                    </a:cubicBezTo>
                    <a:cubicBezTo>
                      <a:pt x="64" y="287"/>
                      <a:pt x="59" y="287"/>
                      <a:pt x="59" y="284"/>
                    </a:cubicBezTo>
                    <a:cubicBezTo>
                      <a:pt x="59" y="281"/>
                      <a:pt x="61" y="280"/>
                      <a:pt x="59" y="276"/>
                    </a:cubicBezTo>
                    <a:cubicBezTo>
                      <a:pt x="57" y="272"/>
                      <a:pt x="60" y="270"/>
                      <a:pt x="59" y="268"/>
                    </a:cubicBezTo>
                    <a:cubicBezTo>
                      <a:pt x="59" y="266"/>
                      <a:pt x="58" y="264"/>
                      <a:pt x="60" y="260"/>
                    </a:cubicBezTo>
                    <a:cubicBezTo>
                      <a:pt x="62" y="256"/>
                      <a:pt x="67" y="255"/>
                      <a:pt x="68" y="255"/>
                    </a:cubicBezTo>
                    <a:cubicBezTo>
                      <a:pt x="70" y="255"/>
                      <a:pt x="72" y="257"/>
                      <a:pt x="73" y="255"/>
                    </a:cubicBezTo>
                    <a:cubicBezTo>
                      <a:pt x="75" y="252"/>
                      <a:pt x="75" y="250"/>
                      <a:pt x="73" y="250"/>
                    </a:cubicBezTo>
                    <a:cubicBezTo>
                      <a:pt x="72" y="250"/>
                      <a:pt x="69" y="249"/>
                      <a:pt x="72" y="246"/>
                    </a:cubicBezTo>
                    <a:cubicBezTo>
                      <a:pt x="74" y="243"/>
                      <a:pt x="77" y="239"/>
                      <a:pt x="77" y="235"/>
                    </a:cubicBezTo>
                    <a:cubicBezTo>
                      <a:pt x="77" y="232"/>
                      <a:pt x="76" y="229"/>
                      <a:pt x="77" y="228"/>
                    </a:cubicBezTo>
                    <a:cubicBezTo>
                      <a:pt x="78" y="227"/>
                      <a:pt x="81" y="228"/>
                      <a:pt x="83" y="227"/>
                    </a:cubicBezTo>
                    <a:cubicBezTo>
                      <a:pt x="86" y="225"/>
                      <a:pt x="84" y="223"/>
                      <a:pt x="85" y="222"/>
                    </a:cubicBezTo>
                    <a:cubicBezTo>
                      <a:pt x="86" y="221"/>
                      <a:pt x="88" y="217"/>
                      <a:pt x="89" y="216"/>
                    </a:cubicBezTo>
                    <a:cubicBezTo>
                      <a:pt x="91" y="215"/>
                      <a:pt x="92" y="213"/>
                      <a:pt x="91" y="212"/>
                    </a:cubicBezTo>
                    <a:cubicBezTo>
                      <a:pt x="90" y="210"/>
                      <a:pt x="93" y="209"/>
                      <a:pt x="93" y="206"/>
                    </a:cubicBezTo>
                    <a:cubicBezTo>
                      <a:pt x="93" y="203"/>
                      <a:pt x="97" y="201"/>
                      <a:pt x="99" y="201"/>
                    </a:cubicBezTo>
                    <a:cubicBezTo>
                      <a:pt x="102" y="201"/>
                      <a:pt x="106" y="201"/>
                      <a:pt x="106" y="199"/>
                    </a:cubicBezTo>
                    <a:cubicBezTo>
                      <a:pt x="106" y="197"/>
                      <a:pt x="104" y="192"/>
                      <a:pt x="107" y="193"/>
                    </a:cubicBezTo>
                    <a:cubicBezTo>
                      <a:pt x="111" y="195"/>
                      <a:pt x="114" y="193"/>
                      <a:pt x="116" y="195"/>
                    </a:cubicBezTo>
                    <a:cubicBezTo>
                      <a:pt x="118" y="197"/>
                      <a:pt x="121" y="196"/>
                      <a:pt x="121" y="193"/>
                    </a:cubicBezTo>
                    <a:cubicBezTo>
                      <a:pt x="121" y="190"/>
                      <a:pt x="122" y="185"/>
                      <a:pt x="126" y="187"/>
                    </a:cubicBezTo>
                    <a:cubicBezTo>
                      <a:pt x="126" y="187"/>
                      <a:pt x="126" y="188"/>
                      <a:pt x="127" y="188"/>
                    </a:cubicBezTo>
                    <a:cubicBezTo>
                      <a:pt x="128" y="185"/>
                      <a:pt x="130" y="184"/>
                      <a:pt x="132" y="184"/>
                    </a:cubicBezTo>
                    <a:cubicBezTo>
                      <a:pt x="135" y="184"/>
                      <a:pt x="137" y="190"/>
                      <a:pt x="141" y="190"/>
                    </a:cubicBezTo>
                    <a:cubicBezTo>
                      <a:pt x="145" y="191"/>
                      <a:pt x="148" y="193"/>
                      <a:pt x="149" y="191"/>
                    </a:cubicBezTo>
                    <a:cubicBezTo>
                      <a:pt x="151" y="189"/>
                      <a:pt x="153" y="192"/>
                      <a:pt x="156" y="191"/>
                    </a:cubicBezTo>
                    <a:cubicBezTo>
                      <a:pt x="158" y="190"/>
                      <a:pt x="158" y="195"/>
                      <a:pt x="160" y="192"/>
                    </a:cubicBezTo>
                    <a:cubicBezTo>
                      <a:pt x="162" y="189"/>
                      <a:pt x="160" y="187"/>
                      <a:pt x="164" y="188"/>
                    </a:cubicBezTo>
                    <a:cubicBezTo>
                      <a:pt x="167" y="188"/>
                      <a:pt x="165" y="183"/>
                      <a:pt x="165" y="181"/>
                    </a:cubicBezTo>
                    <a:cubicBezTo>
                      <a:pt x="165" y="178"/>
                      <a:pt x="170" y="178"/>
                      <a:pt x="170" y="175"/>
                    </a:cubicBezTo>
                    <a:cubicBezTo>
                      <a:pt x="170" y="173"/>
                      <a:pt x="177" y="175"/>
                      <a:pt x="178" y="174"/>
                    </a:cubicBezTo>
                    <a:cubicBezTo>
                      <a:pt x="179" y="172"/>
                      <a:pt x="183" y="171"/>
                      <a:pt x="185" y="174"/>
                    </a:cubicBezTo>
                    <a:cubicBezTo>
                      <a:pt x="186" y="176"/>
                      <a:pt x="193" y="177"/>
                      <a:pt x="193" y="179"/>
                    </a:cubicBezTo>
                    <a:cubicBezTo>
                      <a:pt x="193" y="180"/>
                      <a:pt x="193" y="182"/>
                      <a:pt x="193" y="184"/>
                    </a:cubicBezTo>
                    <a:cubicBezTo>
                      <a:pt x="194" y="183"/>
                      <a:pt x="195" y="182"/>
                      <a:pt x="197" y="182"/>
                    </a:cubicBezTo>
                    <a:cubicBezTo>
                      <a:pt x="199" y="182"/>
                      <a:pt x="201" y="178"/>
                      <a:pt x="203" y="179"/>
                    </a:cubicBezTo>
                    <a:cubicBezTo>
                      <a:pt x="205" y="179"/>
                      <a:pt x="207" y="179"/>
                      <a:pt x="207" y="176"/>
                    </a:cubicBezTo>
                    <a:cubicBezTo>
                      <a:pt x="206" y="175"/>
                      <a:pt x="202" y="175"/>
                      <a:pt x="201" y="176"/>
                    </a:cubicBezTo>
                    <a:close/>
                    <a:moveTo>
                      <a:pt x="58" y="24"/>
                    </a:moveTo>
                    <a:cubicBezTo>
                      <a:pt x="61" y="24"/>
                      <a:pt x="54" y="28"/>
                      <a:pt x="53" y="32"/>
                    </a:cubicBezTo>
                    <a:cubicBezTo>
                      <a:pt x="52" y="35"/>
                      <a:pt x="58" y="38"/>
                      <a:pt x="61" y="41"/>
                    </a:cubicBezTo>
                    <a:cubicBezTo>
                      <a:pt x="64" y="43"/>
                      <a:pt x="70" y="43"/>
                      <a:pt x="72" y="41"/>
                    </a:cubicBezTo>
                    <a:cubicBezTo>
                      <a:pt x="75" y="40"/>
                      <a:pt x="74" y="35"/>
                      <a:pt x="77" y="35"/>
                    </a:cubicBezTo>
                    <a:cubicBezTo>
                      <a:pt x="80" y="35"/>
                      <a:pt x="79" y="32"/>
                      <a:pt x="81" y="31"/>
                    </a:cubicBezTo>
                    <a:cubicBezTo>
                      <a:pt x="84" y="31"/>
                      <a:pt x="84" y="34"/>
                      <a:pt x="82" y="36"/>
                    </a:cubicBezTo>
                    <a:cubicBezTo>
                      <a:pt x="80" y="39"/>
                      <a:pt x="85" y="39"/>
                      <a:pt x="89" y="36"/>
                    </a:cubicBezTo>
                    <a:cubicBezTo>
                      <a:pt x="92" y="33"/>
                      <a:pt x="93" y="35"/>
                      <a:pt x="92" y="38"/>
                    </a:cubicBezTo>
                    <a:cubicBezTo>
                      <a:pt x="91" y="41"/>
                      <a:pt x="85" y="39"/>
                      <a:pt x="82" y="43"/>
                    </a:cubicBezTo>
                    <a:cubicBezTo>
                      <a:pt x="80" y="46"/>
                      <a:pt x="73" y="43"/>
                      <a:pt x="70" y="47"/>
                    </a:cubicBezTo>
                    <a:cubicBezTo>
                      <a:pt x="66" y="51"/>
                      <a:pt x="72" y="51"/>
                      <a:pt x="77" y="50"/>
                    </a:cubicBezTo>
                    <a:cubicBezTo>
                      <a:pt x="81" y="49"/>
                      <a:pt x="90" y="48"/>
                      <a:pt x="93" y="49"/>
                    </a:cubicBezTo>
                    <a:cubicBezTo>
                      <a:pt x="96" y="50"/>
                      <a:pt x="91" y="51"/>
                      <a:pt x="86" y="51"/>
                    </a:cubicBezTo>
                    <a:cubicBezTo>
                      <a:pt x="80" y="51"/>
                      <a:pt x="79" y="52"/>
                      <a:pt x="79" y="54"/>
                    </a:cubicBezTo>
                    <a:cubicBezTo>
                      <a:pt x="79" y="55"/>
                      <a:pt x="71" y="52"/>
                      <a:pt x="71" y="56"/>
                    </a:cubicBezTo>
                    <a:cubicBezTo>
                      <a:pt x="71" y="59"/>
                      <a:pt x="78" y="60"/>
                      <a:pt x="79" y="62"/>
                    </a:cubicBezTo>
                    <a:cubicBezTo>
                      <a:pt x="80" y="64"/>
                      <a:pt x="85" y="62"/>
                      <a:pt x="87" y="63"/>
                    </a:cubicBezTo>
                    <a:cubicBezTo>
                      <a:pt x="89" y="64"/>
                      <a:pt x="84" y="65"/>
                      <a:pt x="83" y="66"/>
                    </a:cubicBezTo>
                    <a:cubicBezTo>
                      <a:pt x="82" y="67"/>
                      <a:pt x="88" y="68"/>
                      <a:pt x="89" y="70"/>
                    </a:cubicBezTo>
                    <a:cubicBezTo>
                      <a:pt x="90" y="72"/>
                      <a:pt x="95" y="71"/>
                      <a:pt x="95" y="68"/>
                    </a:cubicBezTo>
                    <a:cubicBezTo>
                      <a:pt x="95" y="65"/>
                      <a:pt x="99" y="56"/>
                      <a:pt x="104" y="54"/>
                    </a:cubicBezTo>
                    <a:cubicBezTo>
                      <a:pt x="109" y="52"/>
                      <a:pt x="106" y="50"/>
                      <a:pt x="107" y="47"/>
                    </a:cubicBezTo>
                    <a:cubicBezTo>
                      <a:pt x="108" y="44"/>
                      <a:pt x="112" y="46"/>
                      <a:pt x="111" y="44"/>
                    </a:cubicBezTo>
                    <a:cubicBezTo>
                      <a:pt x="110" y="41"/>
                      <a:pt x="110" y="40"/>
                      <a:pt x="114" y="37"/>
                    </a:cubicBezTo>
                    <a:cubicBezTo>
                      <a:pt x="117" y="34"/>
                      <a:pt x="119" y="36"/>
                      <a:pt x="123" y="34"/>
                    </a:cubicBezTo>
                    <a:cubicBezTo>
                      <a:pt x="127" y="32"/>
                      <a:pt x="129" y="36"/>
                      <a:pt x="125" y="36"/>
                    </a:cubicBezTo>
                    <a:cubicBezTo>
                      <a:pt x="121" y="36"/>
                      <a:pt x="123" y="41"/>
                      <a:pt x="126" y="42"/>
                    </a:cubicBezTo>
                    <a:cubicBezTo>
                      <a:pt x="129" y="43"/>
                      <a:pt x="127" y="44"/>
                      <a:pt x="129" y="45"/>
                    </a:cubicBezTo>
                    <a:cubicBezTo>
                      <a:pt x="132" y="46"/>
                      <a:pt x="131" y="49"/>
                      <a:pt x="128" y="53"/>
                    </a:cubicBezTo>
                    <a:cubicBezTo>
                      <a:pt x="124" y="56"/>
                      <a:pt x="128" y="57"/>
                      <a:pt x="135" y="54"/>
                    </a:cubicBezTo>
                    <a:cubicBezTo>
                      <a:pt x="142" y="52"/>
                      <a:pt x="138" y="56"/>
                      <a:pt x="140" y="58"/>
                    </a:cubicBezTo>
                    <a:cubicBezTo>
                      <a:pt x="142" y="60"/>
                      <a:pt x="147" y="57"/>
                      <a:pt x="150" y="54"/>
                    </a:cubicBezTo>
                    <a:cubicBezTo>
                      <a:pt x="153" y="50"/>
                      <a:pt x="157" y="51"/>
                      <a:pt x="157" y="49"/>
                    </a:cubicBezTo>
                    <a:cubicBezTo>
                      <a:pt x="157" y="47"/>
                      <a:pt x="154" y="46"/>
                      <a:pt x="151" y="47"/>
                    </a:cubicBezTo>
                    <a:cubicBezTo>
                      <a:pt x="149" y="49"/>
                      <a:pt x="142" y="48"/>
                      <a:pt x="145" y="46"/>
                    </a:cubicBezTo>
                    <a:cubicBezTo>
                      <a:pt x="147" y="44"/>
                      <a:pt x="146" y="42"/>
                      <a:pt x="143" y="43"/>
                    </a:cubicBezTo>
                    <a:cubicBezTo>
                      <a:pt x="140" y="43"/>
                      <a:pt x="134" y="41"/>
                      <a:pt x="137" y="40"/>
                    </a:cubicBezTo>
                    <a:cubicBezTo>
                      <a:pt x="140" y="39"/>
                      <a:pt x="135" y="36"/>
                      <a:pt x="132" y="36"/>
                    </a:cubicBezTo>
                    <a:cubicBezTo>
                      <a:pt x="130" y="36"/>
                      <a:pt x="131" y="33"/>
                      <a:pt x="131" y="31"/>
                    </a:cubicBezTo>
                    <a:cubicBezTo>
                      <a:pt x="131" y="29"/>
                      <a:pt x="124" y="28"/>
                      <a:pt x="125" y="28"/>
                    </a:cubicBezTo>
                    <a:cubicBezTo>
                      <a:pt x="127" y="27"/>
                      <a:pt x="122" y="25"/>
                      <a:pt x="121" y="27"/>
                    </a:cubicBezTo>
                    <a:cubicBezTo>
                      <a:pt x="120" y="28"/>
                      <a:pt x="118" y="28"/>
                      <a:pt x="118" y="26"/>
                    </a:cubicBezTo>
                    <a:cubicBezTo>
                      <a:pt x="118" y="24"/>
                      <a:pt x="112" y="24"/>
                      <a:pt x="110" y="24"/>
                    </a:cubicBezTo>
                    <a:cubicBezTo>
                      <a:pt x="108" y="24"/>
                      <a:pt x="109" y="20"/>
                      <a:pt x="107" y="18"/>
                    </a:cubicBezTo>
                    <a:cubicBezTo>
                      <a:pt x="105" y="16"/>
                      <a:pt x="102" y="21"/>
                      <a:pt x="100" y="21"/>
                    </a:cubicBezTo>
                    <a:cubicBezTo>
                      <a:pt x="99" y="21"/>
                      <a:pt x="102" y="17"/>
                      <a:pt x="103" y="15"/>
                    </a:cubicBezTo>
                    <a:cubicBezTo>
                      <a:pt x="104" y="13"/>
                      <a:pt x="95" y="10"/>
                      <a:pt x="94" y="12"/>
                    </a:cubicBezTo>
                    <a:cubicBezTo>
                      <a:pt x="93" y="14"/>
                      <a:pt x="92" y="9"/>
                      <a:pt x="90" y="9"/>
                    </a:cubicBezTo>
                    <a:cubicBezTo>
                      <a:pt x="88" y="8"/>
                      <a:pt x="90" y="12"/>
                      <a:pt x="88" y="13"/>
                    </a:cubicBezTo>
                    <a:cubicBezTo>
                      <a:pt x="86" y="13"/>
                      <a:pt x="84" y="14"/>
                      <a:pt x="87" y="16"/>
                    </a:cubicBezTo>
                    <a:cubicBezTo>
                      <a:pt x="90" y="18"/>
                      <a:pt x="92" y="27"/>
                      <a:pt x="92" y="28"/>
                    </a:cubicBezTo>
                    <a:cubicBezTo>
                      <a:pt x="92" y="30"/>
                      <a:pt x="83" y="22"/>
                      <a:pt x="83" y="18"/>
                    </a:cubicBezTo>
                    <a:cubicBezTo>
                      <a:pt x="83" y="14"/>
                      <a:pt x="79" y="11"/>
                      <a:pt x="77" y="14"/>
                    </a:cubicBezTo>
                    <a:cubicBezTo>
                      <a:pt x="76" y="17"/>
                      <a:pt x="73" y="18"/>
                      <a:pt x="74" y="21"/>
                    </a:cubicBezTo>
                    <a:cubicBezTo>
                      <a:pt x="75" y="23"/>
                      <a:pt x="72" y="24"/>
                      <a:pt x="72" y="22"/>
                    </a:cubicBezTo>
                    <a:cubicBezTo>
                      <a:pt x="72" y="20"/>
                      <a:pt x="68" y="17"/>
                      <a:pt x="66" y="17"/>
                    </a:cubicBezTo>
                    <a:cubicBezTo>
                      <a:pt x="64" y="17"/>
                      <a:pt x="70" y="16"/>
                      <a:pt x="73" y="15"/>
                    </a:cubicBezTo>
                    <a:cubicBezTo>
                      <a:pt x="76" y="13"/>
                      <a:pt x="71" y="12"/>
                      <a:pt x="68" y="13"/>
                    </a:cubicBezTo>
                    <a:cubicBezTo>
                      <a:pt x="66" y="14"/>
                      <a:pt x="63" y="12"/>
                      <a:pt x="61" y="14"/>
                    </a:cubicBezTo>
                    <a:cubicBezTo>
                      <a:pt x="60" y="16"/>
                      <a:pt x="58" y="14"/>
                      <a:pt x="56" y="14"/>
                    </a:cubicBezTo>
                    <a:cubicBezTo>
                      <a:pt x="53" y="13"/>
                      <a:pt x="51" y="17"/>
                      <a:pt x="49" y="16"/>
                    </a:cubicBezTo>
                    <a:cubicBezTo>
                      <a:pt x="48" y="16"/>
                      <a:pt x="46" y="20"/>
                      <a:pt x="49" y="24"/>
                    </a:cubicBezTo>
                    <a:cubicBezTo>
                      <a:pt x="52" y="29"/>
                      <a:pt x="54" y="23"/>
                      <a:pt x="58" y="24"/>
                    </a:cubicBezTo>
                    <a:close/>
                    <a:moveTo>
                      <a:pt x="50" y="38"/>
                    </a:moveTo>
                    <a:cubicBezTo>
                      <a:pt x="53" y="39"/>
                      <a:pt x="54" y="42"/>
                      <a:pt x="56" y="42"/>
                    </a:cubicBezTo>
                    <a:cubicBezTo>
                      <a:pt x="57" y="42"/>
                      <a:pt x="53" y="38"/>
                      <a:pt x="51" y="35"/>
                    </a:cubicBezTo>
                    <a:cubicBezTo>
                      <a:pt x="48" y="33"/>
                      <a:pt x="49" y="30"/>
                      <a:pt x="45" y="31"/>
                    </a:cubicBezTo>
                    <a:cubicBezTo>
                      <a:pt x="42" y="32"/>
                      <a:pt x="48" y="38"/>
                      <a:pt x="50" y="38"/>
                    </a:cubicBezTo>
                    <a:close/>
                    <a:moveTo>
                      <a:pt x="107" y="9"/>
                    </a:moveTo>
                    <a:cubicBezTo>
                      <a:pt x="109" y="11"/>
                      <a:pt x="104" y="11"/>
                      <a:pt x="106" y="12"/>
                    </a:cubicBezTo>
                    <a:cubicBezTo>
                      <a:pt x="112" y="18"/>
                      <a:pt x="133" y="12"/>
                      <a:pt x="135" y="13"/>
                    </a:cubicBezTo>
                    <a:cubicBezTo>
                      <a:pt x="138" y="15"/>
                      <a:pt x="118" y="17"/>
                      <a:pt x="119" y="19"/>
                    </a:cubicBezTo>
                    <a:cubicBezTo>
                      <a:pt x="120" y="21"/>
                      <a:pt x="136" y="23"/>
                      <a:pt x="138" y="21"/>
                    </a:cubicBezTo>
                    <a:cubicBezTo>
                      <a:pt x="139" y="20"/>
                      <a:pt x="142" y="24"/>
                      <a:pt x="147" y="25"/>
                    </a:cubicBezTo>
                    <a:cubicBezTo>
                      <a:pt x="153" y="25"/>
                      <a:pt x="152" y="23"/>
                      <a:pt x="156" y="22"/>
                    </a:cubicBezTo>
                    <a:cubicBezTo>
                      <a:pt x="160" y="22"/>
                      <a:pt x="166" y="20"/>
                      <a:pt x="167" y="18"/>
                    </a:cubicBezTo>
                    <a:cubicBezTo>
                      <a:pt x="167" y="16"/>
                      <a:pt x="179" y="13"/>
                      <a:pt x="178" y="9"/>
                    </a:cubicBezTo>
                    <a:cubicBezTo>
                      <a:pt x="177" y="5"/>
                      <a:pt x="165" y="8"/>
                      <a:pt x="162" y="6"/>
                    </a:cubicBezTo>
                    <a:cubicBezTo>
                      <a:pt x="159" y="4"/>
                      <a:pt x="151" y="2"/>
                      <a:pt x="150" y="5"/>
                    </a:cubicBezTo>
                    <a:cubicBezTo>
                      <a:pt x="149" y="7"/>
                      <a:pt x="146" y="8"/>
                      <a:pt x="145" y="7"/>
                    </a:cubicBezTo>
                    <a:cubicBezTo>
                      <a:pt x="144" y="6"/>
                      <a:pt x="146" y="0"/>
                      <a:pt x="141" y="2"/>
                    </a:cubicBezTo>
                    <a:cubicBezTo>
                      <a:pt x="136" y="3"/>
                      <a:pt x="140" y="9"/>
                      <a:pt x="139" y="10"/>
                    </a:cubicBezTo>
                    <a:cubicBezTo>
                      <a:pt x="138" y="10"/>
                      <a:pt x="133" y="8"/>
                      <a:pt x="133" y="6"/>
                    </a:cubicBezTo>
                    <a:cubicBezTo>
                      <a:pt x="133" y="3"/>
                      <a:pt x="127" y="9"/>
                      <a:pt x="126" y="6"/>
                    </a:cubicBezTo>
                    <a:cubicBezTo>
                      <a:pt x="126" y="3"/>
                      <a:pt x="119" y="0"/>
                      <a:pt x="118" y="1"/>
                    </a:cubicBezTo>
                    <a:cubicBezTo>
                      <a:pt x="116" y="1"/>
                      <a:pt x="119" y="3"/>
                      <a:pt x="118" y="4"/>
                    </a:cubicBezTo>
                    <a:cubicBezTo>
                      <a:pt x="117" y="6"/>
                      <a:pt x="114" y="3"/>
                      <a:pt x="112" y="3"/>
                    </a:cubicBezTo>
                    <a:cubicBezTo>
                      <a:pt x="111" y="2"/>
                      <a:pt x="113" y="6"/>
                      <a:pt x="112" y="7"/>
                    </a:cubicBezTo>
                    <a:cubicBezTo>
                      <a:pt x="112" y="8"/>
                      <a:pt x="109" y="3"/>
                      <a:pt x="106" y="3"/>
                    </a:cubicBezTo>
                    <a:cubicBezTo>
                      <a:pt x="104" y="3"/>
                      <a:pt x="105" y="6"/>
                      <a:pt x="103" y="6"/>
                    </a:cubicBezTo>
                    <a:cubicBezTo>
                      <a:pt x="101" y="6"/>
                      <a:pt x="105" y="8"/>
                      <a:pt x="107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48">
                <a:extLst>
                  <a:ext uri="{FF2B5EF4-FFF2-40B4-BE49-F238E27FC236}">
                    <a16:creationId xmlns:a16="http://schemas.microsoft.com/office/drawing/2014/main" id="{D4E3D30F-77F0-4705-875B-D56CCC328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4088" y="2705836"/>
                <a:ext cx="61482" cy="22585"/>
              </a:xfrm>
              <a:custGeom>
                <a:avLst/>
                <a:gdLst>
                  <a:gd name="T0" fmla="*/ 12 w 27"/>
                  <a:gd name="T1" fmla="*/ 1 h 10"/>
                  <a:gd name="T2" fmla="*/ 2 w 27"/>
                  <a:gd name="T3" fmla="*/ 4 h 10"/>
                  <a:gd name="T4" fmla="*/ 17 w 27"/>
                  <a:gd name="T5" fmla="*/ 8 h 10"/>
                  <a:gd name="T6" fmla="*/ 27 w 27"/>
                  <a:gd name="T7" fmla="*/ 6 h 10"/>
                  <a:gd name="T8" fmla="*/ 12 w 27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">
                    <a:moveTo>
                      <a:pt x="12" y="1"/>
                    </a:moveTo>
                    <a:cubicBezTo>
                      <a:pt x="11" y="2"/>
                      <a:pt x="0" y="2"/>
                      <a:pt x="2" y="4"/>
                    </a:cubicBezTo>
                    <a:cubicBezTo>
                      <a:pt x="4" y="6"/>
                      <a:pt x="13" y="5"/>
                      <a:pt x="17" y="8"/>
                    </a:cubicBezTo>
                    <a:cubicBezTo>
                      <a:pt x="21" y="10"/>
                      <a:pt x="27" y="8"/>
                      <a:pt x="27" y="6"/>
                    </a:cubicBezTo>
                    <a:cubicBezTo>
                      <a:pt x="27" y="4"/>
                      <a:pt x="14" y="0"/>
                      <a:pt x="1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149">
                <a:extLst>
                  <a:ext uri="{FF2B5EF4-FFF2-40B4-BE49-F238E27FC236}">
                    <a16:creationId xmlns:a16="http://schemas.microsoft.com/office/drawing/2014/main" id="{5B0923CE-DF90-42E2-9D08-0B344C4CBC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06203" y="3173848"/>
                <a:ext cx="316191" cy="317446"/>
              </a:xfrm>
              <a:custGeom>
                <a:avLst/>
                <a:gdLst>
                  <a:gd name="T0" fmla="*/ 122 w 137"/>
                  <a:gd name="T1" fmla="*/ 17 h 138"/>
                  <a:gd name="T2" fmla="*/ 99 w 137"/>
                  <a:gd name="T3" fmla="*/ 7 h 138"/>
                  <a:gd name="T4" fmla="*/ 96 w 137"/>
                  <a:gd name="T5" fmla="*/ 22 h 138"/>
                  <a:gd name="T6" fmla="*/ 86 w 137"/>
                  <a:gd name="T7" fmla="*/ 30 h 138"/>
                  <a:gd name="T8" fmla="*/ 85 w 137"/>
                  <a:gd name="T9" fmla="*/ 41 h 138"/>
                  <a:gd name="T10" fmla="*/ 93 w 137"/>
                  <a:gd name="T11" fmla="*/ 38 h 138"/>
                  <a:gd name="T12" fmla="*/ 95 w 137"/>
                  <a:gd name="T13" fmla="*/ 31 h 138"/>
                  <a:gd name="T14" fmla="*/ 112 w 137"/>
                  <a:gd name="T15" fmla="*/ 32 h 138"/>
                  <a:gd name="T16" fmla="*/ 128 w 137"/>
                  <a:gd name="T17" fmla="*/ 23 h 138"/>
                  <a:gd name="T18" fmla="*/ 130 w 137"/>
                  <a:gd name="T19" fmla="*/ 15 h 138"/>
                  <a:gd name="T20" fmla="*/ 84 w 137"/>
                  <a:gd name="T21" fmla="*/ 59 h 138"/>
                  <a:gd name="T22" fmla="*/ 75 w 137"/>
                  <a:gd name="T23" fmla="*/ 77 h 138"/>
                  <a:gd name="T24" fmla="*/ 63 w 137"/>
                  <a:gd name="T25" fmla="*/ 80 h 138"/>
                  <a:gd name="T26" fmla="*/ 52 w 137"/>
                  <a:gd name="T27" fmla="*/ 95 h 138"/>
                  <a:gd name="T28" fmla="*/ 37 w 137"/>
                  <a:gd name="T29" fmla="*/ 98 h 138"/>
                  <a:gd name="T30" fmla="*/ 13 w 137"/>
                  <a:gd name="T31" fmla="*/ 108 h 138"/>
                  <a:gd name="T32" fmla="*/ 22 w 137"/>
                  <a:gd name="T33" fmla="*/ 110 h 138"/>
                  <a:gd name="T34" fmla="*/ 45 w 137"/>
                  <a:gd name="T35" fmla="*/ 112 h 138"/>
                  <a:gd name="T36" fmla="*/ 58 w 137"/>
                  <a:gd name="T37" fmla="*/ 106 h 138"/>
                  <a:gd name="T38" fmla="*/ 70 w 137"/>
                  <a:gd name="T39" fmla="*/ 104 h 138"/>
                  <a:gd name="T40" fmla="*/ 81 w 137"/>
                  <a:gd name="T41" fmla="*/ 100 h 138"/>
                  <a:gd name="T42" fmla="*/ 91 w 137"/>
                  <a:gd name="T43" fmla="*/ 88 h 138"/>
                  <a:gd name="T44" fmla="*/ 100 w 137"/>
                  <a:gd name="T45" fmla="*/ 66 h 138"/>
                  <a:gd name="T46" fmla="*/ 86 w 137"/>
                  <a:gd name="T47" fmla="*/ 48 h 138"/>
                  <a:gd name="T48" fmla="*/ 26 w 137"/>
                  <a:gd name="T49" fmla="*/ 112 h 138"/>
                  <a:gd name="T50" fmla="*/ 29 w 137"/>
                  <a:gd name="T51" fmla="*/ 120 h 138"/>
                  <a:gd name="T52" fmla="*/ 42 w 137"/>
                  <a:gd name="T53" fmla="*/ 111 h 138"/>
                  <a:gd name="T54" fmla="*/ 17 w 137"/>
                  <a:gd name="T55" fmla="*/ 119 h 138"/>
                  <a:gd name="T56" fmla="*/ 4 w 137"/>
                  <a:gd name="T57" fmla="*/ 117 h 138"/>
                  <a:gd name="T58" fmla="*/ 6 w 137"/>
                  <a:gd name="T59" fmla="*/ 120 h 138"/>
                  <a:gd name="T60" fmla="*/ 10 w 137"/>
                  <a:gd name="T61" fmla="*/ 138 h 138"/>
                  <a:gd name="T62" fmla="*/ 17 w 137"/>
                  <a:gd name="T63" fmla="*/ 11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7" h="138">
                    <a:moveTo>
                      <a:pt x="130" y="15"/>
                    </a:moveTo>
                    <a:cubicBezTo>
                      <a:pt x="128" y="13"/>
                      <a:pt x="125" y="16"/>
                      <a:pt x="122" y="17"/>
                    </a:cubicBezTo>
                    <a:cubicBezTo>
                      <a:pt x="118" y="18"/>
                      <a:pt x="107" y="9"/>
                      <a:pt x="104" y="4"/>
                    </a:cubicBezTo>
                    <a:cubicBezTo>
                      <a:pt x="101" y="0"/>
                      <a:pt x="96" y="4"/>
                      <a:pt x="99" y="7"/>
                    </a:cubicBezTo>
                    <a:cubicBezTo>
                      <a:pt x="101" y="10"/>
                      <a:pt x="98" y="11"/>
                      <a:pt x="98" y="15"/>
                    </a:cubicBezTo>
                    <a:cubicBezTo>
                      <a:pt x="98" y="19"/>
                      <a:pt x="95" y="19"/>
                      <a:pt x="96" y="22"/>
                    </a:cubicBezTo>
                    <a:cubicBezTo>
                      <a:pt x="96" y="25"/>
                      <a:pt x="92" y="25"/>
                      <a:pt x="89" y="25"/>
                    </a:cubicBezTo>
                    <a:cubicBezTo>
                      <a:pt x="86" y="26"/>
                      <a:pt x="89" y="28"/>
                      <a:pt x="86" y="30"/>
                    </a:cubicBezTo>
                    <a:cubicBezTo>
                      <a:pt x="83" y="31"/>
                      <a:pt x="83" y="34"/>
                      <a:pt x="85" y="35"/>
                    </a:cubicBezTo>
                    <a:cubicBezTo>
                      <a:pt x="86" y="36"/>
                      <a:pt x="85" y="39"/>
                      <a:pt x="85" y="41"/>
                    </a:cubicBezTo>
                    <a:cubicBezTo>
                      <a:pt x="84" y="43"/>
                      <a:pt x="87" y="41"/>
                      <a:pt x="89" y="39"/>
                    </a:cubicBezTo>
                    <a:cubicBezTo>
                      <a:pt x="91" y="37"/>
                      <a:pt x="93" y="40"/>
                      <a:pt x="93" y="38"/>
                    </a:cubicBezTo>
                    <a:cubicBezTo>
                      <a:pt x="94" y="36"/>
                      <a:pt x="88" y="35"/>
                      <a:pt x="88" y="32"/>
                    </a:cubicBezTo>
                    <a:cubicBezTo>
                      <a:pt x="89" y="30"/>
                      <a:pt x="92" y="33"/>
                      <a:pt x="95" y="31"/>
                    </a:cubicBezTo>
                    <a:cubicBezTo>
                      <a:pt x="98" y="30"/>
                      <a:pt x="103" y="31"/>
                      <a:pt x="107" y="34"/>
                    </a:cubicBezTo>
                    <a:cubicBezTo>
                      <a:pt x="111" y="37"/>
                      <a:pt x="112" y="36"/>
                      <a:pt x="112" y="32"/>
                    </a:cubicBezTo>
                    <a:cubicBezTo>
                      <a:pt x="113" y="29"/>
                      <a:pt x="118" y="27"/>
                      <a:pt x="124" y="27"/>
                    </a:cubicBezTo>
                    <a:cubicBezTo>
                      <a:pt x="129" y="27"/>
                      <a:pt x="130" y="24"/>
                      <a:pt x="128" y="23"/>
                    </a:cubicBezTo>
                    <a:cubicBezTo>
                      <a:pt x="127" y="22"/>
                      <a:pt x="137" y="15"/>
                      <a:pt x="137" y="13"/>
                    </a:cubicBezTo>
                    <a:cubicBezTo>
                      <a:pt x="137" y="11"/>
                      <a:pt x="131" y="17"/>
                      <a:pt x="130" y="15"/>
                    </a:cubicBezTo>
                    <a:close/>
                    <a:moveTo>
                      <a:pt x="86" y="48"/>
                    </a:moveTo>
                    <a:cubicBezTo>
                      <a:pt x="84" y="49"/>
                      <a:pt x="82" y="56"/>
                      <a:pt x="84" y="59"/>
                    </a:cubicBezTo>
                    <a:cubicBezTo>
                      <a:pt x="87" y="61"/>
                      <a:pt x="80" y="65"/>
                      <a:pt x="80" y="69"/>
                    </a:cubicBezTo>
                    <a:cubicBezTo>
                      <a:pt x="81" y="74"/>
                      <a:pt x="76" y="74"/>
                      <a:pt x="75" y="77"/>
                    </a:cubicBezTo>
                    <a:cubicBezTo>
                      <a:pt x="75" y="80"/>
                      <a:pt x="72" y="80"/>
                      <a:pt x="68" y="83"/>
                    </a:cubicBezTo>
                    <a:cubicBezTo>
                      <a:pt x="64" y="86"/>
                      <a:pt x="62" y="82"/>
                      <a:pt x="63" y="80"/>
                    </a:cubicBezTo>
                    <a:cubicBezTo>
                      <a:pt x="64" y="78"/>
                      <a:pt x="57" y="81"/>
                      <a:pt x="57" y="87"/>
                    </a:cubicBezTo>
                    <a:cubicBezTo>
                      <a:pt x="57" y="92"/>
                      <a:pt x="50" y="92"/>
                      <a:pt x="52" y="95"/>
                    </a:cubicBezTo>
                    <a:cubicBezTo>
                      <a:pt x="54" y="97"/>
                      <a:pt x="47" y="99"/>
                      <a:pt x="47" y="96"/>
                    </a:cubicBezTo>
                    <a:cubicBezTo>
                      <a:pt x="47" y="94"/>
                      <a:pt x="43" y="95"/>
                      <a:pt x="37" y="98"/>
                    </a:cubicBezTo>
                    <a:cubicBezTo>
                      <a:pt x="32" y="100"/>
                      <a:pt x="28" y="95"/>
                      <a:pt x="25" y="98"/>
                    </a:cubicBezTo>
                    <a:cubicBezTo>
                      <a:pt x="22" y="101"/>
                      <a:pt x="17" y="107"/>
                      <a:pt x="13" y="108"/>
                    </a:cubicBezTo>
                    <a:cubicBezTo>
                      <a:pt x="9" y="108"/>
                      <a:pt x="11" y="113"/>
                      <a:pt x="13" y="112"/>
                    </a:cubicBezTo>
                    <a:cubicBezTo>
                      <a:pt x="16" y="111"/>
                      <a:pt x="20" y="112"/>
                      <a:pt x="22" y="110"/>
                    </a:cubicBezTo>
                    <a:cubicBezTo>
                      <a:pt x="23" y="108"/>
                      <a:pt x="35" y="105"/>
                      <a:pt x="42" y="105"/>
                    </a:cubicBezTo>
                    <a:cubicBezTo>
                      <a:pt x="49" y="105"/>
                      <a:pt x="45" y="109"/>
                      <a:pt x="45" y="112"/>
                    </a:cubicBezTo>
                    <a:cubicBezTo>
                      <a:pt x="46" y="116"/>
                      <a:pt x="52" y="115"/>
                      <a:pt x="55" y="112"/>
                    </a:cubicBezTo>
                    <a:cubicBezTo>
                      <a:pt x="58" y="108"/>
                      <a:pt x="60" y="109"/>
                      <a:pt x="58" y="106"/>
                    </a:cubicBezTo>
                    <a:cubicBezTo>
                      <a:pt x="55" y="104"/>
                      <a:pt x="58" y="102"/>
                      <a:pt x="60" y="105"/>
                    </a:cubicBezTo>
                    <a:cubicBezTo>
                      <a:pt x="62" y="108"/>
                      <a:pt x="68" y="108"/>
                      <a:pt x="70" y="104"/>
                    </a:cubicBezTo>
                    <a:cubicBezTo>
                      <a:pt x="73" y="101"/>
                      <a:pt x="73" y="105"/>
                      <a:pt x="76" y="105"/>
                    </a:cubicBezTo>
                    <a:cubicBezTo>
                      <a:pt x="79" y="105"/>
                      <a:pt x="81" y="98"/>
                      <a:pt x="81" y="100"/>
                    </a:cubicBezTo>
                    <a:cubicBezTo>
                      <a:pt x="81" y="103"/>
                      <a:pt x="86" y="102"/>
                      <a:pt x="89" y="99"/>
                    </a:cubicBezTo>
                    <a:cubicBezTo>
                      <a:pt x="91" y="96"/>
                      <a:pt x="89" y="90"/>
                      <a:pt x="91" y="88"/>
                    </a:cubicBezTo>
                    <a:cubicBezTo>
                      <a:pt x="93" y="85"/>
                      <a:pt x="94" y="79"/>
                      <a:pt x="93" y="75"/>
                    </a:cubicBezTo>
                    <a:cubicBezTo>
                      <a:pt x="91" y="72"/>
                      <a:pt x="97" y="69"/>
                      <a:pt x="100" y="66"/>
                    </a:cubicBezTo>
                    <a:cubicBezTo>
                      <a:pt x="103" y="64"/>
                      <a:pt x="96" y="49"/>
                      <a:pt x="96" y="45"/>
                    </a:cubicBezTo>
                    <a:cubicBezTo>
                      <a:pt x="96" y="41"/>
                      <a:pt x="88" y="47"/>
                      <a:pt x="86" y="48"/>
                    </a:cubicBezTo>
                    <a:close/>
                    <a:moveTo>
                      <a:pt x="34" y="110"/>
                    </a:moveTo>
                    <a:cubicBezTo>
                      <a:pt x="33" y="112"/>
                      <a:pt x="30" y="111"/>
                      <a:pt x="26" y="112"/>
                    </a:cubicBezTo>
                    <a:cubicBezTo>
                      <a:pt x="22" y="113"/>
                      <a:pt x="22" y="122"/>
                      <a:pt x="25" y="123"/>
                    </a:cubicBezTo>
                    <a:cubicBezTo>
                      <a:pt x="27" y="123"/>
                      <a:pt x="29" y="123"/>
                      <a:pt x="29" y="120"/>
                    </a:cubicBezTo>
                    <a:cubicBezTo>
                      <a:pt x="30" y="118"/>
                      <a:pt x="34" y="117"/>
                      <a:pt x="36" y="118"/>
                    </a:cubicBezTo>
                    <a:cubicBezTo>
                      <a:pt x="39" y="119"/>
                      <a:pt x="42" y="114"/>
                      <a:pt x="42" y="111"/>
                    </a:cubicBezTo>
                    <a:cubicBezTo>
                      <a:pt x="42" y="107"/>
                      <a:pt x="35" y="107"/>
                      <a:pt x="34" y="110"/>
                    </a:cubicBezTo>
                    <a:close/>
                    <a:moveTo>
                      <a:pt x="17" y="119"/>
                    </a:moveTo>
                    <a:cubicBezTo>
                      <a:pt x="17" y="117"/>
                      <a:pt x="12" y="117"/>
                      <a:pt x="12" y="115"/>
                    </a:cubicBezTo>
                    <a:cubicBezTo>
                      <a:pt x="11" y="113"/>
                      <a:pt x="8" y="114"/>
                      <a:pt x="4" y="117"/>
                    </a:cubicBezTo>
                    <a:cubicBezTo>
                      <a:pt x="1" y="119"/>
                      <a:pt x="0" y="120"/>
                      <a:pt x="1" y="122"/>
                    </a:cubicBezTo>
                    <a:cubicBezTo>
                      <a:pt x="2" y="125"/>
                      <a:pt x="5" y="123"/>
                      <a:pt x="6" y="120"/>
                    </a:cubicBezTo>
                    <a:cubicBezTo>
                      <a:pt x="6" y="117"/>
                      <a:pt x="9" y="124"/>
                      <a:pt x="7" y="128"/>
                    </a:cubicBezTo>
                    <a:cubicBezTo>
                      <a:pt x="5" y="132"/>
                      <a:pt x="7" y="138"/>
                      <a:pt x="10" y="138"/>
                    </a:cubicBezTo>
                    <a:cubicBezTo>
                      <a:pt x="12" y="137"/>
                      <a:pt x="15" y="129"/>
                      <a:pt x="19" y="124"/>
                    </a:cubicBezTo>
                    <a:cubicBezTo>
                      <a:pt x="22" y="120"/>
                      <a:pt x="17" y="121"/>
                      <a:pt x="17" y="1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50">
                <a:extLst>
                  <a:ext uri="{FF2B5EF4-FFF2-40B4-BE49-F238E27FC236}">
                    <a16:creationId xmlns:a16="http://schemas.microsoft.com/office/drawing/2014/main" id="{7F95A7AE-37A9-40E4-AF5B-60A72385A3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92385" y="2981876"/>
                <a:ext cx="1112942" cy="770401"/>
              </a:xfrm>
              <a:custGeom>
                <a:avLst/>
                <a:gdLst>
                  <a:gd name="T0" fmla="*/ 459 w 483"/>
                  <a:gd name="T1" fmla="*/ 62 h 334"/>
                  <a:gd name="T2" fmla="*/ 436 w 483"/>
                  <a:gd name="T3" fmla="*/ 45 h 334"/>
                  <a:gd name="T4" fmla="*/ 416 w 483"/>
                  <a:gd name="T5" fmla="*/ 18 h 334"/>
                  <a:gd name="T6" fmla="*/ 388 w 483"/>
                  <a:gd name="T7" fmla="*/ 1 h 334"/>
                  <a:gd name="T8" fmla="*/ 369 w 483"/>
                  <a:gd name="T9" fmla="*/ 15 h 334"/>
                  <a:gd name="T10" fmla="*/ 353 w 483"/>
                  <a:gd name="T11" fmla="*/ 38 h 334"/>
                  <a:gd name="T12" fmla="*/ 329 w 483"/>
                  <a:gd name="T13" fmla="*/ 52 h 334"/>
                  <a:gd name="T14" fmla="*/ 344 w 483"/>
                  <a:gd name="T15" fmla="*/ 62 h 334"/>
                  <a:gd name="T16" fmla="*/ 343 w 483"/>
                  <a:gd name="T17" fmla="*/ 75 h 334"/>
                  <a:gd name="T18" fmla="*/ 301 w 483"/>
                  <a:gd name="T19" fmla="*/ 90 h 334"/>
                  <a:gd name="T20" fmla="*/ 271 w 483"/>
                  <a:gd name="T21" fmla="*/ 116 h 334"/>
                  <a:gd name="T22" fmla="*/ 225 w 483"/>
                  <a:gd name="T23" fmla="*/ 118 h 334"/>
                  <a:gd name="T24" fmla="*/ 172 w 483"/>
                  <a:gd name="T25" fmla="*/ 111 h 334"/>
                  <a:gd name="T26" fmla="*/ 150 w 483"/>
                  <a:gd name="T27" fmla="*/ 89 h 334"/>
                  <a:gd name="T28" fmla="*/ 130 w 483"/>
                  <a:gd name="T29" fmla="*/ 64 h 334"/>
                  <a:gd name="T30" fmla="*/ 109 w 483"/>
                  <a:gd name="T31" fmla="*/ 46 h 334"/>
                  <a:gd name="T32" fmla="*/ 98 w 483"/>
                  <a:gd name="T33" fmla="*/ 54 h 334"/>
                  <a:gd name="T34" fmla="*/ 79 w 483"/>
                  <a:gd name="T35" fmla="*/ 69 h 334"/>
                  <a:gd name="T36" fmla="*/ 63 w 483"/>
                  <a:gd name="T37" fmla="*/ 86 h 334"/>
                  <a:gd name="T38" fmla="*/ 56 w 483"/>
                  <a:gd name="T39" fmla="*/ 107 h 334"/>
                  <a:gd name="T40" fmla="*/ 37 w 483"/>
                  <a:gd name="T41" fmla="*/ 125 h 334"/>
                  <a:gd name="T42" fmla="*/ 14 w 483"/>
                  <a:gd name="T43" fmla="*/ 132 h 334"/>
                  <a:gd name="T44" fmla="*/ 0 w 483"/>
                  <a:gd name="T45" fmla="*/ 143 h 334"/>
                  <a:gd name="T46" fmla="*/ 11 w 483"/>
                  <a:gd name="T47" fmla="*/ 166 h 334"/>
                  <a:gd name="T48" fmla="*/ 28 w 483"/>
                  <a:gd name="T49" fmla="*/ 181 h 334"/>
                  <a:gd name="T50" fmla="*/ 42 w 483"/>
                  <a:gd name="T51" fmla="*/ 176 h 334"/>
                  <a:gd name="T52" fmla="*/ 40 w 483"/>
                  <a:gd name="T53" fmla="*/ 197 h 334"/>
                  <a:gd name="T54" fmla="*/ 40 w 483"/>
                  <a:gd name="T55" fmla="*/ 217 h 334"/>
                  <a:gd name="T56" fmla="*/ 55 w 483"/>
                  <a:gd name="T57" fmla="*/ 229 h 334"/>
                  <a:gd name="T58" fmla="*/ 98 w 483"/>
                  <a:gd name="T59" fmla="*/ 247 h 334"/>
                  <a:gd name="T60" fmla="*/ 116 w 483"/>
                  <a:gd name="T61" fmla="*/ 251 h 334"/>
                  <a:gd name="T62" fmla="*/ 131 w 483"/>
                  <a:gd name="T63" fmla="*/ 248 h 334"/>
                  <a:gd name="T64" fmla="*/ 150 w 483"/>
                  <a:gd name="T65" fmla="*/ 243 h 334"/>
                  <a:gd name="T66" fmla="*/ 173 w 483"/>
                  <a:gd name="T67" fmla="*/ 243 h 334"/>
                  <a:gd name="T68" fmla="*/ 187 w 483"/>
                  <a:gd name="T69" fmla="*/ 251 h 334"/>
                  <a:gd name="T70" fmla="*/ 183 w 483"/>
                  <a:gd name="T71" fmla="*/ 282 h 334"/>
                  <a:gd name="T72" fmla="*/ 195 w 483"/>
                  <a:gd name="T73" fmla="*/ 299 h 334"/>
                  <a:gd name="T74" fmla="*/ 213 w 483"/>
                  <a:gd name="T75" fmla="*/ 307 h 334"/>
                  <a:gd name="T76" fmla="*/ 226 w 483"/>
                  <a:gd name="T77" fmla="*/ 294 h 334"/>
                  <a:gd name="T78" fmla="*/ 251 w 483"/>
                  <a:gd name="T79" fmla="*/ 292 h 334"/>
                  <a:gd name="T80" fmla="*/ 268 w 483"/>
                  <a:gd name="T81" fmla="*/ 303 h 334"/>
                  <a:gd name="T82" fmla="*/ 281 w 483"/>
                  <a:gd name="T83" fmla="*/ 313 h 334"/>
                  <a:gd name="T84" fmla="*/ 318 w 483"/>
                  <a:gd name="T85" fmla="*/ 294 h 334"/>
                  <a:gd name="T86" fmla="*/ 346 w 483"/>
                  <a:gd name="T87" fmla="*/ 279 h 334"/>
                  <a:gd name="T88" fmla="*/ 360 w 483"/>
                  <a:gd name="T89" fmla="*/ 263 h 334"/>
                  <a:gd name="T90" fmla="*/ 373 w 483"/>
                  <a:gd name="T91" fmla="*/ 246 h 334"/>
                  <a:gd name="T92" fmla="*/ 376 w 483"/>
                  <a:gd name="T93" fmla="*/ 230 h 334"/>
                  <a:gd name="T94" fmla="*/ 372 w 483"/>
                  <a:gd name="T95" fmla="*/ 218 h 334"/>
                  <a:gd name="T96" fmla="*/ 370 w 483"/>
                  <a:gd name="T97" fmla="*/ 207 h 334"/>
                  <a:gd name="T98" fmla="*/ 360 w 483"/>
                  <a:gd name="T99" fmla="*/ 180 h 334"/>
                  <a:gd name="T100" fmla="*/ 382 w 483"/>
                  <a:gd name="T101" fmla="*/ 167 h 334"/>
                  <a:gd name="T102" fmla="*/ 354 w 483"/>
                  <a:gd name="T103" fmla="*/ 159 h 334"/>
                  <a:gd name="T104" fmla="*/ 365 w 483"/>
                  <a:gd name="T105" fmla="*/ 137 h 334"/>
                  <a:gd name="T106" fmla="*/ 378 w 483"/>
                  <a:gd name="T107" fmla="*/ 149 h 334"/>
                  <a:gd name="T108" fmla="*/ 414 w 483"/>
                  <a:gd name="T109" fmla="*/ 128 h 334"/>
                  <a:gd name="T110" fmla="*/ 432 w 483"/>
                  <a:gd name="T111" fmla="*/ 120 h 334"/>
                  <a:gd name="T112" fmla="*/ 452 w 483"/>
                  <a:gd name="T113" fmla="*/ 112 h 334"/>
                  <a:gd name="T114" fmla="*/ 454 w 483"/>
                  <a:gd name="T115" fmla="*/ 91 h 334"/>
                  <a:gd name="T116" fmla="*/ 476 w 483"/>
                  <a:gd name="T117" fmla="*/ 76 h 334"/>
                  <a:gd name="T118" fmla="*/ 368 w 483"/>
                  <a:gd name="T119" fmla="*/ 298 h 334"/>
                  <a:gd name="T120" fmla="*/ 271 w 483"/>
                  <a:gd name="T121" fmla="*/ 32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83" h="334">
                    <a:moveTo>
                      <a:pt x="480" y="59"/>
                    </a:moveTo>
                    <a:cubicBezTo>
                      <a:pt x="480" y="55"/>
                      <a:pt x="475" y="56"/>
                      <a:pt x="474" y="58"/>
                    </a:cubicBezTo>
                    <a:cubicBezTo>
                      <a:pt x="472" y="59"/>
                      <a:pt x="467" y="58"/>
                      <a:pt x="466" y="60"/>
                    </a:cubicBezTo>
                    <a:cubicBezTo>
                      <a:pt x="465" y="63"/>
                      <a:pt x="462" y="62"/>
                      <a:pt x="459" y="62"/>
                    </a:cubicBezTo>
                    <a:cubicBezTo>
                      <a:pt x="456" y="63"/>
                      <a:pt x="451" y="61"/>
                      <a:pt x="451" y="59"/>
                    </a:cubicBezTo>
                    <a:cubicBezTo>
                      <a:pt x="451" y="57"/>
                      <a:pt x="449" y="55"/>
                      <a:pt x="449" y="52"/>
                    </a:cubicBezTo>
                    <a:cubicBezTo>
                      <a:pt x="450" y="50"/>
                      <a:pt x="446" y="51"/>
                      <a:pt x="444" y="48"/>
                    </a:cubicBezTo>
                    <a:cubicBezTo>
                      <a:pt x="441" y="46"/>
                      <a:pt x="436" y="44"/>
                      <a:pt x="436" y="45"/>
                    </a:cubicBezTo>
                    <a:cubicBezTo>
                      <a:pt x="435" y="45"/>
                      <a:pt x="432" y="42"/>
                      <a:pt x="428" y="42"/>
                    </a:cubicBezTo>
                    <a:cubicBezTo>
                      <a:pt x="424" y="42"/>
                      <a:pt x="424" y="39"/>
                      <a:pt x="425" y="37"/>
                    </a:cubicBezTo>
                    <a:cubicBezTo>
                      <a:pt x="425" y="36"/>
                      <a:pt x="421" y="31"/>
                      <a:pt x="421" y="28"/>
                    </a:cubicBezTo>
                    <a:cubicBezTo>
                      <a:pt x="420" y="25"/>
                      <a:pt x="417" y="24"/>
                      <a:pt x="416" y="18"/>
                    </a:cubicBezTo>
                    <a:cubicBezTo>
                      <a:pt x="415" y="12"/>
                      <a:pt x="411" y="14"/>
                      <a:pt x="412" y="11"/>
                    </a:cubicBezTo>
                    <a:cubicBezTo>
                      <a:pt x="413" y="8"/>
                      <a:pt x="408" y="7"/>
                      <a:pt x="407" y="5"/>
                    </a:cubicBezTo>
                    <a:cubicBezTo>
                      <a:pt x="406" y="3"/>
                      <a:pt x="401" y="4"/>
                      <a:pt x="397" y="2"/>
                    </a:cubicBezTo>
                    <a:cubicBezTo>
                      <a:pt x="393" y="0"/>
                      <a:pt x="391" y="2"/>
                      <a:pt x="388" y="1"/>
                    </a:cubicBezTo>
                    <a:cubicBezTo>
                      <a:pt x="385" y="0"/>
                      <a:pt x="377" y="2"/>
                      <a:pt x="376" y="2"/>
                    </a:cubicBezTo>
                    <a:cubicBezTo>
                      <a:pt x="375" y="2"/>
                      <a:pt x="369" y="0"/>
                      <a:pt x="366" y="5"/>
                    </a:cubicBezTo>
                    <a:cubicBezTo>
                      <a:pt x="363" y="9"/>
                      <a:pt x="365" y="9"/>
                      <a:pt x="367" y="9"/>
                    </a:cubicBezTo>
                    <a:cubicBezTo>
                      <a:pt x="368" y="9"/>
                      <a:pt x="369" y="13"/>
                      <a:pt x="369" y="15"/>
                    </a:cubicBezTo>
                    <a:cubicBezTo>
                      <a:pt x="369" y="16"/>
                      <a:pt x="367" y="18"/>
                      <a:pt x="365" y="19"/>
                    </a:cubicBezTo>
                    <a:cubicBezTo>
                      <a:pt x="364" y="19"/>
                      <a:pt x="361" y="25"/>
                      <a:pt x="360" y="26"/>
                    </a:cubicBezTo>
                    <a:cubicBezTo>
                      <a:pt x="360" y="28"/>
                      <a:pt x="356" y="33"/>
                      <a:pt x="357" y="35"/>
                    </a:cubicBezTo>
                    <a:cubicBezTo>
                      <a:pt x="357" y="36"/>
                      <a:pt x="355" y="38"/>
                      <a:pt x="353" y="38"/>
                    </a:cubicBezTo>
                    <a:cubicBezTo>
                      <a:pt x="351" y="39"/>
                      <a:pt x="347" y="42"/>
                      <a:pt x="345" y="42"/>
                    </a:cubicBezTo>
                    <a:cubicBezTo>
                      <a:pt x="344" y="43"/>
                      <a:pt x="338" y="42"/>
                      <a:pt x="338" y="40"/>
                    </a:cubicBezTo>
                    <a:cubicBezTo>
                      <a:pt x="337" y="40"/>
                      <a:pt x="337" y="39"/>
                      <a:pt x="336" y="39"/>
                    </a:cubicBezTo>
                    <a:cubicBezTo>
                      <a:pt x="329" y="52"/>
                      <a:pt x="329" y="52"/>
                      <a:pt x="329" y="52"/>
                    </a:cubicBezTo>
                    <a:cubicBezTo>
                      <a:pt x="329" y="56"/>
                      <a:pt x="329" y="56"/>
                      <a:pt x="329" y="56"/>
                    </a:cubicBezTo>
                    <a:cubicBezTo>
                      <a:pt x="329" y="56"/>
                      <a:pt x="325" y="57"/>
                      <a:pt x="328" y="60"/>
                    </a:cubicBezTo>
                    <a:cubicBezTo>
                      <a:pt x="331" y="63"/>
                      <a:pt x="331" y="61"/>
                      <a:pt x="336" y="61"/>
                    </a:cubicBezTo>
                    <a:cubicBezTo>
                      <a:pt x="341" y="61"/>
                      <a:pt x="343" y="64"/>
                      <a:pt x="344" y="62"/>
                    </a:cubicBezTo>
                    <a:cubicBezTo>
                      <a:pt x="345" y="59"/>
                      <a:pt x="349" y="57"/>
                      <a:pt x="352" y="61"/>
                    </a:cubicBezTo>
                    <a:cubicBezTo>
                      <a:pt x="354" y="64"/>
                      <a:pt x="362" y="69"/>
                      <a:pt x="362" y="71"/>
                    </a:cubicBezTo>
                    <a:cubicBezTo>
                      <a:pt x="361" y="74"/>
                      <a:pt x="357" y="74"/>
                      <a:pt x="354" y="73"/>
                    </a:cubicBezTo>
                    <a:cubicBezTo>
                      <a:pt x="351" y="71"/>
                      <a:pt x="346" y="75"/>
                      <a:pt x="343" y="75"/>
                    </a:cubicBezTo>
                    <a:cubicBezTo>
                      <a:pt x="340" y="75"/>
                      <a:pt x="337" y="76"/>
                      <a:pt x="333" y="79"/>
                    </a:cubicBezTo>
                    <a:cubicBezTo>
                      <a:pt x="330" y="82"/>
                      <a:pt x="331" y="85"/>
                      <a:pt x="326" y="85"/>
                    </a:cubicBezTo>
                    <a:cubicBezTo>
                      <a:pt x="322" y="86"/>
                      <a:pt x="319" y="85"/>
                      <a:pt x="314" y="89"/>
                    </a:cubicBezTo>
                    <a:cubicBezTo>
                      <a:pt x="309" y="93"/>
                      <a:pt x="303" y="91"/>
                      <a:pt x="301" y="90"/>
                    </a:cubicBezTo>
                    <a:cubicBezTo>
                      <a:pt x="299" y="89"/>
                      <a:pt x="296" y="89"/>
                      <a:pt x="294" y="92"/>
                    </a:cubicBezTo>
                    <a:cubicBezTo>
                      <a:pt x="292" y="96"/>
                      <a:pt x="296" y="97"/>
                      <a:pt x="296" y="102"/>
                    </a:cubicBezTo>
                    <a:cubicBezTo>
                      <a:pt x="295" y="106"/>
                      <a:pt x="290" y="105"/>
                      <a:pt x="286" y="109"/>
                    </a:cubicBezTo>
                    <a:cubicBezTo>
                      <a:pt x="282" y="114"/>
                      <a:pt x="275" y="116"/>
                      <a:pt x="271" y="116"/>
                    </a:cubicBezTo>
                    <a:cubicBezTo>
                      <a:pt x="268" y="115"/>
                      <a:pt x="260" y="113"/>
                      <a:pt x="253" y="116"/>
                    </a:cubicBezTo>
                    <a:cubicBezTo>
                      <a:pt x="246" y="119"/>
                      <a:pt x="242" y="124"/>
                      <a:pt x="239" y="123"/>
                    </a:cubicBezTo>
                    <a:cubicBezTo>
                      <a:pt x="237" y="123"/>
                      <a:pt x="237" y="120"/>
                      <a:pt x="233" y="120"/>
                    </a:cubicBezTo>
                    <a:cubicBezTo>
                      <a:pt x="229" y="121"/>
                      <a:pt x="227" y="120"/>
                      <a:pt x="225" y="118"/>
                    </a:cubicBezTo>
                    <a:cubicBezTo>
                      <a:pt x="222" y="117"/>
                      <a:pt x="220" y="119"/>
                      <a:pt x="216" y="116"/>
                    </a:cubicBezTo>
                    <a:cubicBezTo>
                      <a:pt x="212" y="113"/>
                      <a:pt x="204" y="113"/>
                      <a:pt x="201" y="113"/>
                    </a:cubicBezTo>
                    <a:cubicBezTo>
                      <a:pt x="198" y="112"/>
                      <a:pt x="186" y="113"/>
                      <a:pt x="182" y="112"/>
                    </a:cubicBezTo>
                    <a:cubicBezTo>
                      <a:pt x="178" y="112"/>
                      <a:pt x="172" y="113"/>
                      <a:pt x="172" y="111"/>
                    </a:cubicBezTo>
                    <a:cubicBezTo>
                      <a:pt x="171" y="109"/>
                      <a:pt x="168" y="108"/>
                      <a:pt x="167" y="103"/>
                    </a:cubicBezTo>
                    <a:cubicBezTo>
                      <a:pt x="166" y="98"/>
                      <a:pt x="164" y="97"/>
                      <a:pt x="161" y="96"/>
                    </a:cubicBezTo>
                    <a:cubicBezTo>
                      <a:pt x="158" y="96"/>
                      <a:pt x="158" y="93"/>
                      <a:pt x="156" y="93"/>
                    </a:cubicBezTo>
                    <a:cubicBezTo>
                      <a:pt x="155" y="93"/>
                      <a:pt x="153" y="89"/>
                      <a:pt x="150" y="89"/>
                    </a:cubicBezTo>
                    <a:cubicBezTo>
                      <a:pt x="146" y="89"/>
                      <a:pt x="133" y="88"/>
                      <a:pt x="132" y="85"/>
                    </a:cubicBezTo>
                    <a:cubicBezTo>
                      <a:pt x="130" y="82"/>
                      <a:pt x="133" y="81"/>
                      <a:pt x="133" y="78"/>
                    </a:cubicBezTo>
                    <a:cubicBezTo>
                      <a:pt x="133" y="75"/>
                      <a:pt x="135" y="71"/>
                      <a:pt x="134" y="70"/>
                    </a:cubicBezTo>
                    <a:cubicBezTo>
                      <a:pt x="132" y="69"/>
                      <a:pt x="130" y="66"/>
                      <a:pt x="130" y="64"/>
                    </a:cubicBezTo>
                    <a:cubicBezTo>
                      <a:pt x="129" y="62"/>
                      <a:pt x="125" y="58"/>
                      <a:pt x="123" y="58"/>
                    </a:cubicBezTo>
                    <a:cubicBezTo>
                      <a:pt x="120" y="58"/>
                      <a:pt x="118" y="56"/>
                      <a:pt x="116" y="54"/>
                    </a:cubicBezTo>
                    <a:cubicBezTo>
                      <a:pt x="113" y="52"/>
                      <a:pt x="111" y="52"/>
                      <a:pt x="110" y="47"/>
                    </a:cubicBezTo>
                    <a:cubicBezTo>
                      <a:pt x="110" y="47"/>
                      <a:pt x="110" y="46"/>
                      <a:pt x="109" y="46"/>
                    </a:cubicBezTo>
                    <a:cubicBezTo>
                      <a:pt x="109" y="46"/>
                      <a:pt x="107" y="45"/>
                      <a:pt x="106" y="45"/>
                    </a:cubicBezTo>
                    <a:cubicBezTo>
                      <a:pt x="106" y="45"/>
                      <a:pt x="105" y="45"/>
                      <a:pt x="104" y="44"/>
                    </a:cubicBezTo>
                    <a:cubicBezTo>
                      <a:pt x="104" y="47"/>
                      <a:pt x="102" y="48"/>
                      <a:pt x="102" y="49"/>
                    </a:cubicBezTo>
                    <a:cubicBezTo>
                      <a:pt x="102" y="51"/>
                      <a:pt x="101" y="54"/>
                      <a:pt x="98" y="54"/>
                    </a:cubicBezTo>
                    <a:cubicBezTo>
                      <a:pt x="95" y="54"/>
                      <a:pt x="93" y="56"/>
                      <a:pt x="93" y="60"/>
                    </a:cubicBezTo>
                    <a:cubicBezTo>
                      <a:pt x="93" y="64"/>
                      <a:pt x="95" y="65"/>
                      <a:pt x="94" y="66"/>
                    </a:cubicBezTo>
                    <a:cubicBezTo>
                      <a:pt x="93" y="68"/>
                      <a:pt x="88" y="70"/>
                      <a:pt x="86" y="69"/>
                    </a:cubicBezTo>
                    <a:cubicBezTo>
                      <a:pt x="85" y="68"/>
                      <a:pt x="82" y="69"/>
                      <a:pt x="79" y="69"/>
                    </a:cubicBezTo>
                    <a:cubicBezTo>
                      <a:pt x="76" y="68"/>
                      <a:pt x="74" y="65"/>
                      <a:pt x="74" y="69"/>
                    </a:cubicBezTo>
                    <a:cubicBezTo>
                      <a:pt x="73" y="72"/>
                      <a:pt x="67" y="83"/>
                      <a:pt x="69" y="84"/>
                    </a:cubicBezTo>
                    <a:cubicBezTo>
                      <a:pt x="70" y="85"/>
                      <a:pt x="71" y="88"/>
                      <a:pt x="69" y="88"/>
                    </a:cubicBezTo>
                    <a:cubicBezTo>
                      <a:pt x="66" y="88"/>
                      <a:pt x="64" y="87"/>
                      <a:pt x="63" y="86"/>
                    </a:cubicBezTo>
                    <a:cubicBezTo>
                      <a:pt x="62" y="85"/>
                      <a:pt x="58" y="88"/>
                      <a:pt x="55" y="88"/>
                    </a:cubicBezTo>
                    <a:cubicBezTo>
                      <a:pt x="54" y="88"/>
                      <a:pt x="49" y="90"/>
                      <a:pt x="51" y="91"/>
                    </a:cubicBezTo>
                    <a:cubicBezTo>
                      <a:pt x="52" y="92"/>
                      <a:pt x="52" y="96"/>
                      <a:pt x="52" y="98"/>
                    </a:cubicBezTo>
                    <a:cubicBezTo>
                      <a:pt x="52" y="100"/>
                      <a:pt x="56" y="105"/>
                      <a:pt x="56" y="107"/>
                    </a:cubicBezTo>
                    <a:cubicBezTo>
                      <a:pt x="55" y="109"/>
                      <a:pt x="51" y="111"/>
                      <a:pt x="51" y="113"/>
                    </a:cubicBezTo>
                    <a:cubicBezTo>
                      <a:pt x="51" y="115"/>
                      <a:pt x="52" y="117"/>
                      <a:pt x="51" y="118"/>
                    </a:cubicBezTo>
                    <a:cubicBezTo>
                      <a:pt x="50" y="118"/>
                      <a:pt x="46" y="120"/>
                      <a:pt x="44" y="121"/>
                    </a:cubicBezTo>
                    <a:cubicBezTo>
                      <a:pt x="42" y="123"/>
                      <a:pt x="39" y="123"/>
                      <a:pt x="37" y="125"/>
                    </a:cubicBezTo>
                    <a:cubicBezTo>
                      <a:pt x="36" y="127"/>
                      <a:pt x="35" y="129"/>
                      <a:pt x="31" y="129"/>
                    </a:cubicBezTo>
                    <a:cubicBezTo>
                      <a:pt x="28" y="128"/>
                      <a:pt x="26" y="128"/>
                      <a:pt x="24" y="131"/>
                    </a:cubicBezTo>
                    <a:cubicBezTo>
                      <a:pt x="21" y="134"/>
                      <a:pt x="21" y="132"/>
                      <a:pt x="19" y="134"/>
                    </a:cubicBezTo>
                    <a:cubicBezTo>
                      <a:pt x="17" y="135"/>
                      <a:pt x="15" y="133"/>
                      <a:pt x="14" y="132"/>
                    </a:cubicBezTo>
                    <a:cubicBezTo>
                      <a:pt x="12" y="132"/>
                      <a:pt x="11" y="134"/>
                      <a:pt x="9" y="134"/>
                    </a:cubicBezTo>
                    <a:cubicBezTo>
                      <a:pt x="8" y="134"/>
                      <a:pt x="6" y="136"/>
                      <a:pt x="5" y="137"/>
                    </a:cubicBezTo>
                    <a:cubicBezTo>
                      <a:pt x="3" y="137"/>
                      <a:pt x="1" y="137"/>
                      <a:pt x="1" y="139"/>
                    </a:cubicBezTo>
                    <a:cubicBezTo>
                      <a:pt x="1" y="140"/>
                      <a:pt x="1" y="142"/>
                      <a:pt x="0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1" y="150"/>
                      <a:pt x="1" y="150"/>
                      <a:pt x="1" y="150"/>
                    </a:cubicBezTo>
                    <a:cubicBezTo>
                      <a:pt x="1" y="150"/>
                      <a:pt x="9" y="152"/>
                      <a:pt x="9" y="155"/>
                    </a:cubicBezTo>
                    <a:cubicBezTo>
                      <a:pt x="9" y="157"/>
                      <a:pt x="11" y="166"/>
                      <a:pt x="11" y="166"/>
                    </a:cubicBezTo>
                    <a:cubicBezTo>
                      <a:pt x="11" y="166"/>
                      <a:pt x="10" y="166"/>
                      <a:pt x="10" y="166"/>
                    </a:cubicBezTo>
                    <a:cubicBezTo>
                      <a:pt x="13" y="168"/>
                      <a:pt x="18" y="171"/>
                      <a:pt x="18" y="172"/>
                    </a:cubicBezTo>
                    <a:cubicBezTo>
                      <a:pt x="18" y="173"/>
                      <a:pt x="18" y="176"/>
                      <a:pt x="22" y="178"/>
                    </a:cubicBezTo>
                    <a:cubicBezTo>
                      <a:pt x="24" y="179"/>
                      <a:pt x="27" y="180"/>
                      <a:pt x="28" y="181"/>
                    </a:cubicBezTo>
                    <a:cubicBezTo>
                      <a:pt x="28" y="181"/>
                      <a:pt x="28" y="180"/>
                      <a:pt x="28" y="180"/>
                    </a:cubicBezTo>
                    <a:cubicBezTo>
                      <a:pt x="32" y="180"/>
                      <a:pt x="32" y="180"/>
                      <a:pt x="32" y="180"/>
                    </a:cubicBezTo>
                    <a:cubicBezTo>
                      <a:pt x="32" y="180"/>
                      <a:pt x="32" y="181"/>
                      <a:pt x="33" y="182"/>
                    </a:cubicBezTo>
                    <a:cubicBezTo>
                      <a:pt x="34" y="179"/>
                      <a:pt x="40" y="176"/>
                      <a:pt x="42" y="176"/>
                    </a:cubicBezTo>
                    <a:cubicBezTo>
                      <a:pt x="45" y="177"/>
                      <a:pt x="52" y="182"/>
                      <a:pt x="52" y="184"/>
                    </a:cubicBezTo>
                    <a:cubicBezTo>
                      <a:pt x="51" y="186"/>
                      <a:pt x="46" y="193"/>
                      <a:pt x="44" y="194"/>
                    </a:cubicBezTo>
                    <a:cubicBezTo>
                      <a:pt x="43" y="194"/>
                      <a:pt x="42" y="194"/>
                      <a:pt x="40" y="194"/>
                    </a:cubicBezTo>
                    <a:cubicBezTo>
                      <a:pt x="40" y="195"/>
                      <a:pt x="40" y="196"/>
                      <a:pt x="40" y="197"/>
                    </a:cubicBezTo>
                    <a:cubicBezTo>
                      <a:pt x="40" y="198"/>
                      <a:pt x="43" y="201"/>
                      <a:pt x="44" y="204"/>
                    </a:cubicBezTo>
                    <a:cubicBezTo>
                      <a:pt x="46" y="207"/>
                      <a:pt x="42" y="209"/>
                      <a:pt x="39" y="207"/>
                    </a:cubicBezTo>
                    <a:cubicBezTo>
                      <a:pt x="37" y="205"/>
                      <a:pt x="36" y="209"/>
                      <a:pt x="38" y="210"/>
                    </a:cubicBezTo>
                    <a:cubicBezTo>
                      <a:pt x="39" y="212"/>
                      <a:pt x="38" y="216"/>
                      <a:pt x="40" y="217"/>
                    </a:cubicBezTo>
                    <a:cubicBezTo>
                      <a:pt x="43" y="217"/>
                      <a:pt x="45" y="221"/>
                      <a:pt x="47" y="221"/>
                    </a:cubicBezTo>
                    <a:cubicBezTo>
                      <a:pt x="50" y="221"/>
                      <a:pt x="52" y="225"/>
                      <a:pt x="52" y="225"/>
                    </a:cubicBezTo>
                    <a:cubicBezTo>
                      <a:pt x="52" y="225"/>
                      <a:pt x="55" y="228"/>
                      <a:pt x="55" y="229"/>
                    </a:cubicBezTo>
                    <a:cubicBezTo>
                      <a:pt x="55" y="229"/>
                      <a:pt x="55" y="229"/>
                      <a:pt x="55" y="229"/>
                    </a:cubicBezTo>
                    <a:cubicBezTo>
                      <a:pt x="58" y="229"/>
                      <a:pt x="60" y="229"/>
                      <a:pt x="60" y="228"/>
                    </a:cubicBezTo>
                    <a:cubicBezTo>
                      <a:pt x="60" y="227"/>
                      <a:pt x="64" y="227"/>
                      <a:pt x="67" y="229"/>
                    </a:cubicBezTo>
                    <a:cubicBezTo>
                      <a:pt x="69" y="232"/>
                      <a:pt x="79" y="238"/>
                      <a:pt x="83" y="241"/>
                    </a:cubicBezTo>
                    <a:cubicBezTo>
                      <a:pt x="87" y="244"/>
                      <a:pt x="95" y="248"/>
                      <a:pt x="98" y="247"/>
                    </a:cubicBezTo>
                    <a:cubicBezTo>
                      <a:pt x="101" y="247"/>
                      <a:pt x="104" y="249"/>
                      <a:pt x="109" y="249"/>
                    </a:cubicBezTo>
                    <a:cubicBezTo>
                      <a:pt x="110" y="249"/>
                      <a:pt x="110" y="249"/>
                      <a:pt x="111" y="249"/>
                    </a:cubicBezTo>
                    <a:cubicBezTo>
                      <a:pt x="111" y="249"/>
                      <a:pt x="113" y="249"/>
                      <a:pt x="113" y="247"/>
                    </a:cubicBezTo>
                    <a:cubicBezTo>
                      <a:pt x="115" y="245"/>
                      <a:pt x="117" y="249"/>
                      <a:pt x="116" y="251"/>
                    </a:cubicBezTo>
                    <a:cubicBezTo>
                      <a:pt x="116" y="253"/>
                      <a:pt x="116" y="254"/>
                      <a:pt x="116" y="255"/>
                    </a:cubicBezTo>
                    <a:cubicBezTo>
                      <a:pt x="117" y="254"/>
                      <a:pt x="118" y="253"/>
                      <a:pt x="118" y="252"/>
                    </a:cubicBezTo>
                    <a:cubicBezTo>
                      <a:pt x="120" y="248"/>
                      <a:pt x="122" y="248"/>
                      <a:pt x="124" y="247"/>
                    </a:cubicBezTo>
                    <a:cubicBezTo>
                      <a:pt x="126" y="245"/>
                      <a:pt x="127" y="246"/>
                      <a:pt x="131" y="248"/>
                    </a:cubicBezTo>
                    <a:cubicBezTo>
                      <a:pt x="134" y="249"/>
                      <a:pt x="135" y="246"/>
                      <a:pt x="140" y="250"/>
                    </a:cubicBezTo>
                    <a:cubicBezTo>
                      <a:pt x="141" y="250"/>
                      <a:pt x="142" y="249"/>
                      <a:pt x="143" y="249"/>
                    </a:cubicBezTo>
                    <a:cubicBezTo>
                      <a:pt x="144" y="249"/>
                      <a:pt x="145" y="247"/>
                      <a:pt x="146" y="246"/>
                    </a:cubicBezTo>
                    <a:cubicBezTo>
                      <a:pt x="148" y="244"/>
                      <a:pt x="148" y="242"/>
                      <a:pt x="150" y="243"/>
                    </a:cubicBezTo>
                    <a:cubicBezTo>
                      <a:pt x="152" y="243"/>
                      <a:pt x="153" y="240"/>
                      <a:pt x="157" y="238"/>
                    </a:cubicBezTo>
                    <a:cubicBezTo>
                      <a:pt x="161" y="236"/>
                      <a:pt x="164" y="239"/>
                      <a:pt x="166" y="238"/>
                    </a:cubicBezTo>
                    <a:cubicBezTo>
                      <a:pt x="168" y="236"/>
                      <a:pt x="170" y="236"/>
                      <a:pt x="170" y="237"/>
                    </a:cubicBezTo>
                    <a:cubicBezTo>
                      <a:pt x="170" y="239"/>
                      <a:pt x="173" y="241"/>
                      <a:pt x="173" y="243"/>
                    </a:cubicBezTo>
                    <a:cubicBezTo>
                      <a:pt x="174" y="244"/>
                      <a:pt x="177" y="245"/>
                      <a:pt x="178" y="245"/>
                    </a:cubicBezTo>
                    <a:cubicBezTo>
                      <a:pt x="179" y="245"/>
                      <a:pt x="179" y="244"/>
                      <a:pt x="179" y="244"/>
                    </a:cubicBezTo>
                    <a:cubicBezTo>
                      <a:pt x="181" y="243"/>
                      <a:pt x="185" y="244"/>
                      <a:pt x="185" y="247"/>
                    </a:cubicBezTo>
                    <a:cubicBezTo>
                      <a:pt x="185" y="249"/>
                      <a:pt x="185" y="251"/>
                      <a:pt x="187" y="251"/>
                    </a:cubicBezTo>
                    <a:cubicBezTo>
                      <a:pt x="188" y="251"/>
                      <a:pt x="190" y="251"/>
                      <a:pt x="190" y="255"/>
                    </a:cubicBezTo>
                    <a:cubicBezTo>
                      <a:pt x="190" y="259"/>
                      <a:pt x="191" y="263"/>
                      <a:pt x="188" y="267"/>
                    </a:cubicBezTo>
                    <a:cubicBezTo>
                      <a:pt x="184" y="270"/>
                      <a:pt x="180" y="276"/>
                      <a:pt x="181" y="278"/>
                    </a:cubicBezTo>
                    <a:cubicBezTo>
                      <a:pt x="182" y="280"/>
                      <a:pt x="180" y="283"/>
                      <a:pt x="183" y="282"/>
                    </a:cubicBezTo>
                    <a:cubicBezTo>
                      <a:pt x="185" y="281"/>
                      <a:pt x="191" y="282"/>
                      <a:pt x="190" y="283"/>
                    </a:cubicBezTo>
                    <a:cubicBezTo>
                      <a:pt x="189" y="285"/>
                      <a:pt x="190" y="290"/>
                      <a:pt x="192" y="290"/>
                    </a:cubicBezTo>
                    <a:cubicBezTo>
                      <a:pt x="195" y="290"/>
                      <a:pt x="196" y="291"/>
                      <a:pt x="195" y="294"/>
                    </a:cubicBezTo>
                    <a:cubicBezTo>
                      <a:pt x="195" y="296"/>
                      <a:pt x="194" y="299"/>
                      <a:pt x="195" y="299"/>
                    </a:cubicBezTo>
                    <a:cubicBezTo>
                      <a:pt x="197" y="299"/>
                      <a:pt x="200" y="299"/>
                      <a:pt x="200" y="301"/>
                    </a:cubicBezTo>
                    <a:cubicBezTo>
                      <a:pt x="200" y="303"/>
                      <a:pt x="201" y="305"/>
                      <a:pt x="205" y="304"/>
                    </a:cubicBezTo>
                    <a:cubicBezTo>
                      <a:pt x="207" y="303"/>
                      <a:pt x="208" y="302"/>
                      <a:pt x="209" y="303"/>
                    </a:cubicBezTo>
                    <a:cubicBezTo>
                      <a:pt x="210" y="303"/>
                      <a:pt x="210" y="306"/>
                      <a:pt x="213" y="307"/>
                    </a:cubicBezTo>
                    <a:cubicBezTo>
                      <a:pt x="215" y="307"/>
                      <a:pt x="214" y="301"/>
                      <a:pt x="213" y="300"/>
                    </a:cubicBezTo>
                    <a:cubicBezTo>
                      <a:pt x="212" y="299"/>
                      <a:pt x="213" y="295"/>
                      <a:pt x="214" y="296"/>
                    </a:cubicBezTo>
                    <a:cubicBezTo>
                      <a:pt x="215" y="297"/>
                      <a:pt x="218" y="296"/>
                      <a:pt x="219" y="294"/>
                    </a:cubicBezTo>
                    <a:cubicBezTo>
                      <a:pt x="221" y="292"/>
                      <a:pt x="224" y="296"/>
                      <a:pt x="226" y="294"/>
                    </a:cubicBezTo>
                    <a:cubicBezTo>
                      <a:pt x="227" y="291"/>
                      <a:pt x="230" y="295"/>
                      <a:pt x="233" y="294"/>
                    </a:cubicBezTo>
                    <a:cubicBezTo>
                      <a:pt x="235" y="292"/>
                      <a:pt x="237" y="295"/>
                      <a:pt x="238" y="293"/>
                    </a:cubicBezTo>
                    <a:cubicBezTo>
                      <a:pt x="239" y="291"/>
                      <a:pt x="243" y="288"/>
                      <a:pt x="244" y="289"/>
                    </a:cubicBezTo>
                    <a:cubicBezTo>
                      <a:pt x="245" y="290"/>
                      <a:pt x="246" y="291"/>
                      <a:pt x="251" y="292"/>
                    </a:cubicBezTo>
                    <a:cubicBezTo>
                      <a:pt x="256" y="293"/>
                      <a:pt x="253" y="295"/>
                      <a:pt x="253" y="297"/>
                    </a:cubicBezTo>
                    <a:cubicBezTo>
                      <a:pt x="253" y="298"/>
                      <a:pt x="259" y="303"/>
                      <a:pt x="261" y="303"/>
                    </a:cubicBezTo>
                    <a:cubicBezTo>
                      <a:pt x="262" y="303"/>
                      <a:pt x="262" y="303"/>
                      <a:pt x="263" y="304"/>
                    </a:cubicBezTo>
                    <a:cubicBezTo>
                      <a:pt x="264" y="303"/>
                      <a:pt x="267" y="305"/>
                      <a:pt x="268" y="303"/>
                    </a:cubicBezTo>
                    <a:cubicBezTo>
                      <a:pt x="268" y="301"/>
                      <a:pt x="271" y="301"/>
                      <a:pt x="272" y="303"/>
                    </a:cubicBezTo>
                    <a:cubicBezTo>
                      <a:pt x="273" y="305"/>
                      <a:pt x="274" y="305"/>
                      <a:pt x="277" y="303"/>
                    </a:cubicBezTo>
                    <a:cubicBezTo>
                      <a:pt x="279" y="301"/>
                      <a:pt x="280" y="305"/>
                      <a:pt x="279" y="306"/>
                    </a:cubicBezTo>
                    <a:cubicBezTo>
                      <a:pt x="277" y="308"/>
                      <a:pt x="278" y="311"/>
                      <a:pt x="281" y="313"/>
                    </a:cubicBezTo>
                    <a:cubicBezTo>
                      <a:pt x="283" y="316"/>
                      <a:pt x="283" y="312"/>
                      <a:pt x="283" y="310"/>
                    </a:cubicBezTo>
                    <a:cubicBezTo>
                      <a:pt x="282" y="308"/>
                      <a:pt x="287" y="306"/>
                      <a:pt x="294" y="303"/>
                    </a:cubicBezTo>
                    <a:cubicBezTo>
                      <a:pt x="302" y="301"/>
                      <a:pt x="310" y="295"/>
                      <a:pt x="310" y="294"/>
                    </a:cubicBezTo>
                    <a:cubicBezTo>
                      <a:pt x="310" y="293"/>
                      <a:pt x="315" y="296"/>
                      <a:pt x="318" y="294"/>
                    </a:cubicBezTo>
                    <a:cubicBezTo>
                      <a:pt x="320" y="292"/>
                      <a:pt x="329" y="292"/>
                      <a:pt x="331" y="292"/>
                    </a:cubicBezTo>
                    <a:cubicBezTo>
                      <a:pt x="334" y="292"/>
                      <a:pt x="334" y="290"/>
                      <a:pt x="336" y="288"/>
                    </a:cubicBezTo>
                    <a:cubicBezTo>
                      <a:pt x="339" y="286"/>
                      <a:pt x="338" y="285"/>
                      <a:pt x="341" y="284"/>
                    </a:cubicBezTo>
                    <a:cubicBezTo>
                      <a:pt x="344" y="283"/>
                      <a:pt x="346" y="281"/>
                      <a:pt x="346" y="279"/>
                    </a:cubicBezTo>
                    <a:cubicBezTo>
                      <a:pt x="346" y="278"/>
                      <a:pt x="351" y="277"/>
                      <a:pt x="351" y="276"/>
                    </a:cubicBezTo>
                    <a:cubicBezTo>
                      <a:pt x="351" y="274"/>
                      <a:pt x="355" y="274"/>
                      <a:pt x="355" y="272"/>
                    </a:cubicBezTo>
                    <a:cubicBezTo>
                      <a:pt x="355" y="270"/>
                      <a:pt x="358" y="270"/>
                      <a:pt x="359" y="269"/>
                    </a:cubicBezTo>
                    <a:cubicBezTo>
                      <a:pt x="360" y="267"/>
                      <a:pt x="358" y="263"/>
                      <a:pt x="360" y="263"/>
                    </a:cubicBezTo>
                    <a:cubicBezTo>
                      <a:pt x="362" y="262"/>
                      <a:pt x="359" y="260"/>
                      <a:pt x="359" y="259"/>
                    </a:cubicBezTo>
                    <a:cubicBezTo>
                      <a:pt x="358" y="258"/>
                      <a:pt x="362" y="257"/>
                      <a:pt x="364" y="256"/>
                    </a:cubicBezTo>
                    <a:cubicBezTo>
                      <a:pt x="366" y="255"/>
                      <a:pt x="368" y="253"/>
                      <a:pt x="368" y="251"/>
                    </a:cubicBezTo>
                    <a:cubicBezTo>
                      <a:pt x="368" y="248"/>
                      <a:pt x="372" y="246"/>
                      <a:pt x="373" y="246"/>
                    </a:cubicBezTo>
                    <a:cubicBezTo>
                      <a:pt x="375" y="245"/>
                      <a:pt x="375" y="242"/>
                      <a:pt x="375" y="239"/>
                    </a:cubicBezTo>
                    <a:cubicBezTo>
                      <a:pt x="374" y="236"/>
                      <a:pt x="378" y="237"/>
                      <a:pt x="376" y="236"/>
                    </a:cubicBezTo>
                    <a:cubicBezTo>
                      <a:pt x="375" y="235"/>
                      <a:pt x="377" y="232"/>
                      <a:pt x="380" y="231"/>
                    </a:cubicBezTo>
                    <a:cubicBezTo>
                      <a:pt x="382" y="230"/>
                      <a:pt x="378" y="229"/>
                      <a:pt x="376" y="230"/>
                    </a:cubicBezTo>
                    <a:cubicBezTo>
                      <a:pt x="375" y="231"/>
                      <a:pt x="373" y="227"/>
                      <a:pt x="372" y="229"/>
                    </a:cubicBezTo>
                    <a:cubicBezTo>
                      <a:pt x="370" y="230"/>
                      <a:pt x="366" y="228"/>
                      <a:pt x="369" y="227"/>
                    </a:cubicBezTo>
                    <a:cubicBezTo>
                      <a:pt x="371" y="226"/>
                      <a:pt x="375" y="223"/>
                      <a:pt x="377" y="223"/>
                    </a:cubicBezTo>
                    <a:cubicBezTo>
                      <a:pt x="379" y="222"/>
                      <a:pt x="375" y="218"/>
                      <a:pt x="372" y="218"/>
                    </a:cubicBezTo>
                    <a:cubicBezTo>
                      <a:pt x="370" y="218"/>
                      <a:pt x="368" y="213"/>
                      <a:pt x="365" y="213"/>
                    </a:cubicBezTo>
                    <a:cubicBezTo>
                      <a:pt x="363" y="213"/>
                      <a:pt x="367" y="211"/>
                      <a:pt x="370" y="213"/>
                    </a:cubicBezTo>
                    <a:cubicBezTo>
                      <a:pt x="372" y="214"/>
                      <a:pt x="376" y="216"/>
                      <a:pt x="377" y="214"/>
                    </a:cubicBezTo>
                    <a:cubicBezTo>
                      <a:pt x="378" y="213"/>
                      <a:pt x="372" y="208"/>
                      <a:pt x="370" y="207"/>
                    </a:cubicBezTo>
                    <a:cubicBezTo>
                      <a:pt x="368" y="205"/>
                      <a:pt x="370" y="203"/>
                      <a:pt x="369" y="202"/>
                    </a:cubicBezTo>
                    <a:cubicBezTo>
                      <a:pt x="367" y="201"/>
                      <a:pt x="364" y="195"/>
                      <a:pt x="363" y="192"/>
                    </a:cubicBezTo>
                    <a:cubicBezTo>
                      <a:pt x="363" y="189"/>
                      <a:pt x="358" y="189"/>
                      <a:pt x="356" y="187"/>
                    </a:cubicBezTo>
                    <a:cubicBezTo>
                      <a:pt x="355" y="185"/>
                      <a:pt x="356" y="181"/>
                      <a:pt x="360" y="180"/>
                    </a:cubicBezTo>
                    <a:cubicBezTo>
                      <a:pt x="364" y="178"/>
                      <a:pt x="362" y="175"/>
                      <a:pt x="364" y="175"/>
                    </a:cubicBezTo>
                    <a:cubicBezTo>
                      <a:pt x="366" y="176"/>
                      <a:pt x="367" y="175"/>
                      <a:pt x="368" y="172"/>
                    </a:cubicBezTo>
                    <a:cubicBezTo>
                      <a:pt x="370" y="170"/>
                      <a:pt x="372" y="171"/>
                      <a:pt x="373" y="170"/>
                    </a:cubicBezTo>
                    <a:cubicBezTo>
                      <a:pt x="375" y="168"/>
                      <a:pt x="380" y="168"/>
                      <a:pt x="382" y="167"/>
                    </a:cubicBezTo>
                    <a:cubicBezTo>
                      <a:pt x="384" y="166"/>
                      <a:pt x="380" y="161"/>
                      <a:pt x="378" y="162"/>
                    </a:cubicBezTo>
                    <a:cubicBezTo>
                      <a:pt x="375" y="163"/>
                      <a:pt x="372" y="162"/>
                      <a:pt x="370" y="159"/>
                    </a:cubicBezTo>
                    <a:cubicBezTo>
                      <a:pt x="368" y="156"/>
                      <a:pt x="363" y="164"/>
                      <a:pt x="359" y="166"/>
                    </a:cubicBezTo>
                    <a:cubicBezTo>
                      <a:pt x="355" y="167"/>
                      <a:pt x="353" y="162"/>
                      <a:pt x="354" y="159"/>
                    </a:cubicBezTo>
                    <a:cubicBezTo>
                      <a:pt x="356" y="156"/>
                      <a:pt x="351" y="156"/>
                      <a:pt x="346" y="156"/>
                    </a:cubicBezTo>
                    <a:cubicBezTo>
                      <a:pt x="341" y="157"/>
                      <a:pt x="343" y="147"/>
                      <a:pt x="346" y="146"/>
                    </a:cubicBezTo>
                    <a:cubicBezTo>
                      <a:pt x="349" y="146"/>
                      <a:pt x="354" y="149"/>
                      <a:pt x="356" y="143"/>
                    </a:cubicBezTo>
                    <a:cubicBezTo>
                      <a:pt x="358" y="138"/>
                      <a:pt x="361" y="142"/>
                      <a:pt x="365" y="137"/>
                    </a:cubicBezTo>
                    <a:cubicBezTo>
                      <a:pt x="370" y="132"/>
                      <a:pt x="375" y="128"/>
                      <a:pt x="379" y="132"/>
                    </a:cubicBezTo>
                    <a:cubicBezTo>
                      <a:pt x="383" y="135"/>
                      <a:pt x="375" y="140"/>
                      <a:pt x="373" y="143"/>
                    </a:cubicBezTo>
                    <a:cubicBezTo>
                      <a:pt x="372" y="145"/>
                      <a:pt x="375" y="146"/>
                      <a:pt x="372" y="149"/>
                    </a:cubicBezTo>
                    <a:cubicBezTo>
                      <a:pt x="370" y="151"/>
                      <a:pt x="373" y="152"/>
                      <a:pt x="378" y="149"/>
                    </a:cubicBezTo>
                    <a:cubicBezTo>
                      <a:pt x="382" y="146"/>
                      <a:pt x="388" y="142"/>
                      <a:pt x="393" y="140"/>
                    </a:cubicBezTo>
                    <a:cubicBezTo>
                      <a:pt x="394" y="140"/>
                      <a:pt x="395" y="140"/>
                      <a:pt x="396" y="140"/>
                    </a:cubicBezTo>
                    <a:cubicBezTo>
                      <a:pt x="397" y="138"/>
                      <a:pt x="398" y="137"/>
                      <a:pt x="399" y="136"/>
                    </a:cubicBezTo>
                    <a:cubicBezTo>
                      <a:pt x="402" y="135"/>
                      <a:pt x="412" y="130"/>
                      <a:pt x="414" y="128"/>
                    </a:cubicBezTo>
                    <a:cubicBezTo>
                      <a:pt x="415" y="126"/>
                      <a:pt x="417" y="122"/>
                      <a:pt x="419" y="122"/>
                    </a:cubicBezTo>
                    <a:cubicBezTo>
                      <a:pt x="421" y="122"/>
                      <a:pt x="421" y="124"/>
                      <a:pt x="424" y="124"/>
                    </a:cubicBezTo>
                    <a:cubicBezTo>
                      <a:pt x="427" y="124"/>
                      <a:pt x="431" y="125"/>
                      <a:pt x="429" y="123"/>
                    </a:cubicBezTo>
                    <a:cubicBezTo>
                      <a:pt x="428" y="120"/>
                      <a:pt x="429" y="120"/>
                      <a:pt x="432" y="120"/>
                    </a:cubicBezTo>
                    <a:cubicBezTo>
                      <a:pt x="436" y="119"/>
                      <a:pt x="436" y="116"/>
                      <a:pt x="438" y="116"/>
                    </a:cubicBezTo>
                    <a:cubicBezTo>
                      <a:pt x="441" y="116"/>
                      <a:pt x="440" y="109"/>
                      <a:pt x="443" y="109"/>
                    </a:cubicBezTo>
                    <a:cubicBezTo>
                      <a:pt x="445" y="109"/>
                      <a:pt x="446" y="113"/>
                      <a:pt x="450" y="112"/>
                    </a:cubicBezTo>
                    <a:cubicBezTo>
                      <a:pt x="450" y="112"/>
                      <a:pt x="451" y="112"/>
                      <a:pt x="452" y="112"/>
                    </a:cubicBezTo>
                    <a:cubicBezTo>
                      <a:pt x="452" y="112"/>
                      <a:pt x="453" y="111"/>
                      <a:pt x="454" y="111"/>
                    </a:cubicBezTo>
                    <a:cubicBezTo>
                      <a:pt x="453" y="107"/>
                      <a:pt x="454" y="105"/>
                      <a:pt x="453" y="103"/>
                    </a:cubicBezTo>
                    <a:cubicBezTo>
                      <a:pt x="452" y="100"/>
                      <a:pt x="453" y="98"/>
                      <a:pt x="453" y="96"/>
                    </a:cubicBezTo>
                    <a:cubicBezTo>
                      <a:pt x="452" y="95"/>
                      <a:pt x="452" y="91"/>
                      <a:pt x="454" y="91"/>
                    </a:cubicBezTo>
                    <a:cubicBezTo>
                      <a:pt x="456" y="91"/>
                      <a:pt x="458" y="86"/>
                      <a:pt x="460" y="88"/>
                    </a:cubicBezTo>
                    <a:cubicBezTo>
                      <a:pt x="463" y="89"/>
                      <a:pt x="468" y="90"/>
                      <a:pt x="468" y="88"/>
                    </a:cubicBezTo>
                    <a:cubicBezTo>
                      <a:pt x="468" y="85"/>
                      <a:pt x="471" y="85"/>
                      <a:pt x="471" y="82"/>
                    </a:cubicBezTo>
                    <a:cubicBezTo>
                      <a:pt x="472" y="80"/>
                      <a:pt x="475" y="79"/>
                      <a:pt x="476" y="76"/>
                    </a:cubicBezTo>
                    <a:cubicBezTo>
                      <a:pt x="477" y="74"/>
                      <a:pt x="478" y="67"/>
                      <a:pt x="480" y="66"/>
                    </a:cubicBezTo>
                    <a:cubicBezTo>
                      <a:pt x="483" y="65"/>
                      <a:pt x="480" y="64"/>
                      <a:pt x="480" y="59"/>
                    </a:cubicBezTo>
                    <a:close/>
                    <a:moveTo>
                      <a:pt x="364" y="284"/>
                    </a:moveTo>
                    <a:cubicBezTo>
                      <a:pt x="361" y="294"/>
                      <a:pt x="367" y="299"/>
                      <a:pt x="368" y="298"/>
                    </a:cubicBezTo>
                    <a:cubicBezTo>
                      <a:pt x="370" y="297"/>
                      <a:pt x="380" y="276"/>
                      <a:pt x="378" y="273"/>
                    </a:cubicBezTo>
                    <a:cubicBezTo>
                      <a:pt x="376" y="270"/>
                      <a:pt x="366" y="275"/>
                      <a:pt x="364" y="284"/>
                    </a:cubicBezTo>
                    <a:close/>
                    <a:moveTo>
                      <a:pt x="279" y="317"/>
                    </a:moveTo>
                    <a:cubicBezTo>
                      <a:pt x="276" y="317"/>
                      <a:pt x="268" y="321"/>
                      <a:pt x="271" y="328"/>
                    </a:cubicBezTo>
                    <a:cubicBezTo>
                      <a:pt x="274" y="334"/>
                      <a:pt x="284" y="330"/>
                      <a:pt x="285" y="327"/>
                    </a:cubicBezTo>
                    <a:cubicBezTo>
                      <a:pt x="285" y="324"/>
                      <a:pt x="289" y="320"/>
                      <a:pt x="289" y="318"/>
                    </a:cubicBezTo>
                    <a:cubicBezTo>
                      <a:pt x="288" y="316"/>
                      <a:pt x="282" y="317"/>
                      <a:pt x="279" y="3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51">
                <a:extLst>
                  <a:ext uri="{FF2B5EF4-FFF2-40B4-BE49-F238E27FC236}">
                    <a16:creationId xmlns:a16="http://schemas.microsoft.com/office/drawing/2014/main" id="{874FDE24-9A76-4EDD-8FB8-ADAE7E9434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4079" y="3738475"/>
                <a:ext cx="179426" cy="250945"/>
              </a:xfrm>
              <a:custGeom>
                <a:avLst/>
                <a:gdLst>
                  <a:gd name="T0" fmla="*/ 41 w 78"/>
                  <a:gd name="T1" fmla="*/ 42 h 109"/>
                  <a:gd name="T2" fmla="*/ 51 w 78"/>
                  <a:gd name="T3" fmla="*/ 49 h 109"/>
                  <a:gd name="T4" fmla="*/ 53 w 78"/>
                  <a:gd name="T5" fmla="*/ 56 h 109"/>
                  <a:gd name="T6" fmla="*/ 57 w 78"/>
                  <a:gd name="T7" fmla="*/ 60 h 109"/>
                  <a:gd name="T8" fmla="*/ 61 w 78"/>
                  <a:gd name="T9" fmla="*/ 70 h 109"/>
                  <a:gd name="T10" fmla="*/ 63 w 78"/>
                  <a:gd name="T11" fmla="*/ 68 h 109"/>
                  <a:gd name="T12" fmla="*/ 67 w 78"/>
                  <a:gd name="T13" fmla="*/ 63 h 109"/>
                  <a:gd name="T14" fmla="*/ 65 w 78"/>
                  <a:gd name="T15" fmla="*/ 53 h 109"/>
                  <a:gd name="T16" fmla="*/ 56 w 78"/>
                  <a:gd name="T17" fmla="*/ 47 h 109"/>
                  <a:gd name="T18" fmla="*/ 50 w 78"/>
                  <a:gd name="T19" fmla="*/ 40 h 109"/>
                  <a:gd name="T20" fmla="*/ 39 w 78"/>
                  <a:gd name="T21" fmla="*/ 38 h 109"/>
                  <a:gd name="T22" fmla="*/ 35 w 78"/>
                  <a:gd name="T23" fmla="*/ 30 h 109"/>
                  <a:gd name="T24" fmla="*/ 41 w 78"/>
                  <a:gd name="T25" fmla="*/ 19 h 109"/>
                  <a:gd name="T26" fmla="*/ 40 w 78"/>
                  <a:gd name="T27" fmla="*/ 6 h 109"/>
                  <a:gd name="T28" fmla="*/ 39 w 78"/>
                  <a:gd name="T29" fmla="*/ 3 h 109"/>
                  <a:gd name="T30" fmla="*/ 27 w 78"/>
                  <a:gd name="T31" fmla="*/ 2 h 109"/>
                  <a:gd name="T32" fmla="*/ 25 w 78"/>
                  <a:gd name="T33" fmla="*/ 21 h 109"/>
                  <a:gd name="T34" fmla="*/ 22 w 78"/>
                  <a:gd name="T35" fmla="*/ 20 h 109"/>
                  <a:gd name="T36" fmla="*/ 24 w 78"/>
                  <a:gd name="T37" fmla="*/ 31 h 109"/>
                  <a:gd name="T38" fmla="*/ 26 w 78"/>
                  <a:gd name="T39" fmla="*/ 37 h 109"/>
                  <a:gd name="T40" fmla="*/ 34 w 78"/>
                  <a:gd name="T41" fmla="*/ 40 h 109"/>
                  <a:gd name="T42" fmla="*/ 41 w 78"/>
                  <a:gd name="T43" fmla="*/ 42 h 109"/>
                  <a:gd name="T44" fmla="*/ 26 w 78"/>
                  <a:gd name="T45" fmla="*/ 44 h 109"/>
                  <a:gd name="T46" fmla="*/ 34 w 78"/>
                  <a:gd name="T47" fmla="*/ 53 h 109"/>
                  <a:gd name="T48" fmla="*/ 26 w 78"/>
                  <a:gd name="T49" fmla="*/ 44 h 109"/>
                  <a:gd name="T50" fmla="*/ 39 w 78"/>
                  <a:gd name="T51" fmla="*/ 67 h 109"/>
                  <a:gd name="T52" fmla="*/ 44 w 78"/>
                  <a:gd name="T53" fmla="*/ 65 h 109"/>
                  <a:gd name="T54" fmla="*/ 44 w 78"/>
                  <a:gd name="T55" fmla="*/ 71 h 109"/>
                  <a:gd name="T56" fmla="*/ 46 w 78"/>
                  <a:gd name="T57" fmla="*/ 80 h 109"/>
                  <a:gd name="T58" fmla="*/ 54 w 78"/>
                  <a:gd name="T59" fmla="*/ 67 h 109"/>
                  <a:gd name="T60" fmla="*/ 51 w 78"/>
                  <a:gd name="T61" fmla="*/ 66 h 109"/>
                  <a:gd name="T62" fmla="*/ 39 w 78"/>
                  <a:gd name="T63" fmla="*/ 56 h 109"/>
                  <a:gd name="T64" fmla="*/ 39 w 78"/>
                  <a:gd name="T65" fmla="*/ 67 h 109"/>
                  <a:gd name="T66" fmla="*/ 11 w 78"/>
                  <a:gd name="T67" fmla="*/ 72 h 109"/>
                  <a:gd name="T68" fmla="*/ 1 w 78"/>
                  <a:gd name="T69" fmla="*/ 85 h 109"/>
                  <a:gd name="T70" fmla="*/ 16 w 78"/>
                  <a:gd name="T71" fmla="*/ 72 h 109"/>
                  <a:gd name="T72" fmla="*/ 18 w 78"/>
                  <a:gd name="T73" fmla="*/ 63 h 109"/>
                  <a:gd name="T74" fmla="*/ 11 w 78"/>
                  <a:gd name="T75" fmla="*/ 72 h 109"/>
                  <a:gd name="T76" fmla="*/ 54 w 78"/>
                  <a:gd name="T77" fmla="*/ 77 h 109"/>
                  <a:gd name="T78" fmla="*/ 60 w 78"/>
                  <a:gd name="T79" fmla="*/ 73 h 109"/>
                  <a:gd name="T80" fmla="*/ 54 w 78"/>
                  <a:gd name="T81" fmla="*/ 77 h 109"/>
                  <a:gd name="T82" fmla="*/ 75 w 78"/>
                  <a:gd name="T83" fmla="*/ 95 h 109"/>
                  <a:gd name="T84" fmla="*/ 73 w 78"/>
                  <a:gd name="T85" fmla="*/ 77 h 109"/>
                  <a:gd name="T86" fmla="*/ 68 w 78"/>
                  <a:gd name="T87" fmla="*/ 77 h 109"/>
                  <a:gd name="T88" fmla="*/ 63 w 78"/>
                  <a:gd name="T89" fmla="*/ 81 h 109"/>
                  <a:gd name="T90" fmla="*/ 58 w 78"/>
                  <a:gd name="T91" fmla="*/ 85 h 109"/>
                  <a:gd name="T92" fmla="*/ 51 w 78"/>
                  <a:gd name="T93" fmla="*/ 83 h 109"/>
                  <a:gd name="T94" fmla="*/ 42 w 78"/>
                  <a:gd name="T95" fmla="*/ 88 h 109"/>
                  <a:gd name="T96" fmla="*/ 39 w 78"/>
                  <a:gd name="T97" fmla="*/ 97 h 109"/>
                  <a:gd name="T98" fmla="*/ 46 w 78"/>
                  <a:gd name="T99" fmla="*/ 93 h 109"/>
                  <a:gd name="T100" fmla="*/ 52 w 78"/>
                  <a:gd name="T101" fmla="*/ 91 h 109"/>
                  <a:gd name="T102" fmla="*/ 58 w 78"/>
                  <a:gd name="T103" fmla="*/ 105 h 109"/>
                  <a:gd name="T104" fmla="*/ 67 w 78"/>
                  <a:gd name="T105" fmla="*/ 109 h 109"/>
                  <a:gd name="T106" fmla="*/ 67 w 78"/>
                  <a:gd name="T107" fmla="*/ 99 h 109"/>
                  <a:gd name="T108" fmla="*/ 75 w 78"/>
                  <a:gd name="T109" fmla="*/ 9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" h="109">
                    <a:moveTo>
                      <a:pt x="41" y="42"/>
                    </a:moveTo>
                    <a:cubicBezTo>
                      <a:pt x="46" y="41"/>
                      <a:pt x="52" y="47"/>
                      <a:pt x="51" y="49"/>
                    </a:cubicBezTo>
                    <a:cubicBezTo>
                      <a:pt x="50" y="51"/>
                      <a:pt x="51" y="58"/>
                      <a:pt x="53" y="56"/>
                    </a:cubicBezTo>
                    <a:cubicBezTo>
                      <a:pt x="56" y="54"/>
                      <a:pt x="59" y="57"/>
                      <a:pt x="57" y="60"/>
                    </a:cubicBezTo>
                    <a:cubicBezTo>
                      <a:pt x="55" y="63"/>
                      <a:pt x="60" y="66"/>
                      <a:pt x="61" y="70"/>
                    </a:cubicBezTo>
                    <a:cubicBezTo>
                      <a:pt x="62" y="74"/>
                      <a:pt x="64" y="71"/>
                      <a:pt x="63" y="68"/>
                    </a:cubicBezTo>
                    <a:cubicBezTo>
                      <a:pt x="63" y="65"/>
                      <a:pt x="64" y="65"/>
                      <a:pt x="67" y="63"/>
                    </a:cubicBezTo>
                    <a:cubicBezTo>
                      <a:pt x="70" y="61"/>
                      <a:pt x="67" y="57"/>
                      <a:pt x="65" y="53"/>
                    </a:cubicBezTo>
                    <a:cubicBezTo>
                      <a:pt x="63" y="49"/>
                      <a:pt x="56" y="51"/>
                      <a:pt x="56" y="47"/>
                    </a:cubicBezTo>
                    <a:cubicBezTo>
                      <a:pt x="56" y="43"/>
                      <a:pt x="51" y="42"/>
                      <a:pt x="50" y="40"/>
                    </a:cubicBezTo>
                    <a:cubicBezTo>
                      <a:pt x="50" y="38"/>
                      <a:pt x="43" y="35"/>
                      <a:pt x="39" y="38"/>
                    </a:cubicBezTo>
                    <a:cubicBezTo>
                      <a:pt x="35" y="40"/>
                      <a:pt x="38" y="34"/>
                      <a:pt x="35" y="30"/>
                    </a:cubicBezTo>
                    <a:cubicBezTo>
                      <a:pt x="32" y="27"/>
                      <a:pt x="37" y="23"/>
                      <a:pt x="41" y="19"/>
                    </a:cubicBezTo>
                    <a:cubicBezTo>
                      <a:pt x="44" y="15"/>
                      <a:pt x="40" y="9"/>
                      <a:pt x="40" y="6"/>
                    </a:cubicBezTo>
                    <a:cubicBezTo>
                      <a:pt x="41" y="3"/>
                      <a:pt x="40" y="2"/>
                      <a:pt x="39" y="3"/>
                    </a:cubicBezTo>
                    <a:cubicBezTo>
                      <a:pt x="37" y="4"/>
                      <a:pt x="30" y="0"/>
                      <a:pt x="27" y="2"/>
                    </a:cubicBezTo>
                    <a:cubicBezTo>
                      <a:pt x="24" y="4"/>
                      <a:pt x="27" y="20"/>
                      <a:pt x="25" y="21"/>
                    </a:cubicBezTo>
                    <a:cubicBezTo>
                      <a:pt x="24" y="22"/>
                      <a:pt x="22" y="18"/>
                      <a:pt x="22" y="20"/>
                    </a:cubicBezTo>
                    <a:cubicBezTo>
                      <a:pt x="21" y="22"/>
                      <a:pt x="22" y="31"/>
                      <a:pt x="24" y="31"/>
                    </a:cubicBezTo>
                    <a:cubicBezTo>
                      <a:pt x="26" y="31"/>
                      <a:pt x="27" y="33"/>
                      <a:pt x="26" y="37"/>
                    </a:cubicBezTo>
                    <a:cubicBezTo>
                      <a:pt x="25" y="41"/>
                      <a:pt x="29" y="41"/>
                      <a:pt x="34" y="40"/>
                    </a:cubicBezTo>
                    <a:cubicBezTo>
                      <a:pt x="39" y="38"/>
                      <a:pt x="37" y="43"/>
                      <a:pt x="41" y="42"/>
                    </a:cubicBezTo>
                    <a:close/>
                    <a:moveTo>
                      <a:pt x="26" y="44"/>
                    </a:moveTo>
                    <a:cubicBezTo>
                      <a:pt x="27" y="48"/>
                      <a:pt x="29" y="54"/>
                      <a:pt x="34" y="53"/>
                    </a:cubicBezTo>
                    <a:cubicBezTo>
                      <a:pt x="39" y="51"/>
                      <a:pt x="26" y="42"/>
                      <a:pt x="26" y="44"/>
                    </a:cubicBezTo>
                    <a:close/>
                    <a:moveTo>
                      <a:pt x="39" y="67"/>
                    </a:moveTo>
                    <a:cubicBezTo>
                      <a:pt x="41" y="67"/>
                      <a:pt x="44" y="67"/>
                      <a:pt x="44" y="65"/>
                    </a:cubicBezTo>
                    <a:cubicBezTo>
                      <a:pt x="44" y="63"/>
                      <a:pt x="47" y="69"/>
                      <a:pt x="44" y="71"/>
                    </a:cubicBezTo>
                    <a:cubicBezTo>
                      <a:pt x="42" y="73"/>
                      <a:pt x="42" y="79"/>
                      <a:pt x="46" y="80"/>
                    </a:cubicBezTo>
                    <a:cubicBezTo>
                      <a:pt x="49" y="81"/>
                      <a:pt x="55" y="69"/>
                      <a:pt x="54" y="67"/>
                    </a:cubicBezTo>
                    <a:cubicBezTo>
                      <a:pt x="53" y="65"/>
                      <a:pt x="50" y="69"/>
                      <a:pt x="51" y="66"/>
                    </a:cubicBezTo>
                    <a:cubicBezTo>
                      <a:pt x="52" y="63"/>
                      <a:pt x="43" y="56"/>
                      <a:pt x="39" y="56"/>
                    </a:cubicBezTo>
                    <a:cubicBezTo>
                      <a:pt x="35" y="57"/>
                      <a:pt x="37" y="68"/>
                      <a:pt x="39" y="67"/>
                    </a:cubicBezTo>
                    <a:close/>
                    <a:moveTo>
                      <a:pt x="11" y="72"/>
                    </a:moveTo>
                    <a:cubicBezTo>
                      <a:pt x="8" y="76"/>
                      <a:pt x="0" y="83"/>
                      <a:pt x="1" y="85"/>
                    </a:cubicBezTo>
                    <a:cubicBezTo>
                      <a:pt x="3" y="88"/>
                      <a:pt x="11" y="75"/>
                      <a:pt x="16" y="72"/>
                    </a:cubicBezTo>
                    <a:cubicBezTo>
                      <a:pt x="20" y="68"/>
                      <a:pt x="19" y="66"/>
                      <a:pt x="18" y="63"/>
                    </a:cubicBezTo>
                    <a:cubicBezTo>
                      <a:pt x="16" y="60"/>
                      <a:pt x="15" y="68"/>
                      <a:pt x="11" y="72"/>
                    </a:cubicBezTo>
                    <a:close/>
                    <a:moveTo>
                      <a:pt x="54" y="77"/>
                    </a:moveTo>
                    <a:cubicBezTo>
                      <a:pt x="55" y="79"/>
                      <a:pt x="62" y="75"/>
                      <a:pt x="60" y="73"/>
                    </a:cubicBezTo>
                    <a:cubicBezTo>
                      <a:pt x="58" y="70"/>
                      <a:pt x="53" y="75"/>
                      <a:pt x="54" y="77"/>
                    </a:cubicBezTo>
                    <a:close/>
                    <a:moveTo>
                      <a:pt x="75" y="95"/>
                    </a:moveTo>
                    <a:cubicBezTo>
                      <a:pt x="78" y="92"/>
                      <a:pt x="73" y="83"/>
                      <a:pt x="73" y="77"/>
                    </a:cubicBezTo>
                    <a:cubicBezTo>
                      <a:pt x="73" y="72"/>
                      <a:pt x="65" y="73"/>
                      <a:pt x="68" y="77"/>
                    </a:cubicBezTo>
                    <a:cubicBezTo>
                      <a:pt x="70" y="80"/>
                      <a:pt x="63" y="78"/>
                      <a:pt x="63" y="81"/>
                    </a:cubicBezTo>
                    <a:cubicBezTo>
                      <a:pt x="63" y="85"/>
                      <a:pt x="58" y="82"/>
                      <a:pt x="58" y="85"/>
                    </a:cubicBezTo>
                    <a:cubicBezTo>
                      <a:pt x="58" y="88"/>
                      <a:pt x="53" y="85"/>
                      <a:pt x="51" y="83"/>
                    </a:cubicBezTo>
                    <a:cubicBezTo>
                      <a:pt x="49" y="81"/>
                      <a:pt x="45" y="88"/>
                      <a:pt x="42" y="88"/>
                    </a:cubicBezTo>
                    <a:cubicBezTo>
                      <a:pt x="38" y="89"/>
                      <a:pt x="36" y="97"/>
                      <a:pt x="39" y="97"/>
                    </a:cubicBezTo>
                    <a:cubicBezTo>
                      <a:pt x="42" y="97"/>
                      <a:pt x="43" y="93"/>
                      <a:pt x="46" y="93"/>
                    </a:cubicBezTo>
                    <a:cubicBezTo>
                      <a:pt x="49" y="93"/>
                      <a:pt x="48" y="90"/>
                      <a:pt x="52" y="91"/>
                    </a:cubicBezTo>
                    <a:cubicBezTo>
                      <a:pt x="56" y="92"/>
                      <a:pt x="53" y="104"/>
                      <a:pt x="58" y="105"/>
                    </a:cubicBezTo>
                    <a:cubicBezTo>
                      <a:pt x="64" y="106"/>
                      <a:pt x="64" y="109"/>
                      <a:pt x="67" y="109"/>
                    </a:cubicBezTo>
                    <a:cubicBezTo>
                      <a:pt x="69" y="109"/>
                      <a:pt x="66" y="101"/>
                      <a:pt x="67" y="99"/>
                    </a:cubicBezTo>
                    <a:cubicBezTo>
                      <a:pt x="67" y="96"/>
                      <a:pt x="72" y="98"/>
                      <a:pt x="75" y="9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52">
                <a:extLst>
                  <a:ext uri="{FF2B5EF4-FFF2-40B4-BE49-F238E27FC236}">
                    <a16:creationId xmlns:a16="http://schemas.microsoft.com/office/drawing/2014/main" id="{A3D2FED7-37BF-4CC9-A401-082DFCAA1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15742" y="4143751"/>
                <a:ext cx="235888" cy="150567"/>
              </a:xfrm>
              <a:custGeom>
                <a:avLst/>
                <a:gdLst>
                  <a:gd name="T0" fmla="*/ 74 w 102"/>
                  <a:gd name="T1" fmla="*/ 59 h 65"/>
                  <a:gd name="T2" fmla="*/ 68 w 102"/>
                  <a:gd name="T3" fmla="*/ 54 h 65"/>
                  <a:gd name="T4" fmla="*/ 60 w 102"/>
                  <a:gd name="T5" fmla="*/ 50 h 65"/>
                  <a:gd name="T6" fmla="*/ 54 w 102"/>
                  <a:gd name="T7" fmla="*/ 39 h 65"/>
                  <a:gd name="T8" fmla="*/ 52 w 102"/>
                  <a:gd name="T9" fmla="*/ 33 h 65"/>
                  <a:gd name="T10" fmla="*/ 54 w 102"/>
                  <a:gd name="T11" fmla="*/ 28 h 65"/>
                  <a:gd name="T12" fmla="*/ 38 w 102"/>
                  <a:gd name="T13" fmla="*/ 19 h 65"/>
                  <a:gd name="T14" fmla="*/ 6 w 102"/>
                  <a:gd name="T15" fmla="*/ 1 h 65"/>
                  <a:gd name="T16" fmla="*/ 0 w 102"/>
                  <a:gd name="T17" fmla="*/ 0 h 65"/>
                  <a:gd name="T18" fmla="*/ 0 w 102"/>
                  <a:gd name="T19" fmla="*/ 50 h 65"/>
                  <a:gd name="T20" fmla="*/ 9 w 102"/>
                  <a:gd name="T21" fmla="*/ 53 h 65"/>
                  <a:gd name="T22" fmla="*/ 19 w 102"/>
                  <a:gd name="T23" fmla="*/ 48 h 65"/>
                  <a:gd name="T24" fmla="*/ 23 w 102"/>
                  <a:gd name="T25" fmla="*/ 42 h 65"/>
                  <a:gd name="T26" fmla="*/ 40 w 102"/>
                  <a:gd name="T27" fmla="*/ 46 h 65"/>
                  <a:gd name="T28" fmla="*/ 58 w 102"/>
                  <a:gd name="T29" fmla="*/ 61 h 65"/>
                  <a:gd name="T30" fmla="*/ 75 w 102"/>
                  <a:gd name="T31" fmla="*/ 64 h 65"/>
                  <a:gd name="T32" fmla="*/ 74 w 102"/>
                  <a:gd name="T33" fmla="*/ 59 h 65"/>
                  <a:gd name="T34" fmla="*/ 87 w 102"/>
                  <a:gd name="T35" fmla="*/ 17 h 65"/>
                  <a:gd name="T36" fmla="*/ 77 w 102"/>
                  <a:gd name="T37" fmla="*/ 23 h 65"/>
                  <a:gd name="T38" fmla="*/ 60 w 102"/>
                  <a:gd name="T39" fmla="*/ 24 h 65"/>
                  <a:gd name="T40" fmla="*/ 73 w 102"/>
                  <a:gd name="T41" fmla="*/ 29 h 65"/>
                  <a:gd name="T42" fmla="*/ 90 w 102"/>
                  <a:gd name="T43" fmla="*/ 21 h 65"/>
                  <a:gd name="T44" fmla="*/ 92 w 102"/>
                  <a:gd name="T45" fmla="*/ 14 h 65"/>
                  <a:gd name="T46" fmla="*/ 87 w 102"/>
                  <a:gd name="T47" fmla="*/ 17 h 65"/>
                  <a:gd name="T48" fmla="*/ 95 w 102"/>
                  <a:gd name="T49" fmla="*/ 8 h 65"/>
                  <a:gd name="T50" fmla="*/ 93 w 102"/>
                  <a:gd name="T51" fmla="*/ 9 h 65"/>
                  <a:gd name="T52" fmla="*/ 98 w 102"/>
                  <a:gd name="T53" fmla="*/ 16 h 65"/>
                  <a:gd name="T54" fmla="*/ 95 w 102"/>
                  <a:gd name="T55" fmla="*/ 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2" h="65">
                    <a:moveTo>
                      <a:pt x="74" y="59"/>
                    </a:moveTo>
                    <a:cubicBezTo>
                      <a:pt x="72" y="59"/>
                      <a:pt x="68" y="56"/>
                      <a:pt x="68" y="54"/>
                    </a:cubicBezTo>
                    <a:cubicBezTo>
                      <a:pt x="68" y="52"/>
                      <a:pt x="63" y="52"/>
                      <a:pt x="60" y="50"/>
                    </a:cubicBezTo>
                    <a:cubicBezTo>
                      <a:pt x="56" y="48"/>
                      <a:pt x="58" y="41"/>
                      <a:pt x="54" y="39"/>
                    </a:cubicBezTo>
                    <a:cubicBezTo>
                      <a:pt x="51" y="38"/>
                      <a:pt x="48" y="33"/>
                      <a:pt x="52" y="33"/>
                    </a:cubicBezTo>
                    <a:cubicBezTo>
                      <a:pt x="56" y="33"/>
                      <a:pt x="57" y="31"/>
                      <a:pt x="54" y="28"/>
                    </a:cubicBezTo>
                    <a:cubicBezTo>
                      <a:pt x="51" y="24"/>
                      <a:pt x="38" y="23"/>
                      <a:pt x="38" y="19"/>
                    </a:cubicBezTo>
                    <a:cubicBezTo>
                      <a:pt x="37" y="14"/>
                      <a:pt x="16" y="4"/>
                      <a:pt x="6" y="1"/>
                    </a:cubicBezTo>
                    <a:cubicBezTo>
                      <a:pt x="5" y="1"/>
                      <a:pt x="3" y="0"/>
                      <a:pt x="0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2"/>
                      <a:pt x="5" y="53"/>
                      <a:pt x="9" y="53"/>
                    </a:cubicBezTo>
                    <a:cubicBezTo>
                      <a:pt x="19" y="54"/>
                      <a:pt x="17" y="48"/>
                      <a:pt x="19" y="48"/>
                    </a:cubicBezTo>
                    <a:cubicBezTo>
                      <a:pt x="21" y="48"/>
                      <a:pt x="21" y="44"/>
                      <a:pt x="23" y="42"/>
                    </a:cubicBezTo>
                    <a:cubicBezTo>
                      <a:pt x="26" y="39"/>
                      <a:pt x="35" y="41"/>
                      <a:pt x="40" y="46"/>
                    </a:cubicBezTo>
                    <a:cubicBezTo>
                      <a:pt x="46" y="50"/>
                      <a:pt x="52" y="63"/>
                      <a:pt x="58" y="61"/>
                    </a:cubicBezTo>
                    <a:cubicBezTo>
                      <a:pt x="64" y="60"/>
                      <a:pt x="70" y="65"/>
                      <a:pt x="75" y="64"/>
                    </a:cubicBezTo>
                    <a:cubicBezTo>
                      <a:pt x="80" y="64"/>
                      <a:pt x="75" y="60"/>
                      <a:pt x="74" y="59"/>
                    </a:cubicBezTo>
                    <a:close/>
                    <a:moveTo>
                      <a:pt x="87" y="17"/>
                    </a:moveTo>
                    <a:cubicBezTo>
                      <a:pt x="87" y="19"/>
                      <a:pt x="83" y="20"/>
                      <a:pt x="77" y="23"/>
                    </a:cubicBezTo>
                    <a:cubicBezTo>
                      <a:pt x="71" y="25"/>
                      <a:pt x="61" y="20"/>
                      <a:pt x="60" y="24"/>
                    </a:cubicBezTo>
                    <a:cubicBezTo>
                      <a:pt x="60" y="26"/>
                      <a:pt x="67" y="29"/>
                      <a:pt x="73" y="29"/>
                    </a:cubicBezTo>
                    <a:cubicBezTo>
                      <a:pt x="80" y="29"/>
                      <a:pt x="90" y="23"/>
                      <a:pt x="90" y="21"/>
                    </a:cubicBezTo>
                    <a:cubicBezTo>
                      <a:pt x="90" y="19"/>
                      <a:pt x="94" y="16"/>
                      <a:pt x="92" y="14"/>
                    </a:cubicBezTo>
                    <a:cubicBezTo>
                      <a:pt x="91" y="12"/>
                      <a:pt x="87" y="15"/>
                      <a:pt x="87" y="17"/>
                    </a:cubicBezTo>
                    <a:close/>
                    <a:moveTo>
                      <a:pt x="95" y="8"/>
                    </a:moveTo>
                    <a:cubicBezTo>
                      <a:pt x="91" y="6"/>
                      <a:pt x="88" y="4"/>
                      <a:pt x="93" y="9"/>
                    </a:cubicBezTo>
                    <a:cubicBezTo>
                      <a:pt x="98" y="13"/>
                      <a:pt x="95" y="17"/>
                      <a:pt x="98" y="16"/>
                    </a:cubicBezTo>
                    <a:cubicBezTo>
                      <a:pt x="102" y="15"/>
                      <a:pt x="99" y="10"/>
                      <a:pt x="95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53">
                <a:extLst>
                  <a:ext uri="{FF2B5EF4-FFF2-40B4-BE49-F238E27FC236}">
                    <a16:creationId xmlns:a16="http://schemas.microsoft.com/office/drawing/2014/main" id="{D1AC6BE5-7CE3-4381-9D46-2A02E33A7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782" y="3909118"/>
                <a:ext cx="40151" cy="77793"/>
              </a:xfrm>
              <a:custGeom>
                <a:avLst/>
                <a:gdLst>
                  <a:gd name="T0" fmla="*/ 4 w 17"/>
                  <a:gd name="T1" fmla="*/ 0 h 34"/>
                  <a:gd name="T2" fmla="*/ 1 w 17"/>
                  <a:gd name="T3" fmla="*/ 8 h 34"/>
                  <a:gd name="T4" fmla="*/ 0 w 17"/>
                  <a:gd name="T5" fmla="*/ 19 h 34"/>
                  <a:gd name="T6" fmla="*/ 4 w 17"/>
                  <a:gd name="T7" fmla="*/ 31 h 34"/>
                  <a:gd name="T8" fmla="*/ 17 w 17"/>
                  <a:gd name="T9" fmla="*/ 19 h 34"/>
                  <a:gd name="T10" fmla="*/ 4 w 17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4">
                    <a:moveTo>
                      <a:pt x="4" y="0"/>
                    </a:moveTo>
                    <a:cubicBezTo>
                      <a:pt x="1" y="1"/>
                      <a:pt x="2" y="5"/>
                      <a:pt x="1" y="8"/>
                    </a:cubicBezTo>
                    <a:cubicBezTo>
                      <a:pt x="0" y="11"/>
                      <a:pt x="0" y="14"/>
                      <a:pt x="0" y="19"/>
                    </a:cubicBezTo>
                    <a:cubicBezTo>
                      <a:pt x="1" y="23"/>
                      <a:pt x="0" y="28"/>
                      <a:pt x="4" y="31"/>
                    </a:cubicBezTo>
                    <a:cubicBezTo>
                      <a:pt x="9" y="34"/>
                      <a:pt x="16" y="26"/>
                      <a:pt x="17" y="19"/>
                    </a:cubicBezTo>
                    <a:cubicBezTo>
                      <a:pt x="17" y="13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154">
                <a:extLst>
                  <a:ext uri="{FF2B5EF4-FFF2-40B4-BE49-F238E27FC236}">
                    <a16:creationId xmlns:a16="http://schemas.microsoft.com/office/drawing/2014/main" id="{6E58A02D-A45B-495F-A351-EC4812D21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6428" y="4305611"/>
                <a:ext cx="138020" cy="272275"/>
              </a:xfrm>
              <a:custGeom>
                <a:avLst/>
                <a:gdLst>
                  <a:gd name="T0" fmla="*/ 51 w 60"/>
                  <a:gd name="T1" fmla="*/ 4 h 118"/>
                  <a:gd name="T2" fmla="*/ 48 w 60"/>
                  <a:gd name="T3" fmla="*/ 6 h 118"/>
                  <a:gd name="T4" fmla="*/ 47 w 60"/>
                  <a:gd name="T5" fmla="*/ 12 h 118"/>
                  <a:gd name="T6" fmla="*/ 42 w 60"/>
                  <a:gd name="T7" fmla="*/ 16 h 118"/>
                  <a:gd name="T8" fmla="*/ 38 w 60"/>
                  <a:gd name="T9" fmla="*/ 19 h 118"/>
                  <a:gd name="T10" fmla="*/ 38 w 60"/>
                  <a:gd name="T11" fmla="*/ 23 h 118"/>
                  <a:gd name="T12" fmla="*/ 32 w 60"/>
                  <a:gd name="T13" fmla="*/ 28 h 118"/>
                  <a:gd name="T14" fmla="*/ 21 w 60"/>
                  <a:gd name="T15" fmla="*/ 34 h 118"/>
                  <a:gd name="T16" fmla="*/ 10 w 60"/>
                  <a:gd name="T17" fmla="*/ 36 h 118"/>
                  <a:gd name="T18" fmla="*/ 7 w 60"/>
                  <a:gd name="T19" fmla="*/ 47 h 118"/>
                  <a:gd name="T20" fmla="*/ 8 w 60"/>
                  <a:gd name="T21" fmla="*/ 61 h 118"/>
                  <a:gd name="T22" fmla="*/ 6 w 60"/>
                  <a:gd name="T23" fmla="*/ 78 h 118"/>
                  <a:gd name="T24" fmla="*/ 3 w 60"/>
                  <a:gd name="T25" fmla="*/ 97 h 118"/>
                  <a:gd name="T26" fmla="*/ 8 w 60"/>
                  <a:gd name="T27" fmla="*/ 112 h 118"/>
                  <a:gd name="T28" fmla="*/ 23 w 60"/>
                  <a:gd name="T29" fmla="*/ 116 h 118"/>
                  <a:gd name="T30" fmla="*/ 31 w 60"/>
                  <a:gd name="T31" fmla="*/ 113 h 118"/>
                  <a:gd name="T32" fmla="*/ 42 w 60"/>
                  <a:gd name="T33" fmla="*/ 79 h 118"/>
                  <a:gd name="T34" fmla="*/ 51 w 60"/>
                  <a:gd name="T35" fmla="*/ 47 h 118"/>
                  <a:gd name="T36" fmla="*/ 53 w 60"/>
                  <a:gd name="T37" fmla="*/ 38 h 118"/>
                  <a:gd name="T38" fmla="*/ 55 w 60"/>
                  <a:gd name="T39" fmla="*/ 33 h 118"/>
                  <a:gd name="T40" fmla="*/ 60 w 60"/>
                  <a:gd name="T41" fmla="*/ 32 h 118"/>
                  <a:gd name="T42" fmla="*/ 57 w 60"/>
                  <a:gd name="T43" fmla="*/ 17 h 118"/>
                  <a:gd name="T44" fmla="*/ 51 w 60"/>
                  <a:gd name="T45" fmla="*/ 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118">
                    <a:moveTo>
                      <a:pt x="51" y="4"/>
                    </a:moveTo>
                    <a:cubicBezTo>
                      <a:pt x="50" y="0"/>
                      <a:pt x="49" y="5"/>
                      <a:pt x="48" y="6"/>
                    </a:cubicBezTo>
                    <a:cubicBezTo>
                      <a:pt x="47" y="7"/>
                      <a:pt x="47" y="10"/>
                      <a:pt x="47" y="12"/>
                    </a:cubicBezTo>
                    <a:cubicBezTo>
                      <a:pt x="47" y="14"/>
                      <a:pt x="44" y="16"/>
                      <a:pt x="42" y="16"/>
                    </a:cubicBezTo>
                    <a:cubicBezTo>
                      <a:pt x="40" y="15"/>
                      <a:pt x="37" y="17"/>
                      <a:pt x="38" y="19"/>
                    </a:cubicBezTo>
                    <a:cubicBezTo>
                      <a:pt x="39" y="22"/>
                      <a:pt x="37" y="21"/>
                      <a:pt x="38" y="23"/>
                    </a:cubicBezTo>
                    <a:cubicBezTo>
                      <a:pt x="39" y="26"/>
                      <a:pt x="35" y="28"/>
                      <a:pt x="32" y="28"/>
                    </a:cubicBezTo>
                    <a:cubicBezTo>
                      <a:pt x="28" y="29"/>
                      <a:pt x="24" y="35"/>
                      <a:pt x="21" y="34"/>
                    </a:cubicBezTo>
                    <a:cubicBezTo>
                      <a:pt x="17" y="34"/>
                      <a:pt x="13" y="36"/>
                      <a:pt x="10" y="36"/>
                    </a:cubicBezTo>
                    <a:cubicBezTo>
                      <a:pt x="7" y="36"/>
                      <a:pt x="9" y="42"/>
                      <a:pt x="7" y="47"/>
                    </a:cubicBezTo>
                    <a:cubicBezTo>
                      <a:pt x="5" y="51"/>
                      <a:pt x="6" y="56"/>
                      <a:pt x="8" y="61"/>
                    </a:cubicBezTo>
                    <a:cubicBezTo>
                      <a:pt x="10" y="66"/>
                      <a:pt x="12" y="71"/>
                      <a:pt x="6" y="78"/>
                    </a:cubicBezTo>
                    <a:cubicBezTo>
                      <a:pt x="0" y="85"/>
                      <a:pt x="1" y="92"/>
                      <a:pt x="3" y="97"/>
                    </a:cubicBezTo>
                    <a:cubicBezTo>
                      <a:pt x="5" y="102"/>
                      <a:pt x="5" y="109"/>
                      <a:pt x="8" y="112"/>
                    </a:cubicBezTo>
                    <a:cubicBezTo>
                      <a:pt x="11" y="115"/>
                      <a:pt x="20" y="118"/>
                      <a:pt x="23" y="116"/>
                    </a:cubicBezTo>
                    <a:cubicBezTo>
                      <a:pt x="25" y="113"/>
                      <a:pt x="28" y="116"/>
                      <a:pt x="31" y="113"/>
                    </a:cubicBezTo>
                    <a:cubicBezTo>
                      <a:pt x="34" y="109"/>
                      <a:pt x="38" y="91"/>
                      <a:pt x="42" y="79"/>
                    </a:cubicBezTo>
                    <a:cubicBezTo>
                      <a:pt x="47" y="67"/>
                      <a:pt x="52" y="51"/>
                      <a:pt x="51" y="47"/>
                    </a:cubicBezTo>
                    <a:cubicBezTo>
                      <a:pt x="51" y="44"/>
                      <a:pt x="54" y="42"/>
                      <a:pt x="53" y="38"/>
                    </a:cubicBezTo>
                    <a:cubicBezTo>
                      <a:pt x="51" y="35"/>
                      <a:pt x="53" y="31"/>
                      <a:pt x="55" y="33"/>
                    </a:cubicBezTo>
                    <a:cubicBezTo>
                      <a:pt x="57" y="36"/>
                      <a:pt x="59" y="36"/>
                      <a:pt x="60" y="32"/>
                    </a:cubicBezTo>
                    <a:cubicBezTo>
                      <a:pt x="60" y="29"/>
                      <a:pt x="57" y="23"/>
                      <a:pt x="57" y="17"/>
                    </a:cubicBezTo>
                    <a:cubicBezTo>
                      <a:pt x="56" y="12"/>
                      <a:pt x="52" y="7"/>
                      <a:pt x="51" y="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155">
                <a:extLst>
                  <a:ext uri="{FF2B5EF4-FFF2-40B4-BE49-F238E27FC236}">
                    <a16:creationId xmlns:a16="http://schemas.microsoft.com/office/drawing/2014/main" id="{D690C938-9EED-4175-AC93-193D7A0CDA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1409" y="3729692"/>
                <a:ext cx="222086" cy="133001"/>
              </a:xfrm>
              <a:custGeom>
                <a:avLst/>
                <a:gdLst>
                  <a:gd name="T0" fmla="*/ 68 w 96"/>
                  <a:gd name="T1" fmla="*/ 2 h 58"/>
                  <a:gd name="T2" fmla="*/ 52 w 96"/>
                  <a:gd name="T3" fmla="*/ 3 h 58"/>
                  <a:gd name="T4" fmla="*/ 40 w 96"/>
                  <a:gd name="T5" fmla="*/ 14 h 58"/>
                  <a:gd name="T6" fmla="*/ 34 w 96"/>
                  <a:gd name="T7" fmla="*/ 16 h 58"/>
                  <a:gd name="T8" fmla="*/ 23 w 96"/>
                  <a:gd name="T9" fmla="*/ 14 h 58"/>
                  <a:gd name="T10" fmla="*/ 13 w 96"/>
                  <a:gd name="T11" fmla="*/ 13 h 58"/>
                  <a:gd name="T12" fmla="*/ 7 w 96"/>
                  <a:gd name="T13" fmla="*/ 12 h 58"/>
                  <a:gd name="T14" fmla="*/ 4 w 96"/>
                  <a:gd name="T15" fmla="*/ 15 h 58"/>
                  <a:gd name="T16" fmla="*/ 4 w 96"/>
                  <a:gd name="T17" fmla="*/ 19 h 58"/>
                  <a:gd name="T18" fmla="*/ 0 w 96"/>
                  <a:gd name="T19" fmla="*/ 22 h 58"/>
                  <a:gd name="T20" fmla="*/ 1 w 96"/>
                  <a:gd name="T21" fmla="*/ 26 h 58"/>
                  <a:gd name="T22" fmla="*/ 3 w 96"/>
                  <a:gd name="T23" fmla="*/ 39 h 58"/>
                  <a:gd name="T24" fmla="*/ 6 w 96"/>
                  <a:gd name="T25" fmla="*/ 51 h 58"/>
                  <a:gd name="T26" fmla="*/ 21 w 96"/>
                  <a:gd name="T27" fmla="*/ 49 h 58"/>
                  <a:gd name="T28" fmla="*/ 31 w 96"/>
                  <a:gd name="T29" fmla="*/ 46 h 58"/>
                  <a:gd name="T30" fmla="*/ 40 w 96"/>
                  <a:gd name="T31" fmla="*/ 42 h 58"/>
                  <a:gd name="T32" fmla="*/ 48 w 96"/>
                  <a:gd name="T33" fmla="*/ 41 h 58"/>
                  <a:gd name="T34" fmla="*/ 54 w 96"/>
                  <a:gd name="T35" fmla="*/ 36 h 58"/>
                  <a:gd name="T36" fmla="*/ 71 w 96"/>
                  <a:gd name="T37" fmla="*/ 31 h 58"/>
                  <a:gd name="T38" fmla="*/ 79 w 96"/>
                  <a:gd name="T39" fmla="*/ 23 h 58"/>
                  <a:gd name="T40" fmla="*/ 86 w 96"/>
                  <a:gd name="T41" fmla="*/ 20 h 58"/>
                  <a:gd name="T42" fmla="*/ 76 w 96"/>
                  <a:gd name="T43" fmla="*/ 0 h 58"/>
                  <a:gd name="T44" fmla="*/ 68 w 96"/>
                  <a:gd name="T45" fmla="*/ 2 h 58"/>
                  <a:gd name="T46" fmla="*/ 88 w 96"/>
                  <a:gd name="T47" fmla="*/ 55 h 58"/>
                  <a:gd name="T48" fmla="*/ 96 w 96"/>
                  <a:gd name="T49" fmla="*/ 54 h 58"/>
                  <a:gd name="T50" fmla="*/ 88 w 96"/>
                  <a:gd name="T51" fmla="*/ 5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58">
                    <a:moveTo>
                      <a:pt x="68" y="2"/>
                    </a:moveTo>
                    <a:cubicBezTo>
                      <a:pt x="64" y="3"/>
                      <a:pt x="54" y="2"/>
                      <a:pt x="52" y="3"/>
                    </a:cubicBezTo>
                    <a:cubicBezTo>
                      <a:pt x="51" y="4"/>
                      <a:pt x="41" y="11"/>
                      <a:pt x="40" y="14"/>
                    </a:cubicBezTo>
                    <a:cubicBezTo>
                      <a:pt x="38" y="17"/>
                      <a:pt x="36" y="17"/>
                      <a:pt x="34" y="16"/>
                    </a:cubicBezTo>
                    <a:cubicBezTo>
                      <a:pt x="32" y="14"/>
                      <a:pt x="24" y="15"/>
                      <a:pt x="23" y="14"/>
                    </a:cubicBezTo>
                    <a:cubicBezTo>
                      <a:pt x="22" y="13"/>
                      <a:pt x="16" y="13"/>
                      <a:pt x="13" y="13"/>
                    </a:cubicBezTo>
                    <a:cubicBezTo>
                      <a:pt x="10" y="14"/>
                      <a:pt x="9" y="12"/>
                      <a:pt x="7" y="12"/>
                    </a:cubicBezTo>
                    <a:cubicBezTo>
                      <a:pt x="6" y="13"/>
                      <a:pt x="4" y="14"/>
                      <a:pt x="4" y="15"/>
                    </a:cubicBezTo>
                    <a:cubicBezTo>
                      <a:pt x="3" y="16"/>
                      <a:pt x="4" y="19"/>
                      <a:pt x="4" y="19"/>
                    </a:cubicBezTo>
                    <a:cubicBezTo>
                      <a:pt x="4" y="20"/>
                      <a:pt x="2" y="20"/>
                      <a:pt x="0" y="22"/>
                    </a:cubicBezTo>
                    <a:cubicBezTo>
                      <a:pt x="1" y="23"/>
                      <a:pt x="1" y="25"/>
                      <a:pt x="1" y="26"/>
                    </a:cubicBezTo>
                    <a:cubicBezTo>
                      <a:pt x="0" y="29"/>
                      <a:pt x="1" y="36"/>
                      <a:pt x="3" y="39"/>
                    </a:cubicBezTo>
                    <a:cubicBezTo>
                      <a:pt x="6" y="43"/>
                      <a:pt x="5" y="50"/>
                      <a:pt x="6" y="51"/>
                    </a:cubicBezTo>
                    <a:cubicBezTo>
                      <a:pt x="7" y="52"/>
                      <a:pt x="17" y="52"/>
                      <a:pt x="21" y="49"/>
                    </a:cubicBezTo>
                    <a:cubicBezTo>
                      <a:pt x="25" y="47"/>
                      <a:pt x="28" y="46"/>
                      <a:pt x="31" y="46"/>
                    </a:cubicBezTo>
                    <a:cubicBezTo>
                      <a:pt x="34" y="46"/>
                      <a:pt x="39" y="43"/>
                      <a:pt x="40" y="42"/>
                    </a:cubicBezTo>
                    <a:cubicBezTo>
                      <a:pt x="41" y="40"/>
                      <a:pt x="46" y="40"/>
                      <a:pt x="48" y="41"/>
                    </a:cubicBezTo>
                    <a:cubicBezTo>
                      <a:pt x="50" y="41"/>
                      <a:pt x="52" y="39"/>
                      <a:pt x="54" y="36"/>
                    </a:cubicBezTo>
                    <a:cubicBezTo>
                      <a:pt x="56" y="34"/>
                      <a:pt x="64" y="33"/>
                      <a:pt x="71" y="31"/>
                    </a:cubicBezTo>
                    <a:cubicBezTo>
                      <a:pt x="79" y="28"/>
                      <a:pt x="77" y="25"/>
                      <a:pt x="79" y="23"/>
                    </a:cubicBezTo>
                    <a:cubicBezTo>
                      <a:pt x="80" y="21"/>
                      <a:pt x="82" y="21"/>
                      <a:pt x="86" y="20"/>
                    </a:cubicBezTo>
                    <a:cubicBezTo>
                      <a:pt x="82" y="13"/>
                      <a:pt x="78" y="4"/>
                      <a:pt x="76" y="0"/>
                    </a:cubicBezTo>
                    <a:cubicBezTo>
                      <a:pt x="72" y="1"/>
                      <a:pt x="69" y="2"/>
                      <a:pt x="68" y="2"/>
                    </a:cubicBezTo>
                    <a:close/>
                    <a:moveTo>
                      <a:pt x="88" y="55"/>
                    </a:moveTo>
                    <a:cubicBezTo>
                      <a:pt x="90" y="58"/>
                      <a:pt x="96" y="55"/>
                      <a:pt x="96" y="54"/>
                    </a:cubicBezTo>
                    <a:cubicBezTo>
                      <a:pt x="96" y="53"/>
                      <a:pt x="85" y="52"/>
                      <a:pt x="88" y="5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156">
                <a:extLst>
                  <a:ext uri="{FF2B5EF4-FFF2-40B4-BE49-F238E27FC236}">
                    <a16:creationId xmlns:a16="http://schemas.microsoft.com/office/drawing/2014/main" id="{C0EC4DF2-1FD8-44ED-9A2C-5465F067D4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707" y="4192686"/>
                <a:ext cx="151822" cy="107906"/>
              </a:xfrm>
              <a:custGeom>
                <a:avLst/>
                <a:gdLst>
                  <a:gd name="T0" fmla="*/ 1 w 66"/>
                  <a:gd name="T1" fmla="*/ 2 h 47"/>
                  <a:gd name="T2" fmla="*/ 11 w 66"/>
                  <a:gd name="T3" fmla="*/ 13 h 47"/>
                  <a:gd name="T4" fmla="*/ 1 w 66"/>
                  <a:gd name="T5" fmla="*/ 2 h 47"/>
                  <a:gd name="T6" fmla="*/ 16 w 66"/>
                  <a:gd name="T7" fmla="*/ 12 h 47"/>
                  <a:gd name="T8" fmla="*/ 23 w 66"/>
                  <a:gd name="T9" fmla="*/ 17 h 47"/>
                  <a:gd name="T10" fmla="*/ 16 w 66"/>
                  <a:gd name="T11" fmla="*/ 12 h 47"/>
                  <a:gd name="T12" fmla="*/ 43 w 66"/>
                  <a:gd name="T13" fmla="*/ 26 h 47"/>
                  <a:gd name="T14" fmla="*/ 32 w 66"/>
                  <a:gd name="T15" fmla="*/ 20 h 47"/>
                  <a:gd name="T16" fmla="*/ 43 w 66"/>
                  <a:gd name="T17" fmla="*/ 26 h 47"/>
                  <a:gd name="T18" fmla="*/ 41 w 66"/>
                  <a:gd name="T19" fmla="*/ 34 h 47"/>
                  <a:gd name="T20" fmla="*/ 50 w 66"/>
                  <a:gd name="T21" fmla="*/ 38 h 47"/>
                  <a:gd name="T22" fmla="*/ 41 w 66"/>
                  <a:gd name="T23" fmla="*/ 34 h 47"/>
                  <a:gd name="T24" fmla="*/ 56 w 66"/>
                  <a:gd name="T25" fmla="*/ 42 h 47"/>
                  <a:gd name="T26" fmla="*/ 63 w 66"/>
                  <a:gd name="T27" fmla="*/ 45 h 47"/>
                  <a:gd name="T28" fmla="*/ 56 w 66"/>
                  <a:gd name="T29" fmla="*/ 42 h 47"/>
                  <a:gd name="T30" fmla="*/ 50 w 66"/>
                  <a:gd name="T31" fmla="*/ 26 h 47"/>
                  <a:gd name="T32" fmla="*/ 56 w 66"/>
                  <a:gd name="T33" fmla="*/ 37 h 47"/>
                  <a:gd name="T34" fmla="*/ 50 w 66"/>
                  <a:gd name="T3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47">
                    <a:moveTo>
                      <a:pt x="1" y="2"/>
                    </a:moveTo>
                    <a:cubicBezTo>
                      <a:pt x="0" y="4"/>
                      <a:pt x="8" y="15"/>
                      <a:pt x="11" y="13"/>
                    </a:cubicBezTo>
                    <a:cubicBezTo>
                      <a:pt x="16" y="10"/>
                      <a:pt x="1" y="0"/>
                      <a:pt x="1" y="2"/>
                    </a:cubicBezTo>
                    <a:close/>
                    <a:moveTo>
                      <a:pt x="16" y="12"/>
                    </a:moveTo>
                    <a:cubicBezTo>
                      <a:pt x="16" y="13"/>
                      <a:pt x="22" y="18"/>
                      <a:pt x="23" y="17"/>
                    </a:cubicBezTo>
                    <a:cubicBezTo>
                      <a:pt x="24" y="16"/>
                      <a:pt x="16" y="10"/>
                      <a:pt x="16" y="12"/>
                    </a:cubicBezTo>
                    <a:close/>
                    <a:moveTo>
                      <a:pt x="43" y="26"/>
                    </a:moveTo>
                    <a:cubicBezTo>
                      <a:pt x="45" y="25"/>
                      <a:pt x="32" y="18"/>
                      <a:pt x="32" y="20"/>
                    </a:cubicBezTo>
                    <a:cubicBezTo>
                      <a:pt x="31" y="22"/>
                      <a:pt x="41" y="27"/>
                      <a:pt x="43" y="26"/>
                    </a:cubicBezTo>
                    <a:close/>
                    <a:moveTo>
                      <a:pt x="41" y="34"/>
                    </a:moveTo>
                    <a:cubicBezTo>
                      <a:pt x="42" y="37"/>
                      <a:pt x="47" y="39"/>
                      <a:pt x="50" y="38"/>
                    </a:cubicBezTo>
                    <a:cubicBezTo>
                      <a:pt x="52" y="37"/>
                      <a:pt x="41" y="30"/>
                      <a:pt x="41" y="34"/>
                    </a:cubicBezTo>
                    <a:close/>
                    <a:moveTo>
                      <a:pt x="56" y="42"/>
                    </a:moveTo>
                    <a:cubicBezTo>
                      <a:pt x="56" y="42"/>
                      <a:pt x="61" y="47"/>
                      <a:pt x="63" y="45"/>
                    </a:cubicBezTo>
                    <a:cubicBezTo>
                      <a:pt x="66" y="44"/>
                      <a:pt x="55" y="40"/>
                      <a:pt x="56" y="42"/>
                    </a:cubicBezTo>
                    <a:close/>
                    <a:moveTo>
                      <a:pt x="50" y="26"/>
                    </a:moveTo>
                    <a:cubicBezTo>
                      <a:pt x="48" y="30"/>
                      <a:pt x="55" y="36"/>
                      <a:pt x="56" y="37"/>
                    </a:cubicBezTo>
                    <a:cubicBezTo>
                      <a:pt x="57" y="37"/>
                      <a:pt x="51" y="23"/>
                      <a:pt x="50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157">
                <a:extLst>
                  <a:ext uri="{FF2B5EF4-FFF2-40B4-BE49-F238E27FC236}">
                    <a16:creationId xmlns:a16="http://schemas.microsoft.com/office/drawing/2014/main" id="{1D49F763-ABA5-49BF-8A69-C142D4C404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707" y="4192686"/>
                <a:ext cx="151822" cy="107906"/>
              </a:xfrm>
              <a:custGeom>
                <a:avLst/>
                <a:gdLst>
                  <a:gd name="T0" fmla="*/ 1 w 66"/>
                  <a:gd name="T1" fmla="*/ 2 h 47"/>
                  <a:gd name="T2" fmla="*/ 11 w 66"/>
                  <a:gd name="T3" fmla="*/ 13 h 47"/>
                  <a:gd name="T4" fmla="*/ 1 w 66"/>
                  <a:gd name="T5" fmla="*/ 2 h 47"/>
                  <a:gd name="T6" fmla="*/ 16 w 66"/>
                  <a:gd name="T7" fmla="*/ 12 h 47"/>
                  <a:gd name="T8" fmla="*/ 23 w 66"/>
                  <a:gd name="T9" fmla="*/ 17 h 47"/>
                  <a:gd name="T10" fmla="*/ 16 w 66"/>
                  <a:gd name="T11" fmla="*/ 12 h 47"/>
                  <a:gd name="T12" fmla="*/ 43 w 66"/>
                  <a:gd name="T13" fmla="*/ 26 h 47"/>
                  <a:gd name="T14" fmla="*/ 32 w 66"/>
                  <a:gd name="T15" fmla="*/ 20 h 47"/>
                  <a:gd name="T16" fmla="*/ 43 w 66"/>
                  <a:gd name="T17" fmla="*/ 26 h 47"/>
                  <a:gd name="T18" fmla="*/ 41 w 66"/>
                  <a:gd name="T19" fmla="*/ 34 h 47"/>
                  <a:gd name="T20" fmla="*/ 50 w 66"/>
                  <a:gd name="T21" fmla="*/ 38 h 47"/>
                  <a:gd name="T22" fmla="*/ 41 w 66"/>
                  <a:gd name="T23" fmla="*/ 34 h 47"/>
                  <a:gd name="T24" fmla="*/ 56 w 66"/>
                  <a:gd name="T25" fmla="*/ 42 h 47"/>
                  <a:gd name="T26" fmla="*/ 63 w 66"/>
                  <a:gd name="T27" fmla="*/ 45 h 47"/>
                  <a:gd name="T28" fmla="*/ 56 w 66"/>
                  <a:gd name="T29" fmla="*/ 42 h 47"/>
                  <a:gd name="T30" fmla="*/ 50 w 66"/>
                  <a:gd name="T31" fmla="*/ 26 h 47"/>
                  <a:gd name="T32" fmla="*/ 56 w 66"/>
                  <a:gd name="T33" fmla="*/ 37 h 47"/>
                  <a:gd name="T34" fmla="*/ 50 w 66"/>
                  <a:gd name="T3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47">
                    <a:moveTo>
                      <a:pt x="1" y="2"/>
                    </a:moveTo>
                    <a:cubicBezTo>
                      <a:pt x="0" y="4"/>
                      <a:pt x="8" y="15"/>
                      <a:pt x="11" y="13"/>
                    </a:cubicBezTo>
                    <a:cubicBezTo>
                      <a:pt x="16" y="10"/>
                      <a:pt x="1" y="0"/>
                      <a:pt x="1" y="2"/>
                    </a:cubicBezTo>
                    <a:close/>
                    <a:moveTo>
                      <a:pt x="16" y="12"/>
                    </a:moveTo>
                    <a:cubicBezTo>
                      <a:pt x="16" y="13"/>
                      <a:pt x="22" y="18"/>
                      <a:pt x="23" y="17"/>
                    </a:cubicBezTo>
                    <a:cubicBezTo>
                      <a:pt x="24" y="16"/>
                      <a:pt x="16" y="10"/>
                      <a:pt x="16" y="12"/>
                    </a:cubicBezTo>
                    <a:close/>
                    <a:moveTo>
                      <a:pt x="43" y="26"/>
                    </a:moveTo>
                    <a:cubicBezTo>
                      <a:pt x="45" y="25"/>
                      <a:pt x="32" y="18"/>
                      <a:pt x="32" y="20"/>
                    </a:cubicBezTo>
                    <a:cubicBezTo>
                      <a:pt x="31" y="22"/>
                      <a:pt x="41" y="27"/>
                      <a:pt x="43" y="26"/>
                    </a:cubicBezTo>
                    <a:close/>
                    <a:moveTo>
                      <a:pt x="41" y="34"/>
                    </a:moveTo>
                    <a:cubicBezTo>
                      <a:pt x="42" y="37"/>
                      <a:pt x="47" y="39"/>
                      <a:pt x="50" y="38"/>
                    </a:cubicBezTo>
                    <a:cubicBezTo>
                      <a:pt x="52" y="37"/>
                      <a:pt x="41" y="30"/>
                      <a:pt x="41" y="34"/>
                    </a:cubicBezTo>
                    <a:close/>
                    <a:moveTo>
                      <a:pt x="56" y="42"/>
                    </a:moveTo>
                    <a:cubicBezTo>
                      <a:pt x="56" y="42"/>
                      <a:pt x="61" y="47"/>
                      <a:pt x="63" y="45"/>
                    </a:cubicBezTo>
                    <a:cubicBezTo>
                      <a:pt x="66" y="44"/>
                      <a:pt x="55" y="40"/>
                      <a:pt x="56" y="42"/>
                    </a:cubicBezTo>
                    <a:close/>
                    <a:moveTo>
                      <a:pt x="50" y="26"/>
                    </a:moveTo>
                    <a:cubicBezTo>
                      <a:pt x="48" y="30"/>
                      <a:pt x="55" y="36"/>
                      <a:pt x="56" y="37"/>
                    </a:cubicBezTo>
                    <a:cubicBezTo>
                      <a:pt x="57" y="37"/>
                      <a:pt x="51" y="23"/>
                      <a:pt x="50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159">
                <a:extLst>
                  <a:ext uri="{FF2B5EF4-FFF2-40B4-BE49-F238E27FC236}">
                    <a16:creationId xmlns:a16="http://schemas.microsoft.com/office/drawing/2014/main" id="{78A22E5E-B55A-437C-B6A5-35EB30C1F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88774" y="4773623"/>
                <a:ext cx="232124" cy="276040"/>
              </a:xfrm>
              <a:custGeom>
                <a:avLst/>
                <a:gdLst>
                  <a:gd name="T0" fmla="*/ 62 w 101"/>
                  <a:gd name="T1" fmla="*/ 58 h 120"/>
                  <a:gd name="T2" fmla="*/ 56 w 101"/>
                  <a:gd name="T3" fmla="*/ 60 h 120"/>
                  <a:gd name="T4" fmla="*/ 48 w 101"/>
                  <a:gd name="T5" fmla="*/ 56 h 120"/>
                  <a:gd name="T6" fmla="*/ 44 w 101"/>
                  <a:gd name="T7" fmla="*/ 63 h 120"/>
                  <a:gd name="T8" fmla="*/ 37 w 101"/>
                  <a:gd name="T9" fmla="*/ 75 h 120"/>
                  <a:gd name="T10" fmla="*/ 15 w 101"/>
                  <a:gd name="T11" fmla="*/ 89 h 120"/>
                  <a:gd name="T12" fmla="*/ 5 w 101"/>
                  <a:gd name="T13" fmla="*/ 99 h 120"/>
                  <a:gd name="T14" fmla="*/ 3 w 101"/>
                  <a:gd name="T15" fmla="*/ 108 h 120"/>
                  <a:gd name="T16" fmla="*/ 10 w 101"/>
                  <a:gd name="T17" fmla="*/ 111 h 120"/>
                  <a:gd name="T18" fmla="*/ 16 w 101"/>
                  <a:gd name="T19" fmla="*/ 113 h 120"/>
                  <a:gd name="T20" fmla="*/ 31 w 101"/>
                  <a:gd name="T21" fmla="*/ 110 h 120"/>
                  <a:gd name="T22" fmla="*/ 36 w 101"/>
                  <a:gd name="T23" fmla="*/ 100 h 120"/>
                  <a:gd name="T24" fmla="*/ 40 w 101"/>
                  <a:gd name="T25" fmla="*/ 92 h 120"/>
                  <a:gd name="T26" fmla="*/ 49 w 101"/>
                  <a:gd name="T27" fmla="*/ 87 h 120"/>
                  <a:gd name="T28" fmla="*/ 52 w 101"/>
                  <a:gd name="T29" fmla="*/ 82 h 120"/>
                  <a:gd name="T30" fmla="*/ 57 w 101"/>
                  <a:gd name="T31" fmla="*/ 75 h 120"/>
                  <a:gd name="T32" fmla="*/ 64 w 101"/>
                  <a:gd name="T33" fmla="*/ 64 h 120"/>
                  <a:gd name="T34" fmla="*/ 62 w 101"/>
                  <a:gd name="T35" fmla="*/ 58 h 120"/>
                  <a:gd name="T36" fmla="*/ 11 w 101"/>
                  <a:gd name="T37" fmla="*/ 119 h 120"/>
                  <a:gd name="T38" fmla="*/ 14 w 101"/>
                  <a:gd name="T39" fmla="*/ 116 h 120"/>
                  <a:gd name="T40" fmla="*/ 11 w 101"/>
                  <a:gd name="T41" fmla="*/ 119 h 120"/>
                  <a:gd name="T42" fmla="*/ 92 w 101"/>
                  <a:gd name="T43" fmla="*/ 29 h 120"/>
                  <a:gd name="T44" fmla="*/ 84 w 101"/>
                  <a:gd name="T45" fmla="*/ 28 h 120"/>
                  <a:gd name="T46" fmla="*/ 79 w 101"/>
                  <a:gd name="T47" fmla="*/ 23 h 120"/>
                  <a:gd name="T48" fmla="*/ 75 w 101"/>
                  <a:gd name="T49" fmla="*/ 17 h 120"/>
                  <a:gd name="T50" fmla="*/ 75 w 101"/>
                  <a:gd name="T51" fmla="*/ 21 h 120"/>
                  <a:gd name="T52" fmla="*/ 72 w 101"/>
                  <a:gd name="T53" fmla="*/ 20 h 120"/>
                  <a:gd name="T54" fmla="*/ 69 w 101"/>
                  <a:gd name="T55" fmla="*/ 14 h 120"/>
                  <a:gd name="T56" fmla="*/ 66 w 101"/>
                  <a:gd name="T57" fmla="*/ 7 h 120"/>
                  <a:gd name="T58" fmla="*/ 56 w 101"/>
                  <a:gd name="T59" fmla="*/ 0 h 120"/>
                  <a:gd name="T60" fmla="*/ 58 w 101"/>
                  <a:gd name="T61" fmla="*/ 8 h 120"/>
                  <a:gd name="T62" fmla="*/ 64 w 101"/>
                  <a:gd name="T63" fmla="*/ 14 h 120"/>
                  <a:gd name="T64" fmla="*/ 69 w 101"/>
                  <a:gd name="T65" fmla="*/ 20 h 120"/>
                  <a:gd name="T66" fmla="*/ 67 w 101"/>
                  <a:gd name="T67" fmla="*/ 32 h 120"/>
                  <a:gd name="T68" fmla="*/ 61 w 101"/>
                  <a:gd name="T69" fmla="*/ 40 h 120"/>
                  <a:gd name="T70" fmla="*/ 72 w 101"/>
                  <a:gd name="T71" fmla="*/ 49 h 120"/>
                  <a:gd name="T72" fmla="*/ 69 w 101"/>
                  <a:gd name="T73" fmla="*/ 62 h 120"/>
                  <a:gd name="T74" fmla="*/ 77 w 101"/>
                  <a:gd name="T75" fmla="*/ 63 h 120"/>
                  <a:gd name="T76" fmla="*/ 85 w 101"/>
                  <a:gd name="T77" fmla="*/ 51 h 120"/>
                  <a:gd name="T78" fmla="*/ 88 w 101"/>
                  <a:gd name="T79" fmla="*/ 42 h 120"/>
                  <a:gd name="T80" fmla="*/ 93 w 101"/>
                  <a:gd name="T81" fmla="*/ 40 h 120"/>
                  <a:gd name="T82" fmla="*/ 97 w 101"/>
                  <a:gd name="T83" fmla="*/ 36 h 120"/>
                  <a:gd name="T84" fmla="*/ 99 w 101"/>
                  <a:gd name="T85" fmla="*/ 29 h 120"/>
                  <a:gd name="T86" fmla="*/ 92 w 101"/>
                  <a:gd name="T87" fmla="*/ 2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120">
                    <a:moveTo>
                      <a:pt x="62" y="58"/>
                    </a:moveTo>
                    <a:cubicBezTo>
                      <a:pt x="60" y="56"/>
                      <a:pt x="59" y="58"/>
                      <a:pt x="56" y="60"/>
                    </a:cubicBezTo>
                    <a:cubicBezTo>
                      <a:pt x="53" y="61"/>
                      <a:pt x="52" y="54"/>
                      <a:pt x="48" y="56"/>
                    </a:cubicBezTo>
                    <a:cubicBezTo>
                      <a:pt x="45" y="59"/>
                      <a:pt x="48" y="60"/>
                      <a:pt x="44" y="63"/>
                    </a:cubicBezTo>
                    <a:cubicBezTo>
                      <a:pt x="40" y="67"/>
                      <a:pt x="42" y="68"/>
                      <a:pt x="37" y="75"/>
                    </a:cubicBezTo>
                    <a:cubicBezTo>
                      <a:pt x="33" y="82"/>
                      <a:pt x="18" y="85"/>
                      <a:pt x="15" y="89"/>
                    </a:cubicBezTo>
                    <a:cubicBezTo>
                      <a:pt x="13" y="93"/>
                      <a:pt x="5" y="96"/>
                      <a:pt x="5" y="99"/>
                    </a:cubicBezTo>
                    <a:cubicBezTo>
                      <a:pt x="5" y="102"/>
                      <a:pt x="0" y="104"/>
                      <a:pt x="3" y="108"/>
                    </a:cubicBezTo>
                    <a:cubicBezTo>
                      <a:pt x="5" y="111"/>
                      <a:pt x="8" y="108"/>
                      <a:pt x="10" y="111"/>
                    </a:cubicBezTo>
                    <a:cubicBezTo>
                      <a:pt x="13" y="113"/>
                      <a:pt x="15" y="111"/>
                      <a:pt x="16" y="113"/>
                    </a:cubicBezTo>
                    <a:cubicBezTo>
                      <a:pt x="17" y="115"/>
                      <a:pt x="25" y="115"/>
                      <a:pt x="31" y="110"/>
                    </a:cubicBezTo>
                    <a:cubicBezTo>
                      <a:pt x="37" y="104"/>
                      <a:pt x="34" y="102"/>
                      <a:pt x="36" y="100"/>
                    </a:cubicBezTo>
                    <a:cubicBezTo>
                      <a:pt x="39" y="99"/>
                      <a:pt x="39" y="95"/>
                      <a:pt x="40" y="92"/>
                    </a:cubicBezTo>
                    <a:cubicBezTo>
                      <a:pt x="42" y="89"/>
                      <a:pt x="43" y="87"/>
                      <a:pt x="49" y="87"/>
                    </a:cubicBezTo>
                    <a:cubicBezTo>
                      <a:pt x="56" y="87"/>
                      <a:pt x="52" y="85"/>
                      <a:pt x="52" y="82"/>
                    </a:cubicBezTo>
                    <a:cubicBezTo>
                      <a:pt x="52" y="79"/>
                      <a:pt x="57" y="79"/>
                      <a:pt x="57" y="75"/>
                    </a:cubicBezTo>
                    <a:cubicBezTo>
                      <a:pt x="57" y="71"/>
                      <a:pt x="65" y="67"/>
                      <a:pt x="64" y="64"/>
                    </a:cubicBezTo>
                    <a:cubicBezTo>
                      <a:pt x="62" y="61"/>
                      <a:pt x="65" y="59"/>
                      <a:pt x="62" y="58"/>
                    </a:cubicBezTo>
                    <a:close/>
                    <a:moveTo>
                      <a:pt x="11" y="119"/>
                    </a:moveTo>
                    <a:cubicBezTo>
                      <a:pt x="12" y="120"/>
                      <a:pt x="16" y="118"/>
                      <a:pt x="14" y="116"/>
                    </a:cubicBezTo>
                    <a:cubicBezTo>
                      <a:pt x="12" y="113"/>
                      <a:pt x="8" y="118"/>
                      <a:pt x="11" y="119"/>
                    </a:cubicBezTo>
                    <a:close/>
                    <a:moveTo>
                      <a:pt x="92" y="29"/>
                    </a:moveTo>
                    <a:cubicBezTo>
                      <a:pt x="90" y="32"/>
                      <a:pt x="87" y="28"/>
                      <a:pt x="84" y="28"/>
                    </a:cubicBezTo>
                    <a:cubicBezTo>
                      <a:pt x="81" y="28"/>
                      <a:pt x="79" y="26"/>
                      <a:pt x="79" y="23"/>
                    </a:cubicBezTo>
                    <a:cubicBezTo>
                      <a:pt x="79" y="21"/>
                      <a:pt x="78" y="17"/>
                      <a:pt x="75" y="17"/>
                    </a:cubicBezTo>
                    <a:cubicBezTo>
                      <a:pt x="72" y="17"/>
                      <a:pt x="76" y="20"/>
                      <a:pt x="75" y="21"/>
                    </a:cubicBezTo>
                    <a:cubicBezTo>
                      <a:pt x="74" y="23"/>
                      <a:pt x="73" y="20"/>
                      <a:pt x="72" y="20"/>
                    </a:cubicBezTo>
                    <a:cubicBezTo>
                      <a:pt x="70" y="20"/>
                      <a:pt x="69" y="18"/>
                      <a:pt x="69" y="14"/>
                    </a:cubicBezTo>
                    <a:cubicBezTo>
                      <a:pt x="69" y="11"/>
                      <a:pt x="66" y="11"/>
                      <a:pt x="66" y="7"/>
                    </a:cubicBezTo>
                    <a:cubicBezTo>
                      <a:pt x="66" y="3"/>
                      <a:pt x="59" y="0"/>
                      <a:pt x="56" y="0"/>
                    </a:cubicBezTo>
                    <a:cubicBezTo>
                      <a:pt x="52" y="0"/>
                      <a:pt x="57" y="6"/>
                      <a:pt x="58" y="8"/>
                    </a:cubicBezTo>
                    <a:cubicBezTo>
                      <a:pt x="60" y="10"/>
                      <a:pt x="64" y="12"/>
                      <a:pt x="64" y="14"/>
                    </a:cubicBezTo>
                    <a:cubicBezTo>
                      <a:pt x="64" y="16"/>
                      <a:pt x="67" y="20"/>
                      <a:pt x="69" y="20"/>
                    </a:cubicBezTo>
                    <a:cubicBezTo>
                      <a:pt x="71" y="21"/>
                      <a:pt x="67" y="27"/>
                      <a:pt x="67" y="32"/>
                    </a:cubicBezTo>
                    <a:cubicBezTo>
                      <a:pt x="67" y="37"/>
                      <a:pt x="64" y="36"/>
                      <a:pt x="61" y="40"/>
                    </a:cubicBezTo>
                    <a:cubicBezTo>
                      <a:pt x="58" y="43"/>
                      <a:pt x="68" y="46"/>
                      <a:pt x="72" y="49"/>
                    </a:cubicBezTo>
                    <a:cubicBezTo>
                      <a:pt x="75" y="52"/>
                      <a:pt x="68" y="60"/>
                      <a:pt x="69" y="62"/>
                    </a:cubicBezTo>
                    <a:cubicBezTo>
                      <a:pt x="70" y="63"/>
                      <a:pt x="72" y="64"/>
                      <a:pt x="77" y="63"/>
                    </a:cubicBezTo>
                    <a:cubicBezTo>
                      <a:pt x="81" y="62"/>
                      <a:pt x="83" y="53"/>
                      <a:pt x="85" y="51"/>
                    </a:cubicBezTo>
                    <a:cubicBezTo>
                      <a:pt x="88" y="48"/>
                      <a:pt x="87" y="44"/>
                      <a:pt x="88" y="42"/>
                    </a:cubicBezTo>
                    <a:cubicBezTo>
                      <a:pt x="89" y="40"/>
                      <a:pt x="91" y="40"/>
                      <a:pt x="93" y="40"/>
                    </a:cubicBezTo>
                    <a:cubicBezTo>
                      <a:pt x="95" y="40"/>
                      <a:pt x="94" y="36"/>
                      <a:pt x="97" y="36"/>
                    </a:cubicBezTo>
                    <a:cubicBezTo>
                      <a:pt x="99" y="36"/>
                      <a:pt x="98" y="32"/>
                      <a:pt x="99" y="29"/>
                    </a:cubicBezTo>
                    <a:cubicBezTo>
                      <a:pt x="101" y="25"/>
                      <a:pt x="93" y="26"/>
                      <a:pt x="92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160">
                <a:extLst>
                  <a:ext uri="{FF2B5EF4-FFF2-40B4-BE49-F238E27FC236}">
                    <a16:creationId xmlns:a16="http://schemas.microsoft.com/office/drawing/2014/main" id="{B3FDE063-B562-4A8D-9AC2-F244D4C37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872" y="3237839"/>
                <a:ext cx="264747" cy="168133"/>
              </a:xfrm>
              <a:custGeom>
                <a:avLst/>
                <a:gdLst>
                  <a:gd name="T0" fmla="*/ 115 w 115"/>
                  <a:gd name="T1" fmla="*/ 46 h 73"/>
                  <a:gd name="T2" fmla="*/ 108 w 115"/>
                  <a:gd name="T3" fmla="*/ 43 h 73"/>
                  <a:gd name="T4" fmla="*/ 99 w 115"/>
                  <a:gd name="T5" fmla="*/ 38 h 73"/>
                  <a:gd name="T6" fmla="*/ 90 w 115"/>
                  <a:gd name="T7" fmla="*/ 32 h 73"/>
                  <a:gd name="T8" fmla="*/ 82 w 115"/>
                  <a:gd name="T9" fmla="*/ 27 h 73"/>
                  <a:gd name="T10" fmla="*/ 78 w 115"/>
                  <a:gd name="T11" fmla="*/ 20 h 73"/>
                  <a:gd name="T12" fmla="*/ 75 w 115"/>
                  <a:gd name="T13" fmla="*/ 15 h 73"/>
                  <a:gd name="T14" fmla="*/ 63 w 115"/>
                  <a:gd name="T15" fmla="*/ 13 h 73"/>
                  <a:gd name="T16" fmla="*/ 60 w 115"/>
                  <a:gd name="T17" fmla="*/ 5 h 73"/>
                  <a:gd name="T18" fmla="*/ 54 w 115"/>
                  <a:gd name="T19" fmla="*/ 3 h 73"/>
                  <a:gd name="T20" fmla="*/ 48 w 115"/>
                  <a:gd name="T21" fmla="*/ 1 h 73"/>
                  <a:gd name="T22" fmla="*/ 45 w 115"/>
                  <a:gd name="T23" fmla="*/ 3 h 73"/>
                  <a:gd name="T24" fmla="*/ 42 w 115"/>
                  <a:gd name="T25" fmla="*/ 6 h 73"/>
                  <a:gd name="T26" fmla="*/ 36 w 115"/>
                  <a:gd name="T27" fmla="*/ 10 h 73"/>
                  <a:gd name="T28" fmla="*/ 34 w 115"/>
                  <a:gd name="T29" fmla="*/ 14 h 73"/>
                  <a:gd name="T30" fmla="*/ 28 w 115"/>
                  <a:gd name="T31" fmla="*/ 13 h 73"/>
                  <a:gd name="T32" fmla="*/ 22 w 115"/>
                  <a:gd name="T33" fmla="*/ 11 h 73"/>
                  <a:gd name="T34" fmla="*/ 12 w 115"/>
                  <a:gd name="T35" fmla="*/ 4 h 73"/>
                  <a:gd name="T36" fmla="*/ 4 w 115"/>
                  <a:gd name="T37" fmla="*/ 8 h 73"/>
                  <a:gd name="T38" fmla="*/ 8 w 115"/>
                  <a:gd name="T39" fmla="*/ 7 h 73"/>
                  <a:gd name="T40" fmla="*/ 14 w 115"/>
                  <a:gd name="T41" fmla="*/ 14 h 73"/>
                  <a:gd name="T42" fmla="*/ 18 w 115"/>
                  <a:gd name="T43" fmla="*/ 19 h 73"/>
                  <a:gd name="T44" fmla="*/ 10 w 115"/>
                  <a:gd name="T45" fmla="*/ 20 h 73"/>
                  <a:gd name="T46" fmla="*/ 2 w 115"/>
                  <a:gd name="T47" fmla="*/ 20 h 73"/>
                  <a:gd name="T48" fmla="*/ 4 w 115"/>
                  <a:gd name="T49" fmla="*/ 27 h 73"/>
                  <a:gd name="T50" fmla="*/ 5 w 115"/>
                  <a:gd name="T51" fmla="*/ 32 h 73"/>
                  <a:gd name="T52" fmla="*/ 9 w 115"/>
                  <a:gd name="T53" fmla="*/ 34 h 73"/>
                  <a:gd name="T54" fmla="*/ 11 w 115"/>
                  <a:gd name="T55" fmla="*/ 40 h 73"/>
                  <a:gd name="T56" fmla="*/ 11 w 115"/>
                  <a:gd name="T57" fmla="*/ 51 h 73"/>
                  <a:gd name="T58" fmla="*/ 17 w 115"/>
                  <a:gd name="T59" fmla="*/ 50 h 73"/>
                  <a:gd name="T60" fmla="*/ 25 w 115"/>
                  <a:gd name="T61" fmla="*/ 45 h 73"/>
                  <a:gd name="T62" fmla="*/ 30 w 115"/>
                  <a:gd name="T63" fmla="*/ 44 h 73"/>
                  <a:gd name="T64" fmla="*/ 40 w 115"/>
                  <a:gd name="T65" fmla="*/ 44 h 73"/>
                  <a:gd name="T66" fmla="*/ 45 w 115"/>
                  <a:gd name="T67" fmla="*/ 47 h 73"/>
                  <a:gd name="T68" fmla="*/ 49 w 115"/>
                  <a:gd name="T69" fmla="*/ 49 h 73"/>
                  <a:gd name="T70" fmla="*/ 56 w 115"/>
                  <a:gd name="T71" fmla="*/ 51 h 73"/>
                  <a:gd name="T72" fmla="*/ 60 w 115"/>
                  <a:gd name="T73" fmla="*/ 54 h 73"/>
                  <a:gd name="T74" fmla="*/ 65 w 115"/>
                  <a:gd name="T75" fmla="*/ 58 h 73"/>
                  <a:gd name="T76" fmla="*/ 71 w 115"/>
                  <a:gd name="T77" fmla="*/ 59 h 73"/>
                  <a:gd name="T78" fmla="*/ 72 w 115"/>
                  <a:gd name="T79" fmla="*/ 69 h 73"/>
                  <a:gd name="T80" fmla="*/ 74 w 115"/>
                  <a:gd name="T81" fmla="*/ 69 h 73"/>
                  <a:gd name="T82" fmla="*/ 80 w 115"/>
                  <a:gd name="T83" fmla="*/ 71 h 73"/>
                  <a:gd name="T84" fmla="*/ 87 w 115"/>
                  <a:gd name="T85" fmla="*/ 68 h 73"/>
                  <a:gd name="T86" fmla="*/ 98 w 115"/>
                  <a:gd name="T87" fmla="*/ 61 h 73"/>
                  <a:gd name="T88" fmla="*/ 103 w 115"/>
                  <a:gd name="T89" fmla="*/ 53 h 73"/>
                  <a:gd name="T90" fmla="*/ 109 w 115"/>
                  <a:gd name="T91" fmla="*/ 50 h 73"/>
                  <a:gd name="T92" fmla="*/ 115 w 115"/>
                  <a:gd name="T93" fmla="*/ 51 h 73"/>
                  <a:gd name="T94" fmla="*/ 115 w 115"/>
                  <a:gd name="T95" fmla="*/ 4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5" h="73">
                    <a:moveTo>
                      <a:pt x="115" y="46"/>
                    </a:moveTo>
                    <a:cubicBezTo>
                      <a:pt x="115" y="46"/>
                      <a:pt x="109" y="43"/>
                      <a:pt x="108" y="43"/>
                    </a:cubicBezTo>
                    <a:cubicBezTo>
                      <a:pt x="106" y="44"/>
                      <a:pt x="103" y="39"/>
                      <a:pt x="99" y="38"/>
                    </a:cubicBezTo>
                    <a:cubicBezTo>
                      <a:pt x="96" y="37"/>
                      <a:pt x="91" y="35"/>
                      <a:pt x="90" y="32"/>
                    </a:cubicBezTo>
                    <a:cubicBezTo>
                      <a:pt x="89" y="30"/>
                      <a:pt x="83" y="28"/>
                      <a:pt x="82" y="27"/>
                    </a:cubicBezTo>
                    <a:cubicBezTo>
                      <a:pt x="81" y="25"/>
                      <a:pt x="80" y="22"/>
                      <a:pt x="78" y="20"/>
                    </a:cubicBezTo>
                    <a:cubicBezTo>
                      <a:pt x="77" y="18"/>
                      <a:pt x="77" y="15"/>
                      <a:pt x="75" y="15"/>
                    </a:cubicBezTo>
                    <a:cubicBezTo>
                      <a:pt x="73" y="14"/>
                      <a:pt x="63" y="15"/>
                      <a:pt x="63" y="13"/>
                    </a:cubicBezTo>
                    <a:cubicBezTo>
                      <a:pt x="63" y="12"/>
                      <a:pt x="62" y="5"/>
                      <a:pt x="60" y="5"/>
                    </a:cubicBezTo>
                    <a:cubicBezTo>
                      <a:pt x="58" y="4"/>
                      <a:pt x="55" y="4"/>
                      <a:pt x="54" y="3"/>
                    </a:cubicBezTo>
                    <a:cubicBezTo>
                      <a:pt x="53" y="1"/>
                      <a:pt x="49" y="0"/>
                      <a:pt x="48" y="1"/>
                    </a:cubicBezTo>
                    <a:cubicBezTo>
                      <a:pt x="48" y="2"/>
                      <a:pt x="46" y="3"/>
                      <a:pt x="45" y="3"/>
                    </a:cubicBezTo>
                    <a:cubicBezTo>
                      <a:pt x="44" y="3"/>
                      <a:pt x="45" y="6"/>
                      <a:pt x="42" y="6"/>
                    </a:cubicBezTo>
                    <a:cubicBezTo>
                      <a:pt x="40" y="6"/>
                      <a:pt x="36" y="8"/>
                      <a:pt x="36" y="10"/>
                    </a:cubicBezTo>
                    <a:cubicBezTo>
                      <a:pt x="36" y="12"/>
                      <a:pt x="37" y="14"/>
                      <a:pt x="34" y="14"/>
                    </a:cubicBezTo>
                    <a:cubicBezTo>
                      <a:pt x="32" y="14"/>
                      <a:pt x="30" y="14"/>
                      <a:pt x="28" y="13"/>
                    </a:cubicBezTo>
                    <a:cubicBezTo>
                      <a:pt x="27" y="13"/>
                      <a:pt x="25" y="15"/>
                      <a:pt x="22" y="11"/>
                    </a:cubicBezTo>
                    <a:cubicBezTo>
                      <a:pt x="19" y="7"/>
                      <a:pt x="15" y="4"/>
                      <a:pt x="12" y="4"/>
                    </a:cubicBezTo>
                    <a:cubicBezTo>
                      <a:pt x="10" y="4"/>
                      <a:pt x="2" y="4"/>
                      <a:pt x="4" y="8"/>
                    </a:cubicBezTo>
                    <a:cubicBezTo>
                      <a:pt x="5" y="7"/>
                      <a:pt x="6" y="6"/>
                      <a:pt x="8" y="7"/>
                    </a:cubicBezTo>
                    <a:cubicBezTo>
                      <a:pt x="14" y="7"/>
                      <a:pt x="11" y="14"/>
                      <a:pt x="14" y="14"/>
                    </a:cubicBezTo>
                    <a:cubicBezTo>
                      <a:pt x="17" y="14"/>
                      <a:pt x="21" y="19"/>
                      <a:pt x="18" y="19"/>
                    </a:cubicBezTo>
                    <a:cubicBezTo>
                      <a:pt x="15" y="18"/>
                      <a:pt x="13" y="21"/>
                      <a:pt x="10" y="20"/>
                    </a:cubicBezTo>
                    <a:cubicBezTo>
                      <a:pt x="7" y="19"/>
                      <a:pt x="3" y="17"/>
                      <a:pt x="2" y="20"/>
                    </a:cubicBezTo>
                    <a:cubicBezTo>
                      <a:pt x="1" y="24"/>
                      <a:pt x="0" y="27"/>
                      <a:pt x="4" y="27"/>
                    </a:cubicBezTo>
                    <a:cubicBezTo>
                      <a:pt x="8" y="27"/>
                      <a:pt x="7" y="29"/>
                      <a:pt x="5" y="32"/>
                    </a:cubicBezTo>
                    <a:cubicBezTo>
                      <a:pt x="2" y="35"/>
                      <a:pt x="9" y="32"/>
                      <a:pt x="9" y="34"/>
                    </a:cubicBezTo>
                    <a:cubicBezTo>
                      <a:pt x="10" y="36"/>
                      <a:pt x="12" y="37"/>
                      <a:pt x="11" y="40"/>
                    </a:cubicBezTo>
                    <a:cubicBezTo>
                      <a:pt x="10" y="43"/>
                      <a:pt x="11" y="48"/>
                      <a:pt x="11" y="51"/>
                    </a:cubicBezTo>
                    <a:cubicBezTo>
                      <a:pt x="13" y="51"/>
                      <a:pt x="17" y="51"/>
                      <a:pt x="17" y="50"/>
                    </a:cubicBezTo>
                    <a:cubicBezTo>
                      <a:pt x="19" y="48"/>
                      <a:pt x="22" y="45"/>
                      <a:pt x="25" y="45"/>
                    </a:cubicBezTo>
                    <a:cubicBezTo>
                      <a:pt x="27" y="45"/>
                      <a:pt x="29" y="46"/>
                      <a:pt x="30" y="44"/>
                    </a:cubicBezTo>
                    <a:cubicBezTo>
                      <a:pt x="31" y="42"/>
                      <a:pt x="38" y="43"/>
                      <a:pt x="40" y="44"/>
                    </a:cubicBezTo>
                    <a:cubicBezTo>
                      <a:pt x="41" y="46"/>
                      <a:pt x="45" y="47"/>
                      <a:pt x="45" y="47"/>
                    </a:cubicBezTo>
                    <a:cubicBezTo>
                      <a:pt x="46" y="47"/>
                      <a:pt x="47" y="49"/>
                      <a:pt x="49" y="49"/>
                    </a:cubicBezTo>
                    <a:cubicBezTo>
                      <a:pt x="52" y="49"/>
                      <a:pt x="56" y="50"/>
                      <a:pt x="56" y="51"/>
                    </a:cubicBezTo>
                    <a:cubicBezTo>
                      <a:pt x="56" y="52"/>
                      <a:pt x="58" y="54"/>
                      <a:pt x="60" y="54"/>
                    </a:cubicBezTo>
                    <a:cubicBezTo>
                      <a:pt x="62" y="54"/>
                      <a:pt x="63" y="59"/>
                      <a:pt x="65" y="58"/>
                    </a:cubicBezTo>
                    <a:cubicBezTo>
                      <a:pt x="67" y="58"/>
                      <a:pt x="71" y="58"/>
                      <a:pt x="71" y="59"/>
                    </a:cubicBezTo>
                    <a:cubicBezTo>
                      <a:pt x="71" y="60"/>
                      <a:pt x="71" y="66"/>
                      <a:pt x="72" y="69"/>
                    </a:cubicBezTo>
                    <a:cubicBezTo>
                      <a:pt x="73" y="69"/>
                      <a:pt x="74" y="69"/>
                      <a:pt x="74" y="69"/>
                    </a:cubicBezTo>
                    <a:cubicBezTo>
                      <a:pt x="75" y="70"/>
                      <a:pt x="79" y="68"/>
                      <a:pt x="80" y="71"/>
                    </a:cubicBezTo>
                    <a:cubicBezTo>
                      <a:pt x="80" y="73"/>
                      <a:pt x="87" y="72"/>
                      <a:pt x="87" y="68"/>
                    </a:cubicBezTo>
                    <a:cubicBezTo>
                      <a:pt x="86" y="65"/>
                      <a:pt x="97" y="65"/>
                      <a:pt x="98" y="61"/>
                    </a:cubicBezTo>
                    <a:cubicBezTo>
                      <a:pt x="99" y="58"/>
                      <a:pt x="100" y="53"/>
                      <a:pt x="103" y="53"/>
                    </a:cubicBezTo>
                    <a:cubicBezTo>
                      <a:pt x="106" y="54"/>
                      <a:pt x="107" y="49"/>
                      <a:pt x="109" y="50"/>
                    </a:cubicBezTo>
                    <a:cubicBezTo>
                      <a:pt x="111" y="50"/>
                      <a:pt x="113" y="52"/>
                      <a:pt x="115" y="51"/>
                    </a:cubicBezTo>
                    <a:lnTo>
                      <a:pt x="115" y="46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161">
                <a:extLst>
                  <a:ext uri="{FF2B5EF4-FFF2-40B4-BE49-F238E27FC236}">
                    <a16:creationId xmlns:a16="http://schemas.microsoft.com/office/drawing/2014/main" id="{E530CC17-7D86-4984-B168-A68304EF8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0267" y="3298066"/>
                <a:ext cx="366380" cy="311172"/>
              </a:xfrm>
              <a:custGeom>
                <a:avLst/>
                <a:gdLst>
                  <a:gd name="T0" fmla="*/ 155 w 159"/>
                  <a:gd name="T1" fmla="*/ 116 h 135"/>
                  <a:gd name="T2" fmla="*/ 151 w 159"/>
                  <a:gd name="T3" fmla="*/ 107 h 135"/>
                  <a:gd name="T4" fmla="*/ 143 w 159"/>
                  <a:gd name="T5" fmla="*/ 101 h 135"/>
                  <a:gd name="T6" fmla="*/ 137 w 159"/>
                  <a:gd name="T7" fmla="*/ 94 h 135"/>
                  <a:gd name="T8" fmla="*/ 146 w 159"/>
                  <a:gd name="T9" fmla="*/ 82 h 135"/>
                  <a:gd name="T10" fmla="*/ 138 w 159"/>
                  <a:gd name="T11" fmla="*/ 78 h 135"/>
                  <a:gd name="T12" fmla="*/ 136 w 159"/>
                  <a:gd name="T13" fmla="*/ 69 h 135"/>
                  <a:gd name="T14" fmla="*/ 136 w 159"/>
                  <a:gd name="T15" fmla="*/ 60 h 135"/>
                  <a:gd name="T16" fmla="*/ 137 w 159"/>
                  <a:gd name="T17" fmla="*/ 53 h 135"/>
                  <a:gd name="T18" fmla="*/ 141 w 159"/>
                  <a:gd name="T19" fmla="*/ 47 h 135"/>
                  <a:gd name="T20" fmla="*/ 142 w 159"/>
                  <a:gd name="T21" fmla="*/ 43 h 135"/>
                  <a:gd name="T22" fmla="*/ 141 w 159"/>
                  <a:gd name="T23" fmla="*/ 33 h 135"/>
                  <a:gd name="T24" fmla="*/ 135 w 159"/>
                  <a:gd name="T25" fmla="*/ 32 h 135"/>
                  <a:gd name="T26" fmla="*/ 130 w 159"/>
                  <a:gd name="T27" fmla="*/ 28 h 135"/>
                  <a:gd name="T28" fmla="*/ 126 w 159"/>
                  <a:gd name="T29" fmla="*/ 25 h 135"/>
                  <a:gd name="T30" fmla="*/ 119 w 159"/>
                  <a:gd name="T31" fmla="*/ 23 h 135"/>
                  <a:gd name="T32" fmla="*/ 115 w 159"/>
                  <a:gd name="T33" fmla="*/ 21 h 135"/>
                  <a:gd name="T34" fmla="*/ 110 w 159"/>
                  <a:gd name="T35" fmla="*/ 18 h 135"/>
                  <a:gd name="T36" fmla="*/ 100 w 159"/>
                  <a:gd name="T37" fmla="*/ 18 h 135"/>
                  <a:gd name="T38" fmla="*/ 95 w 159"/>
                  <a:gd name="T39" fmla="*/ 19 h 135"/>
                  <a:gd name="T40" fmla="*/ 87 w 159"/>
                  <a:gd name="T41" fmla="*/ 24 h 135"/>
                  <a:gd name="T42" fmla="*/ 81 w 159"/>
                  <a:gd name="T43" fmla="*/ 25 h 135"/>
                  <a:gd name="T44" fmla="*/ 81 w 159"/>
                  <a:gd name="T45" fmla="*/ 29 h 135"/>
                  <a:gd name="T46" fmla="*/ 63 w 159"/>
                  <a:gd name="T47" fmla="*/ 33 h 135"/>
                  <a:gd name="T48" fmla="*/ 48 w 159"/>
                  <a:gd name="T49" fmla="*/ 24 h 135"/>
                  <a:gd name="T50" fmla="*/ 39 w 159"/>
                  <a:gd name="T51" fmla="*/ 15 h 135"/>
                  <a:gd name="T52" fmla="*/ 33 w 159"/>
                  <a:gd name="T53" fmla="*/ 11 h 135"/>
                  <a:gd name="T54" fmla="*/ 31 w 159"/>
                  <a:gd name="T55" fmla="*/ 3 h 135"/>
                  <a:gd name="T56" fmla="*/ 15 w 159"/>
                  <a:gd name="T57" fmla="*/ 10 h 135"/>
                  <a:gd name="T58" fmla="*/ 10 w 159"/>
                  <a:gd name="T59" fmla="*/ 7 h 135"/>
                  <a:gd name="T60" fmla="*/ 5 w 159"/>
                  <a:gd name="T61" fmla="*/ 1 h 135"/>
                  <a:gd name="T62" fmla="*/ 2 w 159"/>
                  <a:gd name="T63" fmla="*/ 5 h 135"/>
                  <a:gd name="T64" fmla="*/ 2 w 159"/>
                  <a:gd name="T65" fmla="*/ 12 h 135"/>
                  <a:gd name="T66" fmla="*/ 2 w 159"/>
                  <a:gd name="T67" fmla="*/ 20 h 135"/>
                  <a:gd name="T68" fmla="*/ 6 w 159"/>
                  <a:gd name="T69" fmla="*/ 27 h 135"/>
                  <a:gd name="T70" fmla="*/ 9 w 159"/>
                  <a:gd name="T71" fmla="*/ 33 h 135"/>
                  <a:gd name="T72" fmla="*/ 14 w 159"/>
                  <a:gd name="T73" fmla="*/ 38 h 135"/>
                  <a:gd name="T74" fmla="*/ 17 w 159"/>
                  <a:gd name="T75" fmla="*/ 41 h 135"/>
                  <a:gd name="T76" fmla="*/ 16 w 159"/>
                  <a:gd name="T77" fmla="*/ 46 h 135"/>
                  <a:gd name="T78" fmla="*/ 13 w 159"/>
                  <a:gd name="T79" fmla="*/ 52 h 135"/>
                  <a:gd name="T80" fmla="*/ 14 w 159"/>
                  <a:gd name="T81" fmla="*/ 59 h 135"/>
                  <a:gd name="T82" fmla="*/ 17 w 159"/>
                  <a:gd name="T83" fmla="*/ 64 h 135"/>
                  <a:gd name="T84" fmla="*/ 26 w 159"/>
                  <a:gd name="T85" fmla="*/ 70 h 135"/>
                  <a:gd name="T86" fmla="*/ 30 w 159"/>
                  <a:gd name="T87" fmla="*/ 74 h 135"/>
                  <a:gd name="T88" fmla="*/ 29 w 159"/>
                  <a:gd name="T89" fmla="*/ 80 h 135"/>
                  <a:gd name="T90" fmla="*/ 32 w 159"/>
                  <a:gd name="T91" fmla="*/ 85 h 135"/>
                  <a:gd name="T92" fmla="*/ 37 w 159"/>
                  <a:gd name="T93" fmla="*/ 92 h 135"/>
                  <a:gd name="T94" fmla="*/ 39 w 159"/>
                  <a:gd name="T95" fmla="*/ 91 h 135"/>
                  <a:gd name="T96" fmla="*/ 42 w 159"/>
                  <a:gd name="T97" fmla="*/ 90 h 135"/>
                  <a:gd name="T98" fmla="*/ 48 w 159"/>
                  <a:gd name="T99" fmla="*/ 90 h 135"/>
                  <a:gd name="T100" fmla="*/ 56 w 159"/>
                  <a:gd name="T101" fmla="*/ 103 h 135"/>
                  <a:gd name="T102" fmla="*/ 61 w 159"/>
                  <a:gd name="T103" fmla="*/ 110 h 135"/>
                  <a:gd name="T104" fmla="*/ 71 w 159"/>
                  <a:gd name="T105" fmla="*/ 115 h 135"/>
                  <a:gd name="T106" fmla="*/ 89 w 159"/>
                  <a:gd name="T107" fmla="*/ 122 h 135"/>
                  <a:gd name="T108" fmla="*/ 102 w 159"/>
                  <a:gd name="T109" fmla="*/ 118 h 135"/>
                  <a:gd name="T110" fmla="*/ 108 w 159"/>
                  <a:gd name="T111" fmla="*/ 129 h 135"/>
                  <a:gd name="T112" fmla="*/ 136 w 159"/>
                  <a:gd name="T113" fmla="*/ 134 h 135"/>
                  <a:gd name="T114" fmla="*/ 145 w 159"/>
                  <a:gd name="T115" fmla="*/ 135 h 135"/>
                  <a:gd name="T116" fmla="*/ 144 w 159"/>
                  <a:gd name="T117" fmla="*/ 133 h 135"/>
                  <a:gd name="T118" fmla="*/ 149 w 159"/>
                  <a:gd name="T119" fmla="*/ 125 h 135"/>
                  <a:gd name="T120" fmla="*/ 157 w 159"/>
                  <a:gd name="T121" fmla="*/ 122 h 135"/>
                  <a:gd name="T122" fmla="*/ 155 w 159"/>
                  <a:gd name="T123" fmla="*/ 1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9" h="135">
                    <a:moveTo>
                      <a:pt x="155" y="116"/>
                    </a:moveTo>
                    <a:cubicBezTo>
                      <a:pt x="153" y="116"/>
                      <a:pt x="155" y="109"/>
                      <a:pt x="151" y="107"/>
                    </a:cubicBezTo>
                    <a:cubicBezTo>
                      <a:pt x="147" y="106"/>
                      <a:pt x="144" y="103"/>
                      <a:pt x="143" y="101"/>
                    </a:cubicBezTo>
                    <a:cubicBezTo>
                      <a:pt x="142" y="98"/>
                      <a:pt x="137" y="95"/>
                      <a:pt x="137" y="94"/>
                    </a:cubicBezTo>
                    <a:cubicBezTo>
                      <a:pt x="138" y="92"/>
                      <a:pt x="147" y="86"/>
                      <a:pt x="146" y="82"/>
                    </a:cubicBezTo>
                    <a:cubicBezTo>
                      <a:pt x="144" y="79"/>
                      <a:pt x="138" y="79"/>
                      <a:pt x="138" y="78"/>
                    </a:cubicBezTo>
                    <a:cubicBezTo>
                      <a:pt x="137" y="77"/>
                      <a:pt x="138" y="72"/>
                      <a:pt x="136" y="69"/>
                    </a:cubicBezTo>
                    <a:cubicBezTo>
                      <a:pt x="135" y="65"/>
                      <a:pt x="138" y="62"/>
                      <a:pt x="136" y="60"/>
                    </a:cubicBezTo>
                    <a:cubicBezTo>
                      <a:pt x="135" y="58"/>
                      <a:pt x="137" y="54"/>
                      <a:pt x="137" y="53"/>
                    </a:cubicBezTo>
                    <a:cubicBezTo>
                      <a:pt x="138" y="52"/>
                      <a:pt x="141" y="50"/>
                      <a:pt x="141" y="47"/>
                    </a:cubicBezTo>
                    <a:cubicBezTo>
                      <a:pt x="140" y="45"/>
                      <a:pt x="141" y="44"/>
                      <a:pt x="142" y="43"/>
                    </a:cubicBezTo>
                    <a:cubicBezTo>
                      <a:pt x="141" y="40"/>
                      <a:pt x="141" y="34"/>
                      <a:pt x="141" y="33"/>
                    </a:cubicBezTo>
                    <a:cubicBezTo>
                      <a:pt x="141" y="32"/>
                      <a:pt x="137" y="32"/>
                      <a:pt x="135" y="32"/>
                    </a:cubicBezTo>
                    <a:cubicBezTo>
                      <a:pt x="133" y="33"/>
                      <a:pt x="132" y="28"/>
                      <a:pt x="130" y="28"/>
                    </a:cubicBezTo>
                    <a:cubicBezTo>
                      <a:pt x="128" y="28"/>
                      <a:pt x="126" y="26"/>
                      <a:pt x="126" y="25"/>
                    </a:cubicBezTo>
                    <a:cubicBezTo>
                      <a:pt x="126" y="24"/>
                      <a:pt x="122" y="23"/>
                      <a:pt x="119" y="23"/>
                    </a:cubicBezTo>
                    <a:cubicBezTo>
                      <a:pt x="117" y="23"/>
                      <a:pt x="116" y="21"/>
                      <a:pt x="115" y="21"/>
                    </a:cubicBezTo>
                    <a:cubicBezTo>
                      <a:pt x="115" y="21"/>
                      <a:pt x="111" y="20"/>
                      <a:pt x="110" y="18"/>
                    </a:cubicBezTo>
                    <a:cubicBezTo>
                      <a:pt x="108" y="17"/>
                      <a:pt x="101" y="16"/>
                      <a:pt x="100" y="18"/>
                    </a:cubicBezTo>
                    <a:cubicBezTo>
                      <a:pt x="99" y="20"/>
                      <a:pt x="97" y="19"/>
                      <a:pt x="95" y="19"/>
                    </a:cubicBezTo>
                    <a:cubicBezTo>
                      <a:pt x="92" y="19"/>
                      <a:pt x="89" y="22"/>
                      <a:pt x="87" y="24"/>
                    </a:cubicBezTo>
                    <a:cubicBezTo>
                      <a:pt x="87" y="25"/>
                      <a:pt x="83" y="25"/>
                      <a:pt x="81" y="25"/>
                    </a:cubicBezTo>
                    <a:cubicBezTo>
                      <a:pt x="81" y="27"/>
                      <a:pt x="81" y="29"/>
                      <a:pt x="81" y="29"/>
                    </a:cubicBezTo>
                    <a:cubicBezTo>
                      <a:pt x="79" y="31"/>
                      <a:pt x="70" y="33"/>
                      <a:pt x="63" y="33"/>
                    </a:cubicBezTo>
                    <a:cubicBezTo>
                      <a:pt x="56" y="33"/>
                      <a:pt x="56" y="24"/>
                      <a:pt x="48" y="24"/>
                    </a:cubicBezTo>
                    <a:cubicBezTo>
                      <a:pt x="43" y="24"/>
                      <a:pt x="39" y="19"/>
                      <a:pt x="39" y="15"/>
                    </a:cubicBezTo>
                    <a:cubicBezTo>
                      <a:pt x="36" y="14"/>
                      <a:pt x="32" y="12"/>
                      <a:pt x="33" y="11"/>
                    </a:cubicBezTo>
                    <a:cubicBezTo>
                      <a:pt x="34" y="9"/>
                      <a:pt x="35" y="1"/>
                      <a:pt x="31" y="3"/>
                    </a:cubicBezTo>
                    <a:cubicBezTo>
                      <a:pt x="28" y="5"/>
                      <a:pt x="22" y="11"/>
                      <a:pt x="15" y="10"/>
                    </a:cubicBezTo>
                    <a:cubicBezTo>
                      <a:pt x="8" y="9"/>
                      <a:pt x="13" y="9"/>
                      <a:pt x="10" y="7"/>
                    </a:cubicBezTo>
                    <a:cubicBezTo>
                      <a:pt x="6" y="6"/>
                      <a:pt x="8" y="2"/>
                      <a:pt x="5" y="1"/>
                    </a:cubicBezTo>
                    <a:cubicBezTo>
                      <a:pt x="2" y="0"/>
                      <a:pt x="4" y="5"/>
                      <a:pt x="2" y="5"/>
                    </a:cubicBezTo>
                    <a:cubicBezTo>
                      <a:pt x="0" y="5"/>
                      <a:pt x="2" y="11"/>
                      <a:pt x="2" y="12"/>
                    </a:cubicBezTo>
                    <a:cubicBezTo>
                      <a:pt x="3" y="13"/>
                      <a:pt x="1" y="20"/>
                      <a:pt x="2" y="20"/>
                    </a:cubicBezTo>
                    <a:cubicBezTo>
                      <a:pt x="4" y="21"/>
                      <a:pt x="7" y="26"/>
                      <a:pt x="6" y="27"/>
                    </a:cubicBezTo>
                    <a:cubicBezTo>
                      <a:pt x="6" y="28"/>
                      <a:pt x="9" y="31"/>
                      <a:pt x="9" y="33"/>
                    </a:cubicBezTo>
                    <a:cubicBezTo>
                      <a:pt x="9" y="35"/>
                      <a:pt x="12" y="38"/>
                      <a:pt x="14" y="38"/>
                    </a:cubicBezTo>
                    <a:cubicBezTo>
                      <a:pt x="15" y="38"/>
                      <a:pt x="17" y="39"/>
                      <a:pt x="17" y="41"/>
                    </a:cubicBezTo>
                    <a:cubicBezTo>
                      <a:pt x="16" y="43"/>
                      <a:pt x="18" y="46"/>
                      <a:pt x="16" y="46"/>
                    </a:cubicBezTo>
                    <a:cubicBezTo>
                      <a:pt x="14" y="46"/>
                      <a:pt x="14" y="51"/>
                      <a:pt x="13" y="52"/>
                    </a:cubicBezTo>
                    <a:cubicBezTo>
                      <a:pt x="11" y="53"/>
                      <a:pt x="12" y="59"/>
                      <a:pt x="14" y="59"/>
                    </a:cubicBezTo>
                    <a:cubicBezTo>
                      <a:pt x="15" y="60"/>
                      <a:pt x="18" y="61"/>
                      <a:pt x="17" y="64"/>
                    </a:cubicBezTo>
                    <a:cubicBezTo>
                      <a:pt x="17" y="66"/>
                      <a:pt x="24" y="69"/>
                      <a:pt x="26" y="70"/>
                    </a:cubicBezTo>
                    <a:cubicBezTo>
                      <a:pt x="28" y="70"/>
                      <a:pt x="29" y="73"/>
                      <a:pt x="30" y="74"/>
                    </a:cubicBezTo>
                    <a:cubicBezTo>
                      <a:pt x="31" y="76"/>
                      <a:pt x="29" y="78"/>
                      <a:pt x="29" y="80"/>
                    </a:cubicBezTo>
                    <a:cubicBezTo>
                      <a:pt x="30" y="81"/>
                      <a:pt x="33" y="83"/>
                      <a:pt x="32" y="85"/>
                    </a:cubicBezTo>
                    <a:cubicBezTo>
                      <a:pt x="32" y="87"/>
                      <a:pt x="35" y="89"/>
                      <a:pt x="37" y="92"/>
                    </a:cubicBezTo>
                    <a:cubicBezTo>
                      <a:pt x="38" y="91"/>
                      <a:pt x="38" y="91"/>
                      <a:pt x="39" y="91"/>
                    </a:cubicBezTo>
                    <a:cubicBezTo>
                      <a:pt x="41" y="91"/>
                      <a:pt x="41" y="89"/>
                      <a:pt x="42" y="90"/>
                    </a:cubicBezTo>
                    <a:cubicBezTo>
                      <a:pt x="44" y="92"/>
                      <a:pt x="46" y="90"/>
                      <a:pt x="48" y="90"/>
                    </a:cubicBezTo>
                    <a:cubicBezTo>
                      <a:pt x="50" y="90"/>
                      <a:pt x="54" y="98"/>
                      <a:pt x="56" y="103"/>
                    </a:cubicBezTo>
                    <a:cubicBezTo>
                      <a:pt x="58" y="107"/>
                      <a:pt x="58" y="108"/>
                      <a:pt x="61" y="110"/>
                    </a:cubicBezTo>
                    <a:cubicBezTo>
                      <a:pt x="64" y="112"/>
                      <a:pt x="67" y="111"/>
                      <a:pt x="71" y="115"/>
                    </a:cubicBezTo>
                    <a:cubicBezTo>
                      <a:pt x="75" y="119"/>
                      <a:pt x="85" y="122"/>
                      <a:pt x="89" y="122"/>
                    </a:cubicBezTo>
                    <a:cubicBezTo>
                      <a:pt x="93" y="122"/>
                      <a:pt x="96" y="117"/>
                      <a:pt x="102" y="118"/>
                    </a:cubicBezTo>
                    <a:cubicBezTo>
                      <a:pt x="107" y="119"/>
                      <a:pt x="106" y="126"/>
                      <a:pt x="108" y="129"/>
                    </a:cubicBezTo>
                    <a:cubicBezTo>
                      <a:pt x="110" y="131"/>
                      <a:pt x="132" y="133"/>
                      <a:pt x="136" y="134"/>
                    </a:cubicBezTo>
                    <a:cubicBezTo>
                      <a:pt x="138" y="135"/>
                      <a:pt x="141" y="135"/>
                      <a:pt x="145" y="135"/>
                    </a:cubicBezTo>
                    <a:cubicBezTo>
                      <a:pt x="145" y="134"/>
                      <a:pt x="144" y="133"/>
                      <a:pt x="144" y="133"/>
                    </a:cubicBezTo>
                    <a:cubicBezTo>
                      <a:pt x="144" y="129"/>
                      <a:pt x="147" y="126"/>
                      <a:pt x="149" y="125"/>
                    </a:cubicBezTo>
                    <a:cubicBezTo>
                      <a:pt x="152" y="123"/>
                      <a:pt x="154" y="123"/>
                      <a:pt x="157" y="122"/>
                    </a:cubicBezTo>
                    <a:cubicBezTo>
                      <a:pt x="159" y="122"/>
                      <a:pt x="157" y="117"/>
                      <a:pt x="155" y="11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162">
                <a:extLst>
                  <a:ext uri="{FF2B5EF4-FFF2-40B4-BE49-F238E27FC236}">
                    <a16:creationId xmlns:a16="http://schemas.microsoft.com/office/drawing/2014/main" id="{44D4AE0C-85E3-4771-A58E-6DA10AC3AD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77947" y="2931686"/>
                <a:ext cx="754090" cy="355087"/>
              </a:xfrm>
              <a:custGeom>
                <a:avLst/>
                <a:gdLst>
                  <a:gd name="T0" fmla="*/ 316 w 327"/>
                  <a:gd name="T1" fmla="*/ 64 h 154"/>
                  <a:gd name="T2" fmla="*/ 306 w 327"/>
                  <a:gd name="T3" fmla="*/ 54 h 154"/>
                  <a:gd name="T4" fmla="*/ 285 w 327"/>
                  <a:gd name="T5" fmla="*/ 50 h 154"/>
                  <a:gd name="T6" fmla="*/ 265 w 327"/>
                  <a:gd name="T7" fmla="*/ 37 h 154"/>
                  <a:gd name="T8" fmla="*/ 243 w 327"/>
                  <a:gd name="T9" fmla="*/ 13 h 154"/>
                  <a:gd name="T10" fmla="*/ 221 w 327"/>
                  <a:gd name="T11" fmla="*/ 22 h 154"/>
                  <a:gd name="T12" fmla="*/ 216 w 327"/>
                  <a:gd name="T13" fmla="*/ 16 h 154"/>
                  <a:gd name="T14" fmla="*/ 203 w 327"/>
                  <a:gd name="T15" fmla="*/ 14 h 154"/>
                  <a:gd name="T16" fmla="*/ 197 w 327"/>
                  <a:gd name="T17" fmla="*/ 2 h 154"/>
                  <a:gd name="T18" fmla="*/ 169 w 327"/>
                  <a:gd name="T19" fmla="*/ 7 h 154"/>
                  <a:gd name="T20" fmla="*/ 137 w 327"/>
                  <a:gd name="T21" fmla="*/ 14 h 154"/>
                  <a:gd name="T22" fmla="*/ 121 w 327"/>
                  <a:gd name="T23" fmla="*/ 23 h 154"/>
                  <a:gd name="T24" fmla="*/ 118 w 327"/>
                  <a:gd name="T25" fmla="*/ 33 h 154"/>
                  <a:gd name="T26" fmla="*/ 121 w 327"/>
                  <a:gd name="T27" fmla="*/ 44 h 154"/>
                  <a:gd name="T28" fmla="*/ 112 w 327"/>
                  <a:gd name="T29" fmla="*/ 50 h 154"/>
                  <a:gd name="T30" fmla="*/ 100 w 327"/>
                  <a:gd name="T31" fmla="*/ 49 h 154"/>
                  <a:gd name="T32" fmla="*/ 80 w 327"/>
                  <a:gd name="T33" fmla="*/ 50 h 154"/>
                  <a:gd name="T34" fmla="*/ 66 w 327"/>
                  <a:gd name="T35" fmla="*/ 50 h 154"/>
                  <a:gd name="T36" fmla="*/ 44 w 327"/>
                  <a:gd name="T37" fmla="*/ 42 h 154"/>
                  <a:gd name="T38" fmla="*/ 25 w 327"/>
                  <a:gd name="T39" fmla="*/ 47 h 154"/>
                  <a:gd name="T40" fmla="*/ 18 w 327"/>
                  <a:gd name="T41" fmla="*/ 60 h 154"/>
                  <a:gd name="T42" fmla="*/ 3 w 327"/>
                  <a:gd name="T43" fmla="*/ 63 h 154"/>
                  <a:gd name="T44" fmla="*/ 0 w 327"/>
                  <a:gd name="T45" fmla="*/ 74 h 154"/>
                  <a:gd name="T46" fmla="*/ 12 w 327"/>
                  <a:gd name="T47" fmla="*/ 82 h 154"/>
                  <a:gd name="T48" fmla="*/ 20 w 327"/>
                  <a:gd name="T49" fmla="*/ 96 h 154"/>
                  <a:gd name="T50" fmla="*/ 41 w 327"/>
                  <a:gd name="T51" fmla="*/ 91 h 154"/>
                  <a:gd name="T52" fmla="*/ 46 w 327"/>
                  <a:gd name="T53" fmla="*/ 107 h 154"/>
                  <a:gd name="T54" fmla="*/ 31 w 327"/>
                  <a:gd name="T55" fmla="*/ 118 h 154"/>
                  <a:gd name="T56" fmla="*/ 46 w 327"/>
                  <a:gd name="T57" fmla="*/ 133 h 154"/>
                  <a:gd name="T58" fmla="*/ 53 w 327"/>
                  <a:gd name="T59" fmla="*/ 141 h 154"/>
                  <a:gd name="T60" fmla="*/ 77 w 327"/>
                  <a:gd name="T61" fmla="*/ 146 h 154"/>
                  <a:gd name="T62" fmla="*/ 99 w 327"/>
                  <a:gd name="T63" fmla="*/ 103 h 154"/>
                  <a:gd name="T64" fmla="*/ 112 w 327"/>
                  <a:gd name="T65" fmla="*/ 104 h 154"/>
                  <a:gd name="T66" fmla="*/ 136 w 327"/>
                  <a:gd name="T67" fmla="*/ 125 h 154"/>
                  <a:gd name="T68" fmla="*/ 160 w 327"/>
                  <a:gd name="T69" fmla="*/ 138 h 154"/>
                  <a:gd name="T70" fmla="*/ 178 w 327"/>
                  <a:gd name="T71" fmla="*/ 152 h 154"/>
                  <a:gd name="T72" fmla="*/ 195 w 327"/>
                  <a:gd name="T73" fmla="*/ 144 h 154"/>
                  <a:gd name="T74" fmla="*/ 213 w 327"/>
                  <a:gd name="T75" fmla="*/ 134 h 154"/>
                  <a:gd name="T76" fmla="*/ 240 w 327"/>
                  <a:gd name="T77" fmla="*/ 132 h 154"/>
                  <a:gd name="T78" fmla="*/ 275 w 327"/>
                  <a:gd name="T79" fmla="*/ 138 h 154"/>
                  <a:gd name="T80" fmla="*/ 275 w 327"/>
                  <a:gd name="T81" fmla="*/ 120 h 154"/>
                  <a:gd name="T82" fmla="*/ 286 w 327"/>
                  <a:gd name="T83" fmla="*/ 108 h 154"/>
                  <a:gd name="T84" fmla="*/ 297 w 327"/>
                  <a:gd name="T85" fmla="*/ 91 h 154"/>
                  <a:gd name="T86" fmla="*/ 317 w 327"/>
                  <a:gd name="T87" fmla="*/ 88 h 154"/>
                  <a:gd name="T88" fmla="*/ 325 w 327"/>
                  <a:gd name="T89" fmla="*/ 71 h 154"/>
                  <a:gd name="T90" fmla="*/ 122 w 327"/>
                  <a:gd name="T91" fmla="*/ 98 h 154"/>
                  <a:gd name="T92" fmla="*/ 257 w 327"/>
                  <a:gd name="T93" fmla="*/ 97 h 154"/>
                  <a:gd name="T94" fmla="*/ 225 w 327"/>
                  <a:gd name="T95" fmla="*/ 97 h 154"/>
                  <a:gd name="T96" fmla="*/ 257 w 327"/>
                  <a:gd name="T97" fmla="*/ 9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7" h="154">
                    <a:moveTo>
                      <a:pt x="326" y="63"/>
                    </a:moveTo>
                    <a:cubicBezTo>
                      <a:pt x="325" y="62"/>
                      <a:pt x="324" y="62"/>
                      <a:pt x="323" y="63"/>
                    </a:cubicBezTo>
                    <a:cubicBezTo>
                      <a:pt x="322" y="64"/>
                      <a:pt x="318" y="64"/>
                      <a:pt x="316" y="64"/>
                    </a:cubicBezTo>
                    <a:cubicBezTo>
                      <a:pt x="315" y="64"/>
                      <a:pt x="312" y="62"/>
                      <a:pt x="312" y="61"/>
                    </a:cubicBezTo>
                    <a:cubicBezTo>
                      <a:pt x="312" y="59"/>
                      <a:pt x="312" y="58"/>
                      <a:pt x="311" y="58"/>
                    </a:cubicBezTo>
                    <a:cubicBezTo>
                      <a:pt x="309" y="58"/>
                      <a:pt x="307" y="57"/>
                      <a:pt x="306" y="54"/>
                    </a:cubicBezTo>
                    <a:cubicBezTo>
                      <a:pt x="304" y="50"/>
                      <a:pt x="302" y="50"/>
                      <a:pt x="300" y="49"/>
                    </a:cubicBezTo>
                    <a:cubicBezTo>
                      <a:pt x="299" y="49"/>
                      <a:pt x="294" y="51"/>
                      <a:pt x="292" y="52"/>
                    </a:cubicBezTo>
                    <a:cubicBezTo>
                      <a:pt x="290" y="52"/>
                      <a:pt x="287" y="51"/>
                      <a:pt x="285" y="50"/>
                    </a:cubicBezTo>
                    <a:cubicBezTo>
                      <a:pt x="282" y="50"/>
                      <a:pt x="281" y="46"/>
                      <a:pt x="278" y="46"/>
                    </a:cubicBezTo>
                    <a:cubicBezTo>
                      <a:pt x="276" y="47"/>
                      <a:pt x="275" y="51"/>
                      <a:pt x="274" y="51"/>
                    </a:cubicBezTo>
                    <a:cubicBezTo>
                      <a:pt x="272" y="51"/>
                      <a:pt x="269" y="42"/>
                      <a:pt x="265" y="37"/>
                    </a:cubicBezTo>
                    <a:cubicBezTo>
                      <a:pt x="262" y="32"/>
                      <a:pt x="256" y="21"/>
                      <a:pt x="250" y="19"/>
                    </a:cubicBezTo>
                    <a:cubicBezTo>
                      <a:pt x="245" y="17"/>
                      <a:pt x="247" y="15"/>
                      <a:pt x="248" y="13"/>
                    </a:cubicBezTo>
                    <a:cubicBezTo>
                      <a:pt x="250" y="12"/>
                      <a:pt x="245" y="11"/>
                      <a:pt x="243" y="13"/>
                    </a:cubicBezTo>
                    <a:cubicBezTo>
                      <a:pt x="241" y="14"/>
                      <a:pt x="238" y="16"/>
                      <a:pt x="235" y="17"/>
                    </a:cubicBezTo>
                    <a:cubicBezTo>
                      <a:pt x="233" y="17"/>
                      <a:pt x="229" y="21"/>
                      <a:pt x="227" y="20"/>
                    </a:cubicBezTo>
                    <a:cubicBezTo>
                      <a:pt x="224" y="19"/>
                      <a:pt x="223" y="24"/>
                      <a:pt x="221" y="22"/>
                    </a:cubicBezTo>
                    <a:cubicBezTo>
                      <a:pt x="219" y="20"/>
                      <a:pt x="224" y="18"/>
                      <a:pt x="224" y="17"/>
                    </a:cubicBezTo>
                    <a:cubicBezTo>
                      <a:pt x="224" y="15"/>
                      <a:pt x="220" y="17"/>
                      <a:pt x="219" y="16"/>
                    </a:cubicBezTo>
                    <a:cubicBezTo>
                      <a:pt x="218" y="15"/>
                      <a:pt x="216" y="14"/>
                      <a:pt x="216" y="16"/>
                    </a:cubicBezTo>
                    <a:cubicBezTo>
                      <a:pt x="216" y="17"/>
                      <a:pt x="213" y="16"/>
                      <a:pt x="213" y="15"/>
                    </a:cubicBezTo>
                    <a:cubicBezTo>
                      <a:pt x="213" y="14"/>
                      <a:pt x="212" y="11"/>
                      <a:pt x="210" y="13"/>
                    </a:cubicBezTo>
                    <a:cubicBezTo>
                      <a:pt x="209" y="15"/>
                      <a:pt x="204" y="16"/>
                      <a:pt x="203" y="14"/>
                    </a:cubicBezTo>
                    <a:cubicBezTo>
                      <a:pt x="202" y="13"/>
                      <a:pt x="204" y="13"/>
                      <a:pt x="204" y="11"/>
                    </a:cubicBezTo>
                    <a:cubicBezTo>
                      <a:pt x="204" y="9"/>
                      <a:pt x="202" y="7"/>
                      <a:pt x="202" y="5"/>
                    </a:cubicBezTo>
                    <a:cubicBezTo>
                      <a:pt x="203" y="3"/>
                      <a:pt x="199" y="1"/>
                      <a:pt x="197" y="2"/>
                    </a:cubicBezTo>
                    <a:cubicBezTo>
                      <a:pt x="195" y="3"/>
                      <a:pt x="193" y="2"/>
                      <a:pt x="191" y="1"/>
                    </a:cubicBezTo>
                    <a:cubicBezTo>
                      <a:pt x="189" y="0"/>
                      <a:pt x="181" y="2"/>
                      <a:pt x="181" y="3"/>
                    </a:cubicBezTo>
                    <a:cubicBezTo>
                      <a:pt x="181" y="5"/>
                      <a:pt x="171" y="7"/>
                      <a:pt x="169" y="7"/>
                    </a:cubicBezTo>
                    <a:cubicBezTo>
                      <a:pt x="167" y="8"/>
                      <a:pt x="160" y="9"/>
                      <a:pt x="158" y="9"/>
                    </a:cubicBezTo>
                    <a:cubicBezTo>
                      <a:pt x="155" y="10"/>
                      <a:pt x="153" y="12"/>
                      <a:pt x="150" y="12"/>
                    </a:cubicBezTo>
                    <a:cubicBezTo>
                      <a:pt x="146" y="12"/>
                      <a:pt x="140" y="12"/>
                      <a:pt x="137" y="14"/>
                    </a:cubicBezTo>
                    <a:cubicBezTo>
                      <a:pt x="135" y="17"/>
                      <a:pt x="130" y="15"/>
                      <a:pt x="128" y="16"/>
                    </a:cubicBezTo>
                    <a:cubicBezTo>
                      <a:pt x="126" y="16"/>
                      <a:pt x="122" y="15"/>
                      <a:pt x="121" y="16"/>
                    </a:cubicBezTo>
                    <a:cubicBezTo>
                      <a:pt x="120" y="17"/>
                      <a:pt x="120" y="21"/>
                      <a:pt x="121" y="23"/>
                    </a:cubicBezTo>
                    <a:cubicBezTo>
                      <a:pt x="122" y="24"/>
                      <a:pt x="128" y="25"/>
                      <a:pt x="128" y="26"/>
                    </a:cubicBezTo>
                    <a:cubicBezTo>
                      <a:pt x="129" y="27"/>
                      <a:pt x="123" y="27"/>
                      <a:pt x="120" y="28"/>
                    </a:cubicBezTo>
                    <a:cubicBezTo>
                      <a:pt x="117" y="28"/>
                      <a:pt x="118" y="32"/>
                      <a:pt x="118" y="33"/>
                    </a:cubicBezTo>
                    <a:cubicBezTo>
                      <a:pt x="119" y="35"/>
                      <a:pt x="116" y="37"/>
                      <a:pt x="114" y="38"/>
                    </a:cubicBezTo>
                    <a:cubicBezTo>
                      <a:pt x="111" y="38"/>
                      <a:pt x="114" y="42"/>
                      <a:pt x="116" y="42"/>
                    </a:cubicBezTo>
                    <a:cubicBezTo>
                      <a:pt x="118" y="42"/>
                      <a:pt x="120" y="44"/>
                      <a:pt x="121" y="44"/>
                    </a:cubicBezTo>
                    <a:cubicBezTo>
                      <a:pt x="123" y="44"/>
                      <a:pt x="123" y="47"/>
                      <a:pt x="123" y="49"/>
                    </a:cubicBezTo>
                    <a:cubicBezTo>
                      <a:pt x="123" y="52"/>
                      <a:pt x="121" y="52"/>
                      <a:pt x="118" y="52"/>
                    </a:cubicBezTo>
                    <a:cubicBezTo>
                      <a:pt x="116" y="52"/>
                      <a:pt x="114" y="50"/>
                      <a:pt x="112" y="50"/>
                    </a:cubicBezTo>
                    <a:cubicBezTo>
                      <a:pt x="111" y="49"/>
                      <a:pt x="111" y="53"/>
                      <a:pt x="110" y="54"/>
                    </a:cubicBezTo>
                    <a:cubicBezTo>
                      <a:pt x="108" y="54"/>
                      <a:pt x="108" y="51"/>
                      <a:pt x="106" y="51"/>
                    </a:cubicBezTo>
                    <a:cubicBezTo>
                      <a:pt x="104" y="51"/>
                      <a:pt x="101" y="51"/>
                      <a:pt x="100" y="49"/>
                    </a:cubicBezTo>
                    <a:cubicBezTo>
                      <a:pt x="100" y="47"/>
                      <a:pt x="95" y="46"/>
                      <a:pt x="92" y="48"/>
                    </a:cubicBezTo>
                    <a:cubicBezTo>
                      <a:pt x="90" y="50"/>
                      <a:pt x="90" y="49"/>
                      <a:pt x="88" y="48"/>
                    </a:cubicBezTo>
                    <a:cubicBezTo>
                      <a:pt x="86" y="47"/>
                      <a:pt x="81" y="49"/>
                      <a:pt x="80" y="50"/>
                    </a:cubicBezTo>
                    <a:cubicBezTo>
                      <a:pt x="79" y="52"/>
                      <a:pt x="75" y="53"/>
                      <a:pt x="72" y="51"/>
                    </a:cubicBezTo>
                    <a:cubicBezTo>
                      <a:pt x="70" y="49"/>
                      <a:pt x="68" y="49"/>
                      <a:pt x="68" y="51"/>
                    </a:cubicBezTo>
                    <a:cubicBezTo>
                      <a:pt x="68" y="54"/>
                      <a:pt x="66" y="52"/>
                      <a:pt x="66" y="50"/>
                    </a:cubicBezTo>
                    <a:cubicBezTo>
                      <a:pt x="66" y="49"/>
                      <a:pt x="61" y="46"/>
                      <a:pt x="59" y="44"/>
                    </a:cubicBezTo>
                    <a:cubicBezTo>
                      <a:pt x="57" y="43"/>
                      <a:pt x="50" y="43"/>
                      <a:pt x="50" y="42"/>
                    </a:cubicBezTo>
                    <a:cubicBezTo>
                      <a:pt x="49" y="40"/>
                      <a:pt x="45" y="39"/>
                      <a:pt x="44" y="42"/>
                    </a:cubicBezTo>
                    <a:cubicBezTo>
                      <a:pt x="43" y="44"/>
                      <a:pt x="41" y="42"/>
                      <a:pt x="40" y="42"/>
                    </a:cubicBezTo>
                    <a:cubicBezTo>
                      <a:pt x="38" y="41"/>
                      <a:pt x="35" y="43"/>
                      <a:pt x="34" y="43"/>
                    </a:cubicBezTo>
                    <a:cubicBezTo>
                      <a:pt x="32" y="44"/>
                      <a:pt x="28" y="47"/>
                      <a:pt x="25" y="47"/>
                    </a:cubicBezTo>
                    <a:cubicBezTo>
                      <a:pt x="23" y="47"/>
                      <a:pt x="24" y="50"/>
                      <a:pt x="21" y="51"/>
                    </a:cubicBezTo>
                    <a:cubicBezTo>
                      <a:pt x="18" y="52"/>
                      <a:pt x="18" y="54"/>
                      <a:pt x="19" y="55"/>
                    </a:cubicBezTo>
                    <a:cubicBezTo>
                      <a:pt x="19" y="57"/>
                      <a:pt x="21" y="59"/>
                      <a:pt x="18" y="60"/>
                    </a:cubicBezTo>
                    <a:cubicBezTo>
                      <a:pt x="15" y="62"/>
                      <a:pt x="14" y="57"/>
                      <a:pt x="11" y="55"/>
                    </a:cubicBezTo>
                    <a:cubicBezTo>
                      <a:pt x="9" y="53"/>
                      <a:pt x="7" y="55"/>
                      <a:pt x="7" y="58"/>
                    </a:cubicBezTo>
                    <a:cubicBezTo>
                      <a:pt x="7" y="60"/>
                      <a:pt x="4" y="60"/>
                      <a:pt x="3" y="63"/>
                    </a:cubicBezTo>
                    <a:cubicBezTo>
                      <a:pt x="1" y="65"/>
                      <a:pt x="5" y="66"/>
                      <a:pt x="5" y="67"/>
                    </a:cubicBezTo>
                    <a:cubicBezTo>
                      <a:pt x="5" y="68"/>
                      <a:pt x="3" y="69"/>
                      <a:pt x="2" y="69"/>
                    </a:cubicBezTo>
                    <a:cubicBezTo>
                      <a:pt x="2" y="70"/>
                      <a:pt x="0" y="73"/>
                      <a:pt x="0" y="74"/>
                    </a:cubicBezTo>
                    <a:cubicBezTo>
                      <a:pt x="1" y="75"/>
                      <a:pt x="5" y="75"/>
                      <a:pt x="5" y="78"/>
                    </a:cubicBezTo>
                    <a:cubicBezTo>
                      <a:pt x="5" y="80"/>
                      <a:pt x="4" y="83"/>
                      <a:pt x="6" y="82"/>
                    </a:cubicBezTo>
                    <a:cubicBezTo>
                      <a:pt x="9" y="81"/>
                      <a:pt x="11" y="82"/>
                      <a:pt x="12" y="82"/>
                    </a:cubicBezTo>
                    <a:cubicBezTo>
                      <a:pt x="14" y="82"/>
                      <a:pt x="15" y="84"/>
                      <a:pt x="17" y="87"/>
                    </a:cubicBezTo>
                    <a:cubicBezTo>
                      <a:pt x="20" y="90"/>
                      <a:pt x="21" y="92"/>
                      <a:pt x="18" y="92"/>
                    </a:cubicBezTo>
                    <a:cubicBezTo>
                      <a:pt x="16" y="93"/>
                      <a:pt x="17" y="94"/>
                      <a:pt x="20" y="96"/>
                    </a:cubicBezTo>
                    <a:cubicBezTo>
                      <a:pt x="21" y="96"/>
                      <a:pt x="22" y="97"/>
                      <a:pt x="23" y="97"/>
                    </a:cubicBezTo>
                    <a:cubicBezTo>
                      <a:pt x="23" y="97"/>
                      <a:pt x="24" y="97"/>
                      <a:pt x="24" y="96"/>
                    </a:cubicBezTo>
                    <a:cubicBezTo>
                      <a:pt x="28" y="93"/>
                      <a:pt x="36" y="89"/>
                      <a:pt x="41" y="91"/>
                    </a:cubicBezTo>
                    <a:cubicBezTo>
                      <a:pt x="46" y="92"/>
                      <a:pt x="51" y="90"/>
                      <a:pt x="53" y="93"/>
                    </a:cubicBezTo>
                    <a:cubicBezTo>
                      <a:pt x="56" y="97"/>
                      <a:pt x="53" y="103"/>
                      <a:pt x="54" y="105"/>
                    </a:cubicBezTo>
                    <a:cubicBezTo>
                      <a:pt x="55" y="107"/>
                      <a:pt x="50" y="108"/>
                      <a:pt x="46" y="107"/>
                    </a:cubicBezTo>
                    <a:cubicBezTo>
                      <a:pt x="43" y="107"/>
                      <a:pt x="36" y="109"/>
                      <a:pt x="36" y="111"/>
                    </a:cubicBezTo>
                    <a:cubicBezTo>
                      <a:pt x="37" y="113"/>
                      <a:pt x="40" y="118"/>
                      <a:pt x="35" y="115"/>
                    </a:cubicBezTo>
                    <a:cubicBezTo>
                      <a:pt x="31" y="113"/>
                      <a:pt x="29" y="118"/>
                      <a:pt x="31" y="118"/>
                    </a:cubicBezTo>
                    <a:cubicBezTo>
                      <a:pt x="34" y="118"/>
                      <a:pt x="37" y="121"/>
                      <a:pt x="37" y="123"/>
                    </a:cubicBezTo>
                    <a:cubicBezTo>
                      <a:pt x="37" y="125"/>
                      <a:pt x="38" y="130"/>
                      <a:pt x="40" y="129"/>
                    </a:cubicBezTo>
                    <a:cubicBezTo>
                      <a:pt x="42" y="129"/>
                      <a:pt x="42" y="133"/>
                      <a:pt x="46" y="133"/>
                    </a:cubicBezTo>
                    <a:cubicBezTo>
                      <a:pt x="49" y="132"/>
                      <a:pt x="52" y="134"/>
                      <a:pt x="50" y="137"/>
                    </a:cubicBezTo>
                    <a:cubicBezTo>
                      <a:pt x="47" y="140"/>
                      <a:pt x="51" y="148"/>
                      <a:pt x="52" y="146"/>
                    </a:cubicBezTo>
                    <a:cubicBezTo>
                      <a:pt x="53" y="145"/>
                      <a:pt x="52" y="143"/>
                      <a:pt x="53" y="141"/>
                    </a:cubicBezTo>
                    <a:cubicBezTo>
                      <a:pt x="51" y="137"/>
                      <a:pt x="59" y="137"/>
                      <a:pt x="61" y="137"/>
                    </a:cubicBezTo>
                    <a:cubicBezTo>
                      <a:pt x="64" y="137"/>
                      <a:pt x="68" y="140"/>
                      <a:pt x="71" y="144"/>
                    </a:cubicBezTo>
                    <a:cubicBezTo>
                      <a:pt x="74" y="148"/>
                      <a:pt x="77" y="146"/>
                      <a:pt x="77" y="146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98" y="105"/>
                      <a:pt x="98" y="105"/>
                      <a:pt x="98" y="105"/>
                    </a:cubicBezTo>
                    <a:cubicBezTo>
                      <a:pt x="99" y="104"/>
                      <a:pt x="99" y="104"/>
                      <a:pt x="99" y="103"/>
                    </a:cubicBezTo>
                    <a:cubicBezTo>
                      <a:pt x="102" y="99"/>
                      <a:pt x="105" y="103"/>
                      <a:pt x="106" y="103"/>
                    </a:cubicBezTo>
                    <a:cubicBezTo>
                      <a:pt x="107" y="104"/>
                      <a:pt x="107" y="99"/>
                      <a:pt x="110" y="100"/>
                    </a:cubicBezTo>
                    <a:cubicBezTo>
                      <a:pt x="113" y="100"/>
                      <a:pt x="109" y="104"/>
                      <a:pt x="112" y="104"/>
                    </a:cubicBezTo>
                    <a:cubicBezTo>
                      <a:pt x="113" y="104"/>
                      <a:pt x="117" y="110"/>
                      <a:pt x="116" y="115"/>
                    </a:cubicBezTo>
                    <a:cubicBezTo>
                      <a:pt x="119" y="118"/>
                      <a:pt x="125" y="124"/>
                      <a:pt x="125" y="125"/>
                    </a:cubicBezTo>
                    <a:cubicBezTo>
                      <a:pt x="126" y="127"/>
                      <a:pt x="134" y="124"/>
                      <a:pt x="136" y="125"/>
                    </a:cubicBezTo>
                    <a:cubicBezTo>
                      <a:pt x="137" y="125"/>
                      <a:pt x="150" y="125"/>
                      <a:pt x="152" y="125"/>
                    </a:cubicBezTo>
                    <a:cubicBezTo>
                      <a:pt x="154" y="125"/>
                      <a:pt x="156" y="129"/>
                      <a:pt x="158" y="130"/>
                    </a:cubicBezTo>
                    <a:cubicBezTo>
                      <a:pt x="161" y="131"/>
                      <a:pt x="160" y="135"/>
                      <a:pt x="160" y="138"/>
                    </a:cubicBezTo>
                    <a:cubicBezTo>
                      <a:pt x="161" y="140"/>
                      <a:pt x="164" y="143"/>
                      <a:pt x="165" y="146"/>
                    </a:cubicBezTo>
                    <a:cubicBezTo>
                      <a:pt x="165" y="148"/>
                      <a:pt x="169" y="147"/>
                      <a:pt x="172" y="148"/>
                    </a:cubicBezTo>
                    <a:cubicBezTo>
                      <a:pt x="174" y="148"/>
                      <a:pt x="178" y="149"/>
                      <a:pt x="178" y="152"/>
                    </a:cubicBezTo>
                    <a:cubicBezTo>
                      <a:pt x="179" y="154"/>
                      <a:pt x="182" y="152"/>
                      <a:pt x="182" y="151"/>
                    </a:cubicBezTo>
                    <a:cubicBezTo>
                      <a:pt x="182" y="149"/>
                      <a:pt x="186" y="146"/>
                      <a:pt x="190" y="144"/>
                    </a:cubicBezTo>
                    <a:cubicBezTo>
                      <a:pt x="193" y="143"/>
                      <a:pt x="194" y="143"/>
                      <a:pt x="195" y="144"/>
                    </a:cubicBezTo>
                    <a:cubicBezTo>
                      <a:pt x="196" y="142"/>
                      <a:pt x="197" y="140"/>
                      <a:pt x="197" y="139"/>
                    </a:cubicBezTo>
                    <a:cubicBezTo>
                      <a:pt x="199" y="139"/>
                      <a:pt x="202" y="136"/>
                      <a:pt x="202" y="134"/>
                    </a:cubicBezTo>
                    <a:cubicBezTo>
                      <a:pt x="203" y="131"/>
                      <a:pt x="209" y="131"/>
                      <a:pt x="213" y="134"/>
                    </a:cubicBezTo>
                    <a:cubicBezTo>
                      <a:pt x="218" y="136"/>
                      <a:pt x="220" y="136"/>
                      <a:pt x="221" y="132"/>
                    </a:cubicBezTo>
                    <a:cubicBezTo>
                      <a:pt x="221" y="129"/>
                      <a:pt x="227" y="128"/>
                      <a:pt x="229" y="129"/>
                    </a:cubicBezTo>
                    <a:cubicBezTo>
                      <a:pt x="231" y="130"/>
                      <a:pt x="237" y="133"/>
                      <a:pt x="240" y="132"/>
                    </a:cubicBezTo>
                    <a:cubicBezTo>
                      <a:pt x="242" y="131"/>
                      <a:pt x="257" y="132"/>
                      <a:pt x="260" y="133"/>
                    </a:cubicBezTo>
                    <a:cubicBezTo>
                      <a:pt x="264" y="134"/>
                      <a:pt x="265" y="132"/>
                      <a:pt x="268" y="136"/>
                    </a:cubicBezTo>
                    <a:cubicBezTo>
                      <a:pt x="270" y="139"/>
                      <a:pt x="272" y="136"/>
                      <a:pt x="275" y="138"/>
                    </a:cubicBezTo>
                    <a:cubicBezTo>
                      <a:pt x="275" y="137"/>
                      <a:pt x="274" y="136"/>
                      <a:pt x="274" y="135"/>
                    </a:cubicBezTo>
                    <a:cubicBezTo>
                      <a:pt x="274" y="133"/>
                      <a:pt x="278" y="131"/>
                      <a:pt x="279" y="129"/>
                    </a:cubicBezTo>
                    <a:cubicBezTo>
                      <a:pt x="279" y="127"/>
                      <a:pt x="275" y="122"/>
                      <a:pt x="275" y="120"/>
                    </a:cubicBezTo>
                    <a:cubicBezTo>
                      <a:pt x="275" y="118"/>
                      <a:pt x="275" y="114"/>
                      <a:pt x="274" y="113"/>
                    </a:cubicBezTo>
                    <a:cubicBezTo>
                      <a:pt x="272" y="112"/>
                      <a:pt x="277" y="110"/>
                      <a:pt x="278" y="110"/>
                    </a:cubicBezTo>
                    <a:cubicBezTo>
                      <a:pt x="281" y="110"/>
                      <a:pt x="285" y="107"/>
                      <a:pt x="286" y="108"/>
                    </a:cubicBezTo>
                    <a:cubicBezTo>
                      <a:pt x="287" y="109"/>
                      <a:pt x="289" y="110"/>
                      <a:pt x="292" y="110"/>
                    </a:cubicBezTo>
                    <a:cubicBezTo>
                      <a:pt x="294" y="110"/>
                      <a:pt x="293" y="107"/>
                      <a:pt x="292" y="106"/>
                    </a:cubicBezTo>
                    <a:cubicBezTo>
                      <a:pt x="290" y="105"/>
                      <a:pt x="296" y="94"/>
                      <a:pt x="297" y="91"/>
                    </a:cubicBezTo>
                    <a:cubicBezTo>
                      <a:pt x="297" y="87"/>
                      <a:pt x="299" y="90"/>
                      <a:pt x="302" y="91"/>
                    </a:cubicBezTo>
                    <a:cubicBezTo>
                      <a:pt x="305" y="91"/>
                      <a:pt x="308" y="90"/>
                      <a:pt x="309" y="91"/>
                    </a:cubicBezTo>
                    <a:cubicBezTo>
                      <a:pt x="311" y="92"/>
                      <a:pt x="316" y="90"/>
                      <a:pt x="317" y="88"/>
                    </a:cubicBezTo>
                    <a:cubicBezTo>
                      <a:pt x="318" y="87"/>
                      <a:pt x="316" y="86"/>
                      <a:pt x="316" y="82"/>
                    </a:cubicBezTo>
                    <a:cubicBezTo>
                      <a:pt x="316" y="78"/>
                      <a:pt x="318" y="76"/>
                      <a:pt x="321" y="76"/>
                    </a:cubicBezTo>
                    <a:cubicBezTo>
                      <a:pt x="324" y="76"/>
                      <a:pt x="325" y="73"/>
                      <a:pt x="325" y="71"/>
                    </a:cubicBezTo>
                    <a:cubicBezTo>
                      <a:pt x="325" y="70"/>
                      <a:pt x="327" y="69"/>
                      <a:pt x="327" y="66"/>
                    </a:cubicBezTo>
                    <a:cubicBezTo>
                      <a:pt x="326" y="65"/>
                      <a:pt x="326" y="64"/>
                      <a:pt x="326" y="63"/>
                    </a:cubicBezTo>
                    <a:close/>
                    <a:moveTo>
                      <a:pt x="122" y="98"/>
                    </a:moveTo>
                    <a:cubicBezTo>
                      <a:pt x="121" y="99"/>
                      <a:pt x="112" y="97"/>
                      <a:pt x="111" y="95"/>
                    </a:cubicBezTo>
                    <a:cubicBezTo>
                      <a:pt x="110" y="93"/>
                      <a:pt x="124" y="95"/>
                      <a:pt x="122" y="98"/>
                    </a:cubicBezTo>
                    <a:close/>
                    <a:moveTo>
                      <a:pt x="257" y="97"/>
                    </a:moveTo>
                    <a:cubicBezTo>
                      <a:pt x="250" y="97"/>
                      <a:pt x="236" y="94"/>
                      <a:pt x="230" y="100"/>
                    </a:cubicBezTo>
                    <a:cubicBezTo>
                      <a:pt x="224" y="107"/>
                      <a:pt x="228" y="110"/>
                      <a:pt x="226" y="111"/>
                    </a:cubicBezTo>
                    <a:cubicBezTo>
                      <a:pt x="223" y="111"/>
                      <a:pt x="221" y="101"/>
                      <a:pt x="225" y="97"/>
                    </a:cubicBezTo>
                    <a:cubicBezTo>
                      <a:pt x="228" y="94"/>
                      <a:pt x="239" y="93"/>
                      <a:pt x="245" y="94"/>
                    </a:cubicBezTo>
                    <a:cubicBezTo>
                      <a:pt x="252" y="96"/>
                      <a:pt x="264" y="93"/>
                      <a:pt x="265" y="93"/>
                    </a:cubicBezTo>
                    <a:cubicBezTo>
                      <a:pt x="267" y="94"/>
                      <a:pt x="264" y="97"/>
                      <a:pt x="257" y="9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165">
                <a:extLst>
                  <a:ext uri="{FF2B5EF4-FFF2-40B4-BE49-F238E27FC236}">
                    <a16:creationId xmlns:a16="http://schemas.microsoft.com/office/drawing/2014/main" id="{F1E6A9CA-0DE2-4CA8-9D75-0CE9355B6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820" y="3983146"/>
                <a:ext cx="341285" cy="356342"/>
              </a:xfrm>
              <a:custGeom>
                <a:avLst/>
                <a:gdLst>
                  <a:gd name="T0" fmla="*/ 132 w 148"/>
                  <a:gd name="T1" fmla="*/ 72 h 155"/>
                  <a:gd name="T2" fmla="*/ 132 w 148"/>
                  <a:gd name="T3" fmla="*/ 67 h 155"/>
                  <a:gd name="T4" fmla="*/ 130 w 148"/>
                  <a:gd name="T5" fmla="*/ 65 h 155"/>
                  <a:gd name="T6" fmla="*/ 133 w 148"/>
                  <a:gd name="T7" fmla="*/ 57 h 155"/>
                  <a:gd name="T8" fmla="*/ 136 w 148"/>
                  <a:gd name="T9" fmla="*/ 51 h 155"/>
                  <a:gd name="T10" fmla="*/ 139 w 148"/>
                  <a:gd name="T11" fmla="*/ 38 h 155"/>
                  <a:gd name="T12" fmla="*/ 145 w 148"/>
                  <a:gd name="T13" fmla="*/ 31 h 155"/>
                  <a:gd name="T14" fmla="*/ 145 w 148"/>
                  <a:gd name="T15" fmla="*/ 23 h 155"/>
                  <a:gd name="T16" fmla="*/ 146 w 148"/>
                  <a:gd name="T17" fmla="*/ 16 h 155"/>
                  <a:gd name="T18" fmla="*/ 133 w 148"/>
                  <a:gd name="T19" fmla="*/ 9 h 155"/>
                  <a:gd name="T20" fmla="*/ 123 w 148"/>
                  <a:gd name="T21" fmla="*/ 9 h 155"/>
                  <a:gd name="T22" fmla="*/ 118 w 148"/>
                  <a:gd name="T23" fmla="*/ 3 h 155"/>
                  <a:gd name="T24" fmla="*/ 112 w 148"/>
                  <a:gd name="T25" fmla="*/ 4 h 155"/>
                  <a:gd name="T26" fmla="*/ 96 w 148"/>
                  <a:gd name="T27" fmla="*/ 4 h 155"/>
                  <a:gd name="T28" fmla="*/ 82 w 148"/>
                  <a:gd name="T29" fmla="*/ 6 h 155"/>
                  <a:gd name="T30" fmla="*/ 64 w 148"/>
                  <a:gd name="T31" fmla="*/ 9 h 155"/>
                  <a:gd name="T32" fmla="*/ 49 w 148"/>
                  <a:gd name="T33" fmla="*/ 11 h 155"/>
                  <a:gd name="T34" fmla="*/ 48 w 148"/>
                  <a:gd name="T35" fmla="*/ 25 h 155"/>
                  <a:gd name="T36" fmla="*/ 39 w 148"/>
                  <a:gd name="T37" fmla="*/ 50 h 155"/>
                  <a:gd name="T38" fmla="*/ 31 w 148"/>
                  <a:gd name="T39" fmla="*/ 72 h 155"/>
                  <a:gd name="T40" fmla="*/ 23 w 148"/>
                  <a:gd name="T41" fmla="*/ 83 h 155"/>
                  <a:gd name="T42" fmla="*/ 13 w 148"/>
                  <a:gd name="T43" fmla="*/ 83 h 155"/>
                  <a:gd name="T44" fmla="*/ 0 w 148"/>
                  <a:gd name="T45" fmla="*/ 86 h 155"/>
                  <a:gd name="T46" fmla="*/ 3 w 148"/>
                  <a:gd name="T47" fmla="*/ 96 h 155"/>
                  <a:gd name="T48" fmla="*/ 34 w 148"/>
                  <a:gd name="T49" fmla="*/ 94 h 155"/>
                  <a:gd name="T50" fmla="*/ 39 w 148"/>
                  <a:gd name="T51" fmla="*/ 106 h 155"/>
                  <a:gd name="T52" fmla="*/ 55 w 148"/>
                  <a:gd name="T53" fmla="*/ 110 h 155"/>
                  <a:gd name="T54" fmla="*/ 64 w 148"/>
                  <a:gd name="T55" fmla="*/ 103 h 155"/>
                  <a:gd name="T56" fmla="*/ 74 w 148"/>
                  <a:gd name="T57" fmla="*/ 106 h 155"/>
                  <a:gd name="T58" fmla="*/ 74 w 148"/>
                  <a:gd name="T59" fmla="*/ 123 h 155"/>
                  <a:gd name="T60" fmla="*/ 78 w 148"/>
                  <a:gd name="T61" fmla="*/ 136 h 155"/>
                  <a:gd name="T62" fmla="*/ 89 w 148"/>
                  <a:gd name="T63" fmla="*/ 133 h 155"/>
                  <a:gd name="T64" fmla="*/ 94 w 148"/>
                  <a:gd name="T65" fmla="*/ 136 h 155"/>
                  <a:gd name="T66" fmla="*/ 101 w 148"/>
                  <a:gd name="T67" fmla="*/ 137 h 155"/>
                  <a:gd name="T68" fmla="*/ 110 w 148"/>
                  <a:gd name="T69" fmla="*/ 143 h 155"/>
                  <a:gd name="T70" fmla="*/ 116 w 148"/>
                  <a:gd name="T71" fmla="*/ 141 h 155"/>
                  <a:gd name="T72" fmla="*/ 127 w 148"/>
                  <a:gd name="T73" fmla="*/ 147 h 155"/>
                  <a:gd name="T74" fmla="*/ 136 w 148"/>
                  <a:gd name="T75" fmla="*/ 153 h 155"/>
                  <a:gd name="T76" fmla="*/ 136 w 148"/>
                  <a:gd name="T77" fmla="*/ 144 h 155"/>
                  <a:gd name="T78" fmla="*/ 125 w 148"/>
                  <a:gd name="T79" fmla="*/ 140 h 155"/>
                  <a:gd name="T80" fmla="*/ 127 w 148"/>
                  <a:gd name="T81" fmla="*/ 123 h 155"/>
                  <a:gd name="T82" fmla="*/ 131 w 148"/>
                  <a:gd name="T83" fmla="*/ 113 h 155"/>
                  <a:gd name="T84" fmla="*/ 141 w 148"/>
                  <a:gd name="T85" fmla="*/ 112 h 155"/>
                  <a:gd name="T86" fmla="*/ 135 w 148"/>
                  <a:gd name="T87" fmla="*/ 10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8" h="155">
                    <a:moveTo>
                      <a:pt x="135" y="102"/>
                    </a:moveTo>
                    <a:cubicBezTo>
                      <a:pt x="131" y="100"/>
                      <a:pt x="130" y="73"/>
                      <a:pt x="132" y="72"/>
                    </a:cubicBezTo>
                    <a:cubicBezTo>
                      <a:pt x="132" y="72"/>
                      <a:pt x="132" y="73"/>
                      <a:pt x="133" y="73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131" y="67"/>
                      <a:pt x="130" y="66"/>
                      <a:pt x="130" y="65"/>
                    </a:cubicBezTo>
                    <a:cubicBezTo>
                      <a:pt x="130" y="62"/>
                      <a:pt x="132" y="62"/>
                      <a:pt x="132" y="62"/>
                    </a:cubicBezTo>
                    <a:cubicBezTo>
                      <a:pt x="132" y="62"/>
                      <a:pt x="131" y="58"/>
                      <a:pt x="133" y="57"/>
                    </a:cubicBezTo>
                    <a:cubicBezTo>
                      <a:pt x="134" y="57"/>
                      <a:pt x="134" y="57"/>
                      <a:pt x="134" y="56"/>
                    </a:cubicBezTo>
                    <a:cubicBezTo>
                      <a:pt x="135" y="55"/>
                      <a:pt x="136" y="52"/>
                      <a:pt x="136" y="51"/>
                    </a:cubicBezTo>
                    <a:cubicBezTo>
                      <a:pt x="136" y="48"/>
                      <a:pt x="136" y="46"/>
                      <a:pt x="137" y="44"/>
                    </a:cubicBezTo>
                    <a:cubicBezTo>
                      <a:pt x="138" y="42"/>
                      <a:pt x="138" y="39"/>
                      <a:pt x="139" y="38"/>
                    </a:cubicBezTo>
                    <a:cubicBezTo>
                      <a:pt x="140" y="37"/>
                      <a:pt x="140" y="34"/>
                      <a:pt x="142" y="33"/>
                    </a:cubicBezTo>
                    <a:cubicBezTo>
                      <a:pt x="144" y="33"/>
                      <a:pt x="145" y="32"/>
                      <a:pt x="145" y="31"/>
                    </a:cubicBezTo>
                    <a:cubicBezTo>
                      <a:pt x="146" y="30"/>
                      <a:pt x="148" y="29"/>
                      <a:pt x="148" y="27"/>
                    </a:cubicBezTo>
                    <a:cubicBezTo>
                      <a:pt x="148" y="25"/>
                      <a:pt x="145" y="25"/>
                      <a:pt x="145" y="23"/>
                    </a:cubicBezTo>
                    <a:cubicBezTo>
                      <a:pt x="145" y="21"/>
                      <a:pt x="146" y="16"/>
                      <a:pt x="146" y="16"/>
                    </a:cubicBezTo>
                    <a:cubicBezTo>
                      <a:pt x="146" y="16"/>
                      <a:pt x="146" y="16"/>
                      <a:pt x="146" y="16"/>
                    </a:cubicBezTo>
                    <a:cubicBezTo>
                      <a:pt x="142" y="13"/>
                      <a:pt x="138" y="9"/>
                      <a:pt x="137" y="8"/>
                    </a:cubicBezTo>
                    <a:cubicBezTo>
                      <a:pt x="135" y="7"/>
                      <a:pt x="133" y="9"/>
                      <a:pt x="133" y="9"/>
                    </a:cubicBezTo>
                    <a:cubicBezTo>
                      <a:pt x="133" y="9"/>
                      <a:pt x="130" y="7"/>
                      <a:pt x="128" y="9"/>
                    </a:cubicBezTo>
                    <a:cubicBezTo>
                      <a:pt x="126" y="11"/>
                      <a:pt x="123" y="9"/>
                      <a:pt x="123" y="9"/>
                    </a:cubicBezTo>
                    <a:cubicBezTo>
                      <a:pt x="123" y="9"/>
                      <a:pt x="121" y="7"/>
                      <a:pt x="120" y="5"/>
                    </a:cubicBezTo>
                    <a:cubicBezTo>
                      <a:pt x="119" y="4"/>
                      <a:pt x="119" y="3"/>
                      <a:pt x="118" y="3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12" y="4"/>
                      <a:pt x="112" y="4"/>
                      <a:pt x="112" y="4"/>
                    </a:cubicBezTo>
                    <a:cubicBezTo>
                      <a:pt x="112" y="4"/>
                      <a:pt x="104" y="0"/>
                      <a:pt x="103" y="3"/>
                    </a:cubicBezTo>
                    <a:cubicBezTo>
                      <a:pt x="101" y="6"/>
                      <a:pt x="100" y="4"/>
                      <a:pt x="96" y="4"/>
                    </a:cubicBezTo>
                    <a:cubicBezTo>
                      <a:pt x="93" y="4"/>
                      <a:pt x="90" y="5"/>
                      <a:pt x="88" y="6"/>
                    </a:cubicBezTo>
                    <a:cubicBezTo>
                      <a:pt x="86" y="7"/>
                      <a:pt x="83" y="5"/>
                      <a:pt x="82" y="6"/>
                    </a:cubicBezTo>
                    <a:cubicBezTo>
                      <a:pt x="80" y="7"/>
                      <a:pt x="79" y="12"/>
                      <a:pt x="79" y="12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4" y="9"/>
                      <a:pt x="61" y="4"/>
                      <a:pt x="57" y="4"/>
                    </a:cubicBezTo>
                    <a:cubicBezTo>
                      <a:pt x="54" y="4"/>
                      <a:pt x="49" y="11"/>
                      <a:pt x="49" y="1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20"/>
                      <a:pt x="49" y="23"/>
                      <a:pt x="48" y="25"/>
                    </a:cubicBezTo>
                    <a:cubicBezTo>
                      <a:pt x="46" y="27"/>
                      <a:pt x="45" y="28"/>
                      <a:pt x="45" y="33"/>
                    </a:cubicBezTo>
                    <a:cubicBezTo>
                      <a:pt x="45" y="38"/>
                      <a:pt x="39" y="46"/>
                      <a:pt x="39" y="50"/>
                    </a:cubicBezTo>
                    <a:cubicBezTo>
                      <a:pt x="39" y="54"/>
                      <a:pt x="32" y="56"/>
                      <a:pt x="32" y="59"/>
                    </a:cubicBezTo>
                    <a:cubicBezTo>
                      <a:pt x="32" y="61"/>
                      <a:pt x="31" y="67"/>
                      <a:pt x="31" y="72"/>
                    </a:cubicBezTo>
                    <a:cubicBezTo>
                      <a:pt x="31" y="78"/>
                      <a:pt x="28" y="73"/>
                      <a:pt x="28" y="78"/>
                    </a:cubicBezTo>
                    <a:cubicBezTo>
                      <a:pt x="28" y="83"/>
                      <a:pt x="26" y="80"/>
                      <a:pt x="23" y="83"/>
                    </a:cubicBezTo>
                    <a:cubicBezTo>
                      <a:pt x="21" y="85"/>
                      <a:pt x="20" y="86"/>
                      <a:pt x="20" y="83"/>
                    </a:cubicBezTo>
                    <a:cubicBezTo>
                      <a:pt x="20" y="81"/>
                      <a:pt x="16" y="80"/>
                      <a:pt x="13" y="83"/>
                    </a:cubicBezTo>
                    <a:cubicBezTo>
                      <a:pt x="10" y="85"/>
                      <a:pt x="9" y="83"/>
                      <a:pt x="8" y="82"/>
                    </a:cubicBezTo>
                    <a:cubicBezTo>
                      <a:pt x="7" y="82"/>
                      <a:pt x="4" y="84"/>
                      <a:pt x="0" y="86"/>
                    </a:cubicBezTo>
                    <a:cubicBezTo>
                      <a:pt x="2" y="89"/>
                      <a:pt x="3" y="92"/>
                      <a:pt x="3" y="95"/>
                    </a:cubicBezTo>
                    <a:cubicBezTo>
                      <a:pt x="3" y="95"/>
                      <a:pt x="3" y="96"/>
                      <a:pt x="3" y="96"/>
                    </a:cubicBezTo>
                    <a:cubicBezTo>
                      <a:pt x="5" y="95"/>
                      <a:pt x="7" y="94"/>
                      <a:pt x="8" y="94"/>
                    </a:cubicBezTo>
                    <a:cubicBezTo>
                      <a:pt x="10" y="93"/>
                      <a:pt x="34" y="94"/>
                      <a:pt x="34" y="94"/>
                    </a:cubicBezTo>
                    <a:cubicBezTo>
                      <a:pt x="34" y="94"/>
                      <a:pt x="36" y="97"/>
                      <a:pt x="35" y="100"/>
                    </a:cubicBezTo>
                    <a:cubicBezTo>
                      <a:pt x="35" y="103"/>
                      <a:pt x="37" y="102"/>
                      <a:pt x="39" y="106"/>
                    </a:cubicBezTo>
                    <a:cubicBezTo>
                      <a:pt x="40" y="111"/>
                      <a:pt x="42" y="112"/>
                      <a:pt x="45" y="111"/>
                    </a:cubicBezTo>
                    <a:cubicBezTo>
                      <a:pt x="49" y="110"/>
                      <a:pt x="53" y="110"/>
                      <a:pt x="55" y="110"/>
                    </a:cubicBezTo>
                    <a:cubicBezTo>
                      <a:pt x="56" y="110"/>
                      <a:pt x="56" y="104"/>
                      <a:pt x="58" y="103"/>
                    </a:cubicBezTo>
                    <a:cubicBezTo>
                      <a:pt x="60" y="102"/>
                      <a:pt x="64" y="103"/>
                      <a:pt x="64" y="103"/>
                    </a:cubicBezTo>
                    <a:cubicBezTo>
                      <a:pt x="64" y="103"/>
                      <a:pt x="65" y="105"/>
                      <a:pt x="68" y="105"/>
                    </a:cubicBezTo>
                    <a:cubicBezTo>
                      <a:pt x="72" y="105"/>
                      <a:pt x="74" y="103"/>
                      <a:pt x="74" y="106"/>
                    </a:cubicBezTo>
                    <a:cubicBezTo>
                      <a:pt x="74" y="108"/>
                      <a:pt x="74" y="111"/>
                      <a:pt x="75" y="112"/>
                    </a:cubicBezTo>
                    <a:cubicBezTo>
                      <a:pt x="76" y="113"/>
                      <a:pt x="72" y="122"/>
                      <a:pt x="74" y="123"/>
                    </a:cubicBezTo>
                    <a:cubicBezTo>
                      <a:pt x="76" y="125"/>
                      <a:pt x="78" y="128"/>
                      <a:pt x="78" y="130"/>
                    </a:cubicBezTo>
                    <a:cubicBezTo>
                      <a:pt x="78" y="132"/>
                      <a:pt x="76" y="136"/>
                      <a:pt x="78" y="136"/>
                    </a:cubicBezTo>
                    <a:cubicBezTo>
                      <a:pt x="79" y="137"/>
                      <a:pt x="80" y="134"/>
                      <a:pt x="82" y="134"/>
                    </a:cubicBezTo>
                    <a:cubicBezTo>
                      <a:pt x="85" y="134"/>
                      <a:pt x="87" y="135"/>
                      <a:pt x="89" y="133"/>
                    </a:cubicBezTo>
                    <a:cubicBezTo>
                      <a:pt x="90" y="133"/>
                      <a:pt x="91" y="133"/>
                      <a:pt x="91" y="134"/>
                    </a:cubicBezTo>
                    <a:cubicBezTo>
                      <a:pt x="93" y="134"/>
                      <a:pt x="94" y="136"/>
                      <a:pt x="94" y="136"/>
                    </a:cubicBezTo>
                    <a:cubicBezTo>
                      <a:pt x="94" y="136"/>
                      <a:pt x="94" y="138"/>
                      <a:pt x="96" y="137"/>
                    </a:cubicBezTo>
                    <a:cubicBezTo>
                      <a:pt x="97" y="137"/>
                      <a:pt x="101" y="136"/>
                      <a:pt x="101" y="137"/>
                    </a:cubicBezTo>
                    <a:cubicBezTo>
                      <a:pt x="100" y="138"/>
                      <a:pt x="102" y="142"/>
                      <a:pt x="103" y="141"/>
                    </a:cubicBezTo>
                    <a:cubicBezTo>
                      <a:pt x="105" y="140"/>
                      <a:pt x="108" y="143"/>
                      <a:pt x="110" y="143"/>
                    </a:cubicBezTo>
                    <a:cubicBezTo>
                      <a:pt x="112" y="143"/>
                      <a:pt x="114" y="143"/>
                      <a:pt x="114" y="142"/>
                    </a:cubicBezTo>
                    <a:cubicBezTo>
                      <a:pt x="114" y="141"/>
                      <a:pt x="116" y="139"/>
                      <a:pt x="116" y="141"/>
                    </a:cubicBezTo>
                    <a:cubicBezTo>
                      <a:pt x="117" y="142"/>
                      <a:pt x="119" y="145"/>
                      <a:pt x="121" y="145"/>
                    </a:cubicBezTo>
                    <a:cubicBezTo>
                      <a:pt x="122" y="145"/>
                      <a:pt x="127" y="145"/>
                      <a:pt x="127" y="147"/>
                    </a:cubicBezTo>
                    <a:cubicBezTo>
                      <a:pt x="127" y="148"/>
                      <a:pt x="128" y="152"/>
                      <a:pt x="130" y="153"/>
                    </a:cubicBezTo>
                    <a:cubicBezTo>
                      <a:pt x="132" y="155"/>
                      <a:pt x="136" y="153"/>
                      <a:pt x="136" y="153"/>
                    </a:cubicBezTo>
                    <a:cubicBezTo>
                      <a:pt x="136" y="153"/>
                      <a:pt x="137" y="152"/>
                      <a:pt x="137" y="150"/>
                    </a:cubicBezTo>
                    <a:cubicBezTo>
                      <a:pt x="137" y="147"/>
                      <a:pt x="137" y="144"/>
                      <a:pt x="136" y="144"/>
                    </a:cubicBezTo>
                    <a:cubicBezTo>
                      <a:pt x="135" y="144"/>
                      <a:pt x="133" y="147"/>
                      <a:pt x="131" y="146"/>
                    </a:cubicBezTo>
                    <a:cubicBezTo>
                      <a:pt x="128" y="145"/>
                      <a:pt x="126" y="140"/>
                      <a:pt x="125" y="140"/>
                    </a:cubicBezTo>
                    <a:cubicBezTo>
                      <a:pt x="124" y="139"/>
                      <a:pt x="127" y="134"/>
                      <a:pt x="127" y="132"/>
                    </a:cubicBezTo>
                    <a:cubicBezTo>
                      <a:pt x="127" y="130"/>
                      <a:pt x="129" y="124"/>
                      <a:pt x="127" y="123"/>
                    </a:cubicBezTo>
                    <a:cubicBezTo>
                      <a:pt x="126" y="122"/>
                      <a:pt x="127" y="120"/>
                      <a:pt x="129" y="119"/>
                    </a:cubicBezTo>
                    <a:cubicBezTo>
                      <a:pt x="130" y="117"/>
                      <a:pt x="128" y="113"/>
                      <a:pt x="131" y="113"/>
                    </a:cubicBezTo>
                    <a:cubicBezTo>
                      <a:pt x="133" y="113"/>
                      <a:pt x="139" y="114"/>
                      <a:pt x="140" y="112"/>
                    </a:cubicBezTo>
                    <a:cubicBezTo>
                      <a:pt x="140" y="112"/>
                      <a:pt x="141" y="112"/>
                      <a:pt x="141" y="112"/>
                    </a:cubicBezTo>
                    <a:cubicBezTo>
                      <a:pt x="141" y="111"/>
                      <a:pt x="141" y="111"/>
                      <a:pt x="141" y="110"/>
                    </a:cubicBezTo>
                    <a:cubicBezTo>
                      <a:pt x="139" y="107"/>
                      <a:pt x="138" y="103"/>
                      <a:pt x="135" y="10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166">
                <a:extLst>
                  <a:ext uri="{FF2B5EF4-FFF2-40B4-BE49-F238E27FC236}">
                    <a16:creationId xmlns:a16="http://schemas.microsoft.com/office/drawing/2014/main" id="{12E4732A-2001-455E-BE7D-4633BBFA9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0464" y="4132459"/>
                <a:ext cx="30113" cy="38896"/>
              </a:xfrm>
              <a:custGeom>
                <a:avLst/>
                <a:gdLst>
                  <a:gd name="T0" fmla="*/ 1 w 13"/>
                  <a:gd name="T1" fmla="*/ 8 h 17"/>
                  <a:gd name="T2" fmla="*/ 3 w 13"/>
                  <a:gd name="T3" fmla="*/ 17 h 17"/>
                  <a:gd name="T4" fmla="*/ 6 w 13"/>
                  <a:gd name="T5" fmla="*/ 15 h 17"/>
                  <a:gd name="T6" fmla="*/ 13 w 13"/>
                  <a:gd name="T7" fmla="*/ 5 h 17"/>
                  <a:gd name="T8" fmla="*/ 10 w 13"/>
                  <a:gd name="T9" fmla="*/ 4 h 17"/>
                  <a:gd name="T10" fmla="*/ 10 w 13"/>
                  <a:gd name="T11" fmla="*/ 0 h 17"/>
                  <a:gd name="T12" fmla="*/ 6 w 13"/>
                  <a:gd name="T13" fmla="*/ 0 h 17"/>
                  <a:gd name="T14" fmla="*/ 2 w 13"/>
                  <a:gd name="T15" fmla="*/ 2 h 17"/>
                  <a:gd name="T16" fmla="*/ 0 w 13"/>
                  <a:gd name="T17" fmla="*/ 2 h 17"/>
                  <a:gd name="T18" fmla="*/ 0 w 13"/>
                  <a:gd name="T19" fmla="*/ 2 h 17"/>
                  <a:gd name="T20" fmla="*/ 1 w 13"/>
                  <a:gd name="T21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7">
                    <a:moveTo>
                      <a:pt x="1" y="8"/>
                    </a:moveTo>
                    <a:cubicBezTo>
                      <a:pt x="1" y="10"/>
                      <a:pt x="2" y="13"/>
                      <a:pt x="3" y="17"/>
                    </a:cubicBezTo>
                    <a:cubicBezTo>
                      <a:pt x="4" y="16"/>
                      <a:pt x="5" y="15"/>
                      <a:pt x="6" y="15"/>
                    </a:cubicBezTo>
                    <a:cubicBezTo>
                      <a:pt x="8" y="14"/>
                      <a:pt x="13" y="5"/>
                      <a:pt x="13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1" y="2"/>
                      <a:pt x="10" y="0"/>
                    </a:cubicBezTo>
                    <a:cubicBezTo>
                      <a:pt x="8" y="0"/>
                      <a:pt x="6" y="0"/>
                      <a:pt x="6" y="0"/>
                    </a:cubicBezTo>
                    <a:cubicBezTo>
                      <a:pt x="6" y="0"/>
                      <a:pt x="7" y="3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1" y="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167">
                <a:extLst>
                  <a:ext uri="{FF2B5EF4-FFF2-40B4-BE49-F238E27FC236}">
                    <a16:creationId xmlns:a16="http://schemas.microsoft.com/office/drawing/2014/main" id="{EE792D4E-C1F3-4D8A-9CB7-E7CB43DC0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9284" y="4284281"/>
                <a:ext cx="198247" cy="318700"/>
              </a:xfrm>
              <a:custGeom>
                <a:avLst/>
                <a:gdLst>
                  <a:gd name="T0" fmla="*/ 85 w 86"/>
                  <a:gd name="T1" fmla="*/ 35 h 138"/>
                  <a:gd name="T2" fmla="*/ 83 w 86"/>
                  <a:gd name="T3" fmla="*/ 20 h 138"/>
                  <a:gd name="T4" fmla="*/ 82 w 86"/>
                  <a:gd name="T5" fmla="*/ 0 h 138"/>
                  <a:gd name="T6" fmla="*/ 82 w 86"/>
                  <a:gd name="T7" fmla="*/ 0 h 138"/>
                  <a:gd name="T8" fmla="*/ 73 w 86"/>
                  <a:gd name="T9" fmla="*/ 5 h 138"/>
                  <a:gd name="T10" fmla="*/ 68 w 86"/>
                  <a:gd name="T11" fmla="*/ 6 h 138"/>
                  <a:gd name="T12" fmla="*/ 63 w 86"/>
                  <a:gd name="T13" fmla="*/ 6 h 138"/>
                  <a:gd name="T14" fmla="*/ 60 w 86"/>
                  <a:gd name="T15" fmla="*/ 9 h 138"/>
                  <a:gd name="T16" fmla="*/ 56 w 86"/>
                  <a:gd name="T17" fmla="*/ 9 h 138"/>
                  <a:gd name="T18" fmla="*/ 49 w 86"/>
                  <a:gd name="T19" fmla="*/ 10 h 138"/>
                  <a:gd name="T20" fmla="*/ 46 w 86"/>
                  <a:gd name="T21" fmla="*/ 8 h 138"/>
                  <a:gd name="T22" fmla="*/ 41 w 86"/>
                  <a:gd name="T23" fmla="*/ 9 h 138"/>
                  <a:gd name="T24" fmla="*/ 37 w 86"/>
                  <a:gd name="T25" fmla="*/ 8 h 138"/>
                  <a:gd name="T26" fmla="*/ 36 w 86"/>
                  <a:gd name="T27" fmla="*/ 11 h 138"/>
                  <a:gd name="T28" fmla="*/ 40 w 86"/>
                  <a:gd name="T29" fmla="*/ 28 h 138"/>
                  <a:gd name="T30" fmla="*/ 45 w 86"/>
                  <a:gd name="T31" fmla="*/ 33 h 138"/>
                  <a:gd name="T32" fmla="*/ 45 w 86"/>
                  <a:gd name="T33" fmla="*/ 41 h 138"/>
                  <a:gd name="T34" fmla="*/ 40 w 86"/>
                  <a:gd name="T35" fmla="*/ 46 h 138"/>
                  <a:gd name="T36" fmla="*/ 40 w 86"/>
                  <a:gd name="T37" fmla="*/ 54 h 138"/>
                  <a:gd name="T38" fmla="*/ 32 w 86"/>
                  <a:gd name="T39" fmla="*/ 44 h 138"/>
                  <a:gd name="T40" fmla="*/ 34 w 86"/>
                  <a:gd name="T41" fmla="*/ 33 h 138"/>
                  <a:gd name="T42" fmla="*/ 28 w 86"/>
                  <a:gd name="T43" fmla="*/ 32 h 138"/>
                  <a:gd name="T44" fmla="*/ 22 w 86"/>
                  <a:gd name="T45" fmla="*/ 29 h 138"/>
                  <a:gd name="T46" fmla="*/ 0 w 86"/>
                  <a:gd name="T47" fmla="*/ 37 h 138"/>
                  <a:gd name="T48" fmla="*/ 1 w 86"/>
                  <a:gd name="T49" fmla="*/ 43 h 138"/>
                  <a:gd name="T50" fmla="*/ 1 w 86"/>
                  <a:gd name="T51" fmla="*/ 43 h 138"/>
                  <a:gd name="T52" fmla="*/ 2 w 86"/>
                  <a:gd name="T53" fmla="*/ 45 h 138"/>
                  <a:gd name="T54" fmla="*/ 12 w 86"/>
                  <a:gd name="T55" fmla="*/ 48 h 138"/>
                  <a:gd name="T56" fmla="*/ 22 w 86"/>
                  <a:gd name="T57" fmla="*/ 51 h 138"/>
                  <a:gd name="T58" fmla="*/ 22 w 86"/>
                  <a:gd name="T59" fmla="*/ 63 h 138"/>
                  <a:gd name="T60" fmla="*/ 20 w 86"/>
                  <a:gd name="T61" fmla="*/ 71 h 138"/>
                  <a:gd name="T62" fmla="*/ 22 w 86"/>
                  <a:gd name="T63" fmla="*/ 77 h 138"/>
                  <a:gd name="T64" fmla="*/ 18 w 86"/>
                  <a:gd name="T65" fmla="*/ 83 h 138"/>
                  <a:gd name="T66" fmla="*/ 16 w 86"/>
                  <a:gd name="T67" fmla="*/ 91 h 138"/>
                  <a:gd name="T68" fmla="*/ 8 w 86"/>
                  <a:gd name="T69" fmla="*/ 99 h 138"/>
                  <a:gd name="T70" fmla="*/ 8 w 86"/>
                  <a:gd name="T71" fmla="*/ 99 h 138"/>
                  <a:gd name="T72" fmla="*/ 13 w 86"/>
                  <a:gd name="T73" fmla="*/ 114 h 138"/>
                  <a:gd name="T74" fmla="*/ 14 w 86"/>
                  <a:gd name="T75" fmla="*/ 129 h 138"/>
                  <a:gd name="T76" fmla="*/ 15 w 86"/>
                  <a:gd name="T77" fmla="*/ 138 h 138"/>
                  <a:gd name="T78" fmla="*/ 21 w 86"/>
                  <a:gd name="T79" fmla="*/ 137 h 138"/>
                  <a:gd name="T80" fmla="*/ 21 w 86"/>
                  <a:gd name="T81" fmla="*/ 133 h 138"/>
                  <a:gd name="T82" fmla="*/ 18 w 86"/>
                  <a:gd name="T83" fmla="*/ 130 h 138"/>
                  <a:gd name="T84" fmla="*/ 31 w 86"/>
                  <a:gd name="T85" fmla="*/ 121 h 138"/>
                  <a:gd name="T86" fmla="*/ 41 w 86"/>
                  <a:gd name="T87" fmla="*/ 115 h 138"/>
                  <a:gd name="T88" fmla="*/ 41 w 86"/>
                  <a:gd name="T89" fmla="*/ 103 h 138"/>
                  <a:gd name="T90" fmla="*/ 40 w 86"/>
                  <a:gd name="T91" fmla="*/ 93 h 138"/>
                  <a:gd name="T92" fmla="*/ 36 w 86"/>
                  <a:gd name="T93" fmla="*/ 83 h 138"/>
                  <a:gd name="T94" fmla="*/ 37 w 86"/>
                  <a:gd name="T95" fmla="*/ 77 h 138"/>
                  <a:gd name="T96" fmla="*/ 41 w 86"/>
                  <a:gd name="T97" fmla="*/ 72 h 138"/>
                  <a:gd name="T98" fmla="*/ 48 w 86"/>
                  <a:gd name="T99" fmla="*/ 68 h 138"/>
                  <a:gd name="T100" fmla="*/ 56 w 86"/>
                  <a:gd name="T101" fmla="*/ 59 h 138"/>
                  <a:gd name="T102" fmla="*/ 72 w 86"/>
                  <a:gd name="T103" fmla="*/ 52 h 138"/>
                  <a:gd name="T104" fmla="*/ 85 w 86"/>
                  <a:gd name="T105" fmla="*/ 3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38">
                    <a:moveTo>
                      <a:pt x="85" y="35"/>
                    </a:moveTo>
                    <a:cubicBezTo>
                      <a:pt x="84" y="33"/>
                      <a:pt x="82" y="23"/>
                      <a:pt x="83" y="20"/>
                    </a:cubicBezTo>
                    <a:cubicBezTo>
                      <a:pt x="83" y="16"/>
                      <a:pt x="82" y="5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78" y="2"/>
                      <a:pt x="74" y="4"/>
                      <a:pt x="73" y="5"/>
                    </a:cubicBezTo>
                    <a:cubicBezTo>
                      <a:pt x="73" y="6"/>
                      <a:pt x="70" y="4"/>
                      <a:pt x="68" y="6"/>
                    </a:cubicBezTo>
                    <a:cubicBezTo>
                      <a:pt x="66" y="8"/>
                      <a:pt x="65" y="6"/>
                      <a:pt x="63" y="6"/>
                    </a:cubicBezTo>
                    <a:cubicBezTo>
                      <a:pt x="61" y="5"/>
                      <a:pt x="61" y="7"/>
                      <a:pt x="60" y="9"/>
                    </a:cubicBezTo>
                    <a:cubicBezTo>
                      <a:pt x="60" y="10"/>
                      <a:pt x="57" y="10"/>
                      <a:pt x="56" y="9"/>
                    </a:cubicBezTo>
                    <a:cubicBezTo>
                      <a:pt x="54" y="9"/>
                      <a:pt x="51" y="10"/>
                      <a:pt x="49" y="10"/>
                    </a:cubicBezTo>
                    <a:cubicBezTo>
                      <a:pt x="47" y="10"/>
                      <a:pt x="48" y="9"/>
                      <a:pt x="46" y="8"/>
                    </a:cubicBezTo>
                    <a:cubicBezTo>
                      <a:pt x="44" y="7"/>
                      <a:pt x="43" y="9"/>
                      <a:pt x="41" y="9"/>
                    </a:cubicBezTo>
                    <a:cubicBezTo>
                      <a:pt x="41" y="9"/>
                      <a:pt x="38" y="9"/>
                      <a:pt x="37" y="8"/>
                    </a:cubicBezTo>
                    <a:cubicBezTo>
                      <a:pt x="37" y="10"/>
                      <a:pt x="37" y="10"/>
                      <a:pt x="36" y="11"/>
                    </a:cubicBezTo>
                    <a:cubicBezTo>
                      <a:pt x="35" y="15"/>
                      <a:pt x="40" y="24"/>
                      <a:pt x="40" y="28"/>
                    </a:cubicBezTo>
                    <a:cubicBezTo>
                      <a:pt x="42" y="30"/>
                      <a:pt x="44" y="32"/>
                      <a:pt x="45" y="33"/>
                    </a:cubicBezTo>
                    <a:cubicBezTo>
                      <a:pt x="47" y="36"/>
                      <a:pt x="45" y="35"/>
                      <a:pt x="45" y="41"/>
                    </a:cubicBezTo>
                    <a:cubicBezTo>
                      <a:pt x="45" y="47"/>
                      <a:pt x="43" y="44"/>
                      <a:pt x="40" y="46"/>
                    </a:cubicBezTo>
                    <a:cubicBezTo>
                      <a:pt x="38" y="48"/>
                      <a:pt x="40" y="52"/>
                      <a:pt x="40" y="54"/>
                    </a:cubicBezTo>
                    <a:cubicBezTo>
                      <a:pt x="39" y="55"/>
                      <a:pt x="33" y="45"/>
                      <a:pt x="32" y="44"/>
                    </a:cubicBezTo>
                    <a:cubicBezTo>
                      <a:pt x="32" y="42"/>
                      <a:pt x="35" y="37"/>
                      <a:pt x="34" y="33"/>
                    </a:cubicBezTo>
                    <a:cubicBezTo>
                      <a:pt x="33" y="30"/>
                      <a:pt x="29" y="32"/>
                      <a:pt x="28" y="32"/>
                    </a:cubicBezTo>
                    <a:cubicBezTo>
                      <a:pt x="26" y="33"/>
                      <a:pt x="23" y="29"/>
                      <a:pt x="22" y="29"/>
                    </a:cubicBezTo>
                    <a:cubicBezTo>
                      <a:pt x="21" y="29"/>
                      <a:pt x="0" y="37"/>
                      <a:pt x="0" y="37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9" y="46"/>
                      <a:pt x="12" y="48"/>
                    </a:cubicBezTo>
                    <a:cubicBezTo>
                      <a:pt x="16" y="50"/>
                      <a:pt x="21" y="50"/>
                      <a:pt x="22" y="51"/>
                    </a:cubicBezTo>
                    <a:cubicBezTo>
                      <a:pt x="23" y="52"/>
                      <a:pt x="22" y="60"/>
                      <a:pt x="22" y="63"/>
                    </a:cubicBezTo>
                    <a:cubicBezTo>
                      <a:pt x="22" y="67"/>
                      <a:pt x="18" y="68"/>
                      <a:pt x="20" y="71"/>
                    </a:cubicBezTo>
                    <a:cubicBezTo>
                      <a:pt x="22" y="73"/>
                      <a:pt x="21" y="76"/>
                      <a:pt x="22" y="77"/>
                    </a:cubicBezTo>
                    <a:cubicBezTo>
                      <a:pt x="24" y="77"/>
                      <a:pt x="20" y="82"/>
                      <a:pt x="18" y="83"/>
                    </a:cubicBezTo>
                    <a:cubicBezTo>
                      <a:pt x="16" y="84"/>
                      <a:pt x="18" y="88"/>
                      <a:pt x="16" y="91"/>
                    </a:cubicBezTo>
                    <a:cubicBezTo>
                      <a:pt x="15" y="92"/>
                      <a:pt x="11" y="96"/>
                      <a:pt x="8" y="99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9" y="100"/>
                      <a:pt x="11" y="113"/>
                      <a:pt x="13" y="114"/>
                    </a:cubicBezTo>
                    <a:cubicBezTo>
                      <a:pt x="15" y="115"/>
                      <a:pt x="14" y="127"/>
                      <a:pt x="14" y="129"/>
                    </a:cubicBezTo>
                    <a:cubicBezTo>
                      <a:pt x="14" y="130"/>
                      <a:pt x="15" y="138"/>
                      <a:pt x="15" y="138"/>
                    </a:cubicBezTo>
                    <a:cubicBezTo>
                      <a:pt x="15" y="138"/>
                      <a:pt x="18" y="137"/>
                      <a:pt x="21" y="137"/>
                    </a:cubicBezTo>
                    <a:cubicBezTo>
                      <a:pt x="21" y="136"/>
                      <a:pt x="21" y="134"/>
                      <a:pt x="21" y="133"/>
                    </a:cubicBezTo>
                    <a:cubicBezTo>
                      <a:pt x="21" y="130"/>
                      <a:pt x="19" y="133"/>
                      <a:pt x="18" y="130"/>
                    </a:cubicBezTo>
                    <a:cubicBezTo>
                      <a:pt x="17" y="128"/>
                      <a:pt x="24" y="123"/>
                      <a:pt x="31" y="121"/>
                    </a:cubicBezTo>
                    <a:cubicBezTo>
                      <a:pt x="37" y="119"/>
                      <a:pt x="40" y="117"/>
                      <a:pt x="41" y="115"/>
                    </a:cubicBezTo>
                    <a:cubicBezTo>
                      <a:pt x="41" y="112"/>
                      <a:pt x="41" y="106"/>
                      <a:pt x="41" y="103"/>
                    </a:cubicBezTo>
                    <a:cubicBezTo>
                      <a:pt x="42" y="100"/>
                      <a:pt x="41" y="99"/>
                      <a:pt x="40" y="93"/>
                    </a:cubicBezTo>
                    <a:cubicBezTo>
                      <a:pt x="39" y="87"/>
                      <a:pt x="37" y="86"/>
                      <a:pt x="36" y="83"/>
                    </a:cubicBezTo>
                    <a:cubicBezTo>
                      <a:pt x="35" y="79"/>
                      <a:pt x="35" y="77"/>
                      <a:pt x="37" y="77"/>
                    </a:cubicBezTo>
                    <a:cubicBezTo>
                      <a:pt x="39" y="77"/>
                      <a:pt x="39" y="76"/>
                      <a:pt x="41" y="72"/>
                    </a:cubicBezTo>
                    <a:cubicBezTo>
                      <a:pt x="43" y="69"/>
                      <a:pt x="45" y="70"/>
                      <a:pt x="48" y="68"/>
                    </a:cubicBezTo>
                    <a:cubicBezTo>
                      <a:pt x="51" y="66"/>
                      <a:pt x="51" y="63"/>
                      <a:pt x="56" y="59"/>
                    </a:cubicBezTo>
                    <a:cubicBezTo>
                      <a:pt x="61" y="55"/>
                      <a:pt x="67" y="55"/>
                      <a:pt x="72" y="52"/>
                    </a:cubicBezTo>
                    <a:cubicBezTo>
                      <a:pt x="77" y="49"/>
                      <a:pt x="86" y="37"/>
                      <a:pt x="85" y="3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168">
                <a:extLst>
                  <a:ext uri="{FF2B5EF4-FFF2-40B4-BE49-F238E27FC236}">
                    <a16:creationId xmlns:a16="http://schemas.microsoft.com/office/drawing/2014/main" id="{130E6E25-E49F-4545-99B9-2EB97EA76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7992" y="4104855"/>
                <a:ext cx="200756" cy="203266"/>
              </a:xfrm>
              <a:custGeom>
                <a:avLst/>
                <a:gdLst>
                  <a:gd name="T0" fmla="*/ 81 w 87"/>
                  <a:gd name="T1" fmla="*/ 71 h 88"/>
                  <a:gd name="T2" fmla="*/ 78 w 87"/>
                  <a:gd name="T3" fmla="*/ 63 h 88"/>
                  <a:gd name="T4" fmla="*/ 77 w 87"/>
                  <a:gd name="T5" fmla="*/ 56 h 88"/>
                  <a:gd name="T6" fmla="*/ 79 w 87"/>
                  <a:gd name="T7" fmla="*/ 50 h 88"/>
                  <a:gd name="T8" fmla="*/ 75 w 87"/>
                  <a:gd name="T9" fmla="*/ 43 h 88"/>
                  <a:gd name="T10" fmla="*/ 78 w 87"/>
                  <a:gd name="T11" fmla="*/ 31 h 88"/>
                  <a:gd name="T12" fmla="*/ 65 w 87"/>
                  <a:gd name="T13" fmla="*/ 21 h 88"/>
                  <a:gd name="T14" fmla="*/ 65 w 87"/>
                  <a:gd name="T15" fmla="*/ 16 h 88"/>
                  <a:gd name="T16" fmla="*/ 35 w 87"/>
                  <a:gd name="T17" fmla="*/ 0 h 88"/>
                  <a:gd name="T18" fmla="*/ 31 w 87"/>
                  <a:gd name="T19" fmla="*/ 8 h 88"/>
                  <a:gd name="T20" fmla="*/ 31 w 87"/>
                  <a:gd name="T21" fmla="*/ 13 h 88"/>
                  <a:gd name="T22" fmla="*/ 18 w 87"/>
                  <a:gd name="T23" fmla="*/ 12 h 88"/>
                  <a:gd name="T24" fmla="*/ 18 w 87"/>
                  <a:gd name="T25" fmla="*/ 0 h 88"/>
                  <a:gd name="T26" fmla="*/ 12 w 87"/>
                  <a:gd name="T27" fmla="*/ 0 h 88"/>
                  <a:gd name="T28" fmla="*/ 8 w 87"/>
                  <a:gd name="T29" fmla="*/ 1 h 88"/>
                  <a:gd name="T30" fmla="*/ 9 w 87"/>
                  <a:gd name="T31" fmla="*/ 5 h 88"/>
                  <a:gd name="T32" fmla="*/ 10 w 87"/>
                  <a:gd name="T33" fmla="*/ 10 h 88"/>
                  <a:gd name="T34" fmla="*/ 7 w 87"/>
                  <a:gd name="T35" fmla="*/ 12 h 88"/>
                  <a:gd name="T36" fmla="*/ 7 w 87"/>
                  <a:gd name="T37" fmla="*/ 16 h 88"/>
                  <a:gd name="T38" fmla="*/ 10 w 87"/>
                  <a:gd name="T39" fmla="*/ 17 h 88"/>
                  <a:gd name="T40" fmla="*/ 3 w 87"/>
                  <a:gd name="T41" fmla="*/ 27 h 88"/>
                  <a:gd name="T42" fmla="*/ 0 w 87"/>
                  <a:gd name="T43" fmla="*/ 29 h 88"/>
                  <a:gd name="T44" fmla="*/ 4 w 87"/>
                  <a:gd name="T45" fmla="*/ 44 h 88"/>
                  <a:gd name="T46" fmla="*/ 9 w 87"/>
                  <a:gd name="T47" fmla="*/ 54 h 88"/>
                  <a:gd name="T48" fmla="*/ 11 w 87"/>
                  <a:gd name="T49" fmla="*/ 61 h 88"/>
                  <a:gd name="T50" fmla="*/ 6 w 87"/>
                  <a:gd name="T51" fmla="*/ 57 h 88"/>
                  <a:gd name="T52" fmla="*/ 6 w 87"/>
                  <a:gd name="T53" fmla="*/ 59 h 88"/>
                  <a:gd name="T54" fmla="*/ 5 w 87"/>
                  <a:gd name="T55" fmla="*/ 59 h 88"/>
                  <a:gd name="T56" fmla="*/ 11 w 87"/>
                  <a:gd name="T57" fmla="*/ 62 h 88"/>
                  <a:gd name="T58" fmla="*/ 19 w 87"/>
                  <a:gd name="T59" fmla="*/ 65 h 88"/>
                  <a:gd name="T60" fmla="*/ 29 w 87"/>
                  <a:gd name="T61" fmla="*/ 70 h 88"/>
                  <a:gd name="T62" fmla="*/ 29 w 87"/>
                  <a:gd name="T63" fmla="*/ 71 h 88"/>
                  <a:gd name="T64" fmla="*/ 35 w 87"/>
                  <a:gd name="T65" fmla="*/ 71 h 88"/>
                  <a:gd name="T66" fmla="*/ 36 w 87"/>
                  <a:gd name="T67" fmla="*/ 70 h 88"/>
                  <a:gd name="T68" fmla="*/ 42 w 87"/>
                  <a:gd name="T69" fmla="*/ 86 h 88"/>
                  <a:gd name="T70" fmla="*/ 46 w 87"/>
                  <a:gd name="T71" fmla="*/ 87 h 88"/>
                  <a:gd name="T72" fmla="*/ 51 w 87"/>
                  <a:gd name="T73" fmla="*/ 86 h 88"/>
                  <a:gd name="T74" fmla="*/ 54 w 87"/>
                  <a:gd name="T75" fmla="*/ 88 h 88"/>
                  <a:gd name="T76" fmla="*/ 61 w 87"/>
                  <a:gd name="T77" fmla="*/ 87 h 88"/>
                  <a:gd name="T78" fmla="*/ 65 w 87"/>
                  <a:gd name="T79" fmla="*/ 87 h 88"/>
                  <a:gd name="T80" fmla="*/ 68 w 87"/>
                  <a:gd name="T81" fmla="*/ 84 h 88"/>
                  <a:gd name="T82" fmla="*/ 73 w 87"/>
                  <a:gd name="T83" fmla="*/ 84 h 88"/>
                  <a:gd name="T84" fmla="*/ 78 w 87"/>
                  <a:gd name="T85" fmla="*/ 83 h 88"/>
                  <a:gd name="T86" fmla="*/ 87 w 87"/>
                  <a:gd name="T87" fmla="*/ 78 h 88"/>
                  <a:gd name="T88" fmla="*/ 81 w 87"/>
                  <a:gd name="T89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" h="88">
                    <a:moveTo>
                      <a:pt x="81" y="71"/>
                    </a:moveTo>
                    <a:cubicBezTo>
                      <a:pt x="81" y="66"/>
                      <a:pt x="78" y="66"/>
                      <a:pt x="78" y="63"/>
                    </a:cubicBezTo>
                    <a:cubicBezTo>
                      <a:pt x="78" y="59"/>
                      <a:pt x="79" y="56"/>
                      <a:pt x="77" y="56"/>
                    </a:cubicBezTo>
                    <a:cubicBezTo>
                      <a:pt x="76" y="55"/>
                      <a:pt x="77" y="53"/>
                      <a:pt x="79" y="50"/>
                    </a:cubicBezTo>
                    <a:cubicBezTo>
                      <a:pt x="81" y="47"/>
                      <a:pt x="75" y="47"/>
                      <a:pt x="75" y="43"/>
                    </a:cubicBezTo>
                    <a:cubicBezTo>
                      <a:pt x="74" y="41"/>
                      <a:pt x="76" y="36"/>
                      <a:pt x="78" y="31"/>
                    </a:cubicBezTo>
                    <a:cubicBezTo>
                      <a:pt x="72" y="26"/>
                      <a:pt x="65" y="21"/>
                      <a:pt x="65" y="21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4"/>
                      <a:pt x="33" y="7"/>
                      <a:pt x="31" y="8"/>
                    </a:cubicBezTo>
                    <a:cubicBezTo>
                      <a:pt x="29" y="9"/>
                      <a:pt x="34" y="12"/>
                      <a:pt x="31" y="13"/>
                    </a:cubicBezTo>
                    <a:cubicBezTo>
                      <a:pt x="29" y="13"/>
                      <a:pt x="23" y="10"/>
                      <a:pt x="18" y="12"/>
                    </a:cubicBezTo>
                    <a:cubicBezTo>
                      <a:pt x="15" y="13"/>
                      <a:pt x="16" y="6"/>
                      <a:pt x="1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0" y="1"/>
                      <a:pt x="8" y="1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1" y="8"/>
                      <a:pt x="10" y="10"/>
                    </a:cubicBezTo>
                    <a:cubicBezTo>
                      <a:pt x="10" y="11"/>
                      <a:pt x="9" y="11"/>
                      <a:pt x="7" y="12"/>
                    </a:cubicBezTo>
                    <a:cubicBezTo>
                      <a:pt x="8" y="14"/>
                      <a:pt x="7" y="16"/>
                      <a:pt x="7" y="16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7"/>
                      <a:pt x="5" y="26"/>
                      <a:pt x="3" y="27"/>
                    </a:cubicBezTo>
                    <a:cubicBezTo>
                      <a:pt x="2" y="27"/>
                      <a:pt x="1" y="28"/>
                      <a:pt x="0" y="29"/>
                    </a:cubicBezTo>
                    <a:cubicBezTo>
                      <a:pt x="1" y="35"/>
                      <a:pt x="2" y="42"/>
                      <a:pt x="4" y="44"/>
                    </a:cubicBezTo>
                    <a:cubicBezTo>
                      <a:pt x="9" y="48"/>
                      <a:pt x="8" y="52"/>
                      <a:pt x="9" y="54"/>
                    </a:cubicBezTo>
                    <a:cubicBezTo>
                      <a:pt x="10" y="57"/>
                      <a:pt x="13" y="60"/>
                      <a:pt x="11" y="61"/>
                    </a:cubicBezTo>
                    <a:cubicBezTo>
                      <a:pt x="9" y="62"/>
                      <a:pt x="8" y="60"/>
                      <a:pt x="6" y="57"/>
                    </a:cubicBezTo>
                    <a:cubicBezTo>
                      <a:pt x="6" y="58"/>
                      <a:pt x="6" y="58"/>
                      <a:pt x="6" y="59"/>
                    </a:cubicBezTo>
                    <a:cubicBezTo>
                      <a:pt x="6" y="59"/>
                      <a:pt x="5" y="59"/>
                      <a:pt x="5" y="59"/>
                    </a:cubicBezTo>
                    <a:cubicBezTo>
                      <a:pt x="8" y="61"/>
                      <a:pt x="10" y="62"/>
                      <a:pt x="11" y="62"/>
                    </a:cubicBezTo>
                    <a:cubicBezTo>
                      <a:pt x="13" y="62"/>
                      <a:pt x="17" y="65"/>
                      <a:pt x="19" y="65"/>
                    </a:cubicBezTo>
                    <a:cubicBezTo>
                      <a:pt x="21" y="66"/>
                      <a:pt x="28" y="69"/>
                      <a:pt x="29" y="70"/>
                    </a:cubicBezTo>
                    <a:cubicBezTo>
                      <a:pt x="29" y="70"/>
                      <a:pt x="29" y="70"/>
                      <a:pt x="29" y="71"/>
                    </a:cubicBezTo>
                    <a:cubicBezTo>
                      <a:pt x="31" y="70"/>
                      <a:pt x="33" y="70"/>
                      <a:pt x="35" y="71"/>
                    </a:cubicBezTo>
                    <a:cubicBezTo>
                      <a:pt x="35" y="70"/>
                      <a:pt x="35" y="70"/>
                      <a:pt x="36" y="70"/>
                    </a:cubicBezTo>
                    <a:cubicBezTo>
                      <a:pt x="39" y="70"/>
                      <a:pt x="42" y="80"/>
                      <a:pt x="42" y="86"/>
                    </a:cubicBezTo>
                    <a:cubicBezTo>
                      <a:pt x="43" y="87"/>
                      <a:pt x="46" y="87"/>
                      <a:pt x="46" y="87"/>
                    </a:cubicBezTo>
                    <a:cubicBezTo>
                      <a:pt x="48" y="87"/>
                      <a:pt x="49" y="85"/>
                      <a:pt x="51" y="86"/>
                    </a:cubicBezTo>
                    <a:cubicBezTo>
                      <a:pt x="53" y="87"/>
                      <a:pt x="52" y="88"/>
                      <a:pt x="54" y="88"/>
                    </a:cubicBezTo>
                    <a:cubicBezTo>
                      <a:pt x="56" y="88"/>
                      <a:pt x="59" y="87"/>
                      <a:pt x="61" y="87"/>
                    </a:cubicBezTo>
                    <a:cubicBezTo>
                      <a:pt x="62" y="88"/>
                      <a:pt x="65" y="88"/>
                      <a:pt x="65" y="87"/>
                    </a:cubicBezTo>
                    <a:cubicBezTo>
                      <a:pt x="66" y="85"/>
                      <a:pt x="66" y="83"/>
                      <a:pt x="68" y="84"/>
                    </a:cubicBezTo>
                    <a:cubicBezTo>
                      <a:pt x="70" y="84"/>
                      <a:pt x="71" y="86"/>
                      <a:pt x="73" y="84"/>
                    </a:cubicBezTo>
                    <a:cubicBezTo>
                      <a:pt x="75" y="82"/>
                      <a:pt x="78" y="84"/>
                      <a:pt x="78" y="83"/>
                    </a:cubicBezTo>
                    <a:cubicBezTo>
                      <a:pt x="79" y="82"/>
                      <a:pt x="83" y="80"/>
                      <a:pt x="87" y="78"/>
                    </a:cubicBezTo>
                    <a:cubicBezTo>
                      <a:pt x="87" y="73"/>
                      <a:pt x="82" y="75"/>
                      <a:pt x="81" y="7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169">
                <a:extLst>
                  <a:ext uri="{FF2B5EF4-FFF2-40B4-BE49-F238E27FC236}">
                    <a16:creationId xmlns:a16="http://schemas.microsoft.com/office/drawing/2014/main" id="{20168B6D-23FF-4DDB-835C-3FA129E41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5709" y="4266714"/>
                <a:ext cx="61482" cy="144293"/>
              </a:xfrm>
              <a:custGeom>
                <a:avLst/>
                <a:gdLst>
                  <a:gd name="T0" fmla="*/ 25 w 27"/>
                  <a:gd name="T1" fmla="*/ 41 h 63"/>
                  <a:gd name="T2" fmla="*/ 20 w 27"/>
                  <a:gd name="T3" fmla="*/ 36 h 63"/>
                  <a:gd name="T4" fmla="*/ 20 w 27"/>
                  <a:gd name="T5" fmla="*/ 38 h 63"/>
                  <a:gd name="T6" fmla="*/ 11 w 27"/>
                  <a:gd name="T7" fmla="*/ 25 h 63"/>
                  <a:gd name="T8" fmla="*/ 12 w 27"/>
                  <a:gd name="T9" fmla="*/ 11 h 63"/>
                  <a:gd name="T10" fmla="*/ 10 w 27"/>
                  <a:gd name="T11" fmla="*/ 1 h 63"/>
                  <a:gd name="T12" fmla="*/ 4 w 27"/>
                  <a:gd name="T13" fmla="*/ 1 h 63"/>
                  <a:gd name="T14" fmla="*/ 8 w 27"/>
                  <a:gd name="T15" fmla="*/ 8 h 63"/>
                  <a:gd name="T16" fmla="*/ 5 w 27"/>
                  <a:gd name="T17" fmla="*/ 10 h 63"/>
                  <a:gd name="T18" fmla="*/ 5 w 27"/>
                  <a:gd name="T19" fmla="*/ 23 h 63"/>
                  <a:gd name="T20" fmla="*/ 2 w 27"/>
                  <a:gd name="T21" fmla="*/ 25 h 63"/>
                  <a:gd name="T22" fmla="*/ 1 w 27"/>
                  <a:gd name="T23" fmla="*/ 33 h 63"/>
                  <a:gd name="T24" fmla="*/ 2 w 27"/>
                  <a:gd name="T25" fmla="*/ 37 h 63"/>
                  <a:gd name="T26" fmla="*/ 2 w 27"/>
                  <a:gd name="T27" fmla="*/ 37 h 63"/>
                  <a:gd name="T28" fmla="*/ 8 w 27"/>
                  <a:gd name="T29" fmla="*/ 40 h 63"/>
                  <a:gd name="T30" fmla="*/ 14 w 27"/>
                  <a:gd name="T31" fmla="*/ 41 h 63"/>
                  <a:gd name="T32" fmla="*/ 12 w 27"/>
                  <a:gd name="T33" fmla="*/ 52 h 63"/>
                  <a:gd name="T34" fmla="*/ 20 w 27"/>
                  <a:gd name="T35" fmla="*/ 62 h 63"/>
                  <a:gd name="T36" fmla="*/ 20 w 27"/>
                  <a:gd name="T37" fmla="*/ 54 h 63"/>
                  <a:gd name="T38" fmla="*/ 25 w 27"/>
                  <a:gd name="T39" fmla="*/ 49 h 63"/>
                  <a:gd name="T40" fmla="*/ 25 w 27"/>
                  <a:gd name="T41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63">
                    <a:moveTo>
                      <a:pt x="25" y="41"/>
                    </a:moveTo>
                    <a:cubicBezTo>
                      <a:pt x="24" y="40"/>
                      <a:pt x="22" y="38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17" y="41"/>
                      <a:pt x="12" y="31"/>
                      <a:pt x="11" y="25"/>
                    </a:cubicBezTo>
                    <a:cubicBezTo>
                      <a:pt x="10" y="19"/>
                      <a:pt x="14" y="17"/>
                      <a:pt x="12" y="11"/>
                    </a:cubicBezTo>
                    <a:cubicBezTo>
                      <a:pt x="10" y="6"/>
                      <a:pt x="8" y="2"/>
                      <a:pt x="10" y="1"/>
                    </a:cubicBezTo>
                    <a:cubicBezTo>
                      <a:pt x="8" y="0"/>
                      <a:pt x="6" y="0"/>
                      <a:pt x="4" y="1"/>
                    </a:cubicBezTo>
                    <a:cubicBezTo>
                      <a:pt x="6" y="3"/>
                      <a:pt x="8" y="7"/>
                      <a:pt x="8" y="8"/>
                    </a:cubicBezTo>
                    <a:cubicBezTo>
                      <a:pt x="8" y="10"/>
                      <a:pt x="6" y="8"/>
                      <a:pt x="5" y="10"/>
                    </a:cubicBezTo>
                    <a:cubicBezTo>
                      <a:pt x="4" y="12"/>
                      <a:pt x="3" y="22"/>
                      <a:pt x="5" y="23"/>
                    </a:cubicBezTo>
                    <a:cubicBezTo>
                      <a:pt x="7" y="25"/>
                      <a:pt x="2" y="24"/>
                      <a:pt x="2" y="25"/>
                    </a:cubicBezTo>
                    <a:cubicBezTo>
                      <a:pt x="2" y="27"/>
                      <a:pt x="1" y="33"/>
                      <a:pt x="1" y="33"/>
                    </a:cubicBezTo>
                    <a:cubicBezTo>
                      <a:pt x="0" y="33"/>
                      <a:pt x="1" y="35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7"/>
                      <a:pt x="6" y="41"/>
                      <a:pt x="8" y="40"/>
                    </a:cubicBezTo>
                    <a:cubicBezTo>
                      <a:pt x="9" y="40"/>
                      <a:pt x="13" y="38"/>
                      <a:pt x="14" y="41"/>
                    </a:cubicBezTo>
                    <a:cubicBezTo>
                      <a:pt x="15" y="45"/>
                      <a:pt x="12" y="50"/>
                      <a:pt x="12" y="52"/>
                    </a:cubicBezTo>
                    <a:cubicBezTo>
                      <a:pt x="13" y="53"/>
                      <a:pt x="19" y="63"/>
                      <a:pt x="20" y="62"/>
                    </a:cubicBezTo>
                    <a:cubicBezTo>
                      <a:pt x="20" y="60"/>
                      <a:pt x="18" y="56"/>
                      <a:pt x="20" y="54"/>
                    </a:cubicBezTo>
                    <a:cubicBezTo>
                      <a:pt x="23" y="52"/>
                      <a:pt x="25" y="55"/>
                      <a:pt x="25" y="49"/>
                    </a:cubicBezTo>
                    <a:cubicBezTo>
                      <a:pt x="25" y="43"/>
                      <a:pt x="27" y="44"/>
                      <a:pt x="25" y="4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170">
                <a:extLst>
                  <a:ext uri="{FF2B5EF4-FFF2-40B4-BE49-F238E27FC236}">
                    <a16:creationId xmlns:a16="http://schemas.microsoft.com/office/drawing/2014/main" id="{E6F7B78D-6635-4878-B211-217597B31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4440" y="3276736"/>
                <a:ext cx="143039" cy="97869"/>
              </a:xfrm>
              <a:custGeom>
                <a:avLst/>
                <a:gdLst>
                  <a:gd name="T0" fmla="*/ 50 w 62"/>
                  <a:gd name="T1" fmla="*/ 34 h 42"/>
                  <a:gd name="T2" fmla="*/ 53 w 62"/>
                  <a:gd name="T3" fmla="*/ 36 h 42"/>
                  <a:gd name="T4" fmla="*/ 59 w 62"/>
                  <a:gd name="T5" fmla="*/ 38 h 42"/>
                  <a:gd name="T6" fmla="*/ 62 w 62"/>
                  <a:gd name="T7" fmla="*/ 38 h 42"/>
                  <a:gd name="T8" fmla="*/ 60 w 62"/>
                  <a:gd name="T9" fmla="*/ 27 h 42"/>
                  <a:gd name="T10" fmla="*/ 52 w 62"/>
                  <a:gd name="T11" fmla="*/ 22 h 42"/>
                  <a:gd name="T12" fmla="*/ 51 w 62"/>
                  <a:gd name="T13" fmla="*/ 15 h 42"/>
                  <a:gd name="T14" fmla="*/ 40 w 62"/>
                  <a:gd name="T15" fmla="*/ 16 h 42"/>
                  <a:gd name="T16" fmla="*/ 34 w 62"/>
                  <a:gd name="T17" fmla="*/ 14 h 42"/>
                  <a:gd name="T18" fmla="*/ 26 w 62"/>
                  <a:gd name="T19" fmla="*/ 14 h 42"/>
                  <a:gd name="T20" fmla="*/ 15 w 62"/>
                  <a:gd name="T21" fmla="*/ 13 h 42"/>
                  <a:gd name="T22" fmla="*/ 21 w 62"/>
                  <a:gd name="T23" fmla="*/ 8 h 42"/>
                  <a:gd name="T24" fmla="*/ 23 w 62"/>
                  <a:gd name="T25" fmla="*/ 8 h 42"/>
                  <a:gd name="T26" fmla="*/ 26 w 62"/>
                  <a:gd name="T27" fmla="*/ 2 h 42"/>
                  <a:gd name="T28" fmla="*/ 20 w 62"/>
                  <a:gd name="T29" fmla="*/ 3 h 42"/>
                  <a:gd name="T30" fmla="*/ 14 w 62"/>
                  <a:gd name="T31" fmla="*/ 4 h 42"/>
                  <a:gd name="T32" fmla="*/ 10 w 62"/>
                  <a:gd name="T33" fmla="*/ 9 h 42"/>
                  <a:gd name="T34" fmla="*/ 8 w 62"/>
                  <a:gd name="T35" fmla="*/ 13 h 42"/>
                  <a:gd name="T36" fmla="*/ 0 w 62"/>
                  <a:gd name="T37" fmla="*/ 16 h 42"/>
                  <a:gd name="T38" fmla="*/ 5 w 62"/>
                  <a:gd name="T39" fmla="*/ 22 h 42"/>
                  <a:gd name="T40" fmla="*/ 6 w 62"/>
                  <a:gd name="T41" fmla="*/ 29 h 42"/>
                  <a:gd name="T42" fmla="*/ 3 w 62"/>
                  <a:gd name="T43" fmla="*/ 38 h 42"/>
                  <a:gd name="T44" fmla="*/ 7 w 62"/>
                  <a:gd name="T45" fmla="*/ 38 h 42"/>
                  <a:gd name="T46" fmla="*/ 15 w 62"/>
                  <a:gd name="T47" fmla="*/ 36 h 42"/>
                  <a:gd name="T48" fmla="*/ 23 w 62"/>
                  <a:gd name="T49" fmla="*/ 32 h 42"/>
                  <a:gd name="T50" fmla="*/ 30 w 62"/>
                  <a:gd name="T51" fmla="*/ 25 h 42"/>
                  <a:gd name="T52" fmla="*/ 33 w 62"/>
                  <a:gd name="T53" fmla="*/ 32 h 42"/>
                  <a:gd name="T54" fmla="*/ 33 w 62"/>
                  <a:gd name="T55" fmla="*/ 41 h 42"/>
                  <a:gd name="T56" fmla="*/ 37 w 62"/>
                  <a:gd name="T57" fmla="*/ 41 h 42"/>
                  <a:gd name="T58" fmla="*/ 41 w 62"/>
                  <a:gd name="T59" fmla="*/ 40 h 42"/>
                  <a:gd name="T60" fmla="*/ 50 w 62"/>
                  <a:gd name="T61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" h="42">
                    <a:moveTo>
                      <a:pt x="50" y="34"/>
                    </a:moveTo>
                    <a:cubicBezTo>
                      <a:pt x="52" y="35"/>
                      <a:pt x="52" y="37"/>
                      <a:pt x="53" y="36"/>
                    </a:cubicBezTo>
                    <a:cubicBezTo>
                      <a:pt x="55" y="36"/>
                      <a:pt x="58" y="37"/>
                      <a:pt x="59" y="38"/>
                    </a:cubicBezTo>
                    <a:cubicBezTo>
                      <a:pt x="60" y="38"/>
                      <a:pt x="62" y="38"/>
                      <a:pt x="62" y="38"/>
                    </a:cubicBezTo>
                    <a:cubicBezTo>
                      <a:pt x="62" y="38"/>
                      <a:pt x="60" y="29"/>
                      <a:pt x="60" y="27"/>
                    </a:cubicBezTo>
                    <a:cubicBezTo>
                      <a:pt x="60" y="24"/>
                      <a:pt x="52" y="22"/>
                      <a:pt x="52" y="22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5"/>
                      <a:pt x="42" y="16"/>
                      <a:pt x="40" y="16"/>
                    </a:cubicBezTo>
                    <a:cubicBezTo>
                      <a:pt x="39" y="15"/>
                      <a:pt x="35" y="16"/>
                      <a:pt x="34" y="14"/>
                    </a:cubicBezTo>
                    <a:cubicBezTo>
                      <a:pt x="32" y="12"/>
                      <a:pt x="29" y="16"/>
                      <a:pt x="26" y="14"/>
                    </a:cubicBezTo>
                    <a:cubicBezTo>
                      <a:pt x="23" y="12"/>
                      <a:pt x="15" y="15"/>
                      <a:pt x="15" y="13"/>
                    </a:cubicBezTo>
                    <a:cubicBezTo>
                      <a:pt x="15" y="11"/>
                      <a:pt x="18" y="8"/>
                      <a:pt x="21" y="8"/>
                    </a:cubicBezTo>
                    <a:cubicBezTo>
                      <a:pt x="21" y="8"/>
                      <a:pt x="22" y="8"/>
                      <a:pt x="23" y="8"/>
                    </a:cubicBezTo>
                    <a:cubicBezTo>
                      <a:pt x="24" y="7"/>
                      <a:pt x="26" y="3"/>
                      <a:pt x="26" y="2"/>
                    </a:cubicBezTo>
                    <a:cubicBezTo>
                      <a:pt x="25" y="0"/>
                      <a:pt x="22" y="1"/>
                      <a:pt x="20" y="3"/>
                    </a:cubicBezTo>
                    <a:cubicBezTo>
                      <a:pt x="19" y="4"/>
                      <a:pt x="15" y="2"/>
                      <a:pt x="14" y="4"/>
                    </a:cubicBezTo>
                    <a:cubicBezTo>
                      <a:pt x="14" y="6"/>
                      <a:pt x="13" y="9"/>
                      <a:pt x="10" y="9"/>
                    </a:cubicBezTo>
                    <a:cubicBezTo>
                      <a:pt x="8" y="9"/>
                      <a:pt x="10" y="12"/>
                      <a:pt x="8" y="13"/>
                    </a:cubicBezTo>
                    <a:cubicBezTo>
                      <a:pt x="6" y="14"/>
                      <a:pt x="1" y="14"/>
                      <a:pt x="0" y="16"/>
                    </a:cubicBezTo>
                    <a:cubicBezTo>
                      <a:pt x="0" y="18"/>
                      <a:pt x="6" y="20"/>
                      <a:pt x="5" y="22"/>
                    </a:cubicBezTo>
                    <a:cubicBezTo>
                      <a:pt x="5" y="25"/>
                      <a:pt x="8" y="28"/>
                      <a:pt x="6" y="29"/>
                    </a:cubicBezTo>
                    <a:cubicBezTo>
                      <a:pt x="4" y="31"/>
                      <a:pt x="3" y="33"/>
                      <a:pt x="3" y="38"/>
                    </a:cubicBezTo>
                    <a:cubicBezTo>
                      <a:pt x="4" y="39"/>
                      <a:pt x="6" y="40"/>
                      <a:pt x="7" y="38"/>
                    </a:cubicBezTo>
                    <a:cubicBezTo>
                      <a:pt x="8" y="36"/>
                      <a:pt x="15" y="38"/>
                      <a:pt x="15" y="36"/>
                    </a:cubicBezTo>
                    <a:cubicBezTo>
                      <a:pt x="15" y="34"/>
                      <a:pt x="23" y="34"/>
                      <a:pt x="23" y="32"/>
                    </a:cubicBezTo>
                    <a:cubicBezTo>
                      <a:pt x="23" y="30"/>
                      <a:pt x="27" y="25"/>
                      <a:pt x="30" y="25"/>
                    </a:cubicBezTo>
                    <a:cubicBezTo>
                      <a:pt x="33" y="25"/>
                      <a:pt x="30" y="30"/>
                      <a:pt x="33" y="32"/>
                    </a:cubicBezTo>
                    <a:cubicBezTo>
                      <a:pt x="36" y="33"/>
                      <a:pt x="31" y="39"/>
                      <a:pt x="33" y="41"/>
                    </a:cubicBezTo>
                    <a:cubicBezTo>
                      <a:pt x="34" y="42"/>
                      <a:pt x="35" y="42"/>
                      <a:pt x="37" y="41"/>
                    </a:cubicBezTo>
                    <a:cubicBezTo>
                      <a:pt x="38" y="41"/>
                      <a:pt x="40" y="40"/>
                      <a:pt x="41" y="40"/>
                    </a:cubicBezTo>
                    <a:cubicBezTo>
                      <a:pt x="45" y="37"/>
                      <a:pt x="49" y="33"/>
                      <a:pt x="50" y="3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171">
                <a:extLst>
                  <a:ext uri="{FF2B5EF4-FFF2-40B4-BE49-F238E27FC236}">
                    <a16:creationId xmlns:a16="http://schemas.microsoft.com/office/drawing/2014/main" id="{A907A4B2-B1E4-48DC-A9F6-F18DAF53D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704" y="3601710"/>
                <a:ext cx="16311" cy="35132"/>
              </a:xfrm>
              <a:custGeom>
                <a:avLst/>
                <a:gdLst>
                  <a:gd name="T0" fmla="*/ 6 w 7"/>
                  <a:gd name="T1" fmla="*/ 14 h 15"/>
                  <a:gd name="T2" fmla="*/ 3 w 7"/>
                  <a:gd name="T3" fmla="*/ 11 h 15"/>
                  <a:gd name="T4" fmla="*/ 0 w 7"/>
                  <a:gd name="T5" fmla="*/ 6 h 15"/>
                  <a:gd name="T6" fmla="*/ 3 w 7"/>
                  <a:gd name="T7" fmla="*/ 3 h 15"/>
                  <a:gd name="T8" fmla="*/ 4 w 7"/>
                  <a:gd name="T9" fmla="*/ 9 h 15"/>
                  <a:gd name="T10" fmla="*/ 6 w 7"/>
                  <a:gd name="T11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5">
                    <a:moveTo>
                      <a:pt x="6" y="14"/>
                    </a:moveTo>
                    <a:cubicBezTo>
                      <a:pt x="6" y="15"/>
                      <a:pt x="3" y="13"/>
                      <a:pt x="3" y="11"/>
                    </a:cubicBezTo>
                    <a:cubicBezTo>
                      <a:pt x="3" y="9"/>
                      <a:pt x="0" y="9"/>
                      <a:pt x="0" y="6"/>
                    </a:cubicBezTo>
                    <a:cubicBezTo>
                      <a:pt x="0" y="2"/>
                      <a:pt x="2" y="0"/>
                      <a:pt x="3" y="3"/>
                    </a:cubicBezTo>
                    <a:cubicBezTo>
                      <a:pt x="5" y="6"/>
                      <a:pt x="4" y="8"/>
                      <a:pt x="4" y="9"/>
                    </a:cubicBezTo>
                    <a:cubicBezTo>
                      <a:pt x="4" y="11"/>
                      <a:pt x="7" y="12"/>
                      <a:pt x="6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172">
                <a:extLst>
                  <a:ext uri="{FF2B5EF4-FFF2-40B4-BE49-F238E27FC236}">
                    <a16:creationId xmlns:a16="http://schemas.microsoft.com/office/drawing/2014/main" id="{9ABA51A6-3CB3-45BC-953E-247EF9C02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857" y="3884023"/>
                <a:ext cx="23840" cy="17566"/>
              </a:xfrm>
              <a:custGeom>
                <a:avLst/>
                <a:gdLst>
                  <a:gd name="T0" fmla="*/ 2 w 10"/>
                  <a:gd name="T1" fmla="*/ 7 h 8"/>
                  <a:gd name="T2" fmla="*/ 2 w 10"/>
                  <a:gd name="T3" fmla="*/ 4 h 8"/>
                  <a:gd name="T4" fmla="*/ 7 w 10"/>
                  <a:gd name="T5" fmla="*/ 2 h 8"/>
                  <a:gd name="T6" fmla="*/ 8 w 10"/>
                  <a:gd name="T7" fmla="*/ 7 h 8"/>
                  <a:gd name="T8" fmla="*/ 2 w 10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7"/>
                    </a:moveTo>
                    <a:cubicBezTo>
                      <a:pt x="1" y="6"/>
                      <a:pt x="3" y="4"/>
                      <a:pt x="2" y="4"/>
                    </a:cubicBezTo>
                    <a:cubicBezTo>
                      <a:pt x="0" y="3"/>
                      <a:pt x="6" y="0"/>
                      <a:pt x="7" y="2"/>
                    </a:cubicBezTo>
                    <a:cubicBezTo>
                      <a:pt x="9" y="4"/>
                      <a:pt x="10" y="6"/>
                      <a:pt x="8" y="7"/>
                    </a:cubicBezTo>
                    <a:cubicBezTo>
                      <a:pt x="6" y="7"/>
                      <a:pt x="3" y="8"/>
                      <a:pt x="2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173">
                <a:extLst>
                  <a:ext uri="{FF2B5EF4-FFF2-40B4-BE49-F238E27FC236}">
                    <a16:creationId xmlns:a16="http://schemas.microsoft.com/office/drawing/2014/main" id="{B70C6705-F3CA-4723-B523-AD417BBB0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7720" y="3267953"/>
                <a:ext cx="62736" cy="52698"/>
              </a:xfrm>
              <a:custGeom>
                <a:avLst/>
                <a:gdLst>
                  <a:gd name="T0" fmla="*/ 25 w 27"/>
                  <a:gd name="T1" fmla="*/ 18 h 23"/>
                  <a:gd name="T2" fmla="*/ 20 w 27"/>
                  <a:gd name="T3" fmla="*/ 12 h 23"/>
                  <a:gd name="T4" fmla="*/ 17 w 27"/>
                  <a:gd name="T5" fmla="*/ 6 h 23"/>
                  <a:gd name="T6" fmla="*/ 15 w 27"/>
                  <a:gd name="T7" fmla="*/ 1 h 23"/>
                  <a:gd name="T8" fmla="*/ 8 w 27"/>
                  <a:gd name="T9" fmla="*/ 1 h 23"/>
                  <a:gd name="T10" fmla="*/ 0 w 27"/>
                  <a:gd name="T11" fmla="*/ 2 h 23"/>
                  <a:gd name="T12" fmla="*/ 2 w 27"/>
                  <a:gd name="T13" fmla="*/ 9 h 23"/>
                  <a:gd name="T14" fmla="*/ 8 w 27"/>
                  <a:gd name="T15" fmla="*/ 11 h 23"/>
                  <a:gd name="T16" fmla="*/ 9 w 27"/>
                  <a:gd name="T17" fmla="*/ 14 h 23"/>
                  <a:gd name="T18" fmla="*/ 10 w 27"/>
                  <a:gd name="T19" fmla="*/ 14 h 23"/>
                  <a:gd name="T20" fmla="*/ 12 w 27"/>
                  <a:gd name="T21" fmla="*/ 16 h 23"/>
                  <a:gd name="T22" fmla="*/ 16 w 27"/>
                  <a:gd name="T23" fmla="*/ 18 h 23"/>
                  <a:gd name="T24" fmla="*/ 20 w 27"/>
                  <a:gd name="T25" fmla="*/ 19 h 23"/>
                  <a:gd name="T26" fmla="*/ 22 w 27"/>
                  <a:gd name="T27" fmla="*/ 23 h 23"/>
                  <a:gd name="T28" fmla="*/ 27 w 27"/>
                  <a:gd name="T29" fmla="*/ 22 h 23"/>
                  <a:gd name="T30" fmla="*/ 25 w 27"/>
                  <a:gd name="T31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23">
                    <a:moveTo>
                      <a:pt x="25" y="18"/>
                    </a:moveTo>
                    <a:cubicBezTo>
                      <a:pt x="25" y="16"/>
                      <a:pt x="20" y="15"/>
                      <a:pt x="20" y="12"/>
                    </a:cubicBezTo>
                    <a:cubicBezTo>
                      <a:pt x="20" y="10"/>
                      <a:pt x="17" y="8"/>
                      <a:pt x="17" y="6"/>
                    </a:cubicBezTo>
                    <a:cubicBezTo>
                      <a:pt x="18" y="5"/>
                      <a:pt x="16" y="3"/>
                      <a:pt x="15" y="1"/>
                    </a:cubicBezTo>
                    <a:cubicBezTo>
                      <a:pt x="13" y="1"/>
                      <a:pt x="10" y="0"/>
                      <a:pt x="8" y="1"/>
                    </a:cubicBezTo>
                    <a:cubicBezTo>
                      <a:pt x="5" y="1"/>
                      <a:pt x="3" y="2"/>
                      <a:pt x="0" y="2"/>
                    </a:cubicBezTo>
                    <a:cubicBezTo>
                      <a:pt x="1" y="5"/>
                      <a:pt x="0" y="5"/>
                      <a:pt x="2" y="9"/>
                    </a:cubicBezTo>
                    <a:cubicBezTo>
                      <a:pt x="3" y="12"/>
                      <a:pt x="7" y="10"/>
                      <a:pt x="8" y="11"/>
                    </a:cubicBezTo>
                    <a:cubicBezTo>
                      <a:pt x="8" y="12"/>
                      <a:pt x="9" y="13"/>
                      <a:pt x="9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2" y="15"/>
                      <a:pt x="12" y="16"/>
                    </a:cubicBezTo>
                    <a:cubicBezTo>
                      <a:pt x="14" y="16"/>
                      <a:pt x="15" y="17"/>
                      <a:pt x="16" y="18"/>
                    </a:cubicBezTo>
                    <a:cubicBezTo>
                      <a:pt x="17" y="18"/>
                      <a:pt x="18" y="17"/>
                      <a:pt x="20" y="19"/>
                    </a:cubicBezTo>
                    <a:cubicBezTo>
                      <a:pt x="22" y="21"/>
                      <a:pt x="22" y="22"/>
                      <a:pt x="22" y="23"/>
                    </a:cubicBezTo>
                    <a:cubicBezTo>
                      <a:pt x="23" y="23"/>
                      <a:pt x="25" y="23"/>
                      <a:pt x="27" y="22"/>
                    </a:cubicBezTo>
                    <a:cubicBezTo>
                      <a:pt x="26" y="21"/>
                      <a:pt x="25" y="19"/>
                      <a:pt x="25" y="1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174">
                <a:extLst>
                  <a:ext uri="{FF2B5EF4-FFF2-40B4-BE49-F238E27FC236}">
                    <a16:creationId xmlns:a16="http://schemas.microsoft.com/office/drawing/2014/main" id="{E702EE19-D644-47FD-B18C-BF9BF14384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5324" y="3256660"/>
                <a:ext cx="92850" cy="75284"/>
              </a:xfrm>
              <a:custGeom>
                <a:avLst/>
                <a:gdLst>
                  <a:gd name="T0" fmla="*/ 38 w 40"/>
                  <a:gd name="T1" fmla="*/ 11 h 33"/>
                  <a:gd name="T2" fmla="*/ 31 w 40"/>
                  <a:gd name="T3" fmla="*/ 2 h 33"/>
                  <a:gd name="T4" fmla="*/ 25 w 40"/>
                  <a:gd name="T5" fmla="*/ 5 h 33"/>
                  <a:gd name="T6" fmla="*/ 22 w 40"/>
                  <a:gd name="T7" fmla="*/ 5 h 33"/>
                  <a:gd name="T8" fmla="*/ 16 w 40"/>
                  <a:gd name="T9" fmla="*/ 1 h 33"/>
                  <a:gd name="T10" fmla="*/ 13 w 40"/>
                  <a:gd name="T11" fmla="*/ 0 h 33"/>
                  <a:gd name="T12" fmla="*/ 12 w 40"/>
                  <a:gd name="T13" fmla="*/ 3 h 33"/>
                  <a:gd name="T14" fmla="*/ 14 w 40"/>
                  <a:gd name="T15" fmla="*/ 7 h 33"/>
                  <a:gd name="T16" fmla="*/ 8 w 40"/>
                  <a:gd name="T17" fmla="*/ 6 h 33"/>
                  <a:gd name="T18" fmla="*/ 3 w 40"/>
                  <a:gd name="T19" fmla="*/ 4 h 33"/>
                  <a:gd name="T20" fmla="*/ 5 w 40"/>
                  <a:gd name="T21" fmla="*/ 11 h 33"/>
                  <a:gd name="T22" fmla="*/ 8 w 40"/>
                  <a:gd name="T23" fmla="*/ 17 h 33"/>
                  <a:gd name="T24" fmla="*/ 13 w 40"/>
                  <a:gd name="T25" fmla="*/ 23 h 33"/>
                  <a:gd name="T26" fmla="*/ 15 w 40"/>
                  <a:gd name="T27" fmla="*/ 27 h 33"/>
                  <a:gd name="T28" fmla="*/ 24 w 40"/>
                  <a:gd name="T29" fmla="*/ 21 h 33"/>
                  <a:gd name="T30" fmla="*/ 26 w 40"/>
                  <a:gd name="T31" fmla="*/ 29 h 33"/>
                  <a:gd name="T32" fmla="*/ 32 w 40"/>
                  <a:gd name="T33" fmla="*/ 33 h 33"/>
                  <a:gd name="T34" fmla="*/ 33 w 40"/>
                  <a:gd name="T35" fmla="*/ 28 h 33"/>
                  <a:gd name="T36" fmla="*/ 38 w 40"/>
                  <a:gd name="T37" fmla="*/ 11 h 33"/>
                  <a:gd name="T38" fmla="*/ 4 w 40"/>
                  <a:gd name="T39" fmla="*/ 23 h 33"/>
                  <a:gd name="T40" fmla="*/ 0 w 40"/>
                  <a:gd name="T41" fmla="*/ 21 h 33"/>
                  <a:gd name="T42" fmla="*/ 3 w 40"/>
                  <a:gd name="T43" fmla="*/ 25 h 33"/>
                  <a:gd name="T44" fmla="*/ 8 w 40"/>
                  <a:gd name="T45" fmla="*/ 28 h 33"/>
                  <a:gd name="T46" fmla="*/ 10 w 40"/>
                  <a:gd name="T47" fmla="*/ 28 h 33"/>
                  <a:gd name="T48" fmla="*/ 8 w 40"/>
                  <a:gd name="T49" fmla="*/ 24 h 33"/>
                  <a:gd name="T50" fmla="*/ 4 w 40"/>
                  <a:gd name="T51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33">
                    <a:moveTo>
                      <a:pt x="38" y="11"/>
                    </a:moveTo>
                    <a:cubicBezTo>
                      <a:pt x="37" y="9"/>
                      <a:pt x="34" y="6"/>
                      <a:pt x="31" y="2"/>
                    </a:cubicBezTo>
                    <a:cubicBezTo>
                      <a:pt x="30" y="5"/>
                      <a:pt x="26" y="4"/>
                      <a:pt x="25" y="5"/>
                    </a:cubicBezTo>
                    <a:cubicBezTo>
                      <a:pt x="25" y="7"/>
                      <a:pt x="23" y="5"/>
                      <a:pt x="22" y="5"/>
                    </a:cubicBezTo>
                    <a:cubicBezTo>
                      <a:pt x="21" y="6"/>
                      <a:pt x="18" y="2"/>
                      <a:pt x="16" y="1"/>
                    </a:cubicBezTo>
                    <a:cubicBezTo>
                      <a:pt x="15" y="1"/>
                      <a:pt x="14" y="1"/>
                      <a:pt x="13" y="0"/>
                    </a:cubicBezTo>
                    <a:cubicBezTo>
                      <a:pt x="12" y="1"/>
                      <a:pt x="11" y="2"/>
                      <a:pt x="12" y="3"/>
                    </a:cubicBezTo>
                    <a:cubicBezTo>
                      <a:pt x="12" y="4"/>
                      <a:pt x="16" y="5"/>
                      <a:pt x="14" y="7"/>
                    </a:cubicBezTo>
                    <a:cubicBezTo>
                      <a:pt x="13" y="8"/>
                      <a:pt x="9" y="7"/>
                      <a:pt x="8" y="6"/>
                    </a:cubicBezTo>
                    <a:cubicBezTo>
                      <a:pt x="7" y="5"/>
                      <a:pt x="3" y="3"/>
                      <a:pt x="3" y="4"/>
                    </a:cubicBezTo>
                    <a:cubicBezTo>
                      <a:pt x="2" y="6"/>
                      <a:pt x="6" y="9"/>
                      <a:pt x="5" y="11"/>
                    </a:cubicBezTo>
                    <a:cubicBezTo>
                      <a:pt x="5" y="13"/>
                      <a:pt x="8" y="15"/>
                      <a:pt x="8" y="17"/>
                    </a:cubicBezTo>
                    <a:cubicBezTo>
                      <a:pt x="8" y="20"/>
                      <a:pt x="13" y="21"/>
                      <a:pt x="13" y="23"/>
                    </a:cubicBezTo>
                    <a:cubicBezTo>
                      <a:pt x="13" y="24"/>
                      <a:pt x="14" y="26"/>
                      <a:pt x="15" y="27"/>
                    </a:cubicBezTo>
                    <a:cubicBezTo>
                      <a:pt x="19" y="26"/>
                      <a:pt x="22" y="23"/>
                      <a:pt x="24" y="21"/>
                    </a:cubicBezTo>
                    <a:cubicBezTo>
                      <a:pt x="28" y="19"/>
                      <a:pt x="27" y="27"/>
                      <a:pt x="26" y="29"/>
                    </a:cubicBezTo>
                    <a:cubicBezTo>
                      <a:pt x="25" y="30"/>
                      <a:pt x="29" y="32"/>
                      <a:pt x="32" y="33"/>
                    </a:cubicBezTo>
                    <a:cubicBezTo>
                      <a:pt x="32" y="31"/>
                      <a:pt x="32" y="29"/>
                      <a:pt x="33" y="28"/>
                    </a:cubicBezTo>
                    <a:cubicBezTo>
                      <a:pt x="37" y="23"/>
                      <a:pt x="40" y="15"/>
                      <a:pt x="38" y="11"/>
                    </a:cubicBezTo>
                    <a:close/>
                    <a:moveTo>
                      <a:pt x="4" y="23"/>
                    </a:moveTo>
                    <a:cubicBezTo>
                      <a:pt x="3" y="22"/>
                      <a:pt x="2" y="21"/>
                      <a:pt x="0" y="21"/>
                    </a:cubicBezTo>
                    <a:cubicBezTo>
                      <a:pt x="1" y="22"/>
                      <a:pt x="1" y="24"/>
                      <a:pt x="3" y="25"/>
                    </a:cubicBezTo>
                    <a:cubicBezTo>
                      <a:pt x="6" y="27"/>
                      <a:pt x="1" y="27"/>
                      <a:pt x="8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7"/>
                      <a:pt x="10" y="26"/>
                      <a:pt x="8" y="24"/>
                    </a:cubicBezTo>
                    <a:cubicBezTo>
                      <a:pt x="6" y="22"/>
                      <a:pt x="5" y="23"/>
                      <a:pt x="4" y="2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175">
                <a:extLst>
                  <a:ext uri="{FF2B5EF4-FFF2-40B4-BE49-F238E27FC236}">
                    <a16:creationId xmlns:a16="http://schemas.microsoft.com/office/drawing/2014/main" id="{ADF49DDB-5DC7-40D3-BB82-98D5F3789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439" y="3334453"/>
                <a:ext cx="264747" cy="189464"/>
              </a:xfrm>
              <a:custGeom>
                <a:avLst/>
                <a:gdLst>
                  <a:gd name="T0" fmla="*/ 111 w 115"/>
                  <a:gd name="T1" fmla="*/ 11 h 82"/>
                  <a:gd name="T2" fmla="*/ 108 w 115"/>
                  <a:gd name="T3" fmla="*/ 9 h 82"/>
                  <a:gd name="T4" fmla="*/ 99 w 115"/>
                  <a:gd name="T5" fmla="*/ 15 h 82"/>
                  <a:gd name="T6" fmla="*/ 95 w 115"/>
                  <a:gd name="T7" fmla="*/ 16 h 82"/>
                  <a:gd name="T8" fmla="*/ 91 w 115"/>
                  <a:gd name="T9" fmla="*/ 16 h 82"/>
                  <a:gd name="T10" fmla="*/ 91 w 115"/>
                  <a:gd name="T11" fmla="*/ 7 h 82"/>
                  <a:gd name="T12" fmla="*/ 88 w 115"/>
                  <a:gd name="T13" fmla="*/ 0 h 82"/>
                  <a:gd name="T14" fmla="*/ 81 w 115"/>
                  <a:gd name="T15" fmla="*/ 7 h 82"/>
                  <a:gd name="T16" fmla="*/ 73 w 115"/>
                  <a:gd name="T17" fmla="*/ 11 h 82"/>
                  <a:gd name="T18" fmla="*/ 65 w 115"/>
                  <a:gd name="T19" fmla="*/ 13 h 82"/>
                  <a:gd name="T20" fmla="*/ 58 w 115"/>
                  <a:gd name="T21" fmla="*/ 11 h 82"/>
                  <a:gd name="T22" fmla="*/ 51 w 115"/>
                  <a:gd name="T23" fmla="*/ 9 h 82"/>
                  <a:gd name="T24" fmla="*/ 44 w 115"/>
                  <a:gd name="T25" fmla="*/ 8 h 82"/>
                  <a:gd name="T26" fmla="*/ 38 w 115"/>
                  <a:gd name="T27" fmla="*/ 11 h 82"/>
                  <a:gd name="T28" fmla="*/ 33 w 115"/>
                  <a:gd name="T29" fmla="*/ 19 h 82"/>
                  <a:gd name="T30" fmla="*/ 22 w 115"/>
                  <a:gd name="T31" fmla="*/ 26 h 82"/>
                  <a:gd name="T32" fmla="*/ 15 w 115"/>
                  <a:gd name="T33" fmla="*/ 29 h 82"/>
                  <a:gd name="T34" fmla="*/ 9 w 115"/>
                  <a:gd name="T35" fmla="*/ 27 h 82"/>
                  <a:gd name="T36" fmla="*/ 6 w 115"/>
                  <a:gd name="T37" fmla="*/ 31 h 82"/>
                  <a:gd name="T38" fmla="*/ 2 w 115"/>
                  <a:gd name="T39" fmla="*/ 37 h 82"/>
                  <a:gd name="T40" fmla="*/ 1 w 115"/>
                  <a:gd name="T41" fmla="*/ 44 h 82"/>
                  <a:gd name="T42" fmla="*/ 1 w 115"/>
                  <a:gd name="T43" fmla="*/ 53 h 82"/>
                  <a:gd name="T44" fmla="*/ 3 w 115"/>
                  <a:gd name="T45" fmla="*/ 62 h 82"/>
                  <a:gd name="T46" fmla="*/ 11 w 115"/>
                  <a:gd name="T47" fmla="*/ 66 h 82"/>
                  <a:gd name="T48" fmla="*/ 2 w 115"/>
                  <a:gd name="T49" fmla="*/ 78 h 82"/>
                  <a:gd name="T50" fmla="*/ 4 w 115"/>
                  <a:gd name="T51" fmla="*/ 80 h 82"/>
                  <a:gd name="T52" fmla="*/ 16 w 115"/>
                  <a:gd name="T53" fmla="*/ 82 h 82"/>
                  <a:gd name="T54" fmla="*/ 49 w 115"/>
                  <a:gd name="T55" fmla="*/ 78 h 82"/>
                  <a:gd name="T56" fmla="*/ 48 w 115"/>
                  <a:gd name="T57" fmla="*/ 69 h 82"/>
                  <a:gd name="T58" fmla="*/ 54 w 115"/>
                  <a:gd name="T59" fmla="*/ 66 h 82"/>
                  <a:gd name="T60" fmla="*/ 60 w 115"/>
                  <a:gd name="T61" fmla="*/ 64 h 82"/>
                  <a:gd name="T62" fmla="*/ 68 w 115"/>
                  <a:gd name="T63" fmla="*/ 61 h 82"/>
                  <a:gd name="T64" fmla="*/ 72 w 115"/>
                  <a:gd name="T65" fmla="*/ 58 h 82"/>
                  <a:gd name="T66" fmla="*/ 75 w 115"/>
                  <a:gd name="T67" fmla="*/ 49 h 82"/>
                  <a:gd name="T68" fmla="*/ 80 w 115"/>
                  <a:gd name="T69" fmla="*/ 46 h 82"/>
                  <a:gd name="T70" fmla="*/ 78 w 115"/>
                  <a:gd name="T71" fmla="*/ 41 h 82"/>
                  <a:gd name="T72" fmla="*/ 87 w 115"/>
                  <a:gd name="T73" fmla="*/ 41 h 82"/>
                  <a:gd name="T74" fmla="*/ 87 w 115"/>
                  <a:gd name="T75" fmla="*/ 34 h 82"/>
                  <a:gd name="T76" fmla="*/ 91 w 115"/>
                  <a:gd name="T77" fmla="*/ 29 h 82"/>
                  <a:gd name="T78" fmla="*/ 90 w 115"/>
                  <a:gd name="T79" fmla="*/ 24 h 82"/>
                  <a:gd name="T80" fmla="*/ 91 w 115"/>
                  <a:gd name="T81" fmla="*/ 20 h 82"/>
                  <a:gd name="T82" fmla="*/ 92 w 115"/>
                  <a:gd name="T83" fmla="*/ 19 h 82"/>
                  <a:gd name="T84" fmla="*/ 96 w 115"/>
                  <a:gd name="T85" fmla="*/ 18 h 82"/>
                  <a:gd name="T86" fmla="*/ 107 w 115"/>
                  <a:gd name="T87" fmla="*/ 15 h 82"/>
                  <a:gd name="T88" fmla="*/ 115 w 115"/>
                  <a:gd name="T89" fmla="*/ 12 h 82"/>
                  <a:gd name="T90" fmla="*/ 111 w 115"/>
                  <a:gd name="T91" fmla="*/ 1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5" h="82">
                    <a:moveTo>
                      <a:pt x="111" y="11"/>
                    </a:moveTo>
                    <a:cubicBezTo>
                      <a:pt x="110" y="12"/>
                      <a:pt x="110" y="10"/>
                      <a:pt x="108" y="9"/>
                    </a:cubicBezTo>
                    <a:cubicBezTo>
                      <a:pt x="107" y="8"/>
                      <a:pt x="103" y="12"/>
                      <a:pt x="99" y="15"/>
                    </a:cubicBezTo>
                    <a:cubicBezTo>
                      <a:pt x="98" y="15"/>
                      <a:pt x="96" y="16"/>
                      <a:pt x="95" y="16"/>
                    </a:cubicBezTo>
                    <a:cubicBezTo>
                      <a:pt x="93" y="17"/>
                      <a:pt x="92" y="17"/>
                      <a:pt x="91" y="16"/>
                    </a:cubicBezTo>
                    <a:cubicBezTo>
                      <a:pt x="89" y="14"/>
                      <a:pt x="94" y="8"/>
                      <a:pt x="91" y="7"/>
                    </a:cubicBezTo>
                    <a:cubicBezTo>
                      <a:pt x="88" y="5"/>
                      <a:pt x="91" y="0"/>
                      <a:pt x="88" y="0"/>
                    </a:cubicBezTo>
                    <a:cubicBezTo>
                      <a:pt x="85" y="0"/>
                      <a:pt x="81" y="5"/>
                      <a:pt x="81" y="7"/>
                    </a:cubicBezTo>
                    <a:cubicBezTo>
                      <a:pt x="81" y="9"/>
                      <a:pt x="73" y="9"/>
                      <a:pt x="73" y="11"/>
                    </a:cubicBezTo>
                    <a:cubicBezTo>
                      <a:pt x="73" y="13"/>
                      <a:pt x="66" y="11"/>
                      <a:pt x="65" y="13"/>
                    </a:cubicBezTo>
                    <a:cubicBezTo>
                      <a:pt x="63" y="16"/>
                      <a:pt x="60" y="11"/>
                      <a:pt x="58" y="11"/>
                    </a:cubicBezTo>
                    <a:cubicBezTo>
                      <a:pt x="55" y="11"/>
                      <a:pt x="54" y="8"/>
                      <a:pt x="51" y="9"/>
                    </a:cubicBezTo>
                    <a:cubicBezTo>
                      <a:pt x="48" y="10"/>
                      <a:pt x="47" y="8"/>
                      <a:pt x="44" y="8"/>
                    </a:cubicBezTo>
                    <a:cubicBezTo>
                      <a:pt x="42" y="7"/>
                      <a:pt x="41" y="12"/>
                      <a:pt x="38" y="11"/>
                    </a:cubicBezTo>
                    <a:cubicBezTo>
                      <a:pt x="35" y="11"/>
                      <a:pt x="34" y="16"/>
                      <a:pt x="33" y="19"/>
                    </a:cubicBezTo>
                    <a:cubicBezTo>
                      <a:pt x="32" y="23"/>
                      <a:pt x="21" y="23"/>
                      <a:pt x="22" y="26"/>
                    </a:cubicBezTo>
                    <a:cubicBezTo>
                      <a:pt x="22" y="30"/>
                      <a:pt x="15" y="31"/>
                      <a:pt x="15" y="29"/>
                    </a:cubicBezTo>
                    <a:cubicBezTo>
                      <a:pt x="14" y="26"/>
                      <a:pt x="10" y="28"/>
                      <a:pt x="9" y="27"/>
                    </a:cubicBezTo>
                    <a:cubicBezTo>
                      <a:pt x="8" y="26"/>
                      <a:pt x="5" y="28"/>
                      <a:pt x="6" y="31"/>
                    </a:cubicBezTo>
                    <a:cubicBezTo>
                      <a:pt x="6" y="34"/>
                      <a:pt x="3" y="36"/>
                      <a:pt x="2" y="37"/>
                    </a:cubicBezTo>
                    <a:cubicBezTo>
                      <a:pt x="2" y="38"/>
                      <a:pt x="0" y="42"/>
                      <a:pt x="1" y="44"/>
                    </a:cubicBezTo>
                    <a:cubicBezTo>
                      <a:pt x="3" y="46"/>
                      <a:pt x="0" y="49"/>
                      <a:pt x="1" y="53"/>
                    </a:cubicBezTo>
                    <a:cubicBezTo>
                      <a:pt x="3" y="56"/>
                      <a:pt x="2" y="61"/>
                      <a:pt x="3" y="62"/>
                    </a:cubicBezTo>
                    <a:cubicBezTo>
                      <a:pt x="3" y="63"/>
                      <a:pt x="9" y="63"/>
                      <a:pt x="11" y="66"/>
                    </a:cubicBezTo>
                    <a:cubicBezTo>
                      <a:pt x="12" y="70"/>
                      <a:pt x="3" y="76"/>
                      <a:pt x="2" y="78"/>
                    </a:cubicBezTo>
                    <a:cubicBezTo>
                      <a:pt x="2" y="78"/>
                      <a:pt x="3" y="79"/>
                      <a:pt x="4" y="80"/>
                    </a:cubicBezTo>
                    <a:cubicBezTo>
                      <a:pt x="8" y="80"/>
                      <a:pt x="12" y="81"/>
                      <a:pt x="16" y="82"/>
                    </a:cubicBezTo>
                    <a:cubicBezTo>
                      <a:pt x="22" y="82"/>
                      <a:pt x="48" y="78"/>
                      <a:pt x="49" y="78"/>
                    </a:cubicBezTo>
                    <a:cubicBezTo>
                      <a:pt x="49" y="77"/>
                      <a:pt x="48" y="71"/>
                      <a:pt x="48" y="69"/>
                    </a:cubicBezTo>
                    <a:cubicBezTo>
                      <a:pt x="48" y="68"/>
                      <a:pt x="52" y="65"/>
                      <a:pt x="54" y="66"/>
                    </a:cubicBezTo>
                    <a:cubicBezTo>
                      <a:pt x="57" y="66"/>
                      <a:pt x="60" y="66"/>
                      <a:pt x="60" y="64"/>
                    </a:cubicBezTo>
                    <a:cubicBezTo>
                      <a:pt x="60" y="62"/>
                      <a:pt x="68" y="59"/>
                      <a:pt x="68" y="61"/>
                    </a:cubicBezTo>
                    <a:cubicBezTo>
                      <a:pt x="69" y="63"/>
                      <a:pt x="72" y="63"/>
                      <a:pt x="72" y="58"/>
                    </a:cubicBezTo>
                    <a:cubicBezTo>
                      <a:pt x="73" y="53"/>
                      <a:pt x="72" y="49"/>
                      <a:pt x="75" y="49"/>
                    </a:cubicBezTo>
                    <a:cubicBezTo>
                      <a:pt x="78" y="49"/>
                      <a:pt x="81" y="47"/>
                      <a:pt x="80" y="46"/>
                    </a:cubicBezTo>
                    <a:cubicBezTo>
                      <a:pt x="80" y="44"/>
                      <a:pt x="77" y="42"/>
                      <a:pt x="78" y="41"/>
                    </a:cubicBezTo>
                    <a:cubicBezTo>
                      <a:pt x="79" y="40"/>
                      <a:pt x="86" y="43"/>
                      <a:pt x="87" y="41"/>
                    </a:cubicBezTo>
                    <a:cubicBezTo>
                      <a:pt x="88" y="39"/>
                      <a:pt x="86" y="36"/>
                      <a:pt x="87" y="34"/>
                    </a:cubicBezTo>
                    <a:cubicBezTo>
                      <a:pt x="89" y="33"/>
                      <a:pt x="92" y="31"/>
                      <a:pt x="91" y="29"/>
                    </a:cubicBezTo>
                    <a:cubicBezTo>
                      <a:pt x="91" y="27"/>
                      <a:pt x="92" y="26"/>
                      <a:pt x="90" y="24"/>
                    </a:cubicBezTo>
                    <a:cubicBezTo>
                      <a:pt x="88" y="22"/>
                      <a:pt x="89" y="20"/>
                      <a:pt x="91" y="20"/>
                    </a:cubicBezTo>
                    <a:cubicBezTo>
                      <a:pt x="91" y="20"/>
                      <a:pt x="92" y="20"/>
                      <a:pt x="92" y="19"/>
                    </a:cubicBezTo>
                    <a:cubicBezTo>
                      <a:pt x="94" y="19"/>
                      <a:pt x="95" y="19"/>
                      <a:pt x="96" y="18"/>
                    </a:cubicBezTo>
                    <a:cubicBezTo>
                      <a:pt x="99" y="16"/>
                      <a:pt x="105" y="14"/>
                      <a:pt x="107" y="15"/>
                    </a:cubicBezTo>
                    <a:cubicBezTo>
                      <a:pt x="109" y="15"/>
                      <a:pt x="113" y="15"/>
                      <a:pt x="115" y="12"/>
                    </a:cubicBezTo>
                    <a:cubicBezTo>
                      <a:pt x="114" y="12"/>
                      <a:pt x="112" y="11"/>
                      <a:pt x="111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176">
                <a:extLst>
                  <a:ext uri="{FF2B5EF4-FFF2-40B4-BE49-F238E27FC236}">
                    <a16:creationId xmlns:a16="http://schemas.microsoft.com/office/drawing/2014/main" id="{82D65AED-D74F-4C2C-AF21-EAB10F15B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0223" y="3362057"/>
                <a:ext cx="306153" cy="277294"/>
              </a:xfrm>
              <a:custGeom>
                <a:avLst/>
                <a:gdLst>
                  <a:gd name="T0" fmla="*/ 123 w 133"/>
                  <a:gd name="T1" fmla="*/ 7 h 120"/>
                  <a:gd name="T2" fmla="*/ 113 w 133"/>
                  <a:gd name="T3" fmla="*/ 1 h 120"/>
                  <a:gd name="T4" fmla="*/ 103 w 133"/>
                  <a:gd name="T5" fmla="*/ 3 h 120"/>
                  <a:gd name="T6" fmla="*/ 88 w 133"/>
                  <a:gd name="T7" fmla="*/ 7 h 120"/>
                  <a:gd name="T8" fmla="*/ 86 w 133"/>
                  <a:gd name="T9" fmla="*/ 12 h 120"/>
                  <a:gd name="T10" fmla="*/ 83 w 133"/>
                  <a:gd name="T11" fmla="*/ 22 h 120"/>
                  <a:gd name="T12" fmla="*/ 74 w 133"/>
                  <a:gd name="T13" fmla="*/ 29 h 120"/>
                  <a:gd name="T14" fmla="*/ 71 w 133"/>
                  <a:gd name="T15" fmla="*/ 37 h 120"/>
                  <a:gd name="T16" fmla="*/ 64 w 133"/>
                  <a:gd name="T17" fmla="*/ 49 h 120"/>
                  <a:gd name="T18" fmla="*/ 50 w 133"/>
                  <a:gd name="T19" fmla="*/ 54 h 120"/>
                  <a:gd name="T20" fmla="*/ 45 w 133"/>
                  <a:gd name="T21" fmla="*/ 66 h 120"/>
                  <a:gd name="T22" fmla="*/ 0 w 133"/>
                  <a:gd name="T23" fmla="*/ 68 h 120"/>
                  <a:gd name="T24" fmla="*/ 12 w 133"/>
                  <a:gd name="T25" fmla="*/ 79 h 120"/>
                  <a:gd name="T26" fmla="*/ 18 w 133"/>
                  <a:gd name="T27" fmla="*/ 94 h 120"/>
                  <a:gd name="T28" fmla="*/ 5 w 133"/>
                  <a:gd name="T29" fmla="*/ 105 h 120"/>
                  <a:gd name="T30" fmla="*/ 21 w 133"/>
                  <a:gd name="T31" fmla="*/ 106 h 120"/>
                  <a:gd name="T32" fmla="*/ 40 w 133"/>
                  <a:gd name="T33" fmla="*/ 105 h 120"/>
                  <a:gd name="T34" fmla="*/ 50 w 133"/>
                  <a:gd name="T35" fmla="*/ 111 h 120"/>
                  <a:gd name="T36" fmla="*/ 59 w 133"/>
                  <a:gd name="T37" fmla="*/ 120 h 120"/>
                  <a:gd name="T38" fmla="*/ 60 w 133"/>
                  <a:gd name="T39" fmla="*/ 120 h 120"/>
                  <a:gd name="T40" fmla="*/ 75 w 133"/>
                  <a:gd name="T41" fmla="*/ 114 h 120"/>
                  <a:gd name="T42" fmla="*/ 78 w 133"/>
                  <a:gd name="T43" fmla="*/ 106 h 120"/>
                  <a:gd name="T44" fmla="*/ 70 w 133"/>
                  <a:gd name="T45" fmla="*/ 92 h 120"/>
                  <a:gd name="T46" fmla="*/ 82 w 133"/>
                  <a:gd name="T47" fmla="*/ 85 h 120"/>
                  <a:gd name="T48" fmla="*/ 92 w 133"/>
                  <a:gd name="T49" fmla="*/ 78 h 120"/>
                  <a:gd name="T50" fmla="*/ 102 w 133"/>
                  <a:gd name="T51" fmla="*/ 66 h 120"/>
                  <a:gd name="T52" fmla="*/ 110 w 133"/>
                  <a:gd name="T53" fmla="*/ 57 h 120"/>
                  <a:gd name="T54" fmla="*/ 116 w 133"/>
                  <a:gd name="T55" fmla="*/ 45 h 120"/>
                  <a:gd name="T56" fmla="*/ 107 w 133"/>
                  <a:gd name="T57" fmla="*/ 34 h 120"/>
                  <a:gd name="T58" fmla="*/ 110 w 133"/>
                  <a:gd name="T59" fmla="*/ 22 h 120"/>
                  <a:gd name="T60" fmla="*/ 130 w 133"/>
                  <a:gd name="T61" fmla="*/ 21 h 120"/>
                  <a:gd name="T62" fmla="*/ 127 w 133"/>
                  <a:gd name="T63" fmla="*/ 1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3" h="120">
                    <a:moveTo>
                      <a:pt x="127" y="13"/>
                    </a:moveTo>
                    <a:cubicBezTo>
                      <a:pt x="123" y="11"/>
                      <a:pt x="123" y="8"/>
                      <a:pt x="123" y="7"/>
                    </a:cubicBezTo>
                    <a:cubicBezTo>
                      <a:pt x="123" y="6"/>
                      <a:pt x="118" y="3"/>
                      <a:pt x="115" y="1"/>
                    </a:cubicBezTo>
                    <a:cubicBezTo>
                      <a:pt x="115" y="1"/>
                      <a:pt x="114" y="1"/>
                      <a:pt x="113" y="1"/>
                    </a:cubicBezTo>
                    <a:cubicBezTo>
                      <a:pt x="113" y="1"/>
                      <a:pt x="112" y="1"/>
                      <a:pt x="111" y="0"/>
                    </a:cubicBezTo>
                    <a:cubicBezTo>
                      <a:pt x="109" y="3"/>
                      <a:pt x="105" y="3"/>
                      <a:pt x="103" y="3"/>
                    </a:cubicBezTo>
                    <a:cubicBezTo>
                      <a:pt x="101" y="2"/>
                      <a:pt x="95" y="4"/>
                      <a:pt x="92" y="6"/>
                    </a:cubicBezTo>
                    <a:cubicBezTo>
                      <a:pt x="91" y="7"/>
                      <a:pt x="90" y="7"/>
                      <a:pt x="88" y="7"/>
                    </a:cubicBezTo>
                    <a:cubicBezTo>
                      <a:pt x="88" y="8"/>
                      <a:pt x="87" y="8"/>
                      <a:pt x="87" y="8"/>
                    </a:cubicBezTo>
                    <a:cubicBezTo>
                      <a:pt x="85" y="8"/>
                      <a:pt x="84" y="10"/>
                      <a:pt x="86" y="12"/>
                    </a:cubicBezTo>
                    <a:cubicBezTo>
                      <a:pt x="88" y="14"/>
                      <a:pt x="87" y="15"/>
                      <a:pt x="87" y="17"/>
                    </a:cubicBezTo>
                    <a:cubicBezTo>
                      <a:pt x="88" y="19"/>
                      <a:pt x="85" y="21"/>
                      <a:pt x="83" y="22"/>
                    </a:cubicBezTo>
                    <a:cubicBezTo>
                      <a:pt x="82" y="24"/>
                      <a:pt x="84" y="27"/>
                      <a:pt x="83" y="29"/>
                    </a:cubicBezTo>
                    <a:cubicBezTo>
                      <a:pt x="82" y="31"/>
                      <a:pt x="75" y="28"/>
                      <a:pt x="74" y="29"/>
                    </a:cubicBezTo>
                    <a:cubicBezTo>
                      <a:pt x="73" y="30"/>
                      <a:pt x="76" y="32"/>
                      <a:pt x="76" y="34"/>
                    </a:cubicBezTo>
                    <a:cubicBezTo>
                      <a:pt x="77" y="35"/>
                      <a:pt x="74" y="37"/>
                      <a:pt x="71" y="37"/>
                    </a:cubicBezTo>
                    <a:cubicBezTo>
                      <a:pt x="68" y="37"/>
                      <a:pt x="69" y="41"/>
                      <a:pt x="68" y="46"/>
                    </a:cubicBezTo>
                    <a:cubicBezTo>
                      <a:pt x="68" y="51"/>
                      <a:pt x="65" y="51"/>
                      <a:pt x="64" y="49"/>
                    </a:cubicBezTo>
                    <a:cubicBezTo>
                      <a:pt x="64" y="47"/>
                      <a:pt x="56" y="50"/>
                      <a:pt x="56" y="52"/>
                    </a:cubicBezTo>
                    <a:cubicBezTo>
                      <a:pt x="56" y="54"/>
                      <a:pt x="53" y="54"/>
                      <a:pt x="50" y="54"/>
                    </a:cubicBezTo>
                    <a:cubicBezTo>
                      <a:pt x="48" y="53"/>
                      <a:pt x="44" y="56"/>
                      <a:pt x="44" y="57"/>
                    </a:cubicBezTo>
                    <a:cubicBezTo>
                      <a:pt x="44" y="59"/>
                      <a:pt x="45" y="65"/>
                      <a:pt x="45" y="66"/>
                    </a:cubicBezTo>
                    <a:cubicBezTo>
                      <a:pt x="44" y="66"/>
                      <a:pt x="18" y="70"/>
                      <a:pt x="12" y="70"/>
                    </a:cubicBezTo>
                    <a:cubicBezTo>
                      <a:pt x="8" y="69"/>
                      <a:pt x="4" y="68"/>
                      <a:pt x="0" y="68"/>
                    </a:cubicBezTo>
                    <a:cubicBezTo>
                      <a:pt x="1" y="70"/>
                      <a:pt x="3" y="71"/>
                      <a:pt x="4" y="73"/>
                    </a:cubicBezTo>
                    <a:cubicBezTo>
                      <a:pt x="5" y="75"/>
                      <a:pt x="8" y="78"/>
                      <a:pt x="12" y="79"/>
                    </a:cubicBezTo>
                    <a:cubicBezTo>
                      <a:pt x="16" y="81"/>
                      <a:pt x="14" y="88"/>
                      <a:pt x="16" y="88"/>
                    </a:cubicBezTo>
                    <a:cubicBezTo>
                      <a:pt x="18" y="89"/>
                      <a:pt x="20" y="94"/>
                      <a:pt x="18" y="94"/>
                    </a:cubicBezTo>
                    <a:cubicBezTo>
                      <a:pt x="15" y="95"/>
                      <a:pt x="13" y="95"/>
                      <a:pt x="10" y="97"/>
                    </a:cubicBezTo>
                    <a:cubicBezTo>
                      <a:pt x="8" y="98"/>
                      <a:pt x="5" y="101"/>
                      <a:pt x="5" y="105"/>
                    </a:cubicBezTo>
                    <a:cubicBezTo>
                      <a:pt x="5" y="105"/>
                      <a:pt x="6" y="106"/>
                      <a:pt x="6" y="107"/>
                    </a:cubicBezTo>
                    <a:cubicBezTo>
                      <a:pt x="12" y="107"/>
                      <a:pt x="20" y="107"/>
                      <a:pt x="21" y="106"/>
                    </a:cubicBezTo>
                    <a:cubicBezTo>
                      <a:pt x="22" y="104"/>
                      <a:pt x="25" y="104"/>
                      <a:pt x="27" y="105"/>
                    </a:cubicBezTo>
                    <a:cubicBezTo>
                      <a:pt x="29" y="106"/>
                      <a:pt x="37" y="107"/>
                      <a:pt x="40" y="105"/>
                    </a:cubicBezTo>
                    <a:cubicBezTo>
                      <a:pt x="44" y="103"/>
                      <a:pt x="46" y="105"/>
                      <a:pt x="46" y="107"/>
                    </a:cubicBezTo>
                    <a:cubicBezTo>
                      <a:pt x="46" y="109"/>
                      <a:pt x="48" y="109"/>
                      <a:pt x="50" y="111"/>
                    </a:cubicBezTo>
                    <a:cubicBezTo>
                      <a:pt x="52" y="113"/>
                      <a:pt x="50" y="115"/>
                      <a:pt x="52" y="117"/>
                    </a:cubicBezTo>
                    <a:cubicBezTo>
                      <a:pt x="53" y="118"/>
                      <a:pt x="55" y="118"/>
                      <a:pt x="59" y="120"/>
                    </a:cubicBezTo>
                    <a:cubicBezTo>
                      <a:pt x="59" y="120"/>
                      <a:pt x="59" y="120"/>
                      <a:pt x="60" y="120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2" y="118"/>
                      <a:pt x="63" y="114"/>
                      <a:pt x="68" y="115"/>
                    </a:cubicBezTo>
                    <a:cubicBezTo>
                      <a:pt x="73" y="116"/>
                      <a:pt x="72" y="114"/>
                      <a:pt x="75" y="114"/>
                    </a:cubicBezTo>
                    <a:cubicBezTo>
                      <a:pt x="78" y="115"/>
                      <a:pt x="80" y="115"/>
                      <a:pt x="81" y="113"/>
                    </a:cubicBezTo>
                    <a:cubicBezTo>
                      <a:pt x="83" y="111"/>
                      <a:pt x="80" y="107"/>
                      <a:pt x="78" y="106"/>
                    </a:cubicBezTo>
                    <a:cubicBezTo>
                      <a:pt x="77" y="104"/>
                      <a:pt x="75" y="100"/>
                      <a:pt x="75" y="97"/>
                    </a:cubicBezTo>
                    <a:cubicBezTo>
                      <a:pt x="75" y="94"/>
                      <a:pt x="70" y="94"/>
                      <a:pt x="70" y="92"/>
                    </a:cubicBezTo>
                    <a:cubicBezTo>
                      <a:pt x="70" y="89"/>
                      <a:pt x="75" y="85"/>
                      <a:pt x="76" y="84"/>
                    </a:cubicBezTo>
                    <a:cubicBezTo>
                      <a:pt x="77" y="83"/>
                      <a:pt x="81" y="86"/>
                      <a:pt x="82" y="85"/>
                    </a:cubicBezTo>
                    <a:cubicBezTo>
                      <a:pt x="83" y="83"/>
                      <a:pt x="86" y="84"/>
                      <a:pt x="87" y="84"/>
                    </a:cubicBezTo>
                    <a:cubicBezTo>
                      <a:pt x="89" y="85"/>
                      <a:pt x="91" y="81"/>
                      <a:pt x="92" y="78"/>
                    </a:cubicBezTo>
                    <a:cubicBezTo>
                      <a:pt x="92" y="75"/>
                      <a:pt x="97" y="75"/>
                      <a:pt x="98" y="74"/>
                    </a:cubicBezTo>
                    <a:cubicBezTo>
                      <a:pt x="99" y="73"/>
                      <a:pt x="101" y="67"/>
                      <a:pt x="102" y="66"/>
                    </a:cubicBezTo>
                    <a:cubicBezTo>
                      <a:pt x="102" y="64"/>
                      <a:pt x="106" y="65"/>
                      <a:pt x="106" y="62"/>
                    </a:cubicBezTo>
                    <a:cubicBezTo>
                      <a:pt x="106" y="58"/>
                      <a:pt x="108" y="58"/>
                      <a:pt x="110" y="57"/>
                    </a:cubicBezTo>
                    <a:cubicBezTo>
                      <a:pt x="112" y="57"/>
                      <a:pt x="111" y="54"/>
                      <a:pt x="112" y="51"/>
                    </a:cubicBezTo>
                    <a:cubicBezTo>
                      <a:pt x="112" y="49"/>
                      <a:pt x="113" y="46"/>
                      <a:pt x="116" y="45"/>
                    </a:cubicBezTo>
                    <a:cubicBezTo>
                      <a:pt x="118" y="45"/>
                      <a:pt x="115" y="41"/>
                      <a:pt x="112" y="42"/>
                    </a:cubicBezTo>
                    <a:cubicBezTo>
                      <a:pt x="109" y="42"/>
                      <a:pt x="107" y="34"/>
                      <a:pt x="107" y="34"/>
                    </a:cubicBezTo>
                    <a:cubicBezTo>
                      <a:pt x="107" y="34"/>
                      <a:pt x="108" y="27"/>
                      <a:pt x="106" y="26"/>
                    </a:cubicBezTo>
                    <a:cubicBezTo>
                      <a:pt x="104" y="26"/>
                      <a:pt x="107" y="22"/>
                      <a:pt x="110" y="22"/>
                    </a:cubicBezTo>
                    <a:cubicBezTo>
                      <a:pt x="114" y="22"/>
                      <a:pt x="120" y="26"/>
                      <a:pt x="122" y="24"/>
                    </a:cubicBezTo>
                    <a:cubicBezTo>
                      <a:pt x="124" y="23"/>
                      <a:pt x="129" y="22"/>
                      <a:pt x="130" y="21"/>
                    </a:cubicBezTo>
                    <a:cubicBezTo>
                      <a:pt x="131" y="21"/>
                      <a:pt x="132" y="18"/>
                      <a:pt x="133" y="16"/>
                    </a:cubicBezTo>
                    <a:cubicBezTo>
                      <a:pt x="132" y="15"/>
                      <a:pt x="129" y="14"/>
                      <a:pt x="127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177">
                <a:extLst>
                  <a:ext uri="{FF2B5EF4-FFF2-40B4-BE49-F238E27FC236}">
                    <a16:creationId xmlns:a16="http://schemas.microsoft.com/office/drawing/2014/main" id="{6D5606AF-8FA7-4B90-8B88-1A4BA5D0D8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3784" y="3980637"/>
                <a:ext cx="851959" cy="311172"/>
              </a:xfrm>
              <a:custGeom>
                <a:avLst/>
                <a:gdLst>
                  <a:gd name="T0" fmla="*/ 27 w 370"/>
                  <a:gd name="T1" fmla="*/ 57 h 135"/>
                  <a:gd name="T2" fmla="*/ 105 w 370"/>
                  <a:gd name="T3" fmla="*/ 72 h 135"/>
                  <a:gd name="T4" fmla="*/ 16 w 370"/>
                  <a:gd name="T5" fmla="*/ 37 h 135"/>
                  <a:gd name="T6" fmla="*/ 199 w 370"/>
                  <a:gd name="T7" fmla="*/ 95 h 135"/>
                  <a:gd name="T8" fmla="*/ 207 w 370"/>
                  <a:gd name="T9" fmla="*/ 76 h 135"/>
                  <a:gd name="T10" fmla="*/ 219 w 370"/>
                  <a:gd name="T11" fmla="*/ 79 h 135"/>
                  <a:gd name="T12" fmla="*/ 227 w 370"/>
                  <a:gd name="T13" fmla="*/ 54 h 135"/>
                  <a:gd name="T14" fmla="*/ 227 w 370"/>
                  <a:gd name="T15" fmla="*/ 45 h 135"/>
                  <a:gd name="T16" fmla="*/ 212 w 370"/>
                  <a:gd name="T17" fmla="*/ 38 h 135"/>
                  <a:gd name="T18" fmla="*/ 190 w 370"/>
                  <a:gd name="T19" fmla="*/ 69 h 135"/>
                  <a:gd name="T20" fmla="*/ 88 w 370"/>
                  <a:gd name="T21" fmla="*/ 75 h 135"/>
                  <a:gd name="T22" fmla="*/ 85 w 370"/>
                  <a:gd name="T23" fmla="*/ 62 h 135"/>
                  <a:gd name="T24" fmla="*/ 82 w 370"/>
                  <a:gd name="T25" fmla="*/ 68 h 135"/>
                  <a:gd name="T26" fmla="*/ 68 w 370"/>
                  <a:gd name="T27" fmla="*/ 51 h 135"/>
                  <a:gd name="T28" fmla="*/ 56 w 370"/>
                  <a:gd name="T29" fmla="*/ 36 h 135"/>
                  <a:gd name="T30" fmla="*/ 38 w 370"/>
                  <a:gd name="T31" fmla="*/ 24 h 135"/>
                  <a:gd name="T32" fmla="*/ 2 w 370"/>
                  <a:gd name="T33" fmla="*/ 3 h 135"/>
                  <a:gd name="T34" fmla="*/ 33 w 370"/>
                  <a:gd name="T35" fmla="*/ 46 h 135"/>
                  <a:gd name="T36" fmla="*/ 71 w 370"/>
                  <a:gd name="T37" fmla="*/ 91 h 135"/>
                  <a:gd name="T38" fmla="*/ 87 w 370"/>
                  <a:gd name="T39" fmla="*/ 84 h 135"/>
                  <a:gd name="T40" fmla="*/ 266 w 370"/>
                  <a:gd name="T41" fmla="*/ 37 h 135"/>
                  <a:gd name="T42" fmla="*/ 268 w 370"/>
                  <a:gd name="T43" fmla="*/ 46 h 135"/>
                  <a:gd name="T44" fmla="*/ 249 w 370"/>
                  <a:gd name="T45" fmla="*/ 75 h 135"/>
                  <a:gd name="T46" fmla="*/ 198 w 370"/>
                  <a:gd name="T47" fmla="*/ 119 h 135"/>
                  <a:gd name="T48" fmla="*/ 230 w 370"/>
                  <a:gd name="T49" fmla="*/ 115 h 135"/>
                  <a:gd name="T50" fmla="*/ 276 w 370"/>
                  <a:gd name="T51" fmla="*/ 76 h 135"/>
                  <a:gd name="T52" fmla="*/ 156 w 370"/>
                  <a:gd name="T53" fmla="*/ 113 h 135"/>
                  <a:gd name="T54" fmla="*/ 140 w 370"/>
                  <a:gd name="T55" fmla="*/ 105 h 135"/>
                  <a:gd name="T56" fmla="*/ 88 w 370"/>
                  <a:gd name="T57" fmla="*/ 98 h 135"/>
                  <a:gd name="T58" fmla="*/ 94 w 370"/>
                  <a:gd name="T59" fmla="*/ 109 h 135"/>
                  <a:gd name="T60" fmla="*/ 144 w 370"/>
                  <a:gd name="T61" fmla="*/ 117 h 135"/>
                  <a:gd name="T62" fmla="*/ 156 w 370"/>
                  <a:gd name="T63" fmla="*/ 113 h 135"/>
                  <a:gd name="T64" fmla="*/ 323 w 370"/>
                  <a:gd name="T65" fmla="*/ 76 h 135"/>
                  <a:gd name="T66" fmla="*/ 289 w 370"/>
                  <a:gd name="T67" fmla="*/ 59 h 135"/>
                  <a:gd name="T68" fmla="*/ 310 w 370"/>
                  <a:gd name="T69" fmla="*/ 67 h 135"/>
                  <a:gd name="T70" fmla="*/ 298 w 370"/>
                  <a:gd name="T71" fmla="*/ 72 h 135"/>
                  <a:gd name="T72" fmla="*/ 317 w 370"/>
                  <a:gd name="T73" fmla="*/ 81 h 135"/>
                  <a:gd name="T74" fmla="*/ 351 w 370"/>
                  <a:gd name="T75" fmla="*/ 102 h 135"/>
                  <a:gd name="T76" fmla="*/ 362 w 370"/>
                  <a:gd name="T77" fmla="*/ 115 h 135"/>
                  <a:gd name="T78" fmla="*/ 343 w 370"/>
                  <a:gd name="T79" fmla="*/ 61 h 135"/>
                  <a:gd name="T80" fmla="*/ 236 w 370"/>
                  <a:gd name="T81" fmla="*/ 125 h 135"/>
                  <a:gd name="T82" fmla="*/ 240 w 370"/>
                  <a:gd name="T83" fmla="*/ 127 h 135"/>
                  <a:gd name="T84" fmla="*/ 242 w 370"/>
                  <a:gd name="T85" fmla="*/ 124 h 135"/>
                  <a:gd name="T86" fmla="*/ 178 w 370"/>
                  <a:gd name="T87" fmla="*/ 48 h 135"/>
                  <a:gd name="T88" fmla="*/ 183 w 370"/>
                  <a:gd name="T89" fmla="*/ 28 h 135"/>
                  <a:gd name="T90" fmla="*/ 182 w 370"/>
                  <a:gd name="T91" fmla="*/ 14 h 135"/>
                  <a:gd name="T92" fmla="*/ 161 w 370"/>
                  <a:gd name="T93" fmla="*/ 25 h 135"/>
                  <a:gd name="T94" fmla="*/ 144 w 370"/>
                  <a:gd name="T95" fmla="*/ 36 h 135"/>
                  <a:gd name="T96" fmla="*/ 118 w 370"/>
                  <a:gd name="T97" fmla="*/ 37 h 135"/>
                  <a:gd name="T98" fmla="*/ 110 w 370"/>
                  <a:gd name="T99" fmla="*/ 43 h 135"/>
                  <a:gd name="T100" fmla="*/ 129 w 370"/>
                  <a:gd name="T101" fmla="*/ 73 h 135"/>
                  <a:gd name="T102" fmla="*/ 156 w 370"/>
                  <a:gd name="T103" fmla="*/ 80 h 135"/>
                  <a:gd name="T104" fmla="*/ 192 w 370"/>
                  <a:gd name="T105" fmla="*/ 127 h 135"/>
                  <a:gd name="T106" fmla="*/ 192 w 370"/>
                  <a:gd name="T107" fmla="*/ 127 h 135"/>
                  <a:gd name="T108" fmla="*/ 168 w 370"/>
                  <a:gd name="T109" fmla="*/ 120 h 135"/>
                  <a:gd name="T110" fmla="*/ 180 w 370"/>
                  <a:gd name="T111" fmla="*/ 11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135">
                    <a:moveTo>
                      <a:pt x="27" y="57"/>
                    </a:moveTo>
                    <a:cubicBezTo>
                      <a:pt x="27" y="58"/>
                      <a:pt x="30" y="63"/>
                      <a:pt x="31" y="62"/>
                    </a:cubicBezTo>
                    <a:cubicBezTo>
                      <a:pt x="33" y="60"/>
                      <a:pt x="29" y="53"/>
                      <a:pt x="27" y="57"/>
                    </a:cubicBezTo>
                    <a:close/>
                    <a:moveTo>
                      <a:pt x="105" y="72"/>
                    </a:moveTo>
                    <a:cubicBezTo>
                      <a:pt x="105" y="70"/>
                      <a:pt x="99" y="71"/>
                      <a:pt x="101" y="74"/>
                    </a:cubicBezTo>
                    <a:cubicBezTo>
                      <a:pt x="103" y="77"/>
                      <a:pt x="105" y="74"/>
                      <a:pt x="105" y="72"/>
                    </a:cubicBezTo>
                    <a:close/>
                    <a:moveTo>
                      <a:pt x="16" y="37"/>
                    </a:moveTo>
                    <a:cubicBezTo>
                      <a:pt x="15" y="39"/>
                      <a:pt x="18" y="46"/>
                      <a:pt x="21" y="43"/>
                    </a:cubicBezTo>
                    <a:cubicBezTo>
                      <a:pt x="24" y="40"/>
                      <a:pt x="16" y="34"/>
                      <a:pt x="16" y="37"/>
                    </a:cubicBezTo>
                    <a:close/>
                    <a:moveTo>
                      <a:pt x="195" y="77"/>
                    </a:moveTo>
                    <a:cubicBezTo>
                      <a:pt x="199" y="78"/>
                      <a:pt x="198" y="83"/>
                      <a:pt x="198" y="86"/>
                    </a:cubicBezTo>
                    <a:cubicBezTo>
                      <a:pt x="197" y="89"/>
                      <a:pt x="196" y="96"/>
                      <a:pt x="199" y="95"/>
                    </a:cubicBezTo>
                    <a:cubicBezTo>
                      <a:pt x="202" y="94"/>
                      <a:pt x="205" y="89"/>
                      <a:pt x="203" y="87"/>
                    </a:cubicBezTo>
                    <a:cubicBezTo>
                      <a:pt x="201" y="86"/>
                      <a:pt x="201" y="75"/>
                      <a:pt x="202" y="73"/>
                    </a:cubicBezTo>
                    <a:cubicBezTo>
                      <a:pt x="203" y="70"/>
                      <a:pt x="209" y="72"/>
                      <a:pt x="207" y="76"/>
                    </a:cubicBezTo>
                    <a:cubicBezTo>
                      <a:pt x="205" y="80"/>
                      <a:pt x="211" y="80"/>
                      <a:pt x="211" y="84"/>
                    </a:cubicBezTo>
                    <a:cubicBezTo>
                      <a:pt x="211" y="89"/>
                      <a:pt x="215" y="86"/>
                      <a:pt x="218" y="85"/>
                    </a:cubicBezTo>
                    <a:cubicBezTo>
                      <a:pt x="222" y="84"/>
                      <a:pt x="222" y="82"/>
                      <a:pt x="219" y="79"/>
                    </a:cubicBezTo>
                    <a:cubicBezTo>
                      <a:pt x="216" y="76"/>
                      <a:pt x="221" y="72"/>
                      <a:pt x="217" y="70"/>
                    </a:cubicBezTo>
                    <a:cubicBezTo>
                      <a:pt x="214" y="67"/>
                      <a:pt x="211" y="64"/>
                      <a:pt x="215" y="63"/>
                    </a:cubicBezTo>
                    <a:cubicBezTo>
                      <a:pt x="218" y="62"/>
                      <a:pt x="228" y="56"/>
                      <a:pt x="227" y="54"/>
                    </a:cubicBezTo>
                    <a:cubicBezTo>
                      <a:pt x="226" y="52"/>
                      <a:pt x="212" y="55"/>
                      <a:pt x="210" y="59"/>
                    </a:cubicBezTo>
                    <a:cubicBezTo>
                      <a:pt x="209" y="63"/>
                      <a:pt x="199" y="58"/>
                      <a:pt x="200" y="51"/>
                    </a:cubicBezTo>
                    <a:cubicBezTo>
                      <a:pt x="202" y="44"/>
                      <a:pt x="221" y="42"/>
                      <a:pt x="227" y="45"/>
                    </a:cubicBezTo>
                    <a:cubicBezTo>
                      <a:pt x="233" y="48"/>
                      <a:pt x="239" y="41"/>
                      <a:pt x="241" y="37"/>
                    </a:cubicBezTo>
                    <a:cubicBezTo>
                      <a:pt x="243" y="33"/>
                      <a:pt x="236" y="37"/>
                      <a:pt x="232" y="40"/>
                    </a:cubicBezTo>
                    <a:cubicBezTo>
                      <a:pt x="228" y="43"/>
                      <a:pt x="218" y="40"/>
                      <a:pt x="212" y="38"/>
                    </a:cubicBezTo>
                    <a:cubicBezTo>
                      <a:pt x="207" y="36"/>
                      <a:pt x="207" y="41"/>
                      <a:pt x="202" y="42"/>
                    </a:cubicBezTo>
                    <a:cubicBezTo>
                      <a:pt x="198" y="43"/>
                      <a:pt x="199" y="53"/>
                      <a:pt x="197" y="54"/>
                    </a:cubicBezTo>
                    <a:cubicBezTo>
                      <a:pt x="195" y="55"/>
                      <a:pt x="195" y="62"/>
                      <a:pt x="190" y="69"/>
                    </a:cubicBezTo>
                    <a:cubicBezTo>
                      <a:pt x="186" y="76"/>
                      <a:pt x="192" y="77"/>
                      <a:pt x="195" y="77"/>
                    </a:cubicBezTo>
                    <a:close/>
                    <a:moveTo>
                      <a:pt x="87" y="84"/>
                    </a:moveTo>
                    <a:cubicBezTo>
                      <a:pt x="86" y="80"/>
                      <a:pt x="88" y="77"/>
                      <a:pt x="88" y="75"/>
                    </a:cubicBezTo>
                    <a:cubicBezTo>
                      <a:pt x="88" y="74"/>
                      <a:pt x="89" y="73"/>
                      <a:pt x="91" y="73"/>
                    </a:cubicBezTo>
                    <a:cubicBezTo>
                      <a:pt x="93" y="74"/>
                      <a:pt x="93" y="69"/>
                      <a:pt x="91" y="68"/>
                    </a:cubicBezTo>
                    <a:cubicBezTo>
                      <a:pt x="90" y="68"/>
                      <a:pt x="89" y="62"/>
                      <a:pt x="85" y="62"/>
                    </a:cubicBezTo>
                    <a:cubicBezTo>
                      <a:pt x="81" y="62"/>
                      <a:pt x="81" y="65"/>
                      <a:pt x="84" y="65"/>
                    </a:cubicBezTo>
                    <a:cubicBezTo>
                      <a:pt x="86" y="66"/>
                      <a:pt x="88" y="68"/>
                      <a:pt x="87" y="69"/>
                    </a:cubicBezTo>
                    <a:cubicBezTo>
                      <a:pt x="86" y="71"/>
                      <a:pt x="85" y="68"/>
                      <a:pt x="82" y="68"/>
                    </a:cubicBezTo>
                    <a:cubicBezTo>
                      <a:pt x="79" y="68"/>
                      <a:pt x="81" y="64"/>
                      <a:pt x="77" y="64"/>
                    </a:cubicBezTo>
                    <a:cubicBezTo>
                      <a:pt x="73" y="63"/>
                      <a:pt x="74" y="56"/>
                      <a:pt x="70" y="56"/>
                    </a:cubicBezTo>
                    <a:cubicBezTo>
                      <a:pt x="66" y="56"/>
                      <a:pt x="66" y="53"/>
                      <a:pt x="68" y="51"/>
                    </a:cubicBezTo>
                    <a:cubicBezTo>
                      <a:pt x="71" y="48"/>
                      <a:pt x="64" y="46"/>
                      <a:pt x="64" y="43"/>
                    </a:cubicBezTo>
                    <a:cubicBezTo>
                      <a:pt x="64" y="41"/>
                      <a:pt x="60" y="42"/>
                      <a:pt x="60" y="40"/>
                    </a:cubicBezTo>
                    <a:cubicBezTo>
                      <a:pt x="60" y="37"/>
                      <a:pt x="58" y="39"/>
                      <a:pt x="56" y="36"/>
                    </a:cubicBezTo>
                    <a:cubicBezTo>
                      <a:pt x="54" y="33"/>
                      <a:pt x="53" y="36"/>
                      <a:pt x="51" y="33"/>
                    </a:cubicBezTo>
                    <a:cubicBezTo>
                      <a:pt x="49" y="31"/>
                      <a:pt x="46" y="30"/>
                      <a:pt x="45" y="31"/>
                    </a:cubicBezTo>
                    <a:cubicBezTo>
                      <a:pt x="43" y="31"/>
                      <a:pt x="39" y="28"/>
                      <a:pt x="38" y="24"/>
                    </a:cubicBezTo>
                    <a:cubicBezTo>
                      <a:pt x="37" y="21"/>
                      <a:pt x="26" y="16"/>
                      <a:pt x="24" y="12"/>
                    </a:cubicBezTo>
                    <a:cubicBezTo>
                      <a:pt x="23" y="8"/>
                      <a:pt x="19" y="6"/>
                      <a:pt x="12" y="6"/>
                    </a:cubicBezTo>
                    <a:cubicBezTo>
                      <a:pt x="6" y="7"/>
                      <a:pt x="4" y="0"/>
                      <a:pt x="2" y="3"/>
                    </a:cubicBezTo>
                    <a:cubicBezTo>
                      <a:pt x="0" y="7"/>
                      <a:pt x="9" y="16"/>
                      <a:pt x="13" y="19"/>
                    </a:cubicBezTo>
                    <a:cubicBezTo>
                      <a:pt x="17" y="21"/>
                      <a:pt x="19" y="30"/>
                      <a:pt x="24" y="30"/>
                    </a:cubicBezTo>
                    <a:cubicBezTo>
                      <a:pt x="29" y="31"/>
                      <a:pt x="29" y="46"/>
                      <a:pt x="33" y="46"/>
                    </a:cubicBezTo>
                    <a:cubicBezTo>
                      <a:pt x="36" y="47"/>
                      <a:pt x="44" y="59"/>
                      <a:pt x="45" y="65"/>
                    </a:cubicBezTo>
                    <a:cubicBezTo>
                      <a:pt x="46" y="71"/>
                      <a:pt x="54" y="74"/>
                      <a:pt x="57" y="79"/>
                    </a:cubicBezTo>
                    <a:cubicBezTo>
                      <a:pt x="59" y="83"/>
                      <a:pt x="70" y="89"/>
                      <a:pt x="71" y="91"/>
                    </a:cubicBezTo>
                    <a:cubicBezTo>
                      <a:pt x="73" y="93"/>
                      <a:pt x="74" y="97"/>
                      <a:pt x="75" y="95"/>
                    </a:cubicBezTo>
                    <a:cubicBezTo>
                      <a:pt x="76" y="93"/>
                      <a:pt x="81" y="95"/>
                      <a:pt x="84" y="95"/>
                    </a:cubicBezTo>
                    <a:cubicBezTo>
                      <a:pt x="86" y="96"/>
                      <a:pt x="87" y="87"/>
                      <a:pt x="87" y="84"/>
                    </a:cubicBezTo>
                    <a:close/>
                    <a:moveTo>
                      <a:pt x="268" y="46"/>
                    </a:moveTo>
                    <a:cubicBezTo>
                      <a:pt x="274" y="46"/>
                      <a:pt x="271" y="43"/>
                      <a:pt x="271" y="40"/>
                    </a:cubicBezTo>
                    <a:cubicBezTo>
                      <a:pt x="271" y="36"/>
                      <a:pt x="266" y="39"/>
                      <a:pt x="266" y="37"/>
                    </a:cubicBezTo>
                    <a:cubicBezTo>
                      <a:pt x="266" y="36"/>
                      <a:pt x="265" y="29"/>
                      <a:pt x="261" y="34"/>
                    </a:cubicBezTo>
                    <a:cubicBezTo>
                      <a:pt x="257" y="40"/>
                      <a:pt x="262" y="53"/>
                      <a:pt x="265" y="52"/>
                    </a:cubicBezTo>
                    <a:cubicBezTo>
                      <a:pt x="268" y="51"/>
                      <a:pt x="263" y="45"/>
                      <a:pt x="268" y="46"/>
                    </a:cubicBezTo>
                    <a:close/>
                    <a:moveTo>
                      <a:pt x="249" y="75"/>
                    </a:moveTo>
                    <a:cubicBezTo>
                      <a:pt x="250" y="79"/>
                      <a:pt x="257" y="81"/>
                      <a:pt x="259" y="78"/>
                    </a:cubicBezTo>
                    <a:cubicBezTo>
                      <a:pt x="261" y="75"/>
                      <a:pt x="248" y="71"/>
                      <a:pt x="249" y="75"/>
                    </a:cubicBezTo>
                    <a:close/>
                    <a:moveTo>
                      <a:pt x="230" y="115"/>
                    </a:moveTo>
                    <a:cubicBezTo>
                      <a:pt x="224" y="114"/>
                      <a:pt x="219" y="119"/>
                      <a:pt x="213" y="117"/>
                    </a:cubicBezTo>
                    <a:cubicBezTo>
                      <a:pt x="207" y="114"/>
                      <a:pt x="197" y="117"/>
                      <a:pt x="198" y="119"/>
                    </a:cubicBezTo>
                    <a:cubicBezTo>
                      <a:pt x="199" y="121"/>
                      <a:pt x="205" y="121"/>
                      <a:pt x="211" y="121"/>
                    </a:cubicBezTo>
                    <a:cubicBezTo>
                      <a:pt x="217" y="122"/>
                      <a:pt x="223" y="118"/>
                      <a:pt x="227" y="118"/>
                    </a:cubicBezTo>
                    <a:cubicBezTo>
                      <a:pt x="232" y="118"/>
                      <a:pt x="236" y="116"/>
                      <a:pt x="230" y="115"/>
                    </a:cubicBezTo>
                    <a:close/>
                    <a:moveTo>
                      <a:pt x="281" y="72"/>
                    </a:moveTo>
                    <a:cubicBezTo>
                      <a:pt x="275" y="70"/>
                      <a:pt x="264" y="72"/>
                      <a:pt x="265" y="75"/>
                    </a:cubicBezTo>
                    <a:cubicBezTo>
                      <a:pt x="266" y="78"/>
                      <a:pt x="271" y="76"/>
                      <a:pt x="276" y="76"/>
                    </a:cubicBezTo>
                    <a:cubicBezTo>
                      <a:pt x="281" y="76"/>
                      <a:pt x="284" y="80"/>
                      <a:pt x="286" y="80"/>
                    </a:cubicBezTo>
                    <a:cubicBezTo>
                      <a:pt x="289" y="80"/>
                      <a:pt x="287" y="74"/>
                      <a:pt x="281" y="72"/>
                    </a:cubicBezTo>
                    <a:close/>
                    <a:moveTo>
                      <a:pt x="156" y="113"/>
                    </a:moveTo>
                    <a:cubicBezTo>
                      <a:pt x="155" y="110"/>
                      <a:pt x="146" y="113"/>
                      <a:pt x="142" y="111"/>
                    </a:cubicBezTo>
                    <a:cubicBezTo>
                      <a:pt x="137" y="109"/>
                      <a:pt x="147" y="107"/>
                      <a:pt x="150" y="105"/>
                    </a:cubicBezTo>
                    <a:cubicBezTo>
                      <a:pt x="153" y="103"/>
                      <a:pt x="148" y="103"/>
                      <a:pt x="140" y="105"/>
                    </a:cubicBezTo>
                    <a:cubicBezTo>
                      <a:pt x="133" y="107"/>
                      <a:pt x="124" y="100"/>
                      <a:pt x="124" y="103"/>
                    </a:cubicBezTo>
                    <a:cubicBezTo>
                      <a:pt x="123" y="106"/>
                      <a:pt x="110" y="102"/>
                      <a:pt x="106" y="99"/>
                    </a:cubicBezTo>
                    <a:cubicBezTo>
                      <a:pt x="103" y="97"/>
                      <a:pt x="90" y="94"/>
                      <a:pt x="88" y="98"/>
                    </a:cubicBezTo>
                    <a:cubicBezTo>
                      <a:pt x="85" y="103"/>
                      <a:pt x="83" y="99"/>
                      <a:pt x="84" y="103"/>
                    </a:cubicBezTo>
                    <a:cubicBezTo>
                      <a:pt x="85" y="106"/>
                      <a:pt x="88" y="104"/>
                      <a:pt x="90" y="104"/>
                    </a:cubicBezTo>
                    <a:cubicBezTo>
                      <a:pt x="92" y="104"/>
                      <a:pt x="91" y="108"/>
                      <a:pt x="94" y="109"/>
                    </a:cubicBezTo>
                    <a:cubicBezTo>
                      <a:pt x="97" y="109"/>
                      <a:pt x="107" y="112"/>
                      <a:pt x="108" y="110"/>
                    </a:cubicBezTo>
                    <a:cubicBezTo>
                      <a:pt x="109" y="108"/>
                      <a:pt x="119" y="110"/>
                      <a:pt x="124" y="114"/>
                    </a:cubicBezTo>
                    <a:cubicBezTo>
                      <a:pt x="128" y="118"/>
                      <a:pt x="139" y="118"/>
                      <a:pt x="144" y="117"/>
                    </a:cubicBezTo>
                    <a:cubicBezTo>
                      <a:pt x="148" y="116"/>
                      <a:pt x="153" y="120"/>
                      <a:pt x="154" y="118"/>
                    </a:cubicBezTo>
                    <a:cubicBezTo>
                      <a:pt x="156" y="115"/>
                      <a:pt x="159" y="121"/>
                      <a:pt x="164" y="118"/>
                    </a:cubicBezTo>
                    <a:cubicBezTo>
                      <a:pt x="168" y="114"/>
                      <a:pt x="156" y="116"/>
                      <a:pt x="156" y="113"/>
                    </a:cubicBezTo>
                    <a:close/>
                    <a:moveTo>
                      <a:pt x="343" y="61"/>
                    </a:moveTo>
                    <a:cubicBezTo>
                      <a:pt x="339" y="61"/>
                      <a:pt x="339" y="67"/>
                      <a:pt x="336" y="67"/>
                    </a:cubicBezTo>
                    <a:cubicBezTo>
                      <a:pt x="333" y="67"/>
                      <a:pt x="328" y="74"/>
                      <a:pt x="323" y="76"/>
                    </a:cubicBezTo>
                    <a:cubicBezTo>
                      <a:pt x="317" y="78"/>
                      <a:pt x="317" y="59"/>
                      <a:pt x="314" y="56"/>
                    </a:cubicBezTo>
                    <a:cubicBezTo>
                      <a:pt x="311" y="52"/>
                      <a:pt x="297" y="49"/>
                      <a:pt x="296" y="53"/>
                    </a:cubicBezTo>
                    <a:cubicBezTo>
                      <a:pt x="294" y="57"/>
                      <a:pt x="289" y="55"/>
                      <a:pt x="289" y="59"/>
                    </a:cubicBezTo>
                    <a:cubicBezTo>
                      <a:pt x="288" y="62"/>
                      <a:pt x="290" y="61"/>
                      <a:pt x="293" y="61"/>
                    </a:cubicBezTo>
                    <a:cubicBezTo>
                      <a:pt x="296" y="61"/>
                      <a:pt x="296" y="63"/>
                      <a:pt x="298" y="66"/>
                    </a:cubicBezTo>
                    <a:cubicBezTo>
                      <a:pt x="299" y="69"/>
                      <a:pt x="308" y="67"/>
                      <a:pt x="310" y="67"/>
                    </a:cubicBezTo>
                    <a:cubicBezTo>
                      <a:pt x="313" y="67"/>
                      <a:pt x="314" y="71"/>
                      <a:pt x="310" y="69"/>
                    </a:cubicBezTo>
                    <a:cubicBezTo>
                      <a:pt x="306" y="68"/>
                      <a:pt x="306" y="71"/>
                      <a:pt x="303" y="70"/>
                    </a:cubicBezTo>
                    <a:cubicBezTo>
                      <a:pt x="300" y="70"/>
                      <a:pt x="296" y="70"/>
                      <a:pt x="298" y="72"/>
                    </a:cubicBezTo>
                    <a:cubicBezTo>
                      <a:pt x="300" y="73"/>
                      <a:pt x="303" y="75"/>
                      <a:pt x="303" y="79"/>
                    </a:cubicBezTo>
                    <a:cubicBezTo>
                      <a:pt x="303" y="83"/>
                      <a:pt x="309" y="82"/>
                      <a:pt x="309" y="79"/>
                    </a:cubicBezTo>
                    <a:cubicBezTo>
                      <a:pt x="309" y="76"/>
                      <a:pt x="311" y="80"/>
                      <a:pt x="317" y="81"/>
                    </a:cubicBezTo>
                    <a:cubicBezTo>
                      <a:pt x="322" y="83"/>
                      <a:pt x="319" y="85"/>
                      <a:pt x="324" y="85"/>
                    </a:cubicBezTo>
                    <a:cubicBezTo>
                      <a:pt x="329" y="85"/>
                      <a:pt x="342" y="89"/>
                      <a:pt x="347" y="93"/>
                    </a:cubicBezTo>
                    <a:cubicBezTo>
                      <a:pt x="351" y="96"/>
                      <a:pt x="348" y="99"/>
                      <a:pt x="351" y="102"/>
                    </a:cubicBezTo>
                    <a:cubicBezTo>
                      <a:pt x="354" y="105"/>
                      <a:pt x="355" y="109"/>
                      <a:pt x="351" y="109"/>
                    </a:cubicBezTo>
                    <a:cubicBezTo>
                      <a:pt x="347" y="109"/>
                      <a:pt x="342" y="114"/>
                      <a:pt x="343" y="116"/>
                    </a:cubicBezTo>
                    <a:cubicBezTo>
                      <a:pt x="344" y="118"/>
                      <a:pt x="358" y="115"/>
                      <a:pt x="362" y="115"/>
                    </a:cubicBezTo>
                    <a:cubicBezTo>
                      <a:pt x="364" y="115"/>
                      <a:pt x="366" y="119"/>
                      <a:pt x="370" y="121"/>
                    </a:cubicBezTo>
                    <a:cubicBezTo>
                      <a:pt x="370" y="71"/>
                      <a:pt x="370" y="71"/>
                      <a:pt x="370" y="71"/>
                    </a:cubicBezTo>
                    <a:cubicBezTo>
                      <a:pt x="360" y="67"/>
                      <a:pt x="346" y="61"/>
                      <a:pt x="343" y="61"/>
                    </a:cubicBezTo>
                    <a:close/>
                    <a:moveTo>
                      <a:pt x="240" y="121"/>
                    </a:moveTo>
                    <a:cubicBezTo>
                      <a:pt x="239" y="122"/>
                      <a:pt x="238" y="122"/>
                      <a:pt x="237" y="122"/>
                    </a:cubicBezTo>
                    <a:cubicBezTo>
                      <a:pt x="237" y="123"/>
                      <a:pt x="237" y="124"/>
                      <a:pt x="236" y="125"/>
                    </a:cubicBezTo>
                    <a:cubicBezTo>
                      <a:pt x="235" y="125"/>
                      <a:pt x="234" y="124"/>
                      <a:pt x="233" y="123"/>
                    </a:cubicBezTo>
                    <a:cubicBezTo>
                      <a:pt x="229" y="125"/>
                      <a:pt x="226" y="131"/>
                      <a:pt x="230" y="132"/>
                    </a:cubicBezTo>
                    <a:cubicBezTo>
                      <a:pt x="233" y="134"/>
                      <a:pt x="237" y="130"/>
                      <a:pt x="240" y="127"/>
                    </a:cubicBezTo>
                    <a:cubicBezTo>
                      <a:pt x="240" y="126"/>
                      <a:pt x="240" y="126"/>
                      <a:pt x="241" y="125"/>
                    </a:cubicBezTo>
                    <a:cubicBezTo>
                      <a:pt x="241" y="125"/>
                      <a:pt x="241" y="125"/>
                      <a:pt x="242" y="124"/>
                    </a:cubicBezTo>
                    <a:cubicBezTo>
                      <a:pt x="242" y="124"/>
                      <a:pt x="242" y="124"/>
                      <a:pt x="242" y="124"/>
                    </a:cubicBezTo>
                    <a:cubicBezTo>
                      <a:pt x="242" y="123"/>
                      <a:pt x="241" y="122"/>
                      <a:pt x="240" y="121"/>
                    </a:cubicBezTo>
                    <a:close/>
                    <a:moveTo>
                      <a:pt x="174" y="60"/>
                    </a:moveTo>
                    <a:cubicBezTo>
                      <a:pt x="178" y="57"/>
                      <a:pt x="179" y="52"/>
                      <a:pt x="178" y="48"/>
                    </a:cubicBezTo>
                    <a:cubicBezTo>
                      <a:pt x="178" y="43"/>
                      <a:pt x="189" y="43"/>
                      <a:pt x="191" y="41"/>
                    </a:cubicBezTo>
                    <a:cubicBezTo>
                      <a:pt x="192" y="39"/>
                      <a:pt x="188" y="36"/>
                      <a:pt x="185" y="34"/>
                    </a:cubicBezTo>
                    <a:cubicBezTo>
                      <a:pt x="182" y="33"/>
                      <a:pt x="185" y="30"/>
                      <a:pt x="183" y="28"/>
                    </a:cubicBezTo>
                    <a:cubicBezTo>
                      <a:pt x="180" y="26"/>
                      <a:pt x="177" y="21"/>
                      <a:pt x="180" y="21"/>
                    </a:cubicBezTo>
                    <a:cubicBezTo>
                      <a:pt x="183" y="21"/>
                      <a:pt x="178" y="16"/>
                      <a:pt x="180" y="15"/>
                    </a:cubicBezTo>
                    <a:cubicBezTo>
                      <a:pt x="181" y="15"/>
                      <a:pt x="181" y="14"/>
                      <a:pt x="182" y="14"/>
                    </a:cubicBezTo>
                    <a:cubicBezTo>
                      <a:pt x="180" y="13"/>
                      <a:pt x="179" y="13"/>
                      <a:pt x="178" y="13"/>
                    </a:cubicBezTo>
                    <a:cubicBezTo>
                      <a:pt x="174" y="13"/>
                      <a:pt x="165" y="12"/>
                      <a:pt x="165" y="18"/>
                    </a:cubicBezTo>
                    <a:cubicBezTo>
                      <a:pt x="166" y="24"/>
                      <a:pt x="160" y="22"/>
                      <a:pt x="161" y="25"/>
                    </a:cubicBezTo>
                    <a:cubicBezTo>
                      <a:pt x="161" y="29"/>
                      <a:pt x="158" y="29"/>
                      <a:pt x="158" y="33"/>
                    </a:cubicBezTo>
                    <a:cubicBezTo>
                      <a:pt x="159" y="37"/>
                      <a:pt x="156" y="35"/>
                      <a:pt x="151" y="38"/>
                    </a:cubicBezTo>
                    <a:cubicBezTo>
                      <a:pt x="146" y="40"/>
                      <a:pt x="148" y="36"/>
                      <a:pt x="144" y="36"/>
                    </a:cubicBezTo>
                    <a:cubicBezTo>
                      <a:pt x="139" y="36"/>
                      <a:pt x="138" y="39"/>
                      <a:pt x="135" y="40"/>
                    </a:cubicBezTo>
                    <a:cubicBezTo>
                      <a:pt x="133" y="41"/>
                      <a:pt x="127" y="39"/>
                      <a:pt x="125" y="41"/>
                    </a:cubicBezTo>
                    <a:cubicBezTo>
                      <a:pt x="123" y="42"/>
                      <a:pt x="120" y="37"/>
                      <a:pt x="118" y="37"/>
                    </a:cubicBezTo>
                    <a:cubicBezTo>
                      <a:pt x="117" y="37"/>
                      <a:pt x="116" y="35"/>
                      <a:pt x="116" y="32"/>
                    </a:cubicBezTo>
                    <a:cubicBezTo>
                      <a:pt x="116" y="32"/>
                      <a:pt x="115" y="32"/>
                      <a:pt x="115" y="32"/>
                    </a:cubicBezTo>
                    <a:cubicBezTo>
                      <a:pt x="112" y="32"/>
                      <a:pt x="107" y="40"/>
                      <a:pt x="110" y="43"/>
                    </a:cubicBezTo>
                    <a:cubicBezTo>
                      <a:pt x="113" y="46"/>
                      <a:pt x="112" y="52"/>
                      <a:pt x="114" y="54"/>
                    </a:cubicBezTo>
                    <a:cubicBezTo>
                      <a:pt x="116" y="57"/>
                      <a:pt x="121" y="57"/>
                      <a:pt x="121" y="62"/>
                    </a:cubicBezTo>
                    <a:cubicBezTo>
                      <a:pt x="121" y="67"/>
                      <a:pt x="125" y="75"/>
                      <a:pt x="129" y="73"/>
                    </a:cubicBezTo>
                    <a:cubicBezTo>
                      <a:pt x="132" y="71"/>
                      <a:pt x="134" y="74"/>
                      <a:pt x="135" y="76"/>
                    </a:cubicBezTo>
                    <a:cubicBezTo>
                      <a:pt x="136" y="78"/>
                      <a:pt x="143" y="75"/>
                      <a:pt x="146" y="75"/>
                    </a:cubicBezTo>
                    <a:cubicBezTo>
                      <a:pt x="148" y="75"/>
                      <a:pt x="155" y="77"/>
                      <a:pt x="156" y="80"/>
                    </a:cubicBezTo>
                    <a:cubicBezTo>
                      <a:pt x="156" y="83"/>
                      <a:pt x="163" y="80"/>
                      <a:pt x="168" y="78"/>
                    </a:cubicBezTo>
                    <a:cubicBezTo>
                      <a:pt x="172" y="76"/>
                      <a:pt x="169" y="63"/>
                      <a:pt x="174" y="60"/>
                    </a:cubicBezTo>
                    <a:close/>
                    <a:moveTo>
                      <a:pt x="192" y="127"/>
                    </a:moveTo>
                    <a:cubicBezTo>
                      <a:pt x="193" y="129"/>
                      <a:pt x="197" y="129"/>
                      <a:pt x="199" y="130"/>
                    </a:cubicBezTo>
                    <a:cubicBezTo>
                      <a:pt x="200" y="132"/>
                      <a:pt x="206" y="135"/>
                      <a:pt x="206" y="131"/>
                    </a:cubicBezTo>
                    <a:cubicBezTo>
                      <a:pt x="206" y="127"/>
                      <a:pt x="190" y="124"/>
                      <a:pt x="192" y="127"/>
                    </a:cubicBezTo>
                    <a:close/>
                    <a:moveTo>
                      <a:pt x="180" y="115"/>
                    </a:moveTo>
                    <a:cubicBezTo>
                      <a:pt x="179" y="117"/>
                      <a:pt x="175" y="118"/>
                      <a:pt x="172" y="116"/>
                    </a:cubicBezTo>
                    <a:cubicBezTo>
                      <a:pt x="170" y="114"/>
                      <a:pt x="167" y="118"/>
                      <a:pt x="168" y="120"/>
                    </a:cubicBezTo>
                    <a:cubicBezTo>
                      <a:pt x="169" y="121"/>
                      <a:pt x="174" y="125"/>
                      <a:pt x="180" y="122"/>
                    </a:cubicBezTo>
                    <a:cubicBezTo>
                      <a:pt x="186" y="119"/>
                      <a:pt x="190" y="122"/>
                      <a:pt x="192" y="119"/>
                    </a:cubicBezTo>
                    <a:cubicBezTo>
                      <a:pt x="193" y="116"/>
                      <a:pt x="181" y="113"/>
                      <a:pt x="180" y="1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178">
                <a:extLst>
                  <a:ext uri="{FF2B5EF4-FFF2-40B4-BE49-F238E27FC236}">
                    <a16:creationId xmlns:a16="http://schemas.microsoft.com/office/drawing/2014/main" id="{A56DF3C5-E0A6-4416-83FD-9ADCF71EF5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0806" y="4242875"/>
                <a:ext cx="61482" cy="26349"/>
              </a:xfrm>
              <a:custGeom>
                <a:avLst/>
                <a:gdLst>
                  <a:gd name="T0" fmla="*/ 3 w 27"/>
                  <a:gd name="T1" fmla="*/ 9 h 11"/>
                  <a:gd name="T2" fmla="*/ 0 w 27"/>
                  <a:gd name="T3" fmla="*/ 9 h 11"/>
                  <a:gd name="T4" fmla="*/ 3 w 27"/>
                  <a:gd name="T5" fmla="*/ 11 h 11"/>
                  <a:gd name="T6" fmla="*/ 4 w 27"/>
                  <a:gd name="T7" fmla="*/ 8 h 11"/>
                  <a:gd name="T8" fmla="*/ 3 w 27"/>
                  <a:gd name="T9" fmla="*/ 9 h 11"/>
                  <a:gd name="T10" fmla="*/ 3 w 27"/>
                  <a:gd name="T11" fmla="*/ 9 h 11"/>
                  <a:gd name="T12" fmla="*/ 14 w 27"/>
                  <a:gd name="T13" fmla="*/ 2 h 11"/>
                  <a:gd name="T14" fmla="*/ 8 w 27"/>
                  <a:gd name="T15" fmla="*/ 7 h 11"/>
                  <a:gd name="T16" fmla="*/ 7 w 27"/>
                  <a:gd name="T17" fmla="*/ 7 h 11"/>
                  <a:gd name="T18" fmla="*/ 9 w 27"/>
                  <a:gd name="T19" fmla="*/ 10 h 11"/>
                  <a:gd name="T20" fmla="*/ 26 w 27"/>
                  <a:gd name="T21" fmla="*/ 2 h 11"/>
                  <a:gd name="T22" fmla="*/ 14 w 27"/>
                  <a:gd name="T2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1">
                    <a:moveTo>
                      <a:pt x="3" y="9"/>
                    </a:moveTo>
                    <a:cubicBezTo>
                      <a:pt x="2" y="9"/>
                      <a:pt x="1" y="9"/>
                      <a:pt x="0" y="9"/>
                    </a:cubicBezTo>
                    <a:cubicBezTo>
                      <a:pt x="1" y="10"/>
                      <a:pt x="2" y="11"/>
                      <a:pt x="3" y="11"/>
                    </a:cubicBezTo>
                    <a:cubicBezTo>
                      <a:pt x="4" y="10"/>
                      <a:pt x="4" y="9"/>
                      <a:pt x="4" y="8"/>
                    </a:cubicBezTo>
                    <a:cubicBezTo>
                      <a:pt x="4" y="8"/>
                      <a:pt x="4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lose/>
                    <a:moveTo>
                      <a:pt x="14" y="2"/>
                    </a:moveTo>
                    <a:cubicBezTo>
                      <a:pt x="11" y="2"/>
                      <a:pt x="10" y="5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9" y="9"/>
                      <a:pt x="9" y="10"/>
                    </a:cubicBezTo>
                    <a:cubicBezTo>
                      <a:pt x="14" y="7"/>
                      <a:pt x="26" y="4"/>
                      <a:pt x="26" y="2"/>
                    </a:cubicBezTo>
                    <a:cubicBezTo>
                      <a:pt x="27" y="0"/>
                      <a:pt x="19" y="3"/>
                      <a:pt x="14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179">
                <a:extLst>
                  <a:ext uri="{FF2B5EF4-FFF2-40B4-BE49-F238E27FC236}">
                    <a16:creationId xmlns:a16="http://schemas.microsoft.com/office/drawing/2014/main" id="{F8BD9548-D375-4F70-89F0-970DAC6889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5187" y="3136207"/>
                <a:ext cx="214558" cy="233379"/>
              </a:xfrm>
              <a:custGeom>
                <a:avLst/>
                <a:gdLst>
                  <a:gd name="T0" fmla="*/ 65 w 93"/>
                  <a:gd name="T1" fmla="*/ 87 h 101"/>
                  <a:gd name="T2" fmla="*/ 55 w 93"/>
                  <a:gd name="T3" fmla="*/ 87 h 101"/>
                  <a:gd name="T4" fmla="*/ 48 w 93"/>
                  <a:gd name="T5" fmla="*/ 90 h 101"/>
                  <a:gd name="T6" fmla="*/ 57 w 93"/>
                  <a:gd name="T7" fmla="*/ 95 h 101"/>
                  <a:gd name="T8" fmla="*/ 66 w 93"/>
                  <a:gd name="T9" fmla="*/ 101 h 101"/>
                  <a:gd name="T10" fmla="*/ 68 w 93"/>
                  <a:gd name="T11" fmla="*/ 95 h 101"/>
                  <a:gd name="T12" fmla="*/ 71 w 93"/>
                  <a:gd name="T13" fmla="*/ 88 h 101"/>
                  <a:gd name="T14" fmla="*/ 65 w 93"/>
                  <a:gd name="T15" fmla="*/ 87 h 101"/>
                  <a:gd name="T16" fmla="*/ 19 w 93"/>
                  <a:gd name="T17" fmla="*/ 60 h 101"/>
                  <a:gd name="T18" fmla="*/ 13 w 93"/>
                  <a:gd name="T19" fmla="*/ 62 h 101"/>
                  <a:gd name="T20" fmla="*/ 16 w 93"/>
                  <a:gd name="T21" fmla="*/ 72 h 101"/>
                  <a:gd name="T22" fmla="*/ 19 w 93"/>
                  <a:gd name="T23" fmla="*/ 80 h 101"/>
                  <a:gd name="T24" fmla="*/ 25 w 93"/>
                  <a:gd name="T25" fmla="*/ 76 h 101"/>
                  <a:gd name="T26" fmla="*/ 26 w 93"/>
                  <a:gd name="T27" fmla="*/ 63 h 101"/>
                  <a:gd name="T28" fmla="*/ 19 w 93"/>
                  <a:gd name="T29" fmla="*/ 60 h 101"/>
                  <a:gd name="T30" fmla="*/ 77 w 93"/>
                  <a:gd name="T31" fmla="*/ 56 h 101"/>
                  <a:gd name="T32" fmla="*/ 71 w 93"/>
                  <a:gd name="T33" fmla="*/ 52 h 101"/>
                  <a:gd name="T34" fmla="*/ 59 w 93"/>
                  <a:gd name="T35" fmla="*/ 39 h 101"/>
                  <a:gd name="T36" fmla="*/ 47 w 93"/>
                  <a:gd name="T37" fmla="*/ 27 h 101"/>
                  <a:gd name="T38" fmla="*/ 47 w 93"/>
                  <a:gd name="T39" fmla="*/ 19 h 101"/>
                  <a:gd name="T40" fmla="*/ 51 w 93"/>
                  <a:gd name="T41" fmla="*/ 15 h 101"/>
                  <a:gd name="T42" fmla="*/ 51 w 93"/>
                  <a:gd name="T43" fmla="*/ 4 h 101"/>
                  <a:gd name="T44" fmla="*/ 47 w 93"/>
                  <a:gd name="T45" fmla="*/ 3 h 101"/>
                  <a:gd name="T46" fmla="*/ 46 w 93"/>
                  <a:gd name="T47" fmla="*/ 0 h 101"/>
                  <a:gd name="T48" fmla="*/ 39 w 93"/>
                  <a:gd name="T49" fmla="*/ 1 h 101"/>
                  <a:gd name="T50" fmla="*/ 34 w 93"/>
                  <a:gd name="T51" fmla="*/ 2 h 101"/>
                  <a:gd name="T52" fmla="*/ 33 w 93"/>
                  <a:gd name="T53" fmla="*/ 2 h 101"/>
                  <a:gd name="T54" fmla="*/ 32 w 93"/>
                  <a:gd name="T55" fmla="*/ 3 h 101"/>
                  <a:gd name="T56" fmla="*/ 31 w 93"/>
                  <a:gd name="T57" fmla="*/ 5 h 101"/>
                  <a:gd name="T58" fmla="*/ 28 w 93"/>
                  <a:gd name="T59" fmla="*/ 6 h 101"/>
                  <a:gd name="T60" fmla="*/ 24 w 93"/>
                  <a:gd name="T61" fmla="*/ 7 h 101"/>
                  <a:gd name="T62" fmla="*/ 22 w 93"/>
                  <a:gd name="T63" fmla="*/ 9 h 101"/>
                  <a:gd name="T64" fmla="*/ 19 w 93"/>
                  <a:gd name="T65" fmla="*/ 12 h 101"/>
                  <a:gd name="T66" fmla="*/ 15 w 93"/>
                  <a:gd name="T67" fmla="*/ 6 h 101"/>
                  <a:gd name="T68" fmla="*/ 11 w 93"/>
                  <a:gd name="T69" fmla="*/ 12 h 101"/>
                  <a:gd name="T70" fmla="*/ 4 w 93"/>
                  <a:gd name="T71" fmla="*/ 12 h 101"/>
                  <a:gd name="T72" fmla="*/ 5 w 93"/>
                  <a:gd name="T73" fmla="*/ 16 h 101"/>
                  <a:gd name="T74" fmla="*/ 3 w 93"/>
                  <a:gd name="T75" fmla="*/ 19 h 101"/>
                  <a:gd name="T76" fmla="*/ 2 w 93"/>
                  <a:gd name="T77" fmla="*/ 21 h 101"/>
                  <a:gd name="T78" fmla="*/ 4 w 93"/>
                  <a:gd name="T79" fmla="*/ 25 h 101"/>
                  <a:gd name="T80" fmla="*/ 6 w 93"/>
                  <a:gd name="T81" fmla="*/ 29 h 101"/>
                  <a:gd name="T82" fmla="*/ 10 w 93"/>
                  <a:gd name="T83" fmla="*/ 31 h 101"/>
                  <a:gd name="T84" fmla="*/ 9 w 93"/>
                  <a:gd name="T85" fmla="*/ 33 h 101"/>
                  <a:gd name="T86" fmla="*/ 13 w 93"/>
                  <a:gd name="T87" fmla="*/ 32 h 101"/>
                  <a:gd name="T88" fmla="*/ 18 w 93"/>
                  <a:gd name="T89" fmla="*/ 27 h 101"/>
                  <a:gd name="T90" fmla="*/ 29 w 93"/>
                  <a:gd name="T91" fmla="*/ 32 h 101"/>
                  <a:gd name="T92" fmla="*/ 32 w 93"/>
                  <a:gd name="T93" fmla="*/ 37 h 101"/>
                  <a:gd name="T94" fmla="*/ 40 w 93"/>
                  <a:gd name="T95" fmla="*/ 47 h 101"/>
                  <a:gd name="T96" fmla="*/ 50 w 93"/>
                  <a:gd name="T97" fmla="*/ 56 h 101"/>
                  <a:gd name="T98" fmla="*/ 58 w 93"/>
                  <a:gd name="T99" fmla="*/ 59 h 101"/>
                  <a:gd name="T100" fmla="*/ 65 w 93"/>
                  <a:gd name="T101" fmla="*/ 64 h 101"/>
                  <a:gd name="T102" fmla="*/ 71 w 93"/>
                  <a:gd name="T103" fmla="*/ 69 h 101"/>
                  <a:gd name="T104" fmla="*/ 74 w 93"/>
                  <a:gd name="T105" fmla="*/ 73 h 101"/>
                  <a:gd name="T106" fmla="*/ 74 w 93"/>
                  <a:gd name="T107" fmla="*/ 82 h 101"/>
                  <a:gd name="T108" fmla="*/ 74 w 93"/>
                  <a:gd name="T109" fmla="*/ 89 h 101"/>
                  <a:gd name="T110" fmla="*/ 78 w 93"/>
                  <a:gd name="T111" fmla="*/ 82 h 101"/>
                  <a:gd name="T112" fmla="*/ 83 w 93"/>
                  <a:gd name="T113" fmla="*/ 77 h 101"/>
                  <a:gd name="T114" fmla="*/ 79 w 93"/>
                  <a:gd name="T115" fmla="*/ 71 h 101"/>
                  <a:gd name="T116" fmla="*/ 87 w 93"/>
                  <a:gd name="T117" fmla="*/ 67 h 101"/>
                  <a:gd name="T118" fmla="*/ 93 w 93"/>
                  <a:gd name="T119" fmla="*/ 68 h 101"/>
                  <a:gd name="T120" fmla="*/ 77 w 93"/>
                  <a:gd name="T121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" h="101">
                    <a:moveTo>
                      <a:pt x="65" y="87"/>
                    </a:moveTo>
                    <a:cubicBezTo>
                      <a:pt x="60" y="88"/>
                      <a:pt x="58" y="89"/>
                      <a:pt x="55" y="87"/>
                    </a:cubicBezTo>
                    <a:cubicBezTo>
                      <a:pt x="52" y="86"/>
                      <a:pt x="48" y="89"/>
                      <a:pt x="48" y="90"/>
                    </a:cubicBezTo>
                    <a:cubicBezTo>
                      <a:pt x="49" y="92"/>
                      <a:pt x="51" y="93"/>
                      <a:pt x="57" y="95"/>
                    </a:cubicBezTo>
                    <a:cubicBezTo>
                      <a:pt x="63" y="97"/>
                      <a:pt x="63" y="101"/>
                      <a:pt x="66" y="101"/>
                    </a:cubicBezTo>
                    <a:cubicBezTo>
                      <a:pt x="68" y="101"/>
                      <a:pt x="69" y="98"/>
                      <a:pt x="68" y="95"/>
                    </a:cubicBezTo>
                    <a:cubicBezTo>
                      <a:pt x="67" y="92"/>
                      <a:pt x="71" y="88"/>
                      <a:pt x="71" y="88"/>
                    </a:cubicBezTo>
                    <a:cubicBezTo>
                      <a:pt x="72" y="87"/>
                      <a:pt x="70" y="86"/>
                      <a:pt x="65" y="87"/>
                    </a:cubicBezTo>
                    <a:close/>
                    <a:moveTo>
                      <a:pt x="19" y="60"/>
                    </a:moveTo>
                    <a:cubicBezTo>
                      <a:pt x="16" y="63"/>
                      <a:pt x="14" y="60"/>
                      <a:pt x="13" y="62"/>
                    </a:cubicBezTo>
                    <a:cubicBezTo>
                      <a:pt x="12" y="64"/>
                      <a:pt x="17" y="67"/>
                      <a:pt x="16" y="72"/>
                    </a:cubicBezTo>
                    <a:cubicBezTo>
                      <a:pt x="15" y="77"/>
                      <a:pt x="17" y="83"/>
                      <a:pt x="19" y="80"/>
                    </a:cubicBezTo>
                    <a:cubicBezTo>
                      <a:pt x="22" y="77"/>
                      <a:pt x="23" y="78"/>
                      <a:pt x="25" y="76"/>
                    </a:cubicBezTo>
                    <a:cubicBezTo>
                      <a:pt x="26" y="74"/>
                      <a:pt x="25" y="67"/>
                      <a:pt x="26" y="63"/>
                    </a:cubicBezTo>
                    <a:cubicBezTo>
                      <a:pt x="27" y="60"/>
                      <a:pt x="21" y="58"/>
                      <a:pt x="19" y="60"/>
                    </a:cubicBezTo>
                    <a:close/>
                    <a:moveTo>
                      <a:pt x="77" y="56"/>
                    </a:moveTo>
                    <a:cubicBezTo>
                      <a:pt x="74" y="55"/>
                      <a:pt x="76" y="52"/>
                      <a:pt x="71" y="52"/>
                    </a:cubicBezTo>
                    <a:cubicBezTo>
                      <a:pt x="66" y="52"/>
                      <a:pt x="60" y="46"/>
                      <a:pt x="59" y="39"/>
                    </a:cubicBezTo>
                    <a:cubicBezTo>
                      <a:pt x="57" y="32"/>
                      <a:pt x="49" y="32"/>
                      <a:pt x="47" y="27"/>
                    </a:cubicBezTo>
                    <a:cubicBezTo>
                      <a:pt x="45" y="23"/>
                      <a:pt x="49" y="23"/>
                      <a:pt x="47" y="19"/>
                    </a:cubicBezTo>
                    <a:cubicBezTo>
                      <a:pt x="47" y="17"/>
                      <a:pt x="49" y="16"/>
                      <a:pt x="51" y="15"/>
                    </a:cubicBezTo>
                    <a:cubicBezTo>
                      <a:pt x="51" y="11"/>
                      <a:pt x="51" y="7"/>
                      <a:pt x="51" y="4"/>
                    </a:cubicBezTo>
                    <a:cubicBezTo>
                      <a:pt x="50" y="4"/>
                      <a:pt x="48" y="4"/>
                      <a:pt x="47" y="3"/>
                    </a:cubicBezTo>
                    <a:cubicBezTo>
                      <a:pt x="46" y="3"/>
                      <a:pt x="46" y="0"/>
                      <a:pt x="46" y="0"/>
                    </a:cubicBezTo>
                    <a:cubicBezTo>
                      <a:pt x="45" y="0"/>
                      <a:pt x="40" y="0"/>
                      <a:pt x="39" y="1"/>
                    </a:cubicBezTo>
                    <a:cubicBezTo>
                      <a:pt x="38" y="2"/>
                      <a:pt x="36" y="3"/>
                      <a:pt x="34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5"/>
                      <a:pt x="31" y="5"/>
                    </a:cubicBezTo>
                    <a:cubicBezTo>
                      <a:pt x="30" y="5"/>
                      <a:pt x="28" y="4"/>
                      <a:pt x="28" y="6"/>
                    </a:cubicBezTo>
                    <a:cubicBezTo>
                      <a:pt x="28" y="8"/>
                      <a:pt x="26" y="7"/>
                      <a:pt x="24" y="7"/>
                    </a:cubicBezTo>
                    <a:cubicBezTo>
                      <a:pt x="23" y="7"/>
                      <a:pt x="22" y="7"/>
                      <a:pt x="22" y="9"/>
                    </a:cubicBezTo>
                    <a:cubicBezTo>
                      <a:pt x="22" y="10"/>
                      <a:pt x="21" y="13"/>
                      <a:pt x="19" y="12"/>
                    </a:cubicBezTo>
                    <a:cubicBezTo>
                      <a:pt x="18" y="10"/>
                      <a:pt x="16" y="6"/>
                      <a:pt x="15" y="6"/>
                    </a:cubicBezTo>
                    <a:cubicBezTo>
                      <a:pt x="14" y="7"/>
                      <a:pt x="13" y="12"/>
                      <a:pt x="11" y="12"/>
                    </a:cubicBezTo>
                    <a:cubicBezTo>
                      <a:pt x="10" y="12"/>
                      <a:pt x="6" y="12"/>
                      <a:pt x="4" y="12"/>
                    </a:cubicBezTo>
                    <a:cubicBezTo>
                      <a:pt x="3" y="14"/>
                      <a:pt x="4" y="16"/>
                      <a:pt x="5" y="16"/>
                    </a:cubicBezTo>
                    <a:cubicBezTo>
                      <a:pt x="6" y="17"/>
                      <a:pt x="4" y="19"/>
                      <a:pt x="3" y="19"/>
                    </a:cubicBezTo>
                    <a:cubicBezTo>
                      <a:pt x="2" y="20"/>
                      <a:pt x="0" y="19"/>
                      <a:pt x="2" y="21"/>
                    </a:cubicBezTo>
                    <a:cubicBezTo>
                      <a:pt x="3" y="23"/>
                      <a:pt x="5" y="23"/>
                      <a:pt x="4" y="25"/>
                    </a:cubicBezTo>
                    <a:cubicBezTo>
                      <a:pt x="3" y="27"/>
                      <a:pt x="4" y="29"/>
                      <a:pt x="6" y="29"/>
                    </a:cubicBezTo>
                    <a:cubicBezTo>
                      <a:pt x="8" y="29"/>
                      <a:pt x="10" y="29"/>
                      <a:pt x="10" y="31"/>
                    </a:cubicBezTo>
                    <a:cubicBezTo>
                      <a:pt x="9" y="31"/>
                      <a:pt x="9" y="32"/>
                      <a:pt x="9" y="33"/>
                    </a:cubicBezTo>
                    <a:cubicBezTo>
                      <a:pt x="10" y="33"/>
                      <a:pt x="11" y="33"/>
                      <a:pt x="13" y="32"/>
                    </a:cubicBezTo>
                    <a:cubicBezTo>
                      <a:pt x="15" y="31"/>
                      <a:pt x="14" y="29"/>
                      <a:pt x="18" y="27"/>
                    </a:cubicBezTo>
                    <a:cubicBezTo>
                      <a:pt x="22" y="26"/>
                      <a:pt x="28" y="30"/>
                      <a:pt x="29" y="32"/>
                    </a:cubicBezTo>
                    <a:cubicBezTo>
                      <a:pt x="31" y="35"/>
                      <a:pt x="32" y="35"/>
                      <a:pt x="32" y="37"/>
                    </a:cubicBezTo>
                    <a:cubicBezTo>
                      <a:pt x="32" y="39"/>
                      <a:pt x="34" y="43"/>
                      <a:pt x="40" y="47"/>
                    </a:cubicBezTo>
                    <a:cubicBezTo>
                      <a:pt x="45" y="50"/>
                      <a:pt x="47" y="54"/>
                      <a:pt x="50" y="56"/>
                    </a:cubicBezTo>
                    <a:cubicBezTo>
                      <a:pt x="53" y="58"/>
                      <a:pt x="56" y="57"/>
                      <a:pt x="58" y="59"/>
                    </a:cubicBezTo>
                    <a:cubicBezTo>
                      <a:pt x="60" y="61"/>
                      <a:pt x="62" y="63"/>
                      <a:pt x="65" y="64"/>
                    </a:cubicBezTo>
                    <a:cubicBezTo>
                      <a:pt x="68" y="65"/>
                      <a:pt x="68" y="68"/>
                      <a:pt x="71" y="69"/>
                    </a:cubicBezTo>
                    <a:cubicBezTo>
                      <a:pt x="74" y="69"/>
                      <a:pt x="72" y="71"/>
                      <a:pt x="74" y="73"/>
                    </a:cubicBezTo>
                    <a:cubicBezTo>
                      <a:pt x="75" y="76"/>
                      <a:pt x="76" y="80"/>
                      <a:pt x="74" y="82"/>
                    </a:cubicBezTo>
                    <a:cubicBezTo>
                      <a:pt x="72" y="85"/>
                      <a:pt x="73" y="89"/>
                      <a:pt x="74" y="89"/>
                    </a:cubicBezTo>
                    <a:cubicBezTo>
                      <a:pt x="75" y="89"/>
                      <a:pt x="78" y="84"/>
                      <a:pt x="78" y="82"/>
                    </a:cubicBezTo>
                    <a:cubicBezTo>
                      <a:pt x="79" y="80"/>
                      <a:pt x="81" y="80"/>
                      <a:pt x="83" y="77"/>
                    </a:cubicBezTo>
                    <a:cubicBezTo>
                      <a:pt x="85" y="75"/>
                      <a:pt x="80" y="74"/>
                      <a:pt x="79" y="71"/>
                    </a:cubicBezTo>
                    <a:cubicBezTo>
                      <a:pt x="78" y="68"/>
                      <a:pt x="83" y="65"/>
                      <a:pt x="87" y="67"/>
                    </a:cubicBezTo>
                    <a:cubicBezTo>
                      <a:pt x="91" y="70"/>
                      <a:pt x="93" y="72"/>
                      <a:pt x="93" y="68"/>
                    </a:cubicBezTo>
                    <a:cubicBezTo>
                      <a:pt x="93" y="64"/>
                      <a:pt x="80" y="58"/>
                      <a:pt x="77" y="5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180">
                <a:extLst>
                  <a:ext uri="{FF2B5EF4-FFF2-40B4-BE49-F238E27FC236}">
                    <a16:creationId xmlns:a16="http://schemas.microsoft.com/office/drawing/2014/main" id="{0662A772-E77E-4CDD-A885-FC3BA5B81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745" y="3221528"/>
                <a:ext cx="22585" cy="30113"/>
              </a:xfrm>
              <a:custGeom>
                <a:avLst/>
                <a:gdLst>
                  <a:gd name="T0" fmla="*/ 4 w 10"/>
                  <a:gd name="T1" fmla="*/ 0 h 13"/>
                  <a:gd name="T2" fmla="*/ 0 w 10"/>
                  <a:gd name="T3" fmla="*/ 6 h 13"/>
                  <a:gd name="T4" fmla="*/ 0 w 10"/>
                  <a:gd name="T5" fmla="*/ 8 h 13"/>
                  <a:gd name="T6" fmla="*/ 6 w 10"/>
                  <a:gd name="T7" fmla="*/ 13 h 13"/>
                  <a:gd name="T8" fmla="*/ 6 w 10"/>
                  <a:gd name="T9" fmla="*/ 13 h 13"/>
                  <a:gd name="T10" fmla="*/ 10 w 10"/>
                  <a:gd name="T11" fmla="*/ 7 h 13"/>
                  <a:gd name="T12" fmla="*/ 4 w 10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2" y="2"/>
                      <a:pt x="0" y="5"/>
                      <a:pt x="0" y="6"/>
                    </a:cubicBezTo>
                    <a:cubicBezTo>
                      <a:pt x="1" y="6"/>
                      <a:pt x="0" y="7"/>
                      <a:pt x="0" y="8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0"/>
                      <a:pt x="9" y="7"/>
                      <a:pt x="10" y="7"/>
                    </a:cubicBezTo>
                    <a:cubicBezTo>
                      <a:pt x="8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181">
                <a:extLst>
                  <a:ext uri="{FF2B5EF4-FFF2-40B4-BE49-F238E27FC236}">
                    <a16:creationId xmlns:a16="http://schemas.microsoft.com/office/drawing/2014/main" id="{9FE2EFE4-65E3-47E2-947A-6DBBD8024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6019" y="3155028"/>
                <a:ext cx="76538" cy="92850"/>
              </a:xfrm>
              <a:custGeom>
                <a:avLst/>
                <a:gdLst>
                  <a:gd name="T0" fmla="*/ 29 w 33"/>
                  <a:gd name="T1" fmla="*/ 27 h 40"/>
                  <a:gd name="T2" fmla="*/ 29 w 33"/>
                  <a:gd name="T3" fmla="*/ 21 h 40"/>
                  <a:gd name="T4" fmla="*/ 29 w 33"/>
                  <a:gd name="T5" fmla="*/ 17 h 40"/>
                  <a:gd name="T6" fmla="*/ 20 w 33"/>
                  <a:gd name="T7" fmla="*/ 14 h 40"/>
                  <a:gd name="T8" fmla="*/ 19 w 33"/>
                  <a:gd name="T9" fmla="*/ 9 h 40"/>
                  <a:gd name="T10" fmla="*/ 16 w 33"/>
                  <a:gd name="T11" fmla="*/ 7 h 40"/>
                  <a:gd name="T12" fmla="*/ 13 w 33"/>
                  <a:gd name="T13" fmla="*/ 2 h 40"/>
                  <a:gd name="T14" fmla="*/ 14 w 33"/>
                  <a:gd name="T15" fmla="*/ 2 h 40"/>
                  <a:gd name="T16" fmla="*/ 11 w 33"/>
                  <a:gd name="T17" fmla="*/ 1 h 40"/>
                  <a:gd name="T18" fmla="*/ 8 w 33"/>
                  <a:gd name="T19" fmla="*/ 0 h 40"/>
                  <a:gd name="T20" fmla="*/ 0 w 33"/>
                  <a:gd name="T21" fmla="*/ 3 h 40"/>
                  <a:gd name="T22" fmla="*/ 2 w 33"/>
                  <a:gd name="T23" fmla="*/ 8 h 40"/>
                  <a:gd name="T24" fmla="*/ 4 w 33"/>
                  <a:gd name="T25" fmla="*/ 13 h 40"/>
                  <a:gd name="T26" fmla="*/ 4 w 33"/>
                  <a:gd name="T27" fmla="*/ 26 h 40"/>
                  <a:gd name="T28" fmla="*/ 1 w 33"/>
                  <a:gd name="T29" fmla="*/ 29 h 40"/>
                  <a:gd name="T30" fmla="*/ 7 w 33"/>
                  <a:gd name="T31" fmla="*/ 36 h 40"/>
                  <a:gd name="T32" fmla="*/ 7 w 33"/>
                  <a:gd name="T33" fmla="*/ 36 h 40"/>
                  <a:gd name="T34" fmla="*/ 15 w 33"/>
                  <a:gd name="T35" fmla="*/ 40 h 40"/>
                  <a:gd name="T36" fmla="*/ 28 w 33"/>
                  <a:gd name="T37" fmla="*/ 38 h 40"/>
                  <a:gd name="T38" fmla="*/ 29 w 33"/>
                  <a:gd name="T39" fmla="*/ 35 h 40"/>
                  <a:gd name="T40" fmla="*/ 31 w 33"/>
                  <a:gd name="T41" fmla="*/ 32 h 40"/>
                  <a:gd name="T42" fmla="*/ 29 w 33"/>
                  <a:gd name="T43" fmla="*/ 2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0">
                    <a:moveTo>
                      <a:pt x="29" y="27"/>
                    </a:moveTo>
                    <a:cubicBezTo>
                      <a:pt x="27" y="25"/>
                      <a:pt x="27" y="23"/>
                      <a:pt x="29" y="21"/>
                    </a:cubicBezTo>
                    <a:cubicBezTo>
                      <a:pt x="30" y="20"/>
                      <a:pt x="29" y="19"/>
                      <a:pt x="29" y="17"/>
                    </a:cubicBezTo>
                    <a:cubicBezTo>
                      <a:pt x="29" y="15"/>
                      <a:pt x="21" y="15"/>
                      <a:pt x="20" y="14"/>
                    </a:cubicBezTo>
                    <a:cubicBezTo>
                      <a:pt x="19" y="14"/>
                      <a:pt x="21" y="9"/>
                      <a:pt x="19" y="9"/>
                    </a:cubicBezTo>
                    <a:cubicBezTo>
                      <a:pt x="17" y="9"/>
                      <a:pt x="16" y="8"/>
                      <a:pt x="16" y="7"/>
                    </a:cubicBezTo>
                    <a:cubicBezTo>
                      <a:pt x="16" y="5"/>
                      <a:pt x="13" y="3"/>
                      <a:pt x="13" y="2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3" y="1"/>
                      <a:pt x="12" y="1"/>
                      <a:pt x="11" y="1"/>
                    </a:cubicBezTo>
                    <a:cubicBezTo>
                      <a:pt x="10" y="1"/>
                      <a:pt x="8" y="0"/>
                      <a:pt x="8" y="0"/>
                    </a:cubicBezTo>
                    <a:cubicBezTo>
                      <a:pt x="8" y="0"/>
                      <a:pt x="3" y="2"/>
                      <a:pt x="0" y="3"/>
                    </a:cubicBezTo>
                    <a:cubicBezTo>
                      <a:pt x="0" y="5"/>
                      <a:pt x="0" y="7"/>
                      <a:pt x="2" y="8"/>
                    </a:cubicBezTo>
                    <a:cubicBezTo>
                      <a:pt x="4" y="9"/>
                      <a:pt x="3" y="11"/>
                      <a:pt x="4" y="13"/>
                    </a:cubicBezTo>
                    <a:cubicBezTo>
                      <a:pt x="5" y="16"/>
                      <a:pt x="5" y="26"/>
                      <a:pt x="4" y="26"/>
                    </a:cubicBezTo>
                    <a:cubicBezTo>
                      <a:pt x="3" y="26"/>
                      <a:pt x="2" y="27"/>
                      <a:pt x="1" y="29"/>
                    </a:cubicBezTo>
                    <a:cubicBezTo>
                      <a:pt x="2" y="31"/>
                      <a:pt x="5" y="34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9" y="36"/>
                      <a:pt x="15" y="40"/>
                      <a:pt x="15" y="40"/>
                    </a:cubicBezTo>
                    <a:cubicBezTo>
                      <a:pt x="15" y="40"/>
                      <a:pt x="23" y="39"/>
                      <a:pt x="28" y="38"/>
                    </a:cubicBezTo>
                    <a:cubicBezTo>
                      <a:pt x="28" y="37"/>
                      <a:pt x="29" y="36"/>
                      <a:pt x="29" y="35"/>
                    </a:cubicBezTo>
                    <a:cubicBezTo>
                      <a:pt x="28" y="34"/>
                      <a:pt x="30" y="32"/>
                      <a:pt x="31" y="32"/>
                    </a:cubicBezTo>
                    <a:cubicBezTo>
                      <a:pt x="33" y="32"/>
                      <a:pt x="31" y="29"/>
                      <a:pt x="29" y="2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31608B-6C61-4FCE-8E47-19B88988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54" name="Text Placeholder 553">
            <a:extLst>
              <a:ext uri="{FF2B5EF4-FFF2-40B4-BE49-F238E27FC236}">
                <a16:creationId xmlns:a16="http://schemas.microsoft.com/office/drawing/2014/main" id="{837B16FC-1A13-4F19-B156-BBBF820F8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7169" y="2920945"/>
            <a:ext cx="446239" cy="538660"/>
          </a:xfrm>
          <a:custGeom>
            <a:avLst/>
            <a:gdLst>
              <a:gd name="connsiteX0" fmla="*/ 197521 w 395043"/>
              <a:gd name="connsiteY0" fmla="*/ 127878 h 476860"/>
              <a:gd name="connsiteX1" fmla="*/ 134426 w 395043"/>
              <a:gd name="connsiteY1" fmla="*/ 190974 h 476860"/>
              <a:gd name="connsiteX2" fmla="*/ 197521 w 395043"/>
              <a:gd name="connsiteY2" fmla="*/ 254069 h 476860"/>
              <a:gd name="connsiteX3" fmla="*/ 260616 w 395043"/>
              <a:gd name="connsiteY3" fmla="*/ 190974 h 476860"/>
              <a:gd name="connsiteX4" fmla="*/ 197521 w 395043"/>
              <a:gd name="connsiteY4" fmla="*/ 127878 h 476860"/>
              <a:gd name="connsiteX5" fmla="*/ 197522 w 395043"/>
              <a:gd name="connsiteY5" fmla="*/ 0 h 476860"/>
              <a:gd name="connsiteX6" fmla="*/ 337191 w 395043"/>
              <a:gd name="connsiteY6" fmla="*/ 57853 h 476860"/>
              <a:gd name="connsiteX7" fmla="*/ 337191 w 395043"/>
              <a:gd name="connsiteY7" fmla="*/ 57854 h 476860"/>
              <a:gd name="connsiteX8" fmla="*/ 337191 w 395043"/>
              <a:gd name="connsiteY8" fmla="*/ 337192 h 476860"/>
              <a:gd name="connsiteX9" fmla="*/ 197522 w 395043"/>
              <a:gd name="connsiteY9" fmla="*/ 476860 h 476860"/>
              <a:gd name="connsiteX10" fmla="*/ 57853 w 395043"/>
              <a:gd name="connsiteY10" fmla="*/ 337191 h 476860"/>
              <a:gd name="connsiteX11" fmla="*/ 57853 w 395043"/>
              <a:gd name="connsiteY11" fmla="*/ 57853 h 476860"/>
              <a:gd name="connsiteX12" fmla="*/ 197522 w 395043"/>
              <a:gd name="connsiteY12" fmla="*/ 0 h 4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43" h="476860">
                <a:moveTo>
                  <a:pt x="197521" y="127878"/>
                </a:moveTo>
                <a:cubicBezTo>
                  <a:pt x="162675" y="127878"/>
                  <a:pt x="134426" y="156127"/>
                  <a:pt x="134426" y="190974"/>
                </a:cubicBezTo>
                <a:cubicBezTo>
                  <a:pt x="134427" y="225819"/>
                  <a:pt x="162676" y="254068"/>
                  <a:pt x="197521" y="254069"/>
                </a:cubicBezTo>
                <a:cubicBezTo>
                  <a:pt x="232368" y="254069"/>
                  <a:pt x="260616" y="225820"/>
                  <a:pt x="260616" y="190974"/>
                </a:cubicBezTo>
                <a:cubicBezTo>
                  <a:pt x="260616" y="156127"/>
                  <a:pt x="232368" y="127878"/>
                  <a:pt x="197521" y="127878"/>
                </a:cubicBezTo>
                <a:close/>
                <a:moveTo>
                  <a:pt x="197522" y="0"/>
                </a:moveTo>
                <a:cubicBezTo>
                  <a:pt x="248073" y="0"/>
                  <a:pt x="298623" y="19285"/>
                  <a:pt x="337191" y="57853"/>
                </a:cubicBezTo>
                <a:lnTo>
                  <a:pt x="337191" y="57854"/>
                </a:lnTo>
                <a:cubicBezTo>
                  <a:pt x="414327" y="134991"/>
                  <a:pt x="414327" y="260055"/>
                  <a:pt x="337191" y="337192"/>
                </a:cubicBezTo>
                <a:lnTo>
                  <a:pt x="197522" y="476860"/>
                </a:lnTo>
                <a:lnTo>
                  <a:pt x="57853" y="337191"/>
                </a:lnTo>
                <a:cubicBezTo>
                  <a:pt x="-19284" y="260054"/>
                  <a:pt x="-19284" y="134990"/>
                  <a:pt x="57853" y="57853"/>
                </a:cubicBezTo>
                <a:cubicBezTo>
                  <a:pt x="96421" y="19285"/>
                  <a:pt x="146971" y="0"/>
                  <a:pt x="19752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none" lIns="640080" anchor="ctr" anchorCtr="0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Bucharest, Romania</a:t>
            </a:r>
          </a:p>
        </p:txBody>
      </p:sp>
      <p:sp>
        <p:nvSpPr>
          <p:cNvPr id="183" name="Text Placeholder 12">
            <a:extLst>
              <a:ext uri="{FF2B5EF4-FFF2-40B4-BE49-F238E27FC236}">
                <a16:creationId xmlns:a16="http://schemas.microsoft.com/office/drawing/2014/main" id="{1F20FC42-6317-47E1-B5C1-1858D0EEA0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41249BC-643B-4CA9-8363-6912FC21535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EF6EE341-3223-4472-A1E2-F21D844EB5C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871ABBE-46A9-462B-917C-B5E1CEA096A1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97" name="Freeform: Shape 41">
              <a:extLst>
                <a:ext uri="{FF2B5EF4-FFF2-40B4-BE49-F238E27FC236}">
                  <a16:creationId xmlns:a16="http://schemas.microsoft.com/office/drawing/2014/main" id="{1BDAA0C7-6AC2-4219-B125-DB8A01DDF156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8" name="Freeform: Shape 42">
              <a:extLst>
                <a:ext uri="{FF2B5EF4-FFF2-40B4-BE49-F238E27FC236}">
                  <a16:creationId xmlns:a16="http://schemas.microsoft.com/office/drawing/2014/main" id="{3C545C6B-84BE-4B2C-8D99-679A88B10F4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9" name="Freeform: Shape 81">
              <a:extLst>
                <a:ext uri="{FF2B5EF4-FFF2-40B4-BE49-F238E27FC236}">
                  <a16:creationId xmlns:a16="http://schemas.microsoft.com/office/drawing/2014/main" id="{C6E77901-A921-4F45-B78D-4695A1C40DCD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0" name="Freeform: Shape 41">
              <a:extLst>
                <a:ext uri="{FF2B5EF4-FFF2-40B4-BE49-F238E27FC236}">
                  <a16:creationId xmlns:a16="http://schemas.microsoft.com/office/drawing/2014/main" id="{2162A28F-4B74-465B-A932-0B1BBB90E6E3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1" name="Freeform: Shape 81">
              <a:extLst>
                <a:ext uri="{FF2B5EF4-FFF2-40B4-BE49-F238E27FC236}">
                  <a16:creationId xmlns:a16="http://schemas.microsoft.com/office/drawing/2014/main" id="{14B3A904-4D3E-483C-8D73-1E35D43E1A9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92" name="Picture 191">
            <a:extLst>
              <a:ext uri="{FF2B5EF4-FFF2-40B4-BE49-F238E27FC236}">
                <a16:creationId xmlns:a16="http://schemas.microsoft.com/office/drawing/2014/main" id="{DA6529FD-FF9C-485C-8E9B-24FAF7B5B7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00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 Cus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1F489D9-4FF2-4CFC-BC6C-A0ECFAC4F91D}"/>
              </a:ext>
            </a:extLst>
          </p:cNvPr>
          <p:cNvSpPr/>
          <p:nvPr userDrawn="1"/>
        </p:nvSpPr>
        <p:spPr>
          <a:xfrm>
            <a:off x="5811940" y="222349"/>
            <a:ext cx="6142647" cy="6407421"/>
          </a:xfrm>
          <a:custGeom>
            <a:avLst/>
            <a:gdLst>
              <a:gd name="connsiteX0" fmla="*/ 6113045 w 6142647"/>
              <a:gd name="connsiteY0" fmla="*/ 6377925 h 6407421"/>
              <a:gd name="connsiteX1" fmla="*/ 6142647 w 6142647"/>
              <a:gd name="connsiteY1" fmla="*/ 6377925 h 6407421"/>
              <a:gd name="connsiteX2" fmla="*/ 6142647 w 6142647"/>
              <a:gd name="connsiteY2" fmla="*/ 6407421 h 6407421"/>
              <a:gd name="connsiteX3" fmla="*/ 6113045 w 6142647"/>
              <a:gd name="connsiteY3" fmla="*/ 6407421 h 6407421"/>
              <a:gd name="connsiteX4" fmla="*/ 5846848 w 6142647"/>
              <a:gd name="connsiteY4" fmla="*/ 6377925 h 6407421"/>
              <a:gd name="connsiteX5" fmla="*/ 5876450 w 6142647"/>
              <a:gd name="connsiteY5" fmla="*/ 6377925 h 6407421"/>
              <a:gd name="connsiteX6" fmla="*/ 5876450 w 6142647"/>
              <a:gd name="connsiteY6" fmla="*/ 6407421 h 6407421"/>
              <a:gd name="connsiteX7" fmla="*/ 5846848 w 6142647"/>
              <a:gd name="connsiteY7" fmla="*/ 6407421 h 6407421"/>
              <a:gd name="connsiteX8" fmla="*/ 5580759 w 6142647"/>
              <a:gd name="connsiteY8" fmla="*/ 6377925 h 6407421"/>
              <a:gd name="connsiteX9" fmla="*/ 5610361 w 6142647"/>
              <a:gd name="connsiteY9" fmla="*/ 6377925 h 6407421"/>
              <a:gd name="connsiteX10" fmla="*/ 5610361 w 6142647"/>
              <a:gd name="connsiteY10" fmla="*/ 6407421 h 6407421"/>
              <a:gd name="connsiteX11" fmla="*/ 5580759 w 6142647"/>
              <a:gd name="connsiteY11" fmla="*/ 6407421 h 6407421"/>
              <a:gd name="connsiteX12" fmla="*/ 5314562 w 6142647"/>
              <a:gd name="connsiteY12" fmla="*/ 6377925 h 6407421"/>
              <a:gd name="connsiteX13" fmla="*/ 5344164 w 6142647"/>
              <a:gd name="connsiteY13" fmla="*/ 6377925 h 6407421"/>
              <a:gd name="connsiteX14" fmla="*/ 5344164 w 6142647"/>
              <a:gd name="connsiteY14" fmla="*/ 6407421 h 6407421"/>
              <a:gd name="connsiteX15" fmla="*/ 5314562 w 6142647"/>
              <a:gd name="connsiteY15" fmla="*/ 6407421 h 6407421"/>
              <a:gd name="connsiteX16" fmla="*/ 5048365 w 6142647"/>
              <a:gd name="connsiteY16" fmla="*/ 6377925 h 6407421"/>
              <a:gd name="connsiteX17" fmla="*/ 5078075 w 6142647"/>
              <a:gd name="connsiteY17" fmla="*/ 6377925 h 6407421"/>
              <a:gd name="connsiteX18" fmla="*/ 5078075 w 6142647"/>
              <a:gd name="connsiteY18" fmla="*/ 6407421 h 6407421"/>
              <a:gd name="connsiteX19" fmla="*/ 5048365 w 6142647"/>
              <a:gd name="connsiteY19" fmla="*/ 6407421 h 6407421"/>
              <a:gd name="connsiteX20" fmla="*/ 4782276 w 6142647"/>
              <a:gd name="connsiteY20" fmla="*/ 6377925 h 6407421"/>
              <a:gd name="connsiteX21" fmla="*/ 4811879 w 6142647"/>
              <a:gd name="connsiteY21" fmla="*/ 6377925 h 6407421"/>
              <a:gd name="connsiteX22" fmla="*/ 4811879 w 6142647"/>
              <a:gd name="connsiteY22" fmla="*/ 6407421 h 6407421"/>
              <a:gd name="connsiteX23" fmla="*/ 4782276 w 6142647"/>
              <a:gd name="connsiteY23" fmla="*/ 6407421 h 6407421"/>
              <a:gd name="connsiteX24" fmla="*/ 4516079 w 6142647"/>
              <a:gd name="connsiteY24" fmla="*/ 6377925 h 6407421"/>
              <a:gd name="connsiteX25" fmla="*/ 4545681 w 6142647"/>
              <a:gd name="connsiteY25" fmla="*/ 6377925 h 6407421"/>
              <a:gd name="connsiteX26" fmla="*/ 4545681 w 6142647"/>
              <a:gd name="connsiteY26" fmla="*/ 6407421 h 6407421"/>
              <a:gd name="connsiteX27" fmla="*/ 4516079 w 6142647"/>
              <a:gd name="connsiteY27" fmla="*/ 6407421 h 6407421"/>
              <a:gd name="connsiteX28" fmla="*/ 4249990 w 6142647"/>
              <a:gd name="connsiteY28" fmla="*/ 6377925 h 6407421"/>
              <a:gd name="connsiteX29" fmla="*/ 4279592 w 6142647"/>
              <a:gd name="connsiteY29" fmla="*/ 6377925 h 6407421"/>
              <a:gd name="connsiteX30" fmla="*/ 4279592 w 6142647"/>
              <a:gd name="connsiteY30" fmla="*/ 6407421 h 6407421"/>
              <a:gd name="connsiteX31" fmla="*/ 4249990 w 6142647"/>
              <a:gd name="connsiteY31" fmla="*/ 6407421 h 6407421"/>
              <a:gd name="connsiteX32" fmla="*/ 3983793 w 6142647"/>
              <a:gd name="connsiteY32" fmla="*/ 6377925 h 6407421"/>
              <a:gd name="connsiteX33" fmla="*/ 4013396 w 6142647"/>
              <a:gd name="connsiteY33" fmla="*/ 6377925 h 6407421"/>
              <a:gd name="connsiteX34" fmla="*/ 4013396 w 6142647"/>
              <a:gd name="connsiteY34" fmla="*/ 6407421 h 6407421"/>
              <a:gd name="connsiteX35" fmla="*/ 3983793 w 6142647"/>
              <a:gd name="connsiteY35" fmla="*/ 6407421 h 6407421"/>
              <a:gd name="connsiteX36" fmla="*/ 3717704 w 6142647"/>
              <a:gd name="connsiteY36" fmla="*/ 6377925 h 6407421"/>
              <a:gd name="connsiteX37" fmla="*/ 3747307 w 6142647"/>
              <a:gd name="connsiteY37" fmla="*/ 6377925 h 6407421"/>
              <a:gd name="connsiteX38" fmla="*/ 3747307 w 6142647"/>
              <a:gd name="connsiteY38" fmla="*/ 6407421 h 6407421"/>
              <a:gd name="connsiteX39" fmla="*/ 3717704 w 6142647"/>
              <a:gd name="connsiteY39" fmla="*/ 6407421 h 6407421"/>
              <a:gd name="connsiteX40" fmla="*/ 3451507 w 6142647"/>
              <a:gd name="connsiteY40" fmla="*/ 6377925 h 6407421"/>
              <a:gd name="connsiteX41" fmla="*/ 3481109 w 6142647"/>
              <a:gd name="connsiteY41" fmla="*/ 6377925 h 6407421"/>
              <a:gd name="connsiteX42" fmla="*/ 3481109 w 6142647"/>
              <a:gd name="connsiteY42" fmla="*/ 6407421 h 6407421"/>
              <a:gd name="connsiteX43" fmla="*/ 3451507 w 6142647"/>
              <a:gd name="connsiteY43" fmla="*/ 6407421 h 6407421"/>
              <a:gd name="connsiteX44" fmla="*/ 3185310 w 6142647"/>
              <a:gd name="connsiteY44" fmla="*/ 6377925 h 6407421"/>
              <a:gd name="connsiteX45" fmla="*/ 3214913 w 6142647"/>
              <a:gd name="connsiteY45" fmla="*/ 6377925 h 6407421"/>
              <a:gd name="connsiteX46" fmla="*/ 3214913 w 6142647"/>
              <a:gd name="connsiteY46" fmla="*/ 6407421 h 6407421"/>
              <a:gd name="connsiteX47" fmla="*/ 3185310 w 6142647"/>
              <a:gd name="connsiteY47" fmla="*/ 6407421 h 6407421"/>
              <a:gd name="connsiteX48" fmla="*/ 2919113 w 6142647"/>
              <a:gd name="connsiteY48" fmla="*/ 6377925 h 6407421"/>
              <a:gd name="connsiteX49" fmla="*/ 2948715 w 6142647"/>
              <a:gd name="connsiteY49" fmla="*/ 6377925 h 6407421"/>
              <a:gd name="connsiteX50" fmla="*/ 2948715 w 6142647"/>
              <a:gd name="connsiteY50" fmla="*/ 6407421 h 6407421"/>
              <a:gd name="connsiteX51" fmla="*/ 2919113 w 6142647"/>
              <a:gd name="connsiteY51" fmla="*/ 6407421 h 6407421"/>
              <a:gd name="connsiteX52" fmla="*/ 2653024 w 6142647"/>
              <a:gd name="connsiteY52" fmla="*/ 6377925 h 6407421"/>
              <a:gd name="connsiteX53" fmla="*/ 2682627 w 6142647"/>
              <a:gd name="connsiteY53" fmla="*/ 6377925 h 6407421"/>
              <a:gd name="connsiteX54" fmla="*/ 2682627 w 6142647"/>
              <a:gd name="connsiteY54" fmla="*/ 6407421 h 6407421"/>
              <a:gd name="connsiteX55" fmla="*/ 2653024 w 6142647"/>
              <a:gd name="connsiteY55" fmla="*/ 6407421 h 6407421"/>
              <a:gd name="connsiteX56" fmla="*/ 2386827 w 6142647"/>
              <a:gd name="connsiteY56" fmla="*/ 6377925 h 6407421"/>
              <a:gd name="connsiteX57" fmla="*/ 2416430 w 6142647"/>
              <a:gd name="connsiteY57" fmla="*/ 6377925 h 6407421"/>
              <a:gd name="connsiteX58" fmla="*/ 2416430 w 6142647"/>
              <a:gd name="connsiteY58" fmla="*/ 6407421 h 6407421"/>
              <a:gd name="connsiteX59" fmla="*/ 2386827 w 6142647"/>
              <a:gd name="connsiteY59" fmla="*/ 6407421 h 6407421"/>
              <a:gd name="connsiteX60" fmla="*/ 2120630 w 6142647"/>
              <a:gd name="connsiteY60" fmla="*/ 6377925 h 6407421"/>
              <a:gd name="connsiteX61" fmla="*/ 2150233 w 6142647"/>
              <a:gd name="connsiteY61" fmla="*/ 6377925 h 6407421"/>
              <a:gd name="connsiteX62" fmla="*/ 2150233 w 6142647"/>
              <a:gd name="connsiteY62" fmla="*/ 6407421 h 6407421"/>
              <a:gd name="connsiteX63" fmla="*/ 2120630 w 6142647"/>
              <a:gd name="connsiteY63" fmla="*/ 6407421 h 6407421"/>
              <a:gd name="connsiteX64" fmla="*/ 1854540 w 6142647"/>
              <a:gd name="connsiteY64" fmla="*/ 6377925 h 6407421"/>
              <a:gd name="connsiteX65" fmla="*/ 1884143 w 6142647"/>
              <a:gd name="connsiteY65" fmla="*/ 6377925 h 6407421"/>
              <a:gd name="connsiteX66" fmla="*/ 1884143 w 6142647"/>
              <a:gd name="connsiteY66" fmla="*/ 6407421 h 6407421"/>
              <a:gd name="connsiteX67" fmla="*/ 1854540 w 6142647"/>
              <a:gd name="connsiteY67" fmla="*/ 6407421 h 6407421"/>
              <a:gd name="connsiteX68" fmla="*/ 1588343 w 6142647"/>
              <a:gd name="connsiteY68" fmla="*/ 6377925 h 6407421"/>
              <a:gd name="connsiteX69" fmla="*/ 1617945 w 6142647"/>
              <a:gd name="connsiteY69" fmla="*/ 6377925 h 6407421"/>
              <a:gd name="connsiteX70" fmla="*/ 1617945 w 6142647"/>
              <a:gd name="connsiteY70" fmla="*/ 6407421 h 6407421"/>
              <a:gd name="connsiteX71" fmla="*/ 1588343 w 6142647"/>
              <a:gd name="connsiteY71" fmla="*/ 6407421 h 6407421"/>
              <a:gd name="connsiteX72" fmla="*/ 1322254 w 6142647"/>
              <a:gd name="connsiteY72" fmla="*/ 6377925 h 6407421"/>
              <a:gd name="connsiteX73" fmla="*/ 1351857 w 6142647"/>
              <a:gd name="connsiteY73" fmla="*/ 6377925 h 6407421"/>
              <a:gd name="connsiteX74" fmla="*/ 1351857 w 6142647"/>
              <a:gd name="connsiteY74" fmla="*/ 6407421 h 6407421"/>
              <a:gd name="connsiteX75" fmla="*/ 1322254 w 6142647"/>
              <a:gd name="connsiteY75" fmla="*/ 6407421 h 6407421"/>
              <a:gd name="connsiteX76" fmla="*/ 1056057 w 6142647"/>
              <a:gd name="connsiteY76" fmla="*/ 6377925 h 6407421"/>
              <a:gd name="connsiteX77" fmla="*/ 1085660 w 6142647"/>
              <a:gd name="connsiteY77" fmla="*/ 6377925 h 6407421"/>
              <a:gd name="connsiteX78" fmla="*/ 1085660 w 6142647"/>
              <a:gd name="connsiteY78" fmla="*/ 6407421 h 6407421"/>
              <a:gd name="connsiteX79" fmla="*/ 1056057 w 6142647"/>
              <a:gd name="connsiteY79" fmla="*/ 6407421 h 6407421"/>
              <a:gd name="connsiteX80" fmla="*/ 789968 w 6142647"/>
              <a:gd name="connsiteY80" fmla="*/ 6377925 h 6407421"/>
              <a:gd name="connsiteX81" fmla="*/ 819570 w 6142647"/>
              <a:gd name="connsiteY81" fmla="*/ 6377925 h 6407421"/>
              <a:gd name="connsiteX82" fmla="*/ 819570 w 6142647"/>
              <a:gd name="connsiteY82" fmla="*/ 6407421 h 6407421"/>
              <a:gd name="connsiteX83" fmla="*/ 789968 w 6142647"/>
              <a:gd name="connsiteY83" fmla="*/ 6407421 h 6407421"/>
              <a:gd name="connsiteX84" fmla="*/ 523771 w 6142647"/>
              <a:gd name="connsiteY84" fmla="*/ 6377925 h 6407421"/>
              <a:gd name="connsiteX85" fmla="*/ 553373 w 6142647"/>
              <a:gd name="connsiteY85" fmla="*/ 6377925 h 6407421"/>
              <a:gd name="connsiteX86" fmla="*/ 553373 w 6142647"/>
              <a:gd name="connsiteY86" fmla="*/ 6407421 h 6407421"/>
              <a:gd name="connsiteX87" fmla="*/ 523771 w 6142647"/>
              <a:gd name="connsiteY87" fmla="*/ 6407421 h 6407421"/>
              <a:gd name="connsiteX88" fmla="*/ 266197 w 6142647"/>
              <a:gd name="connsiteY88" fmla="*/ 6377925 h 6407421"/>
              <a:gd name="connsiteX89" fmla="*/ 295800 w 6142647"/>
              <a:gd name="connsiteY89" fmla="*/ 6377925 h 6407421"/>
              <a:gd name="connsiteX90" fmla="*/ 295800 w 6142647"/>
              <a:gd name="connsiteY90" fmla="*/ 6407421 h 6407421"/>
              <a:gd name="connsiteX91" fmla="*/ 266197 w 6142647"/>
              <a:gd name="connsiteY91" fmla="*/ 6407421 h 6407421"/>
              <a:gd name="connsiteX92" fmla="*/ 0 w 6142647"/>
              <a:gd name="connsiteY92" fmla="*/ 6377925 h 6407421"/>
              <a:gd name="connsiteX93" fmla="*/ 29602 w 6142647"/>
              <a:gd name="connsiteY93" fmla="*/ 6377925 h 6407421"/>
              <a:gd name="connsiteX94" fmla="*/ 29602 w 6142647"/>
              <a:gd name="connsiteY94" fmla="*/ 6407421 h 6407421"/>
              <a:gd name="connsiteX95" fmla="*/ 0 w 6142647"/>
              <a:gd name="connsiteY95" fmla="*/ 6407421 h 6407421"/>
              <a:gd name="connsiteX96" fmla="*/ 6113045 w 6142647"/>
              <a:gd name="connsiteY96" fmla="*/ 6112161 h 6407421"/>
              <a:gd name="connsiteX97" fmla="*/ 6142647 w 6142647"/>
              <a:gd name="connsiteY97" fmla="*/ 6112161 h 6407421"/>
              <a:gd name="connsiteX98" fmla="*/ 6142647 w 6142647"/>
              <a:gd name="connsiteY98" fmla="*/ 6141763 h 6407421"/>
              <a:gd name="connsiteX99" fmla="*/ 6113045 w 6142647"/>
              <a:gd name="connsiteY99" fmla="*/ 6141763 h 6407421"/>
              <a:gd name="connsiteX100" fmla="*/ 5846848 w 6142647"/>
              <a:gd name="connsiteY100" fmla="*/ 6112161 h 6407421"/>
              <a:gd name="connsiteX101" fmla="*/ 5876450 w 6142647"/>
              <a:gd name="connsiteY101" fmla="*/ 6112161 h 6407421"/>
              <a:gd name="connsiteX102" fmla="*/ 5876450 w 6142647"/>
              <a:gd name="connsiteY102" fmla="*/ 6141763 h 6407421"/>
              <a:gd name="connsiteX103" fmla="*/ 5846848 w 6142647"/>
              <a:gd name="connsiteY103" fmla="*/ 6141763 h 6407421"/>
              <a:gd name="connsiteX104" fmla="*/ 5580759 w 6142647"/>
              <a:gd name="connsiteY104" fmla="*/ 6112161 h 6407421"/>
              <a:gd name="connsiteX105" fmla="*/ 5610361 w 6142647"/>
              <a:gd name="connsiteY105" fmla="*/ 6112161 h 6407421"/>
              <a:gd name="connsiteX106" fmla="*/ 5610361 w 6142647"/>
              <a:gd name="connsiteY106" fmla="*/ 6141763 h 6407421"/>
              <a:gd name="connsiteX107" fmla="*/ 5580759 w 6142647"/>
              <a:gd name="connsiteY107" fmla="*/ 6141763 h 6407421"/>
              <a:gd name="connsiteX108" fmla="*/ 5314562 w 6142647"/>
              <a:gd name="connsiteY108" fmla="*/ 6112161 h 6407421"/>
              <a:gd name="connsiteX109" fmla="*/ 5344164 w 6142647"/>
              <a:gd name="connsiteY109" fmla="*/ 6112161 h 6407421"/>
              <a:gd name="connsiteX110" fmla="*/ 5344164 w 6142647"/>
              <a:gd name="connsiteY110" fmla="*/ 6141763 h 6407421"/>
              <a:gd name="connsiteX111" fmla="*/ 5314562 w 6142647"/>
              <a:gd name="connsiteY111" fmla="*/ 6141763 h 6407421"/>
              <a:gd name="connsiteX112" fmla="*/ 5048365 w 6142647"/>
              <a:gd name="connsiteY112" fmla="*/ 6112161 h 6407421"/>
              <a:gd name="connsiteX113" fmla="*/ 5078075 w 6142647"/>
              <a:gd name="connsiteY113" fmla="*/ 6112161 h 6407421"/>
              <a:gd name="connsiteX114" fmla="*/ 5078075 w 6142647"/>
              <a:gd name="connsiteY114" fmla="*/ 6141763 h 6407421"/>
              <a:gd name="connsiteX115" fmla="*/ 5048365 w 6142647"/>
              <a:gd name="connsiteY115" fmla="*/ 6141763 h 6407421"/>
              <a:gd name="connsiteX116" fmla="*/ 4782276 w 6142647"/>
              <a:gd name="connsiteY116" fmla="*/ 6112161 h 6407421"/>
              <a:gd name="connsiteX117" fmla="*/ 4811879 w 6142647"/>
              <a:gd name="connsiteY117" fmla="*/ 6112161 h 6407421"/>
              <a:gd name="connsiteX118" fmla="*/ 4811879 w 6142647"/>
              <a:gd name="connsiteY118" fmla="*/ 6141763 h 6407421"/>
              <a:gd name="connsiteX119" fmla="*/ 4782276 w 6142647"/>
              <a:gd name="connsiteY119" fmla="*/ 6141763 h 6407421"/>
              <a:gd name="connsiteX120" fmla="*/ 4516079 w 6142647"/>
              <a:gd name="connsiteY120" fmla="*/ 6112161 h 6407421"/>
              <a:gd name="connsiteX121" fmla="*/ 4545681 w 6142647"/>
              <a:gd name="connsiteY121" fmla="*/ 6112161 h 6407421"/>
              <a:gd name="connsiteX122" fmla="*/ 4545681 w 6142647"/>
              <a:gd name="connsiteY122" fmla="*/ 6141763 h 6407421"/>
              <a:gd name="connsiteX123" fmla="*/ 4516079 w 6142647"/>
              <a:gd name="connsiteY123" fmla="*/ 6141763 h 6407421"/>
              <a:gd name="connsiteX124" fmla="*/ 4249990 w 6142647"/>
              <a:gd name="connsiteY124" fmla="*/ 6112161 h 6407421"/>
              <a:gd name="connsiteX125" fmla="*/ 4279592 w 6142647"/>
              <a:gd name="connsiteY125" fmla="*/ 6112161 h 6407421"/>
              <a:gd name="connsiteX126" fmla="*/ 4279592 w 6142647"/>
              <a:gd name="connsiteY126" fmla="*/ 6141763 h 6407421"/>
              <a:gd name="connsiteX127" fmla="*/ 4249990 w 6142647"/>
              <a:gd name="connsiteY127" fmla="*/ 6141763 h 6407421"/>
              <a:gd name="connsiteX128" fmla="*/ 3983793 w 6142647"/>
              <a:gd name="connsiteY128" fmla="*/ 6112161 h 6407421"/>
              <a:gd name="connsiteX129" fmla="*/ 4013396 w 6142647"/>
              <a:gd name="connsiteY129" fmla="*/ 6112161 h 6407421"/>
              <a:gd name="connsiteX130" fmla="*/ 4013396 w 6142647"/>
              <a:gd name="connsiteY130" fmla="*/ 6141763 h 6407421"/>
              <a:gd name="connsiteX131" fmla="*/ 3983793 w 6142647"/>
              <a:gd name="connsiteY131" fmla="*/ 6141763 h 6407421"/>
              <a:gd name="connsiteX132" fmla="*/ 3717704 w 6142647"/>
              <a:gd name="connsiteY132" fmla="*/ 6112161 h 6407421"/>
              <a:gd name="connsiteX133" fmla="*/ 3747307 w 6142647"/>
              <a:gd name="connsiteY133" fmla="*/ 6112161 h 6407421"/>
              <a:gd name="connsiteX134" fmla="*/ 3747307 w 6142647"/>
              <a:gd name="connsiteY134" fmla="*/ 6141763 h 6407421"/>
              <a:gd name="connsiteX135" fmla="*/ 3717704 w 6142647"/>
              <a:gd name="connsiteY135" fmla="*/ 6141763 h 6407421"/>
              <a:gd name="connsiteX136" fmla="*/ 3451507 w 6142647"/>
              <a:gd name="connsiteY136" fmla="*/ 6112161 h 6407421"/>
              <a:gd name="connsiteX137" fmla="*/ 3481109 w 6142647"/>
              <a:gd name="connsiteY137" fmla="*/ 6112161 h 6407421"/>
              <a:gd name="connsiteX138" fmla="*/ 3481109 w 6142647"/>
              <a:gd name="connsiteY138" fmla="*/ 6141763 h 6407421"/>
              <a:gd name="connsiteX139" fmla="*/ 3451507 w 6142647"/>
              <a:gd name="connsiteY139" fmla="*/ 6141763 h 6407421"/>
              <a:gd name="connsiteX140" fmla="*/ 3185310 w 6142647"/>
              <a:gd name="connsiteY140" fmla="*/ 6112161 h 6407421"/>
              <a:gd name="connsiteX141" fmla="*/ 3214913 w 6142647"/>
              <a:gd name="connsiteY141" fmla="*/ 6112161 h 6407421"/>
              <a:gd name="connsiteX142" fmla="*/ 3214913 w 6142647"/>
              <a:gd name="connsiteY142" fmla="*/ 6141763 h 6407421"/>
              <a:gd name="connsiteX143" fmla="*/ 3185310 w 6142647"/>
              <a:gd name="connsiteY143" fmla="*/ 6141763 h 6407421"/>
              <a:gd name="connsiteX144" fmla="*/ 2919113 w 6142647"/>
              <a:gd name="connsiteY144" fmla="*/ 6112161 h 6407421"/>
              <a:gd name="connsiteX145" fmla="*/ 2948715 w 6142647"/>
              <a:gd name="connsiteY145" fmla="*/ 6112161 h 6407421"/>
              <a:gd name="connsiteX146" fmla="*/ 2948715 w 6142647"/>
              <a:gd name="connsiteY146" fmla="*/ 6141763 h 6407421"/>
              <a:gd name="connsiteX147" fmla="*/ 2919113 w 6142647"/>
              <a:gd name="connsiteY147" fmla="*/ 6141763 h 6407421"/>
              <a:gd name="connsiteX148" fmla="*/ 2653024 w 6142647"/>
              <a:gd name="connsiteY148" fmla="*/ 6112161 h 6407421"/>
              <a:gd name="connsiteX149" fmla="*/ 2682627 w 6142647"/>
              <a:gd name="connsiteY149" fmla="*/ 6112161 h 6407421"/>
              <a:gd name="connsiteX150" fmla="*/ 2682627 w 6142647"/>
              <a:gd name="connsiteY150" fmla="*/ 6141763 h 6407421"/>
              <a:gd name="connsiteX151" fmla="*/ 2653024 w 6142647"/>
              <a:gd name="connsiteY151" fmla="*/ 6141763 h 6407421"/>
              <a:gd name="connsiteX152" fmla="*/ 2386827 w 6142647"/>
              <a:gd name="connsiteY152" fmla="*/ 6112161 h 6407421"/>
              <a:gd name="connsiteX153" fmla="*/ 2416430 w 6142647"/>
              <a:gd name="connsiteY153" fmla="*/ 6112161 h 6407421"/>
              <a:gd name="connsiteX154" fmla="*/ 2416430 w 6142647"/>
              <a:gd name="connsiteY154" fmla="*/ 6141763 h 6407421"/>
              <a:gd name="connsiteX155" fmla="*/ 2386827 w 6142647"/>
              <a:gd name="connsiteY155" fmla="*/ 6141763 h 6407421"/>
              <a:gd name="connsiteX156" fmla="*/ 2120630 w 6142647"/>
              <a:gd name="connsiteY156" fmla="*/ 6112161 h 6407421"/>
              <a:gd name="connsiteX157" fmla="*/ 2150233 w 6142647"/>
              <a:gd name="connsiteY157" fmla="*/ 6112161 h 6407421"/>
              <a:gd name="connsiteX158" fmla="*/ 2150233 w 6142647"/>
              <a:gd name="connsiteY158" fmla="*/ 6141763 h 6407421"/>
              <a:gd name="connsiteX159" fmla="*/ 2120630 w 6142647"/>
              <a:gd name="connsiteY159" fmla="*/ 6141763 h 6407421"/>
              <a:gd name="connsiteX160" fmla="*/ 1854540 w 6142647"/>
              <a:gd name="connsiteY160" fmla="*/ 6112161 h 6407421"/>
              <a:gd name="connsiteX161" fmla="*/ 1884143 w 6142647"/>
              <a:gd name="connsiteY161" fmla="*/ 6112161 h 6407421"/>
              <a:gd name="connsiteX162" fmla="*/ 1884143 w 6142647"/>
              <a:gd name="connsiteY162" fmla="*/ 6141763 h 6407421"/>
              <a:gd name="connsiteX163" fmla="*/ 1854540 w 6142647"/>
              <a:gd name="connsiteY163" fmla="*/ 6141763 h 6407421"/>
              <a:gd name="connsiteX164" fmla="*/ 1588343 w 6142647"/>
              <a:gd name="connsiteY164" fmla="*/ 6112161 h 6407421"/>
              <a:gd name="connsiteX165" fmla="*/ 1617945 w 6142647"/>
              <a:gd name="connsiteY165" fmla="*/ 6112161 h 6407421"/>
              <a:gd name="connsiteX166" fmla="*/ 1617945 w 6142647"/>
              <a:gd name="connsiteY166" fmla="*/ 6141763 h 6407421"/>
              <a:gd name="connsiteX167" fmla="*/ 1588343 w 6142647"/>
              <a:gd name="connsiteY167" fmla="*/ 6141763 h 6407421"/>
              <a:gd name="connsiteX168" fmla="*/ 1322254 w 6142647"/>
              <a:gd name="connsiteY168" fmla="*/ 6112161 h 6407421"/>
              <a:gd name="connsiteX169" fmla="*/ 1351857 w 6142647"/>
              <a:gd name="connsiteY169" fmla="*/ 6112161 h 6407421"/>
              <a:gd name="connsiteX170" fmla="*/ 1351857 w 6142647"/>
              <a:gd name="connsiteY170" fmla="*/ 6141763 h 6407421"/>
              <a:gd name="connsiteX171" fmla="*/ 1322254 w 6142647"/>
              <a:gd name="connsiteY171" fmla="*/ 6141763 h 6407421"/>
              <a:gd name="connsiteX172" fmla="*/ 1056057 w 6142647"/>
              <a:gd name="connsiteY172" fmla="*/ 6112161 h 6407421"/>
              <a:gd name="connsiteX173" fmla="*/ 1085660 w 6142647"/>
              <a:gd name="connsiteY173" fmla="*/ 6112161 h 6407421"/>
              <a:gd name="connsiteX174" fmla="*/ 1085660 w 6142647"/>
              <a:gd name="connsiteY174" fmla="*/ 6141763 h 6407421"/>
              <a:gd name="connsiteX175" fmla="*/ 1056057 w 6142647"/>
              <a:gd name="connsiteY175" fmla="*/ 6141763 h 6407421"/>
              <a:gd name="connsiteX176" fmla="*/ 789968 w 6142647"/>
              <a:gd name="connsiteY176" fmla="*/ 6112161 h 6407421"/>
              <a:gd name="connsiteX177" fmla="*/ 819570 w 6142647"/>
              <a:gd name="connsiteY177" fmla="*/ 6112161 h 6407421"/>
              <a:gd name="connsiteX178" fmla="*/ 819570 w 6142647"/>
              <a:gd name="connsiteY178" fmla="*/ 6141763 h 6407421"/>
              <a:gd name="connsiteX179" fmla="*/ 789968 w 6142647"/>
              <a:gd name="connsiteY179" fmla="*/ 6141763 h 6407421"/>
              <a:gd name="connsiteX180" fmla="*/ 523771 w 6142647"/>
              <a:gd name="connsiteY180" fmla="*/ 6112161 h 6407421"/>
              <a:gd name="connsiteX181" fmla="*/ 553373 w 6142647"/>
              <a:gd name="connsiteY181" fmla="*/ 6112161 h 6407421"/>
              <a:gd name="connsiteX182" fmla="*/ 553373 w 6142647"/>
              <a:gd name="connsiteY182" fmla="*/ 6141763 h 6407421"/>
              <a:gd name="connsiteX183" fmla="*/ 523771 w 6142647"/>
              <a:gd name="connsiteY183" fmla="*/ 6141763 h 6407421"/>
              <a:gd name="connsiteX184" fmla="*/ 266197 w 6142647"/>
              <a:gd name="connsiteY184" fmla="*/ 6112161 h 6407421"/>
              <a:gd name="connsiteX185" fmla="*/ 295800 w 6142647"/>
              <a:gd name="connsiteY185" fmla="*/ 6112161 h 6407421"/>
              <a:gd name="connsiteX186" fmla="*/ 295800 w 6142647"/>
              <a:gd name="connsiteY186" fmla="*/ 6141763 h 6407421"/>
              <a:gd name="connsiteX187" fmla="*/ 266197 w 6142647"/>
              <a:gd name="connsiteY187" fmla="*/ 6141763 h 6407421"/>
              <a:gd name="connsiteX188" fmla="*/ 0 w 6142647"/>
              <a:gd name="connsiteY188" fmla="*/ 6112161 h 6407421"/>
              <a:gd name="connsiteX189" fmla="*/ 29602 w 6142647"/>
              <a:gd name="connsiteY189" fmla="*/ 6112161 h 6407421"/>
              <a:gd name="connsiteX190" fmla="*/ 29602 w 6142647"/>
              <a:gd name="connsiteY190" fmla="*/ 6141763 h 6407421"/>
              <a:gd name="connsiteX191" fmla="*/ 0 w 6142647"/>
              <a:gd name="connsiteY191" fmla="*/ 6141763 h 6407421"/>
              <a:gd name="connsiteX192" fmla="*/ 6113045 w 6142647"/>
              <a:gd name="connsiteY192" fmla="*/ 5846396 h 6407421"/>
              <a:gd name="connsiteX193" fmla="*/ 6142647 w 6142647"/>
              <a:gd name="connsiteY193" fmla="*/ 5846396 h 6407421"/>
              <a:gd name="connsiteX194" fmla="*/ 6142647 w 6142647"/>
              <a:gd name="connsiteY194" fmla="*/ 5875998 h 6407421"/>
              <a:gd name="connsiteX195" fmla="*/ 6113045 w 6142647"/>
              <a:gd name="connsiteY195" fmla="*/ 5875998 h 6407421"/>
              <a:gd name="connsiteX196" fmla="*/ 5846848 w 6142647"/>
              <a:gd name="connsiteY196" fmla="*/ 5846396 h 6407421"/>
              <a:gd name="connsiteX197" fmla="*/ 5876450 w 6142647"/>
              <a:gd name="connsiteY197" fmla="*/ 5846396 h 6407421"/>
              <a:gd name="connsiteX198" fmla="*/ 5876450 w 6142647"/>
              <a:gd name="connsiteY198" fmla="*/ 5875998 h 6407421"/>
              <a:gd name="connsiteX199" fmla="*/ 5846848 w 6142647"/>
              <a:gd name="connsiteY199" fmla="*/ 5875998 h 6407421"/>
              <a:gd name="connsiteX200" fmla="*/ 5580759 w 6142647"/>
              <a:gd name="connsiteY200" fmla="*/ 5846396 h 6407421"/>
              <a:gd name="connsiteX201" fmla="*/ 5610361 w 6142647"/>
              <a:gd name="connsiteY201" fmla="*/ 5846396 h 6407421"/>
              <a:gd name="connsiteX202" fmla="*/ 5610361 w 6142647"/>
              <a:gd name="connsiteY202" fmla="*/ 5875998 h 6407421"/>
              <a:gd name="connsiteX203" fmla="*/ 5580759 w 6142647"/>
              <a:gd name="connsiteY203" fmla="*/ 5875998 h 6407421"/>
              <a:gd name="connsiteX204" fmla="*/ 5314562 w 6142647"/>
              <a:gd name="connsiteY204" fmla="*/ 5846396 h 6407421"/>
              <a:gd name="connsiteX205" fmla="*/ 5344164 w 6142647"/>
              <a:gd name="connsiteY205" fmla="*/ 5846396 h 6407421"/>
              <a:gd name="connsiteX206" fmla="*/ 5344164 w 6142647"/>
              <a:gd name="connsiteY206" fmla="*/ 5875998 h 6407421"/>
              <a:gd name="connsiteX207" fmla="*/ 5314562 w 6142647"/>
              <a:gd name="connsiteY207" fmla="*/ 5875998 h 6407421"/>
              <a:gd name="connsiteX208" fmla="*/ 5048365 w 6142647"/>
              <a:gd name="connsiteY208" fmla="*/ 5846396 h 6407421"/>
              <a:gd name="connsiteX209" fmla="*/ 5078075 w 6142647"/>
              <a:gd name="connsiteY209" fmla="*/ 5846396 h 6407421"/>
              <a:gd name="connsiteX210" fmla="*/ 5078075 w 6142647"/>
              <a:gd name="connsiteY210" fmla="*/ 5875998 h 6407421"/>
              <a:gd name="connsiteX211" fmla="*/ 5048365 w 6142647"/>
              <a:gd name="connsiteY211" fmla="*/ 5875998 h 6407421"/>
              <a:gd name="connsiteX212" fmla="*/ 4782276 w 6142647"/>
              <a:gd name="connsiteY212" fmla="*/ 5846396 h 6407421"/>
              <a:gd name="connsiteX213" fmla="*/ 4811879 w 6142647"/>
              <a:gd name="connsiteY213" fmla="*/ 5846396 h 6407421"/>
              <a:gd name="connsiteX214" fmla="*/ 4811879 w 6142647"/>
              <a:gd name="connsiteY214" fmla="*/ 5875998 h 6407421"/>
              <a:gd name="connsiteX215" fmla="*/ 4782276 w 6142647"/>
              <a:gd name="connsiteY215" fmla="*/ 5875998 h 6407421"/>
              <a:gd name="connsiteX216" fmla="*/ 4516079 w 6142647"/>
              <a:gd name="connsiteY216" fmla="*/ 5846396 h 6407421"/>
              <a:gd name="connsiteX217" fmla="*/ 4545681 w 6142647"/>
              <a:gd name="connsiteY217" fmla="*/ 5846396 h 6407421"/>
              <a:gd name="connsiteX218" fmla="*/ 4545681 w 6142647"/>
              <a:gd name="connsiteY218" fmla="*/ 5875998 h 6407421"/>
              <a:gd name="connsiteX219" fmla="*/ 4516079 w 6142647"/>
              <a:gd name="connsiteY219" fmla="*/ 5875998 h 6407421"/>
              <a:gd name="connsiteX220" fmla="*/ 4249990 w 6142647"/>
              <a:gd name="connsiteY220" fmla="*/ 5846396 h 6407421"/>
              <a:gd name="connsiteX221" fmla="*/ 4279592 w 6142647"/>
              <a:gd name="connsiteY221" fmla="*/ 5846396 h 6407421"/>
              <a:gd name="connsiteX222" fmla="*/ 4279592 w 6142647"/>
              <a:gd name="connsiteY222" fmla="*/ 5875998 h 6407421"/>
              <a:gd name="connsiteX223" fmla="*/ 4249990 w 6142647"/>
              <a:gd name="connsiteY223" fmla="*/ 5875998 h 6407421"/>
              <a:gd name="connsiteX224" fmla="*/ 3983793 w 6142647"/>
              <a:gd name="connsiteY224" fmla="*/ 5846396 h 6407421"/>
              <a:gd name="connsiteX225" fmla="*/ 4013396 w 6142647"/>
              <a:gd name="connsiteY225" fmla="*/ 5846396 h 6407421"/>
              <a:gd name="connsiteX226" fmla="*/ 4013396 w 6142647"/>
              <a:gd name="connsiteY226" fmla="*/ 5875998 h 6407421"/>
              <a:gd name="connsiteX227" fmla="*/ 3983793 w 6142647"/>
              <a:gd name="connsiteY227" fmla="*/ 5875998 h 6407421"/>
              <a:gd name="connsiteX228" fmla="*/ 3717704 w 6142647"/>
              <a:gd name="connsiteY228" fmla="*/ 5846396 h 6407421"/>
              <a:gd name="connsiteX229" fmla="*/ 3747307 w 6142647"/>
              <a:gd name="connsiteY229" fmla="*/ 5846396 h 6407421"/>
              <a:gd name="connsiteX230" fmla="*/ 3747307 w 6142647"/>
              <a:gd name="connsiteY230" fmla="*/ 5875998 h 6407421"/>
              <a:gd name="connsiteX231" fmla="*/ 3717704 w 6142647"/>
              <a:gd name="connsiteY231" fmla="*/ 5875998 h 6407421"/>
              <a:gd name="connsiteX232" fmla="*/ 3451507 w 6142647"/>
              <a:gd name="connsiteY232" fmla="*/ 5846396 h 6407421"/>
              <a:gd name="connsiteX233" fmla="*/ 3481109 w 6142647"/>
              <a:gd name="connsiteY233" fmla="*/ 5846396 h 6407421"/>
              <a:gd name="connsiteX234" fmla="*/ 3481109 w 6142647"/>
              <a:gd name="connsiteY234" fmla="*/ 5875998 h 6407421"/>
              <a:gd name="connsiteX235" fmla="*/ 3451507 w 6142647"/>
              <a:gd name="connsiteY235" fmla="*/ 5875998 h 6407421"/>
              <a:gd name="connsiteX236" fmla="*/ 3185310 w 6142647"/>
              <a:gd name="connsiteY236" fmla="*/ 5846396 h 6407421"/>
              <a:gd name="connsiteX237" fmla="*/ 3214913 w 6142647"/>
              <a:gd name="connsiteY237" fmla="*/ 5846396 h 6407421"/>
              <a:gd name="connsiteX238" fmla="*/ 3214913 w 6142647"/>
              <a:gd name="connsiteY238" fmla="*/ 5875998 h 6407421"/>
              <a:gd name="connsiteX239" fmla="*/ 3185310 w 6142647"/>
              <a:gd name="connsiteY239" fmla="*/ 5875998 h 6407421"/>
              <a:gd name="connsiteX240" fmla="*/ 2919113 w 6142647"/>
              <a:gd name="connsiteY240" fmla="*/ 5846396 h 6407421"/>
              <a:gd name="connsiteX241" fmla="*/ 2948715 w 6142647"/>
              <a:gd name="connsiteY241" fmla="*/ 5846396 h 6407421"/>
              <a:gd name="connsiteX242" fmla="*/ 2948715 w 6142647"/>
              <a:gd name="connsiteY242" fmla="*/ 5875998 h 6407421"/>
              <a:gd name="connsiteX243" fmla="*/ 2919113 w 6142647"/>
              <a:gd name="connsiteY243" fmla="*/ 5875998 h 6407421"/>
              <a:gd name="connsiteX244" fmla="*/ 2653024 w 6142647"/>
              <a:gd name="connsiteY244" fmla="*/ 5846396 h 6407421"/>
              <a:gd name="connsiteX245" fmla="*/ 2682627 w 6142647"/>
              <a:gd name="connsiteY245" fmla="*/ 5846396 h 6407421"/>
              <a:gd name="connsiteX246" fmla="*/ 2682627 w 6142647"/>
              <a:gd name="connsiteY246" fmla="*/ 5875998 h 6407421"/>
              <a:gd name="connsiteX247" fmla="*/ 2653024 w 6142647"/>
              <a:gd name="connsiteY247" fmla="*/ 5875998 h 6407421"/>
              <a:gd name="connsiteX248" fmla="*/ 2386827 w 6142647"/>
              <a:gd name="connsiteY248" fmla="*/ 5846396 h 6407421"/>
              <a:gd name="connsiteX249" fmla="*/ 2416430 w 6142647"/>
              <a:gd name="connsiteY249" fmla="*/ 5846396 h 6407421"/>
              <a:gd name="connsiteX250" fmla="*/ 2416430 w 6142647"/>
              <a:gd name="connsiteY250" fmla="*/ 5875998 h 6407421"/>
              <a:gd name="connsiteX251" fmla="*/ 2386827 w 6142647"/>
              <a:gd name="connsiteY251" fmla="*/ 5875998 h 6407421"/>
              <a:gd name="connsiteX252" fmla="*/ 2120630 w 6142647"/>
              <a:gd name="connsiteY252" fmla="*/ 5846396 h 6407421"/>
              <a:gd name="connsiteX253" fmla="*/ 2150233 w 6142647"/>
              <a:gd name="connsiteY253" fmla="*/ 5846396 h 6407421"/>
              <a:gd name="connsiteX254" fmla="*/ 2150233 w 6142647"/>
              <a:gd name="connsiteY254" fmla="*/ 5875998 h 6407421"/>
              <a:gd name="connsiteX255" fmla="*/ 2120630 w 6142647"/>
              <a:gd name="connsiteY255" fmla="*/ 5875998 h 6407421"/>
              <a:gd name="connsiteX256" fmla="*/ 1854540 w 6142647"/>
              <a:gd name="connsiteY256" fmla="*/ 5846396 h 6407421"/>
              <a:gd name="connsiteX257" fmla="*/ 1884143 w 6142647"/>
              <a:gd name="connsiteY257" fmla="*/ 5846396 h 6407421"/>
              <a:gd name="connsiteX258" fmla="*/ 1884143 w 6142647"/>
              <a:gd name="connsiteY258" fmla="*/ 5875998 h 6407421"/>
              <a:gd name="connsiteX259" fmla="*/ 1854540 w 6142647"/>
              <a:gd name="connsiteY259" fmla="*/ 5875998 h 6407421"/>
              <a:gd name="connsiteX260" fmla="*/ 1588343 w 6142647"/>
              <a:gd name="connsiteY260" fmla="*/ 5846396 h 6407421"/>
              <a:gd name="connsiteX261" fmla="*/ 1617945 w 6142647"/>
              <a:gd name="connsiteY261" fmla="*/ 5846396 h 6407421"/>
              <a:gd name="connsiteX262" fmla="*/ 1617945 w 6142647"/>
              <a:gd name="connsiteY262" fmla="*/ 5875998 h 6407421"/>
              <a:gd name="connsiteX263" fmla="*/ 1588343 w 6142647"/>
              <a:gd name="connsiteY263" fmla="*/ 5875998 h 6407421"/>
              <a:gd name="connsiteX264" fmla="*/ 1322254 w 6142647"/>
              <a:gd name="connsiteY264" fmla="*/ 5846396 h 6407421"/>
              <a:gd name="connsiteX265" fmla="*/ 1351857 w 6142647"/>
              <a:gd name="connsiteY265" fmla="*/ 5846396 h 6407421"/>
              <a:gd name="connsiteX266" fmla="*/ 1351857 w 6142647"/>
              <a:gd name="connsiteY266" fmla="*/ 5875998 h 6407421"/>
              <a:gd name="connsiteX267" fmla="*/ 1322254 w 6142647"/>
              <a:gd name="connsiteY267" fmla="*/ 5875998 h 6407421"/>
              <a:gd name="connsiteX268" fmla="*/ 1056057 w 6142647"/>
              <a:gd name="connsiteY268" fmla="*/ 5846396 h 6407421"/>
              <a:gd name="connsiteX269" fmla="*/ 1085660 w 6142647"/>
              <a:gd name="connsiteY269" fmla="*/ 5846396 h 6407421"/>
              <a:gd name="connsiteX270" fmla="*/ 1085660 w 6142647"/>
              <a:gd name="connsiteY270" fmla="*/ 5875998 h 6407421"/>
              <a:gd name="connsiteX271" fmla="*/ 1056057 w 6142647"/>
              <a:gd name="connsiteY271" fmla="*/ 5875998 h 6407421"/>
              <a:gd name="connsiteX272" fmla="*/ 789968 w 6142647"/>
              <a:gd name="connsiteY272" fmla="*/ 5846396 h 6407421"/>
              <a:gd name="connsiteX273" fmla="*/ 819570 w 6142647"/>
              <a:gd name="connsiteY273" fmla="*/ 5846396 h 6407421"/>
              <a:gd name="connsiteX274" fmla="*/ 819570 w 6142647"/>
              <a:gd name="connsiteY274" fmla="*/ 5875998 h 6407421"/>
              <a:gd name="connsiteX275" fmla="*/ 789968 w 6142647"/>
              <a:gd name="connsiteY275" fmla="*/ 5875998 h 6407421"/>
              <a:gd name="connsiteX276" fmla="*/ 523771 w 6142647"/>
              <a:gd name="connsiteY276" fmla="*/ 5846396 h 6407421"/>
              <a:gd name="connsiteX277" fmla="*/ 553373 w 6142647"/>
              <a:gd name="connsiteY277" fmla="*/ 5846396 h 6407421"/>
              <a:gd name="connsiteX278" fmla="*/ 553373 w 6142647"/>
              <a:gd name="connsiteY278" fmla="*/ 5875998 h 6407421"/>
              <a:gd name="connsiteX279" fmla="*/ 523771 w 6142647"/>
              <a:gd name="connsiteY279" fmla="*/ 5875998 h 6407421"/>
              <a:gd name="connsiteX280" fmla="*/ 266197 w 6142647"/>
              <a:gd name="connsiteY280" fmla="*/ 5846396 h 6407421"/>
              <a:gd name="connsiteX281" fmla="*/ 295800 w 6142647"/>
              <a:gd name="connsiteY281" fmla="*/ 5846396 h 6407421"/>
              <a:gd name="connsiteX282" fmla="*/ 295800 w 6142647"/>
              <a:gd name="connsiteY282" fmla="*/ 5875998 h 6407421"/>
              <a:gd name="connsiteX283" fmla="*/ 266197 w 6142647"/>
              <a:gd name="connsiteY283" fmla="*/ 5875998 h 6407421"/>
              <a:gd name="connsiteX284" fmla="*/ 0 w 6142647"/>
              <a:gd name="connsiteY284" fmla="*/ 5846396 h 6407421"/>
              <a:gd name="connsiteX285" fmla="*/ 29602 w 6142647"/>
              <a:gd name="connsiteY285" fmla="*/ 5846396 h 6407421"/>
              <a:gd name="connsiteX286" fmla="*/ 29602 w 6142647"/>
              <a:gd name="connsiteY286" fmla="*/ 5875998 h 6407421"/>
              <a:gd name="connsiteX287" fmla="*/ 0 w 6142647"/>
              <a:gd name="connsiteY287" fmla="*/ 5875998 h 6407421"/>
              <a:gd name="connsiteX288" fmla="*/ 6113045 w 6142647"/>
              <a:gd name="connsiteY288" fmla="*/ 5580631 h 6407421"/>
              <a:gd name="connsiteX289" fmla="*/ 6142647 w 6142647"/>
              <a:gd name="connsiteY289" fmla="*/ 5580631 h 6407421"/>
              <a:gd name="connsiteX290" fmla="*/ 6142647 w 6142647"/>
              <a:gd name="connsiteY290" fmla="*/ 5610233 h 6407421"/>
              <a:gd name="connsiteX291" fmla="*/ 6113045 w 6142647"/>
              <a:gd name="connsiteY291" fmla="*/ 5610233 h 6407421"/>
              <a:gd name="connsiteX292" fmla="*/ 5846848 w 6142647"/>
              <a:gd name="connsiteY292" fmla="*/ 5580631 h 6407421"/>
              <a:gd name="connsiteX293" fmla="*/ 5876450 w 6142647"/>
              <a:gd name="connsiteY293" fmla="*/ 5580631 h 6407421"/>
              <a:gd name="connsiteX294" fmla="*/ 5876450 w 6142647"/>
              <a:gd name="connsiteY294" fmla="*/ 5610233 h 6407421"/>
              <a:gd name="connsiteX295" fmla="*/ 5846848 w 6142647"/>
              <a:gd name="connsiteY295" fmla="*/ 5610233 h 6407421"/>
              <a:gd name="connsiteX296" fmla="*/ 5580759 w 6142647"/>
              <a:gd name="connsiteY296" fmla="*/ 5580631 h 6407421"/>
              <a:gd name="connsiteX297" fmla="*/ 5610361 w 6142647"/>
              <a:gd name="connsiteY297" fmla="*/ 5580631 h 6407421"/>
              <a:gd name="connsiteX298" fmla="*/ 5610361 w 6142647"/>
              <a:gd name="connsiteY298" fmla="*/ 5610233 h 6407421"/>
              <a:gd name="connsiteX299" fmla="*/ 5580759 w 6142647"/>
              <a:gd name="connsiteY299" fmla="*/ 5610233 h 6407421"/>
              <a:gd name="connsiteX300" fmla="*/ 5314562 w 6142647"/>
              <a:gd name="connsiteY300" fmla="*/ 5580631 h 6407421"/>
              <a:gd name="connsiteX301" fmla="*/ 5344164 w 6142647"/>
              <a:gd name="connsiteY301" fmla="*/ 5580631 h 6407421"/>
              <a:gd name="connsiteX302" fmla="*/ 5344164 w 6142647"/>
              <a:gd name="connsiteY302" fmla="*/ 5610233 h 6407421"/>
              <a:gd name="connsiteX303" fmla="*/ 5314562 w 6142647"/>
              <a:gd name="connsiteY303" fmla="*/ 5610233 h 6407421"/>
              <a:gd name="connsiteX304" fmla="*/ 5048365 w 6142647"/>
              <a:gd name="connsiteY304" fmla="*/ 5580631 h 6407421"/>
              <a:gd name="connsiteX305" fmla="*/ 5078075 w 6142647"/>
              <a:gd name="connsiteY305" fmla="*/ 5580631 h 6407421"/>
              <a:gd name="connsiteX306" fmla="*/ 5078075 w 6142647"/>
              <a:gd name="connsiteY306" fmla="*/ 5610233 h 6407421"/>
              <a:gd name="connsiteX307" fmla="*/ 5048365 w 6142647"/>
              <a:gd name="connsiteY307" fmla="*/ 5610233 h 6407421"/>
              <a:gd name="connsiteX308" fmla="*/ 4782276 w 6142647"/>
              <a:gd name="connsiteY308" fmla="*/ 5580631 h 6407421"/>
              <a:gd name="connsiteX309" fmla="*/ 4811879 w 6142647"/>
              <a:gd name="connsiteY309" fmla="*/ 5580631 h 6407421"/>
              <a:gd name="connsiteX310" fmla="*/ 4811879 w 6142647"/>
              <a:gd name="connsiteY310" fmla="*/ 5610233 h 6407421"/>
              <a:gd name="connsiteX311" fmla="*/ 4782276 w 6142647"/>
              <a:gd name="connsiteY311" fmla="*/ 5610233 h 6407421"/>
              <a:gd name="connsiteX312" fmla="*/ 4516079 w 6142647"/>
              <a:gd name="connsiteY312" fmla="*/ 5580631 h 6407421"/>
              <a:gd name="connsiteX313" fmla="*/ 4545681 w 6142647"/>
              <a:gd name="connsiteY313" fmla="*/ 5580631 h 6407421"/>
              <a:gd name="connsiteX314" fmla="*/ 4545681 w 6142647"/>
              <a:gd name="connsiteY314" fmla="*/ 5610233 h 6407421"/>
              <a:gd name="connsiteX315" fmla="*/ 4516079 w 6142647"/>
              <a:gd name="connsiteY315" fmla="*/ 5610233 h 6407421"/>
              <a:gd name="connsiteX316" fmla="*/ 4249990 w 6142647"/>
              <a:gd name="connsiteY316" fmla="*/ 5580631 h 6407421"/>
              <a:gd name="connsiteX317" fmla="*/ 4279592 w 6142647"/>
              <a:gd name="connsiteY317" fmla="*/ 5580631 h 6407421"/>
              <a:gd name="connsiteX318" fmla="*/ 4279592 w 6142647"/>
              <a:gd name="connsiteY318" fmla="*/ 5610233 h 6407421"/>
              <a:gd name="connsiteX319" fmla="*/ 4249990 w 6142647"/>
              <a:gd name="connsiteY319" fmla="*/ 5610233 h 6407421"/>
              <a:gd name="connsiteX320" fmla="*/ 3983793 w 6142647"/>
              <a:gd name="connsiteY320" fmla="*/ 5580631 h 6407421"/>
              <a:gd name="connsiteX321" fmla="*/ 4013396 w 6142647"/>
              <a:gd name="connsiteY321" fmla="*/ 5580631 h 6407421"/>
              <a:gd name="connsiteX322" fmla="*/ 4013396 w 6142647"/>
              <a:gd name="connsiteY322" fmla="*/ 5610233 h 6407421"/>
              <a:gd name="connsiteX323" fmla="*/ 3983793 w 6142647"/>
              <a:gd name="connsiteY323" fmla="*/ 5610233 h 6407421"/>
              <a:gd name="connsiteX324" fmla="*/ 3717704 w 6142647"/>
              <a:gd name="connsiteY324" fmla="*/ 5580631 h 6407421"/>
              <a:gd name="connsiteX325" fmla="*/ 3747307 w 6142647"/>
              <a:gd name="connsiteY325" fmla="*/ 5580631 h 6407421"/>
              <a:gd name="connsiteX326" fmla="*/ 3747307 w 6142647"/>
              <a:gd name="connsiteY326" fmla="*/ 5610233 h 6407421"/>
              <a:gd name="connsiteX327" fmla="*/ 3717704 w 6142647"/>
              <a:gd name="connsiteY327" fmla="*/ 5610233 h 6407421"/>
              <a:gd name="connsiteX328" fmla="*/ 3451507 w 6142647"/>
              <a:gd name="connsiteY328" fmla="*/ 5580631 h 6407421"/>
              <a:gd name="connsiteX329" fmla="*/ 3481109 w 6142647"/>
              <a:gd name="connsiteY329" fmla="*/ 5580631 h 6407421"/>
              <a:gd name="connsiteX330" fmla="*/ 3481109 w 6142647"/>
              <a:gd name="connsiteY330" fmla="*/ 5610233 h 6407421"/>
              <a:gd name="connsiteX331" fmla="*/ 3451507 w 6142647"/>
              <a:gd name="connsiteY331" fmla="*/ 5610233 h 6407421"/>
              <a:gd name="connsiteX332" fmla="*/ 3185310 w 6142647"/>
              <a:gd name="connsiteY332" fmla="*/ 5580631 h 6407421"/>
              <a:gd name="connsiteX333" fmla="*/ 3214913 w 6142647"/>
              <a:gd name="connsiteY333" fmla="*/ 5580631 h 6407421"/>
              <a:gd name="connsiteX334" fmla="*/ 3214913 w 6142647"/>
              <a:gd name="connsiteY334" fmla="*/ 5610233 h 6407421"/>
              <a:gd name="connsiteX335" fmla="*/ 3185310 w 6142647"/>
              <a:gd name="connsiteY335" fmla="*/ 5610233 h 6407421"/>
              <a:gd name="connsiteX336" fmla="*/ 2919113 w 6142647"/>
              <a:gd name="connsiteY336" fmla="*/ 5580631 h 6407421"/>
              <a:gd name="connsiteX337" fmla="*/ 2948715 w 6142647"/>
              <a:gd name="connsiteY337" fmla="*/ 5580631 h 6407421"/>
              <a:gd name="connsiteX338" fmla="*/ 2948715 w 6142647"/>
              <a:gd name="connsiteY338" fmla="*/ 5610233 h 6407421"/>
              <a:gd name="connsiteX339" fmla="*/ 2919113 w 6142647"/>
              <a:gd name="connsiteY339" fmla="*/ 5610233 h 6407421"/>
              <a:gd name="connsiteX340" fmla="*/ 2653024 w 6142647"/>
              <a:gd name="connsiteY340" fmla="*/ 5580631 h 6407421"/>
              <a:gd name="connsiteX341" fmla="*/ 2682627 w 6142647"/>
              <a:gd name="connsiteY341" fmla="*/ 5580631 h 6407421"/>
              <a:gd name="connsiteX342" fmla="*/ 2682627 w 6142647"/>
              <a:gd name="connsiteY342" fmla="*/ 5610233 h 6407421"/>
              <a:gd name="connsiteX343" fmla="*/ 2653024 w 6142647"/>
              <a:gd name="connsiteY343" fmla="*/ 5610233 h 6407421"/>
              <a:gd name="connsiteX344" fmla="*/ 2386827 w 6142647"/>
              <a:gd name="connsiteY344" fmla="*/ 5580631 h 6407421"/>
              <a:gd name="connsiteX345" fmla="*/ 2416430 w 6142647"/>
              <a:gd name="connsiteY345" fmla="*/ 5580631 h 6407421"/>
              <a:gd name="connsiteX346" fmla="*/ 2416430 w 6142647"/>
              <a:gd name="connsiteY346" fmla="*/ 5610233 h 6407421"/>
              <a:gd name="connsiteX347" fmla="*/ 2386827 w 6142647"/>
              <a:gd name="connsiteY347" fmla="*/ 5610233 h 6407421"/>
              <a:gd name="connsiteX348" fmla="*/ 2120630 w 6142647"/>
              <a:gd name="connsiteY348" fmla="*/ 5580631 h 6407421"/>
              <a:gd name="connsiteX349" fmla="*/ 2150233 w 6142647"/>
              <a:gd name="connsiteY349" fmla="*/ 5580631 h 6407421"/>
              <a:gd name="connsiteX350" fmla="*/ 2150233 w 6142647"/>
              <a:gd name="connsiteY350" fmla="*/ 5610233 h 6407421"/>
              <a:gd name="connsiteX351" fmla="*/ 2120630 w 6142647"/>
              <a:gd name="connsiteY351" fmla="*/ 5610233 h 6407421"/>
              <a:gd name="connsiteX352" fmla="*/ 1854540 w 6142647"/>
              <a:gd name="connsiteY352" fmla="*/ 5580631 h 6407421"/>
              <a:gd name="connsiteX353" fmla="*/ 1884143 w 6142647"/>
              <a:gd name="connsiteY353" fmla="*/ 5580631 h 6407421"/>
              <a:gd name="connsiteX354" fmla="*/ 1884143 w 6142647"/>
              <a:gd name="connsiteY354" fmla="*/ 5610233 h 6407421"/>
              <a:gd name="connsiteX355" fmla="*/ 1854540 w 6142647"/>
              <a:gd name="connsiteY355" fmla="*/ 5610233 h 6407421"/>
              <a:gd name="connsiteX356" fmla="*/ 1588343 w 6142647"/>
              <a:gd name="connsiteY356" fmla="*/ 5580631 h 6407421"/>
              <a:gd name="connsiteX357" fmla="*/ 1617945 w 6142647"/>
              <a:gd name="connsiteY357" fmla="*/ 5580631 h 6407421"/>
              <a:gd name="connsiteX358" fmla="*/ 1617945 w 6142647"/>
              <a:gd name="connsiteY358" fmla="*/ 5610233 h 6407421"/>
              <a:gd name="connsiteX359" fmla="*/ 1588343 w 6142647"/>
              <a:gd name="connsiteY359" fmla="*/ 5610233 h 6407421"/>
              <a:gd name="connsiteX360" fmla="*/ 1322254 w 6142647"/>
              <a:gd name="connsiteY360" fmla="*/ 5580631 h 6407421"/>
              <a:gd name="connsiteX361" fmla="*/ 1351857 w 6142647"/>
              <a:gd name="connsiteY361" fmla="*/ 5580631 h 6407421"/>
              <a:gd name="connsiteX362" fmla="*/ 1351857 w 6142647"/>
              <a:gd name="connsiteY362" fmla="*/ 5610233 h 6407421"/>
              <a:gd name="connsiteX363" fmla="*/ 1322254 w 6142647"/>
              <a:gd name="connsiteY363" fmla="*/ 5610233 h 6407421"/>
              <a:gd name="connsiteX364" fmla="*/ 1056057 w 6142647"/>
              <a:gd name="connsiteY364" fmla="*/ 5580631 h 6407421"/>
              <a:gd name="connsiteX365" fmla="*/ 1085660 w 6142647"/>
              <a:gd name="connsiteY365" fmla="*/ 5580631 h 6407421"/>
              <a:gd name="connsiteX366" fmla="*/ 1085660 w 6142647"/>
              <a:gd name="connsiteY366" fmla="*/ 5610233 h 6407421"/>
              <a:gd name="connsiteX367" fmla="*/ 1056057 w 6142647"/>
              <a:gd name="connsiteY367" fmla="*/ 5610233 h 6407421"/>
              <a:gd name="connsiteX368" fmla="*/ 789968 w 6142647"/>
              <a:gd name="connsiteY368" fmla="*/ 5580631 h 6407421"/>
              <a:gd name="connsiteX369" fmla="*/ 819570 w 6142647"/>
              <a:gd name="connsiteY369" fmla="*/ 5580631 h 6407421"/>
              <a:gd name="connsiteX370" fmla="*/ 819570 w 6142647"/>
              <a:gd name="connsiteY370" fmla="*/ 5610233 h 6407421"/>
              <a:gd name="connsiteX371" fmla="*/ 789968 w 6142647"/>
              <a:gd name="connsiteY371" fmla="*/ 5610233 h 6407421"/>
              <a:gd name="connsiteX372" fmla="*/ 523771 w 6142647"/>
              <a:gd name="connsiteY372" fmla="*/ 5580631 h 6407421"/>
              <a:gd name="connsiteX373" fmla="*/ 553373 w 6142647"/>
              <a:gd name="connsiteY373" fmla="*/ 5580631 h 6407421"/>
              <a:gd name="connsiteX374" fmla="*/ 553373 w 6142647"/>
              <a:gd name="connsiteY374" fmla="*/ 5610233 h 6407421"/>
              <a:gd name="connsiteX375" fmla="*/ 523771 w 6142647"/>
              <a:gd name="connsiteY375" fmla="*/ 5610233 h 6407421"/>
              <a:gd name="connsiteX376" fmla="*/ 266197 w 6142647"/>
              <a:gd name="connsiteY376" fmla="*/ 5580631 h 6407421"/>
              <a:gd name="connsiteX377" fmla="*/ 295800 w 6142647"/>
              <a:gd name="connsiteY377" fmla="*/ 5580631 h 6407421"/>
              <a:gd name="connsiteX378" fmla="*/ 295800 w 6142647"/>
              <a:gd name="connsiteY378" fmla="*/ 5610233 h 6407421"/>
              <a:gd name="connsiteX379" fmla="*/ 266197 w 6142647"/>
              <a:gd name="connsiteY379" fmla="*/ 5610233 h 6407421"/>
              <a:gd name="connsiteX380" fmla="*/ 0 w 6142647"/>
              <a:gd name="connsiteY380" fmla="*/ 5580631 h 6407421"/>
              <a:gd name="connsiteX381" fmla="*/ 29602 w 6142647"/>
              <a:gd name="connsiteY381" fmla="*/ 5580631 h 6407421"/>
              <a:gd name="connsiteX382" fmla="*/ 29602 w 6142647"/>
              <a:gd name="connsiteY382" fmla="*/ 5610233 h 6407421"/>
              <a:gd name="connsiteX383" fmla="*/ 0 w 6142647"/>
              <a:gd name="connsiteY383" fmla="*/ 5610233 h 6407421"/>
              <a:gd name="connsiteX384" fmla="*/ 6113045 w 6142647"/>
              <a:gd name="connsiteY384" fmla="*/ 5314974 h 6407421"/>
              <a:gd name="connsiteX385" fmla="*/ 6142647 w 6142647"/>
              <a:gd name="connsiteY385" fmla="*/ 5314974 h 6407421"/>
              <a:gd name="connsiteX386" fmla="*/ 6142647 w 6142647"/>
              <a:gd name="connsiteY386" fmla="*/ 5344468 h 6407421"/>
              <a:gd name="connsiteX387" fmla="*/ 6113045 w 6142647"/>
              <a:gd name="connsiteY387" fmla="*/ 5344468 h 6407421"/>
              <a:gd name="connsiteX388" fmla="*/ 5846848 w 6142647"/>
              <a:gd name="connsiteY388" fmla="*/ 5314974 h 6407421"/>
              <a:gd name="connsiteX389" fmla="*/ 5876450 w 6142647"/>
              <a:gd name="connsiteY389" fmla="*/ 5314974 h 6407421"/>
              <a:gd name="connsiteX390" fmla="*/ 5876450 w 6142647"/>
              <a:gd name="connsiteY390" fmla="*/ 5344468 h 6407421"/>
              <a:gd name="connsiteX391" fmla="*/ 5846848 w 6142647"/>
              <a:gd name="connsiteY391" fmla="*/ 5344468 h 6407421"/>
              <a:gd name="connsiteX392" fmla="*/ 5580759 w 6142647"/>
              <a:gd name="connsiteY392" fmla="*/ 5314974 h 6407421"/>
              <a:gd name="connsiteX393" fmla="*/ 5610361 w 6142647"/>
              <a:gd name="connsiteY393" fmla="*/ 5314974 h 6407421"/>
              <a:gd name="connsiteX394" fmla="*/ 5610361 w 6142647"/>
              <a:gd name="connsiteY394" fmla="*/ 5344468 h 6407421"/>
              <a:gd name="connsiteX395" fmla="*/ 5580759 w 6142647"/>
              <a:gd name="connsiteY395" fmla="*/ 5344468 h 6407421"/>
              <a:gd name="connsiteX396" fmla="*/ 5314562 w 6142647"/>
              <a:gd name="connsiteY396" fmla="*/ 5314974 h 6407421"/>
              <a:gd name="connsiteX397" fmla="*/ 5344164 w 6142647"/>
              <a:gd name="connsiteY397" fmla="*/ 5314974 h 6407421"/>
              <a:gd name="connsiteX398" fmla="*/ 5344164 w 6142647"/>
              <a:gd name="connsiteY398" fmla="*/ 5344468 h 6407421"/>
              <a:gd name="connsiteX399" fmla="*/ 5314562 w 6142647"/>
              <a:gd name="connsiteY399" fmla="*/ 5344468 h 6407421"/>
              <a:gd name="connsiteX400" fmla="*/ 5048365 w 6142647"/>
              <a:gd name="connsiteY400" fmla="*/ 5314974 h 6407421"/>
              <a:gd name="connsiteX401" fmla="*/ 5078075 w 6142647"/>
              <a:gd name="connsiteY401" fmla="*/ 5314974 h 6407421"/>
              <a:gd name="connsiteX402" fmla="*/ 5078075 w 6142647"/>
              <a:gd name="connsiteY402" fmla="*/ 5344468 h 6407421"/>
              <a:gd name="connsiteX403" fmla="*/ 5048365 w 6142647"/>
              <a:gd name="connsiteY403" fmla="*/ 5344468 h 6407421"/>
              <a:gd name="connsiteX404" fmla="*/ 4782276 w 6142647"/>
              <a:gd name="connsiteY404" fmla="*/ 5314974 h 6407421"/>
              <a:gd name="connsiteX405" fmla="*/ 4811879 w 6142647"/>
              <a:gd name="connsiteY405" fmla="*/ 5314974 h 6407421"/>
              <a:gd name="connsiteX406" fmla="*/ 4811879 w 6142647"/>
              <a:gd name="connsiteY406" fmla="*/ 5344468 h 6407421"/>
              <a:gd name="connsiteX407" fmla="*/ 4782276 w 6142647"/>
              <a:gd name="connsiteY407" fmla="*/ 5344468 h 6407421"/>
              <a:gd name="connsiteX408" fmla="*/ 4516079 w 6142647"/>
              <a:gd name="connsiteY408" fmla="*/ 5314974 h 6407421"/>
              <a:gd name="connsiteX409" fmla="*/ 4545681 w 6142647"/>
              <a:gd name="connsiteY409" fmla="*/ 5314974 h 6407421"/>
              <a:gd name="connsiteX410" fmla="*/ 4545681 w 6142647"/>
              <a:gd name="connsiteY410" fmla="*/ 5344468 h 6407421"/>
              <a:gd name="connsiteX411" fmla="*/ 4516079 w 6142647"/>
              <a:gd name="connsiteY411" fmla="*/ 5344468 h 6407421"/>
              <a:gd name="connsiteX412" fmla="*/ 4249990 w 6142647"/>
              <a:gd name="connsiteY412" fmla="*/ 5314974 h 6407421"/>
              <a:gd name="connsiteX413" fmla="*/ 4279592 w 6142647"/>
              <a:gd name="connsiteY413" fmla="*/ 5314974 h 6407421"/>
              <a:gd name="connsiteX414" fmla="*/ 4279592 w 6142647"/>
              <a:gd name="connsiteY414" fmla="*/ 5344468 h 6407421"/>
              <a:gd name="connsiteX415" fmla="*/ 4249990 w 6142647"/>
              <a:gd name="connsiteY415" fmla="*/ 5344468 h 6407421"/>
              <a:gd name="connsiteX416" fmla="*/ 3983793 w 6142647"/>
              <a:gd name="connsiteY416" fmla="*/ 5314974 h 6407421"/>
              <a:gd name="connsiteX417" fmla="*/ 4013396 w 6142647"/>
              <a:gd name="connsiteY417" fmla="*/ 5314974 h 6407421"/>
              <a:gd name="connsiteX418" fmla="*/ 4013396 w 6142647"/>
              <a:gd name="connsiteY418" fmla="*/ 5344468 h 6407421"/>
              <a:gd name="connsiteX419" fmla="*/ 3983793 w 6142647"/>
              <a:gd name="connsiteY419" fmla="*/ 5344468 h 6407421"/>
              <a:gd name="connsiteX420" fmla="*/ 3717704 w 6142647"/>
              <a:gd name="connsiteY420" fmla="*/ 5314974 h 6407421"/>
              <a:gd name="connsiteX421" fmla="*/ 3747307 w 6142647"/>
              <a:gd name="connsiteY421" fmla="*/ 5314974 h 6407421"/>
              <a:gd name="connsiteX422" fmla="*/ 3747307 w 6142647"/>
              <a:gd name="connsiteY422" fmla="*/ 5344468 h 6407421"/>
              <a:gd name="connsiteX423" fmla="*/ 3717704 w 6142647"/>
              <a:gd name="connsiteY423" fmla="*/ 5344468 h 6407421"/>
              <a:gd name="connsiteX424" fmla="*/ 3451507 w 6142647"/>
              <a:gd name="connsiteY424" fmla="*/ 5314974 h 6407421"/>
              <a:gd name="connsiteX425" fmla="*/ 3481109 w 6142647"/>
              <a:gd name="connsiteY425" fmla="*/ 5314974 h 6407421"/>
              <a:gd name="connsiteX426" fmla="*/ 3481109 w 6142647"/>
              <a:gd name="connsiteY426" fmla="*/ 5344468 h 6407421"/>
              <a:gd name="connsiteX427" fmla="*/ 3451507 w 6142647"/>
              <a:gd name="connsiteY427" fmla="*/ 5344468 h 6407421"/>
              <a:gd name="connsiteX428" fmla="*/ 3185310 w 6142647"/>
              <a:gd name="connsiteY428" fmla="*/ 5314974 h 6407421"/>
              <a:gd name="connsiteX429" fmla="*/ 3214913 w 6142647"/>
              <a:gd name="connsiteY429" fmla="*/ 5314974 h 6407421"/>
              <a:gd name="connsiteX430" fmla="*/ 3214913 w 6142647"/>
              <a:gd name="connsiteY430" fmla="*/ 5344468 h 6407421"/>
              <a:gd name="connsiteX431" fmla="*/ 3185310 w 6142647"/>
              <a:gd name="connsiteY431" fmla="*/ 5344468 h 6407421"/>
              <a:gd name="connsiteX432" fmla="*/ 2919113 w 6142647"/>
              <a:gd name="connsiteY432" fmla="*/ 5314974 h 6407421"/>
              <a:gd name="connsiteX433" fmla="*/ 2948715 w 6142647"/>
              <a:gd name="connsiteY433" fmla="*/ 5314974 h 6407421"/>
              <a:gd name="connsiteX434" fmla="*/ 2948715 w 6142647"/>
              <a:gd name="connsiteY434" fmla="*/ 5344468 h 6407421"/>
              <a:gd name="connsiteX435" fmla="*/ 2919113 w 6142647"/>
              <a:gd name="connsiteY435" fmla="*/ 5344468 h 6407421"/>
              <a:gd name="connsiteX436" fmla="*/ 2653024 w 6142647"/>
              <a:gd name="connsiteY436" fmla="*/ 5314974 h 6407421"/>
              <a:gd name="connsiteX437" fmla="*/ 2682627 w 6142647"/>
              <a:gd name="connsiteY437" fmla="*/ 5314974 h 6407421"/>
              <a:gd name="connsiteX438" fmla="*/ 2682627 w 6142647"/>
              <a:gd name="connsiteY438" fmla="*/ 5344468 h 6407421"/>
              <a:gd name="connsiteX439" fmla="*/ 2653024 w 6142647"/>
              <a:gd name="connsiteY439" fmla="*/ 5344468 h 6407421"/>
              <a:gd name="connsiteX440" fmla="*/ 2386827 w 6142647"/>
              <a:gd name="connsiteY440" fmla="*/ 5314974 h 6407421"/>
              <a:gd name="connsiteX441" fmla="*/ 2416430 w 6142647"/>
              <a:gd name="connsiteY441" fmla="*/ 5314974 h 6407421"/>
              <a:gd name="connsiteX442" fmla="*/ 2416430 w 6142647"/>
              <a:gd name="connsiteY442" fmla="*/ 5344468 h 6407421"/>
              <a:gd name="connsiteX443" fmla="*/ 2386827 w 6142647"/>
              <a:gd name="connsiteY443" fmla="*/ 5344468 h 6407421"/>
              <a:gd name="connsiteX444" fmla="*/ 2120630 w 6142647"/>
              <a:gd name="connsiteY444" fmla="*/ 5314974 h 6407421"/>
              <a:gd name="connsiteX445" fmla="*/ 2150233 w 6142647"/>
              <a:gd name="connsiteY445" fmla="*/ 5314974 h 6407421"/>
              <a:gd name="connsiteX446" fmla="*/ 2150233 w 6142647"/>
              <a:gd name="connsiteY446" fmla="*/ 5344468 h 6407421"/>
              <a:gd name="connsiteX447" fmla="*/ 2120630 w 6142647"/>
              <a:gd name="connsiteY447" fmla="*/ 5344468 h 6407421"/>
              <a:gd name="connsiteX448" fmla="*/ 1854540 w 6142647"/>
              <a:gd name="connsiteY448" fmla="*/ 5314974 h 6407421"/>
              <a:gd name="connsiteX449" fmla="*/ 1884143 w 6142647"/>
              <a:gd name="connsiteY449" fmla="*/ 5314974 h 6407421"/>
              <a:gd name="connsiteX450" fmla="*/ 1884143 w 6142647"/>
              <a:gd name="connsiteY450" fmla="*/ 5344468 h 6407421"/>
              <a:gd name="connsiteX451" fmla="*/ 1854540 w 6142647"/>
              <a:gd name="connsiteY451" fmla="*/ 5344468 h 6407421"/>
              <a:gd name="connsiteX452" fmla="*/ 1588343 w 6142647"/>
              <a:gd name="connsiteY452" fmla="*/ 5314974 h 6407421"/>
              <a:gd name="connsiteX453" fmla="*/ 1617945 w 6142647"/>
              <a:gd name="connsiteY453" fmla="*/ 5314974 h 6407421"/>
              <a:gd name="connsiteX454" fmla="*/ 1617945 w 6142647"/>
              <a:gd name="connsiteY454" fmla="*/ 5344468 h 6407421"/>
              <a:gd name="connsiteX455" fmla="*/ 1588343 w 6142647"/>
              <a:gd name="connsiteY455" fmla="*/ 5344468 h 6407421"/>
              <a:gd name="connsiteX456" fmla="*/ 1322254 w 6142647"/>
              <a:gd name="connsiteY456" fmla="*/ 5314974 h 6407421"/>
              <a:gd name="connsiteX457" fmla="*/ 1351857 w 6142647"/>
              <a:gd name="connsiteY457" fmla="*/ 5314974 h 6407421"/>
              <a:gd name="connsiteX458" fmla="*/ 1351857 w 6142647"/>
              <a:gd name="connsiteY458" fmla="*/ 5344468 h 6407421"/>
              <a:gd name="connsiteX459" fmla="*/ 1322254 w 6142647"/>
              <a:gd name="connsiteY459" fmla="*/ 5344468 h 6407421"/>
              <a:gd name="connsiteX460" fmla="*/ 1056057 w 6142647"/>
              <a:gd name="connsiteY460" fmla="*/ 5314974 h 6407421"/>
              <a:gd name="connsiteX461" fmla="*/ 1085660 w 6142647"/>
              <a:gd name="connsiteY461" fmla="*/ 5314974 h 6407421"/>
              <a:gd name="connsiteX462" fmla="*/ 1085660 w 6142647"/>
              <a:gd name="connsiteY462" fmla="*/ 5344468 h 6407421"/>
              <a:gd name="connsiteX463" fmla="*/ 1056057 w 6142647"/>
              <a:gd name="connsiteY463" fmla="*/ 5344468 h 6407421"/>
              <a:gd name="connsiteX464" fmla="*/ 789968 w 6142647"/>
              <a:gd name="connsiteY464" fmla="*/ 5314974 h 6407421"/>
              <a:gd name="connsiteX465" fmla="*/ 819570 w 6142647"/>
              <a:gd name="connsiteY465" fmla="*/ 5314974 h 6407421"/>
              <a:gd name="connsiteX466" fmla="*/ 819570 w 6142647"/>
              <a:gd name="connsiteY466" fmla="*/ 5344468 h 6407421"/>
              <a:gd name="connsiteX467" fmla="*/ 789968 w 6142647"/>
              <a:gd name="connsiteY467" fmla="*/ 5344468 h 6407421"/>
              <a:gd name="connsiteX468" fmla="*/ 523771 w 6142647"/>
              <a:gd name="connsiteY468" fmla="*/ 5314974 h 6407421"/>
              <a:gd name="connsiteX469" fmla="*/ 553373 w 6142647"/>
              <a:gd name="connsiteY469" fmla="*/ 5314974 h 6407421"/>
              <a:gd name="connsiteX470" fmla="*/ 553373 w 6142647"/>
              <a:gd name="connsiteY470" fmla="*/ 5344468 h 6407421"/>
              <a:gd name="connsiteX471" fmla="*/ 523771 w 6142647"/>
              <a:gd name="connsiteY471" fmla="*/ 5344468 h 6407421"/>
              <a:gd name="connsiteX472" fmla="*/ 266197 w 6142647"/>
              <a:gd name="connsiteY472" fmla="*/ 5314974 h 6407421"/>
              <a:gd name="connsiteX473" fmla="*/ 295800 w 6142647"/>
              <a:gd name="connsiteY473" fmla="*/ 5314974 h 6407421"/>
              <a:gd name="connsiteX474" fmla="*/ 295800 w 6142647"/>
              <a:gd name="connsiteY474" fmla="*/ 5344468 h 6407421"/>
              <a:gd name="connsiteX475" fmla="*/ 266197 w 6142647"/>
              <a:gd name="connsiteY475" fmla="*/ 5344468 h 6407421"/>
              <a:gd name="connsiteX476" fmla="*/ 0 w 6142647"/>
              <a:gd name="connsiteY476" fmla="*/ 5314974 h 6407421"/>
              <a:gd name="connsiteX477" fmla="*/ 29602 w 6142647"/>
              <a:gd name="connsiteY477" fmla="*/ 5314974 h 6407421"/>
              <a:gd name="connsiteX478" fmla="*/ 29602 w 6142647"/>
              <a:gd name="connsiteY478" fmla="*/ 5344468 h 6407421"/>
              <a:gd name="connsiteX479" fmla="*/ 0 w 6142647"/>
              <a:gd name="connsiteY479" fmla="*/ 5344468 h 6407421"/>
              <a:gd name="connsiteX480" fmla="*/ 6113045 w 6142647"/>
              <a:gd name="connsiteY480" fmla="*/ 5049209 h 6407421"/>
              <a:gd name="connsiteX481" fmla="*/ 6142647 w 6142647"/>
              <a:gd name="connsiteY481" fmla="*/ 5049209 h 6407421"/>
              <a:gd name="connsiteX482" fmla="*/ 6142647 w 6142647"/>
              <a:gd name="connsiteY482" fmla="*/ 5078812 h 6407421"/>
              <a:gd name="connsiteX483" fmla="*/ 6113045 w 6142647"/>
              <a:gd name="connsiteY483" fmla="*/ 5078812 h 6407421"/>
              <a:gd name="connsiteX484" fmla="*/ 5846848 w 6142647"/>
              <a:gd name="connsiteY484" fmla="*/ 5049209 h 6407421"/>
              <a:gd name="connsiteX485" fmla="*/ 5876450 w 6142647"/>
              <a:gd name="connsiteY485" fmla="*/ 5049209 h 6407421"/>
              <a:gd name="connsiteX486" fmla="*/ 5876450 w 6142647"/>
              <a:gd name="connsiteY486" fmla="*/ 5078812 h 6407421"/>
              <a:gd name="connsiteX487" fmla="*/ 5846848 w 6142647"/>
              <a:gd name="connsiteY487" fmla="*/ 5078812 h 6407421"/>
              <a:gd name="connsiteX488" fmla="*/ 5580759 w 6142647"/>
              <a:gd name="connsiteY488" fmla="*/ 5049209 h 6407421"/>
              <a:gd name="connsiteX489" fmla="*/ 5610361 w 6142647"/>
              <a:gd name="connsiteY489" fmla="*/ 5049209 h 6407421"/>
              <a:gd name="connsiteX490" fmla="*/ 5610361 w 6142647"/>
              <a:gd name="connsiteY490" fmla="*/ 5078812 h 6407421"/>
              <a:gd name="connsiteX491" fmla="*/ 5580759 w 6142647"/>
              <a:gd name="connsiteY491" fmla="*/ 5078812 h 6407421"/>
              <a:gd name="connsiteX492" fmla="*/ 5314562 w 6142647"/>
              <a:gd name="connsiteY492" fmla="*/ 5049209 h 6407421"/>
              <a:gd name="connsiteX493" fmla="*/ 5344164 w 6142647"/>
              <a:gd name="connsiteY493" fmla="*/ 5049209 h 6407421"/>
              <a:gd name="connsiteX494" fmla="*/ 5344164 w 6142647"/>
              <a:gd name="connsiteY494" fmla="*/ 5078812 h 6407421"/>
              <a:gd name="connsiteX495" fmla="*/ 5314562 w 6142647"/>
              <a:gd name="connsiteY495" fmla="*/ 5078812 h 6407421"/>
              <a:gd name="connsiteX496" fmla="*/ 5048365 w 6142647"/>
              <a:gd name="connsiteY496" fmla="*/ 5049209 h 6407421"/>
              <a:gd name="connsiteX497" fmla="*/ 5078075 w 6142647"/>
              <a:gd name="connsiteY497" fmla="*/ 5049209 h 6407421"/>
              <a:gd name="connsiteX498" fmla="*/ 5078075 w 6142647"/>
              <a:gd name="connsiteY498" fmla="*/ 5078812 h 6407421"/>
              <a:gd name="connsiteX499" fmla="*/ 5048365 w 6142647"/>
              <a:gd name="connsiteY499" fmla="*/ 5078812 h 6407421"/>
              <a:gd name="connsiteX500" fmla="*/ 4782276 w 6142647"/>
              <a:gd name="connsiteY500" fmla="*/ 5049209 h 6407421"/>
              <a:gd name="connsiteX501" fmla="*/ 4811879 w 6142647"/>
              <a:gd name="connsiteY501" fmla="*/ 5049209 h 6407421"/>
              <a:gd name="connsiteX502" fmla="*/ 4811879 w 6142647"/>
              <a:gd name="connsiteY502" fmla="*/ 5078812 h 6407421"/>
              <a:gd name="connsiteX503" fmla="*/ 4782276 w 6142647"/>
              <a:gd name="connsiteY503" fmla="*/ 5078812 h 6407421"/>
              <a:gd name="connsiteX504" fmla="*/ 4516079 w 6142647"/>
              <a:gd name="connsiteY504" fmla="*/ 5049209 h 6407421"/>
              <a:gd name="connsiteX505" fmla="*/ 4545681 w 6142647"/>
              <a:gd name="connsiteY505" fmla="*/ 5049209 h 6407421"/>
              <a:gd name="connsiteX506" fmla="*/ 4545681 w 6142647"/>
              <a:gd name="connsiteY506" fmla="*/ 5078812 h 6407421"/>
              <a:gd name="connsiteX507" fmla="*/ 4516079 w 6142647"/>
              <a:gd name="connsiteY507" fmla="*/ 5078812 h 6407421"/>
              <a:gd name="connsiteX508" fmla="*/ 4249990 w 6142647"/>
              <a:gd name="connsiteY508" fmla="*/ 5049209 h 6407421"/>
              <a:gd name="connsiteX509" fmla="*/ 4279592 w 6142647"/>
              <a:gd name="connsiteY509" fmla="*/ 5049209 h 6407421"/>
              <a:gd name="connsiteX510" fmla="*/ 4279592 w 6142647"/>
              <a:gd name="connsiteY510" fmla="*/ 5078812 h 6407421"/>
              <a:gd name="connsiteX511" fmla="*/ 4249990 w 6142647"/>
              <a:gd name="connsiteY511" fmla="*/ 5078812 h 6407421"/>
              <a:gd name="connsiteX512" fmla="*/ 3983793 w 6142647"/>
              <a:gd name="connsiteY512" fmla="*/ 5049209 h 6407421"/>
              <a:gd name="connsiteX513" fmla="*/ 4013396 w 6142647"/>
              <a:gd name="connsiteY513" fmla="*/ 5049209 h 6407421"/>
              <a:gd name="connsiteX514" fmla="*/ 4013396 w 6142647"/>
              <a:gd name="connsiteY514" fmla="*/ 5078812 h 6407421"/>
              <a:gd name="connsiteX515" fmla="*/ 3983793 w 6142647"/>
              <a:gd name="connsiteY515" fmla="*/ 5078812 h 6407421"/>
              <a:gd name="connsiteX516" fmla="*/ 3717704 w 6142647"/>
              <a:gd name="connsiteY516" fmla="*/ 5049209 h 6407421"/>
              <a:gd name="connsiteX517" fmla="*/ 3747307 w 6142647"/>
              <a:gd name="connsiteY517" fmla="*/ 5049209 h 6407421"/>
              <a:gd name="connsiteX518" fmla="*/ 3747307 w 6142647"/>
              <a:gd name="connsiteY518" fmla="*/ 5078812 h 6407421"/>
              <a:gd name="connsiteX519" fmla="*/ 3717704 w 6142647"/>
              <a:gd name="connsiteY519" fmla="*/ 5078812 h 6407421"/>
              <a:gd name="connsiteX520" fmla="*/ 3451507 w 6142647"/>
              <a:gd name="connsiteY520" fmla="*/ 5049209 h 6407421"/>
              <a:gd name="connsiteX521" fmla="*/ 3481109 w 6142647"/>
              <a:gd name="connsiteY521" fmla="*/ 5049209 h 6407421"/>
              <a:gd name="connsiteX522" fmla="*/ 3481109 w 6142647"/>
              <a:gd name="connsiteY522" fmla="*/ 5078812 h 6407421"/>
              <a:gd name="connsiteX523" fmla="*/ 3451507 w 6142647"/>
              <a:gd name="connsiteY523" fmla="*/ 5078812 h 6407421"/>
              <a:gd name="connsiteX524" fmla="*/ 3185310 w 6142647"/>
              <a:gd name="connsiteY524" fmla="*/ 5049209 h 6407421"/>
              <a:gd name="connsiteX525" fmla="*/ 3214913 w 6142647"/>
              <a:gd name="connsiteY525" fmla="*/ 5049209 h 6407421"/>
              <a:gd name="connsiteX526" fmla="*/ 3214913 w 6142647"/>
              <a:gd name="connsiteY526" fmla="*/ 5078812 h 6407421"/>
              <a:gd name="connsiteX527" fmla="*/ 3185310 w 6142647"/>
              <a:gd name="connsiteY527" fmla="*/ 5078812 h 6407421"/>
              <a:gd name="connsiteX528" fmla="*/ 2919113 w 6142647"/>
              <a:gd name="connsiteY528" fmla="*/ 5049209 h 6407421"/>
              <a:gd name="connsiteX529" fmla="*/ 2948715 w 6142647"/>
              <a:gd name="connsiteY529" fmla="*/ 5049209 h 6407421"/>
              <a:gd name="connsiteX530" fmla="*/ 2948715 w 6142647"/>
              <a:gd name="connsiteY530" fmla="*/ 5078812 h 6407421"/>
              <a:gd name="connsiteX531" fmla="*/ 2919113 w 6142647"/>
              <a:gd name="connsiteY531" fmla="*/ 5078812 h 6407421"/>
              <a:gd name="connsiteX532" fmla="*/ 2653024 w 6142647"/>
              <a:gd name="connsiteY532" fmla="*/ 5049209 h 6407421"/>
              <a:gd name="connsiteX533" fmla="*/ 2682627 w 6142647"/>
              <a:gd name="connsiteY533" fmla="*/ 5049209 h 6407421"/>
              <a:gd name="connsiteX534" fmla="*/ 2682627 w 6142647"/>
              <a:gd name="connsiteY534" fmla="*/ 5078812 h 6407421"/>
              <a:gd name="connsiteX535" fmla="*/ 2653024 w 6142647"/>
              <a:gd name="connsiteY535" fmla="*/ 5078812 h 6407421"/>
              <a:gd name="connsiteX536" fmla="*/ 2386827 w 6142647"/>
              <a:gd name="connsiteY536" fmla="*/ 5049209 h 6407421"/>
              <a:gd name="connsiteX537" fmla="*/ 2416430 w 6142647"/>
              <a:gd name="connsiteY537" fmla="*/ 5049209 h 6407421"/>
              <a:gd name="connsiteX538" fmla="*/ 2416430 w 6142647"/>
              <a:gd name="connsiteY538" fmla="*/ 5078812 h 6407421"/>
              <a:gd name="connsiteX539" fmla="*/ 2386827 w 6142647"/>
              <a:gd name="connsiteY539" fmla="*/ 5078812 h 6407421"/>
              <a:gd name="connsiteX540" fmla="*/ 2120630 w 6142647"/>
              <a:gd name="connsiteY540" fmla="*/ 5049209 h 6407421"/>
              <a:gd name="connsiteX541" fmla="*/ 2150233 w 6142647"/>
              <a:gd name="connsiteY541" fmla="*/ 5049209 h 6407421"/>
              <a:gd name="connsiteX542" fmla="*/ 2150233 w 6142647"/>
              <a:gd name="connsiteY542" fmla="*/ 5078812 h 6407421"/>
              <a:gd name="connsiteX543" fmla="*/ 2120630 w 6142647"/>
              <a:gd name="connsiteY543" fmla="*/ 5078812 h 6407421"/>
              <a:gd name="connsiteX544" fmla="*/ 1854540 w 6142647"/>
              <a:gd name="connsiteY544" fmla="*/ 5049209 h 6407421"/>
              <a:gd name="connsiteX545" fmla="*/ 1884143 w 6142647"/>
              <a:gd name="connsiteY545" fmla="*/ 5049209 h 6407421"/>
              <a:gd name="connsiteX546" fmla="*/ 1884143 w 6142647"/>
              <a:gd name="connsiteY546" fmla="*/ 5078812 h 6407421"/>
              <a:gd name="connsiteX547" fmla="*/ 1854540 w 6142647"/>
              <a:gd name="connsiteY547" fmla="*/ 5078812 h 6407421"/>
              <a:gd name="connsiteX548" fmla="*/ 1588343 w 6142647"/>
              <a:gd name="connsiteY548" fmla="*/ 5049209 h 6407421"/>
              <a:gd name="connsiteX549" fmla="*/ 1617945 w 6142647"/>
              <a:gd name="connsiteY549" fmla="*/ 5049209 h 6407421"/>
              <a:gd name="connsiteX550" fmla="*/ 1617945 w 6142647"/>
              <a:gd name="connsiteY550" fmla="*/ 5078812 h 6407421"/>
              <a:gd name="connsiteX551" fmla="*/ 1588343 w 6142647"/>
              <a:gd name="connsiteY551" fmla="*/ 5078812 h 6407421"/>
              <a:gd name="connsiteX552" fmla="*/ 1322254 w 6142647"/>
              <a:gd name="connsiteY552" fmla="*/ 5049209 h 6407421"/>
              <a:gd name="connsiteX553" fmla="*/ 1351857 w 6142647"/>
              <a:gd name="connsiteY553" fmla="*/ 5049209 h 6407421"/>
              <a:gd name="connsiteX554" fmla="*/ 1351857 w 6142647"/>
              <a:gd name="connsiteY554" fmla="*/ 5078812 h 6407421"/>
              <a:gd name="connsiteX555" fmla="*/ 1322254 w 6142647"/>
              <a:gd name="connsiteY555" fmla="*/ 5078812 h 6407421"/>
              <a:gd name="connsiteX556" fmla="*/ 1056057 w 6142647"/>
              <a:gd name="connsiteY556" fmla="*/ 5049209 h 6407421"/>
              <a:gd name="connsiteX557" fmla="*/ 1085660 w 6142647"/>
              <a:gd name="connsiteY557" fmla="*/ 5049209 h 6407421"/>
              <a:gd name="connsiteX558" fmla="*/ 1085660 w 6142647"/>
              <a:gd name="connsiteY558" fmla="*/ 5078812 h 6407421"/>
              <a:gd name="connsiteX559" fmla="*/ 1056057 w 6142647"/>
              <a:gd name="connsiteY559" fmla="*/ 5078812 h 6407421"/>
              <a:gd name="connsiteX560" fmla="*/ 789968 w 6142647"/>
              <a:gd name="connsiteY560" fmla="*/ 5049209 h 6407421"/>
              <a:gd name="connsiteX561" fmla="*/ 819570 w 6142647"/>
              <a:gd name="connsiteY561" fmla="*/ 5049209 h 6407421"/>
              <a:gd name="connsiteX562" fmla="*/ 819570 w 6142647"/>
              <a:gd name="connsiteY562" fmla="*/ 5078812 h 6407421"/>
              <a:gd name="connsiteX563" fmla="*/ 789968 w 6142647"/>
              <a:gd name="connsiteY563" fmla="*/ 5078812 h 6407421"/>
              <a:gd name="connsiteX564" fmla="*/ 523771 w 6142647"/>
              <a:gd name="connsiteY564" fmla="*/ 5049209 h 6407421"/>
              <a:gd name="connsiteX565" fmla="*/ 553373 w 6142647"/>
              <a:gd name="connsiteY565" fmla="*/ 5049209 h 6407421"/>
              <a:gd name="connsiteX566" fmla="*/ 553373 w 6142647"/>
              <a:gd name="connsiteY566" fmla="*/ 5078812 h 6407421"/>
              <a:gd name="connsiteX567" fmla="*/ 523771 w 6142647"/>
              <a:gd name="connsiteY567" fmla="*/ 5078812 h 6407421"/>
              <a:gd name="connsiteX568" fmla="*/ 266197 w 6142647"/>
              <a:gd name="connsiteY568" fmla="*/ 5049209 h 6407421"/>
              <a:gd name="connsiteX569" fmla="*/ 295800 w 6142647"/>
              <a:gd name="connsiteY569" fmla="*/ 5049209 h 6407421"/>
              <a:gd name="connsiteX570" fmla="*/ 295800 w 6142647"/>
              <a:gd name="connsiteY570" fmla="*/ 5078812 h 6407421"/>
              <a:gd name="connsiteX571" fmla="*/ 266197 w 6142647"/>
              <a:gd name="connsiteY571" fmla="*/ 5078812 h 6407421"/>
              <a:gd name="connsiteX572" fmla="*/ 0 w 6142647"/>
              <a:gd name="connsiteY572" fmla="*/ 5049209 h 6407421"/>
              <a:gd name="connsiteX573" fmla="*/ 29602 w 6142647"/>
              <a:gd name="connsiteY573" fmla="*/ 5049209 h 6407421"/>
              <a:gd name="connsiteX574" fmla="*/ 29602 w 6142647"/>
              <a:gd name="connsiteY574" fmla="*/ 5078812 h 6407421"/>
              <a:gd name="connsiteX575" fmla="*/ 0 w 6142647"/>
              <a:gd name="connsiteY575" fmla="*/ 5078812 h 6407421"/>
              <a:gd name="connsiteX576" fmla="*/ 6113045 w 6142647"/>
              <a:gd name="connsiteY576" fmla="*/ 4783444 h 6407421"/>
              <a:gd name="connsiteX577" fmla="*/ 6142647 w 6142647"/>
              <a:gd name="connsiteY577" fmla="*/ 4783444 h 6407421"/>
              <a:gd name="connsiteX578" fmla="*/ 6142647 w 6142647"/>
              <a:gd name="connsiteY578" fmla="*/ 4813046 h 6407421"/>
              <a:gd name="connsiteX579" fmla="*/ 6113045 w 6142647"/>
              <a:gd name="connsiteY579" fmla="*/ 4813046 h 6407421"/>
              <a:gd name="connsiteX580" fmla="*/ 5846848 w 6142647"/>
              <a:gd name="connsiteY580" fmla="*/ 4783444 h 6407421"/>
              <a:gd name="connsiteX581" fmla="*/ 5876450 w 6142647"/>
              <a:gd name="connsiteY581" fmla="*/ 4783444 h 6407421"/>
              <a:gd name="connsiteX582" fmla="*/ 5876450 w 6142647"/>
              <a:gd name="connsiteY582" fmla="*/ 4813046 h 6407421"/>
              <a:gd name="connsiteX583" fmla="*/ 5846848 w 6142647"/>
              <a:gd name="connsiteY583" fmla="*/ 4813046 h 6407421"/>
              <a:gd name="connsiteX584" fmla="*/ 5580759 w 6142647"/>
              <a:gd name="connsiteY584" fmla="*/ 4783444 h 6407421"/>
              <a:gd name="connsiteX585" fmla="*/ 5610361 w 6142647"/>
              <a:gd name="connsiteY585" fmla="*/ 4783444 h 6407421"/>
              <a:gd name="connsiteX586" fmla="*/ 5610361 w 6142647"/>
              <a:gd name="connsiteY586" fmla="*/ 4813046 h 6407421"/>
              <a:gd name="connsiteX587" fmla="*/ 5580759 w 6142647"/>
              <a:gd name="connsiteY587" fmla="*/ 4813046 h 6407421"/>
              <a:gd name="connsiteX588" fmla="*/ 5314562 w 6142647"/>
              <a:gd name="connsiteY588" fmla="*/ 4783444 h 6407421"/>
              <a:gd name="connsiteX589" fmla="*/ 5344164 w 6142647"/>
              <a:gd name="connsiteY589" fmla="*/ 4783444 h 6407421"/>
              <a:gd name="connsiteX590" fmla="*/ 5344164 w 6142647"/>
              <a:gd name="connsiteY590" fmla="*/ 4813046 h 6407421"/>
              <a:gd name="connsiteX591" fmla="*/ 5314562 w 6142647"/>
              <a:gd name="connsiteY591" fmla="*/ 4813046 h 6407421"/>
              <a:gd name="connsiteX592" fmla="*/ 5048365 w 6142647"/>
              <a:gd name="connsiteY592" fmla="*/ 4783444 h 6407421"/>
              <a:gd name="connsiteX593" fmla="*/ 5078075 w 6142647"/>
              <a:gd name="connsiteY593" fmla="*/ 4783444 h 6407421"/>
              <a:gd name="connsiteX594" fmla="*/ 5078075 w 6142647"/>
              <a:gd name="connsiteY594" fmla="*/ 4813046 h 6407421"/>
              <a:gd name="connsiteX595" fmla="*/ 5048365 w 6142647"/>
              <a:gd name="connsiteY595" fmla="*/ 4813046 h 6407421"/>
              <a:gd name="connsiteX596" fmla="*/ 4782276 w 6142647"/>
              <a:gd name="connsiteY596" fmla="*/ 4783444 h 6407421"/>
              <a:gd name="connsiteX597" fmla="*/ 4811879 w 6142647"/>
              <a:gd name="connsiteY597" fmla="*/ 4783444 h 6407421"/>
              <a:gd name="connsiteX598" fmla="*/ 4811879 w 6142647"/>
              <a:gd name="connsiteY598" fmla="*/ 4813046 h 6407421"/>
              <a:gd name="connsiteX599" fmla="*/ 4782276 w 6142647"/>
              <a:gd name="connsiteY599" fmla="*/ 4813046 h 6407421"/>
              <a:gd name="connsiteX600" fmla="*/ 4516079 w 6142647"/>
              <a:gd name="connsiteY600" fmla="*/ 4783444 h 6407421"/>
              <a:gd name="connsiteX601" fmla="*/ 4545681 w 6142647"/>
              <a:gd name="connsiteY601" fmla="*/ 4783444 h 6407421"/>
              <a:gd name="connsiteX602" fmla="*/ 4545681 w 6142647"/>
              <a:gd name="connsiteY602" fmla="*/ 4813046 h 6407421"/>
              <a:gd name="connsiteX603" fmla="*/ 4516079 w 6142647"/>
              <a:gd name="connsiteY603" fmla="*/ 4813046 h 6407421"/>
              <a:gd name="connsiteX604" fmla="*/ 4249990 w 6142647"/>
              <a:gd name="connsiteY604" fmla="*/ 4783444 h 6407421"/>
              <a:gd name="connsiteX605" fmla="*/ 4279592 w 6142647"/>
              <a:gd name="connsiteY605" fmla="*/ 4783444 h 6407421"/>
              <a:gd name="connsiteX606" fmla="*/ 4279592 w 6142647"/>
              <a:gd name="connsiteY606" fmla="*/ 4813046 h 6407421"/>
              <a:gd name="connsiteX607" fmla="*/ 4249990 w 6142647"/>
              <a:gd name="connsiteY607" fmla="*/ 4813046 h 6407421"/>
              <a:gd name="connsiteX608" fmla="*/ 3983793 w 6142647"/>
              <a:gd name="connsiteY608" fmla="*/ 4783444 h 6407421"/>
              <a:gd name="connsiteX609" fmla="*/ 4013396 w 6142647"/>
              <a:gd name="connsiteY609" fmla="*/ 4783444 h 6407421"/>
              <a:gd name="connsiteX610" fmla="*/ 4013396 w 6142647"/>
              <a:gd name="connsiteY610" fmla="*/ 4813046 h 6407421"/>
              <a:gd name="connsiteX611" fmla="*/ 3983793 w 6142647"/>
              <a:gd name="connsiteY611" fmla="*/ 4813046 h 6407421"/>
              <a:gd name="connsiteX612" fmla="*/ 3717704 w 6142647"/>
              <a:gd name="connsiteY612" fmla="*/ 4783444 h 6407421"/>
              <a:gd name="connsiteX613" fmla="*/ 3747307 w 6142647"/>
              <a:gd name="connsiteY613" fmla="*/ 4783444 h 6407421"/>
              <a:gd name="connsiteX614" fmla="*/ 3747307 w 6142647"/>
              <a:gd name="connsiteY614" fmla="*/ 4813046 h 6407421"/>
              <a:gd name="connsiteX615" fmla="*/ 3717704 w 6142647"/>
              <a:gd name="connsiteY615" fmla="*/ 4813046 h 6407421"/>
              <a:gd name="connsiteX616" fmla="*/ 3451507 w 6142647"/>
              <a:gd name="connsiteY616" fmla="*/ 4783444 h 6407421"/>
              <a:gd name="connsiteX617" fmla="*/ 3481109 w 6142647"/>
              <a:gd name="connsiteY617" fmla="*/ 4783444 h 6407421"/>
              <a:gd name="connsiteX618" fmla="*/ 3481109 w 6142647"/>
              <a:gd name="connsiteY618" fmla="*/ 4813046 h 6407421"/>
              <a:gd name="connsiteX619" fmla="*/ 3451507 w 6142647"/>
              <a:gd name="connsiteY619" fmla="*/ 4813046 h 6407421"/>
              <a:gd name="connsiteX620" fmla="*/ 3185310 w 6142647"/>
              <a:gd name="connsiteY620" fmla="*/ 4783444 h 6407421"/>
              <a:gd name="connsiteX621" fmla="*/ 3214913 w 6142647"/>
              <a:gd name="connsiteY621" fmla="*/ 4783444 h 6407421"/>
              <a:gd name="connsiteX622" fmla="*/ 3214913 w 6142647"/>
              <a:gd name="connsiteY622" fmla="*/ 4813046 h 6407421"/>
              <a:gd name="connsiteX623" fmla="*/ 3185310 w 6142647"/>
              <a:gd name="connsiteY623" fmla="*/ 4813046 h 6407421"/>
              <a:gd name="connsiteX624" fmla="*/ 2919113 w 6142647"/>
              <a:gd name="connsiteY624" fmla="*/ 4783444 h 6407421"/>
              <a:gd name="connsiteX625" fmla="*/ 2948715 w 6142647"/>
              <a:gd name="connsiteY625" fmla="*/ 4783444 h 6407421"/>
              <a:gd name="connsiteX626" fmla="*/ 2948715 w 6142647"/>
              <a:gd name="connsiteY626" fmla="*/ 4813046 h 6407421"/>
              <a:gd name="connsiteX627" fmla="*/ 2919113 w 6142647"/>
              <a:gd name="connsiteY627" fmla="*/ 4813046 h 6407421"/>
              <a:gd name="connsiteX628" fmla="*/ 2653024 w 6142647"/>
              <a:gd name="connsiteY628" fmla="*/ 4783444 h 6407421"/>
              <a:gd name="connsiteX629" fmla="*/ 2682627 w 6142647"/>
              <a:gd name="connsiteY629" fmla="*/ 4783444 h 6407421"/>
              <a:gd name="connsiteX630" fmla="*/ 2682627 w 6142647"/>
              <a:gd name="connsiteY630" fmla="*/ 4813046 h 6407421"/>
              <a:gd name="connsiteX631" fmla="*/ 2653024 w 6142647"/>
              <a:gd name="connsiteY631" fmla="*/ 4813046 h 6407421"/>
              <a:gd name="connsiteX632" fmla="*/ 2386827 w 6142647"/>
              <a:gd name="connsiteY632" fmla="*/ 4783444 h 6407421"/>
              <a:gd name="connsiteX633" fmla="*/ 2416430 w 6142647"/>
              <a:gd name="connsiteY633" fmla="*/ 4783444 h 6407421"/>
              <a:gd name="connsiteX634" fmla="*/ 2416430 w 6142647"/>
              <a:gd name="connsiteY634" fmla="*/ 4813046 h 6407421"/>
              <a:gd name="connsiteX635" fmla="*/ 2386827 w 6142647"/>
              <a:gd name="connsiteY635" fmla="*/ 4813046 h 6407421"/>
              <a:gd name="connsiteX636" fmla="*/ 2120630 w 6142647"/>
              <a:gd name="connsiteY636" fmla="*/ 4783444 h 6407421"/>
              <a:gd name="connsiteX637" fmla="*/ 2150233 w 6142647"/>
              <a:gd name="connsiteY637" fmla="*/ 4783444 h 6407421"/>
              <a:gd name="connsiteX638" fmla="*/ 2150233 w 6142647"/>
              <a:gd name="connsiteY638" fmla="*/ 4813046 h 6407421"/>
              <a:gd name="connsiteX639" fmla="*/ 2120630 w 6142647"/>
              <a:gd name="connsiteY639" fmla="*/ 4813046 h 6407421"/>
              <a:gd name="connsiteX640" fmla="*/ 1854540 w 6142647"/>
              <a:gd name="connsiteY640" fmla="*/ 4783444 h 6407421"/>
              <a:gd name="connsiteX641" fmla="*/ 1884143 w 6142647"/>
              <a:gd name="connsiteY641" fmla="*/ 4783444 h 6407421"/>
              <a:gd name="connsiteX642" fmla="*/ 1884143 w 6142647"/>
              <a:gd name="connsiteY642" fmla="*/ 4813046 h 6407421"/>
              <a:gd name="connsiteX643" fmla="*/ 1854540 w 6142647"/>
              <a:gd name="connsiteY643" fmla="*/ 4813046 h 6407421"/>
              <a:gd name="connsiteX644" fmla="*/ 1588343 w 6142647"/>
              <a:gd name="connsiteY644" fmla="*/ 4783444 h 6407421"/>
              <a:gd name="connsiteX645" fmla="*/ 1617945 w 6142647"/>
              <a:gd name="connsiteY645" fmla="*/ 4783444 h 6407421"/>
              <a:gd name="connsiteX646" fmla="*/ 1617945 w 6142647"/>
              <a:gd name="connsiteY646" fmla="*/ 4813046 h 6407421"/>
              <a:gd name="connsiteX647" fmla="*/ 1588343 w 6142647"/>
              <a:gd name="connsiteY647" fmla="*/ 4813046 h 6407421"/>
              <a:gd name="connsiteX648" fmla="*/ 1322254 w 6142647"/>
              <a:gd name="connsiteY648" fmla="*/ 4783444 h 6407421"/>
              <a:gd name="connsiteX649" fmla="*/ 1351857 w 6142647"/>
              <a:gd name="connsiteY649" fmla="*/ 4783444 h 6407421"/>
              <a:gd name="connsiteX650" fmla="*/ 1351857 w 6142647"/>
              <a:gd name="connsiteY650" fmla="*/ 4813046 h 6407421"/>
              <a:gd name="connsiteX651" fmla="*/ 1322254 w 6142647"/>
              <a:gd name="connsiteY651" fmla="*/ 4813046 h 6407421"/>
              <a:gd name="connsiteX652" fmla="*/ 1056057 w 6142647"/>
              <a:gd name="connsiteY652" fmla="*/ 4783444 h 6407421"/>
              <a:gd name="connsiteX653" fmla="*/ 1085660 w 6142647"/>
              <a:gd name="connsiteY653" fmla="*/ 4783444 h 6407421"/>
              <a:gd name="connsiteX654" fmla="*/ 1085660 w 6142647"/>
              <a:gd name="connsiteY654" fmla="*/ 4813046 h 6407421"/>
              <a:gd name="connsiteX655" fmla="*/ 1056057 w 6142647"/>
              <a:gd name="connsiteY655" fmla="*/ 4813046 h 6407421"/>
              <a:gd name="connsiteX656" fmla="*/ 789968 w 6142647"/>
              <a:gd name="connsiteY656" fmla="*/ 4783444 h 6407421"/>
              <a:gd name="connsiteX657" fmla="*/ 819570 w 6142647"/>
              <a:gd name="connsiteY657" fmla="*/ 4783444 h 6407421"/>
              <a:gd name="connsiteX658" fmla="*/ 819570 w 6142647"/>
              <a:gd name="connsiteY658" fmla="*/ 4813046 h 6407421"/>
              <a:gd name="connsiteX659" fmla="*/ 789968 w 6142647"/>
              <a:gd name="connsiteY659" fmla="*/ 4813046 h 6407421"/>
              <a:gd name="connsiteX660" fmla="*/ 523771 w 6142647"/>
              <a:gd name="connsiteY660" fmla="*/ 4783444 h 6407421"/>
              <a:gd name="connsiteX661" fmla="*/ 553373 w 6142647"/>
              <a:gd name="connsiteY661" fmla="*/ 4783444 h 6407421"/>
              <a:gd name="connsiteX662" fmla="*/ 553373 w 6142647"/>
              <a:gd name="connsiteY662" fmla="*/ 4813046 h 6407421"/>
              <a:gd name="connsiteX663" fmla="*/ 523771 w 6142647"/>
              <a:gd name="connsiteY663" fmla="*/ 4813046 h 6407421"/>
              <a:gd name="connsiteX664" fmla="*/ 266197 w 6142647"/>
              <a:gd name="connsiteY664" fmla="*/ 4783444 h 6407421"/>
              <a:gd name="connsiteX665" fmla="*/ 295800 w 6142647"/>
              <a:gd name="connsiteY665" fmla="*/ 4783444 h 6407421"/>
              <a:gd name="connsiteX666" fmla="*/ 295800 w 6142647"/>
              <a:gd name="connsiteY666" fmla="*/ 4813046 h 6407421"/>
              <a:gd name="connsiteX667" fmla="*/ 266197 w 6142647"/>
              <a:gd name="connsiteY667" fmla="*/ 4813046 h 6407421"/>
              <a:gd name="connsiteX668" fmla="*/ 0 w 6142647"/>
              <a:gd name="connsiteY668" fmla="*/ 4783444 h 6407421"/>
              <a:gd name="connsiteX669" fmla="*/ 29602 w 6142647"/>
              <a:gd name="connsiteY669" fmla="*/ 4783444 h 6407421"/>
              <a:gd name="connsiteX670" fmla="*/ 29602 w 6142647"/>
              <a:gd name="connsiteY670" fmla="*/ 4813046 h 6407421"/>
              <a:gd name="connsiteX671" fmla="*/ 0 w 6142647"/>
              <a:gd name="connsiteY671" fmla="*/ 4813046 h 6407421"/>
              <a:gd name="connsiteX672" fmla="*/ 6113045 w 6142647"/>
              <a:gd name="connsiteY672" fmla="*/ 4517679 h 6407421"/>
              <a:gd name="connsiteX673" fmla="*/ 6142647 w 6142647"/>
              <a:gd name="connsiteY673" fmla="*/ 4517679 h 6407421"/>
              <a:gd name="connsiteX674" fmla="*/ 6142647 w 6142647"/>
              <a:gd name="connsiteY674" fmla="*/ 4547281 h 6407421"/>
              <a:gd name="connsiteX675" fmla="*/ 6113045 w 6142647"/>
              <a:gd name="connsiteY675" fmla="*/ 4547281 h 6407421"/>
              <a:gd name="connsiteX676" fmla="*/ 5846848 w 6142647"/>
              <a:gd name="connsiteY676" fmla="*/ 4517679 h 6407421"/>
              <a:gd name="connsiteX677" fmla="*/ 5876450 w 6142647"/>
              <a:gd name="connsiteY677" fmla="*/ 4517679 h 6407421"/>
              <a:gd name="connsiteX678" fmla="*/ 5876450 w 6142647"/>
              <a:gd name="connsiteY678" fmla="*/ 4547281 h 6407421"/>
              <a:gd name="connsiteX679" fmla="*/ 5846848 w 6142647"/>
              <a:gd name="connsiteY679" fmla="*/ 4547281 h 6407421"/>
              <a:gd name="connsiteX680" fmla="*/ 5580759 w 6142647"/>
              <a:gd name="connsiteY680" fmla="*/ 4517679 h 6407421"/>
              <a:gd name="connsiteX681" fmla="*/ 5610361 w 6142647"/>
              <a:gd name="connsiteY681" fmla="*/ 4517679 h 6407421"/>
              <a:gd name="connsiteX682" fmla="*/ 5610361 w 6142647"/>
              <a:gd name="connsiteY682" fmla="*/ 4547281 h 6407421"/>
              <a:gd name="connsiteX683" fmla="*/ 5580759 w 6142647"/>
              <a:gd name="connsiteY683" fmla="*/ 4547281 h 6407421"/>
              <a:gd name="connsiteX684" fmla="*/ 5314562 w 6142647"/>
              <a:gd name="connsiteY684" fmla="*/ 4517679 h 6407421"/>
              <a:gd name="connsiteX685" fmla="*/ 5344164 w 6142647"/>
              <a:gd name="connsiteY685" fmla="*/ 4517679 h 6407421"/>
              <a:gd name="connsiteX686" fmla="*/ 5344164 w 6142647"/>
              <a:gd name="connsiteY686" fmla="*/ 4547281 h 6407421"/>
              <a:gd name="connsiteX687" fmla="*/ 5314562 w 6142647"/>
              <a:gd name="connsiteY687" fmla="*/ 4547281 h 6407421"/>
              <a:gd name="connsiteX688" fmla="*/ 5048365 w 6142647"/>
              <a:gd name="connsiteY688" fmla="*/ 4517679 h 6407421"/>
              <a:gd name="connsiteX689" fmla="*/ 5078075 w 6142647"/>
              <a:gd name="connsiteY689" fmla="*/ 4517679 h 6407421"/>
              <a:gd name="connsiteX690" fmla="*/ 5078075 w 6142647"/>
              <a:gd name="connsiteY690" fmla="*/ 4547281 h 6407421"/>
              <a:gd name="connsiteX691" fmla="*/ 5048365 w 6142647"/>
              <a:gd name="connsiteY691" fmla="*/ 4547281 h 6407421"/>
              <a:gd name="connsiteX692" fmla="*/ 4782276 w 6142647"/>
              <a:gd name="connsiteY692" fmla="*/ 4517679 h 6407421"/>
              <a:gd name="connsiteX693" fmla="*/ 4811879 w 6142647"/>
              <a:gd name="connsiteY693" fmla="*/ 4517679 h 6407421"/>
              <a:gd name="connsiteX694" fmla="*/ 4811879 w 6142647"/>
              <a:gd name="connsiteY694" fmla="*/ 4547281 h 6407421"/>
              <a:gd name="connsiteX695" fmla="*/ 4782276 w 6142647"/>
              <a:gd name="connsiteY695" fmla="*/ 4547281 h 6407421"/>
              <a:gd name="connsiteX696" fmla="*/ 4516079 w 6142647"/>
              <a:gd name="connsiteY696" fmla="*/ 4517679 h 6407421"/>
              <a:gd name="connsiteX697" fmla="*/ 4545681 w 6142647"/>
              <a:gd name="connsiteY697" fmla="*/ 4517679 h 6407421"/>
              <a:gd name="connsiteX698" fmla="*/ 4545681 w 6142647"/>
              <a:gd name="connsiteY698" fmla="*/ 4547281 h 6407421"/>
              <a:gd name="connsiteX699" fmla="*/ 4516079 w 6142647"/>
              <a:gd name="connsiteY699" fmla="*/ 4547281 h 6407421"/>
              <a:gd name="connsiteX700" fmla="*/ 4249990 w 6142647"/>
              <a:gd name="connsiteY700" fmla="*/ 4517679 h 6407421"/>
              <a:gd name="connsiteX701" fmla="*/ 4279592 w 6142647"/>
              <a:gd name="connsiteY701" fmla="*/ 4517679 h 6407421"/>
              <a:gd name="connsiteX702" fmla="*/ 4279592 w 6142647"/>
              <a:gd name="connsiteY702" fmla="*/ 4547281 h 6407421"/>
              <a:gd name="connsiteX703" fmla="*/ 4249990 w 6142647"/>
              <a:gd name="connsiteY703" fmla="*/ 4547281 h 6407421"/>
              <a:gd name="connsiteX704" fmla="*/ 3983793 w 6142647"/>
              <a:gd name="connsiteY704" fmla="*/ 4517679 h 6407421"/>
              <a:gd name="connsiteX705" fmla="*/ 4013396 w 6142647"/>
              <a:gd name="connsiteY705" fmla="*/ 4517679 h 6407421"/>
              <a:gd name="connsiteX706" fmla="*/ 4013396 w 6142647"/>
              <a:gd name="connsiteY706" fmla="*/ 4547281 h 6407421"/>
              <a:gd name="connsiteX707" fmla="*/ 3983793 w 6142647"/>
              <a:gd name="connsiteY707" fmla="*/ 4547281 h 6407421"/>
              <a:gd name="connsiteX708" fmla="*/ 3717704 w 6142647"/>
              <a:gd name="connsiteY708" fmla="*/ 4517679 h 6407421"/>
              <a:gd name="connsiteX709" fmla="*/ 3747307 w 6142647"/>
              <a:gd name="connsiteY709" fmla="*/ 4517679 h 6407421"/>
              <a:gd name="connsiteX710" fmla="*/ 3747307 w 6142647"/>
              <a:gd name="connsiteY710" fmla="*/ 4547281 h 6407421"/>
              <a:gd name="connsiteX711" fmla="*/ 3717704 w 6142647"/>
              <a:gd name="connsiteY711" fmla="*/ 4547281 h 6407421"/>
              <a:gd name="connsiteX712" fmla="*/ 3451507 w 6142647"/>
              <a:gd name="connsiteY712" fmla="*/ 4517679 h 6407421"/>
              <a:gd name="connsiteX713" fmla="*/ 3481109 w 6142647"/>
              <a:gd name="connsiteY713" fmla="*/ 4517679 h 6407421"/>
              <a:gd name="connsiteX714" fmla="*/ 3481109 w 6142647"/>
              <a:gd name="connsiteY714" fmla="*/ 4547281 h 6407421"/>
              <a:gd name="connsiteX715" fmla="*/ 3451507 w 6142647"/>
              <a:gd name="connsiteY715" fmla="*/ 4547281 h 6407421"/>
              <a:gd name="connsiteX716" fmla="*/ 3185310 w 6142647"/>
              <a:gd name="connsiteY716" fmla="*/ 4517679 h 6407421"/>
              <a:gd name="connsiteX717" fmla="*/ 3214913 w 6142647"/>
              <a:gd name="connsiteY717" fmla="*/ 4517679 h 6407421"/>
              <a:gd name="connsiteX718" fmla="*/ 3214913 w 6142647"/>
              <a:gd name="connsiteY718" fmla="*/ 4547281 h 6407421"/>
              <a:gd name="connsiteX719" fmla="*/ 3185310 w 6142647"/>
              <a:gd name="connsiteY719" fmla="*/ 4547281 h 6407421"/>
              <a:gd name="connsiteX720" fmla="*/ 2919113 w 6142647"/>
              <a:gd name="connsiteY720" fmla="*/ 4517679 h 6407421"/>
              <a:gd name="connsiteX721" fmla="*/ 2948715 w 6142647"/>
              <a:gd name="connsiteY721" fmla="*/ 4517679 h 6407421"/>
              <a:gd name="connsiteX722" fmla="*/ 2948715 w 6142647"/>
              <a:gd name="connsiteY722" fmla="*/ 4547281 h 6407421"/>
              <a:gd name="connsiteX723" fmla="*/ 2919113 w 6142647"/>
              <a:gd name="connsiteY723" fmla="*/ 4547281 h 6407421"/>
              <a:gd name="connsiteX724" fmla="*/ 2653024 w 6142647"/>
              <a:gd name="connsiteY724" fmla="*/ 4517679 h 6407421"/>
              <a:gd name="connsiteX725" fmla="*/ 2682627 w 6142647"/>
              <a:gd name="connsiteY725" fmla="*/ 4517679 h 6407421"/>
              <a:gd name="connsiteX726" fmla="*/ 2682627 w 6142647"/>
              <a:gd name="connsiteY726" fmla="*/ 4547281 h 6407421"/>
              <a:gd name="connsiteX727" fmla="*/ 2653024 w 6142647"/>
              <a:gd name="connsiteY727" fmla="*/ 4547281 h 6407421"/>
              <a:gd name="connsiteX728" fmla="*/ 2386827 w 6142647"/>
              <a:gd name="connsiteY728" fmla="*/ 4517679 h 6407421"/>
              <a:gd name="connsiteX729" fmla="*/ 2416430 w 6142647"/>
              <a:gd name="connsiteY729" fmla="*/ 4517679 h 6407421"/>
              <a:gd name="connsiteX730" fmla="*/ 2416430 w 6142647"/>
              <a:gd name="connsiteY730" fmla="*/ 4547281 h 6407421"/>
              <a:gd name="connsiteX731" fmla="*/ 2386827 w 6142647"/>
              <a:gd name="connsiteY731" fmla="*/ 4547281 h 6407421"/>
              <a:gd name="connsiteX732" fmla="*/ 2120630 w 6142647"/>
              <a:gd name="connsiteY732" fmla="*/ 4517679 h 6407421"/>
              <a:gd name="connsiteX733" fmla="*/ 2150233 w 6142647"/>
              <a:gd name="connsiteY733" fmla="*/ 4517679 h 6407421"/>
              <a:gd name="connsiteX734" fmla="*/ 2150233 w 6142647"/>
              <a:gd name="connsiteY734" fmla="*/ 4547281 h 6407421"/>
              <a:gd name="connsiteX735" fmla="*/ 2120630 w 6142647"/>
              <a:gd name="connsiteY735" fmla="*/ 4547281 h 6407421"/>
              <a:gd name="connsiteX736" fmla="*/ 1854540 w 6142647"/>
              <a:gd name="connsiteY736" fmla="*/ 4517679 h 6407421"/>
              <a:gd name="connsiteX737" fmla="*/ 1884143 w 6142647"/>
              <a:gd name="connsiteY737" fmla="*/ 4517679 h 6407421"/>
              <a:gd name="connsiteX738" fmla="*/ 1884143 w 6142647"/>
              <a:gd name="connsiteY738" fmla="*/ 4547281 h 6407421"/>
              <a:gd name="connsiteX739" fmla="*/ 1854540 w 6142647"/>
              <a:gd name="connsiteY739" fmla="*/ 4547281 h 6407421"/>
              <a:gd name="connsiteX740" fmla="*/ 1588343 w 6142647"/>
              <a:gd name="connsiteY740" fmla="*/ 4517679 h 6407421"/>
              <a:gd name="connsiteX741" fmla="*/ 1617945 w 6142647"/>
              <a:gd name="connsiteY741" fmla="*/ 4517679 h 6407421"/>
              <a:gd name="connsiteX742" fmla="*/ 1617945 w 6142647"/>
              <a:gd name="connsiteY742" fmla="*/ 4547281 h 6407421"/>
              <a:gd name="connsiteX743" fmla="*/ 1588343 w 6142647"/>
              <a:gd name="connsiteY743" fmla="*/ 4547281 h 6407421"/>
              <a:gd name="connsiteX744" fmla="*/ 1322254 w 6142647"/>
              <a:gd name="connsiteY744" fmla="*/ 4517679 h 6407421"/>
              <a:gd name="connsiteX745" fmla="*/ 1351857 w 6142647"/>
              <a:gd name="connsiteY745" fmla="*/ 4517679 h 6407421"/>
              <a:gd name="connsiteX746" fmla="*/ 1351857 w 6142647"/>
              <a:gd name="connsiteY746" fmla="*/ 4547281 h 6407421"/>
              <a:gd name="connsiteX747" fmla="*/ 1322254 w 6142647"/>
              <a:gd name="connsiteY747" fmla="*/ 4547281 h 6407421"/>
              <a:gd name="connsiteX748" fmla="*/ 1056057 w 6142647"/>
              <a:gd name="connsiteY748" fmla="*/ 4517679 h 6407421"/>
              <a:gd name="connsiteX749" fmla="*/ 1085660 w 6142647"/>
              <a:gd name="connsiteY749" fmla="*/ 4517679 h 6407421"/>
              <a:gd name="connsiteX750" fmla="*/ 1085660 w 6142647"/>
              <a:gd name="connsiteY750" fmla="*/ 4547281 h 6407421"/>
              <a:gd name="connsiteX751" fmla="*/ 1056057 w 6142647"/>
              <a:gd name="connsiteY751" fmla="*/ 4547281 h 6407421"/>
              <a:gd name="connsiteX752" fmla="*/ 789968 w 6142647"/>
              <a:gd name="connsiteY752" fmla="*/ 4517679 h 6407421"/>
              <a:gd name="connsiteX753" fmla="*/ 819570 w 6142647"/>
              <a:gd name="connsiteY753" fmla="*/ 4517679 h 6407421"/>
              <a:gd name="connsiteX754" fmla="*/ 819570 w 6142647"/>
              <a:gd name="connsiteY754" fmla="*/ 4547281 h 6407421"/>
              <a:gd name="connsiteX755" fmla="*/ 789968 w 6142647"/>
              <a:gd name="connsiteY755" fmla="*/ 4547281 h 6407421"/>
              <a:gd name="connsiteX756" fmla="*/ 523771 w 6142647"/>
              <a:gd name="connsiteY756" fmla="*/ 4517679 h 6407421"/>
              <a:gd name="connsiteX757" fmla="*/ 553373 w 6142647"/>
              <a:gd name="connsiteY757" fmla="*/ 4517679 h 6407421"/>
              <a:gd name="connsiteX758" fmla="*/ 553373 w 6142647"/>
              <a:gd name="connsiteY758" fmla="*/ 4547281 h 6407421"/>
              <a:gd name="connsiteX759" fmla="*/ 523771 w 6142647"/>
              <a:gd name="connsiteY759" fmla="*/ 4547281 h 6407421"/>
              <a:gd name="connsiteX760" fmla="*/ 266197 w 6142647"/>
              <a:gd name="connsiteY760" fmla="*/ 4517679 h 6407421"/>
              <a:gd name="connsiteX761" fmla="*/ 295800 w 6142647"/>
              <a:gd name="connsiteY761" fmla="*/ 4517679 h 6407421"/>
              <a:gd name="connsiteX762" fmla="*/ 295800 w 6142647"/>
              <a:gd name="connsiteY762" fmla="*/ 4547281 h 6407421"/>
              <a:gd name="connsiteX763" fmla="*/ 266197 w 6142647"/>
              <a:gd name="connsiteY763" fmla="*/ 4547281 h 6407421"/>
              <a:gd name="connsiteX764" fmla="*/ 0 w 6142647"/>
              <a:gd name="connsiteY764" fmla="*/ 4517679 h 6407421"/>
              <a:gd name="connsiteX765" fmla="*/ 29602 w 6142647"/>
              <a:gd name="connsiteY765" fmla="*/ 4517679 h 6407421"/>
              <a:gd name="connsiteX766" fmla="*/ 29602 w 6142647"/>
              <a:gd name="connsiteY766" fmla="*/ 4547281 h 6407421"/>
              <a:gd name="connsiteX767" fmla="*/ 0 w 6142647"/>
              <a:gd name="connsiteY767" fmla="*/ 4547281 h 6407421"/>
              <a:gd name="connsiteX768" fmla="*/ 6113045 w 6142647"/>
              <a:gd name="connsiteY768" fmla="*/ 4252022 h 6407421"/>
              <a:gd name="connsiteX769" fmla="*/ 6142647 w 6142647"/>
              <a:gd name="connsiteY769" fmla="*/ 4252022 h 6407421"/>
              <a:gd name="connsiteX770" fmla="*/ 6142647 w 6142647"/>
              <a:gd name="connsiteY770" fmla="*/ 4281516 h 6407421"/>
              <a:gd name="connsiteX771" fmla="*/ 6113045 w 6142647"/>
              <a:gd name="connsiteY771" fmla="*/ 4281516 h 6407421"/>
              <a:gd name="connsiteX772" fmla="*/ 5846848 w 6142647"/>
              <a:gd name="connsiteY772" fmla="*/ 4252022 h 6407421"/>
              <a:gd name="connsiteX773" fmla="*/ 5876450 w 6142647"/>
              <a:gd name="connsiteY773" fmla="*/ 4252022 h 6407421"/>
              <a:gd name="connsiteX774" fmla="*/ 5876450 w 6142647"/>
              <a:gd name="connsiteY774" fmla="*/ 4281516 h 6407421"/>
              <a:gd name="connsiteX775" fmla="*/ 5846848 w 6142647"/>
              <a:gd name="connsiteY775" fmla="*/ 4281516 h 6407421"/>
              <a:gd name="connsiteX776" fmla="*/ 5580759 w 6142647"/>
              <a:gd name="connsiteY776" fmla="*/ 4252022 h 6407421"/>
              <a:gd name="connsiteX777" fmla="*/ 5610361 w 6142647"/>
              <a:gd name="connsiteY777" fmla="*/ 4252022 h 6407421"/>
              <a:gd name="connsiteX778" fmla="*/ 5610361 w 6142647"/>
              <a:gd name="connsiteY778" fmla="*/ 4281516 h 6407421"/>
              <a:gd name="connsiteX779" fmla="*/ 5580759 w 6142647"/>
              <a:gd name="connsiteY779" fmla="*/ 4281516 h 6407421"/>
              <a:gd name="connsiteX780" fmla="*/ 5314562 w 6142647"/>
              <a:gd name="connsiteY780" fmla="*/ 4252022 h 6407421"/>
              <a:gd name="connsiteX781" fmla="*/ 5344164 w 6142647"/>
              <a:gd name="connsiteY781" fmla="*/ 4252022 h 6407421"/>
              <a:gd name="connsiteX782" fmla="*/ 5344164 w 6142647"/>
              <a:gd name="connsiteY782" fmla="*/ 4281516 h 6407421"/>
              <a:gd name="connsiteX783" fmla="*/ 5314562 w 6142647"/>
              <a:gd name="connsiteY783" fmla="*/ 4281516 h 6407421"/>
              <a:gd name="connsiteX784" fmla="*/ 5048365 w 6142647"/>
              <a:gd name="connsiteY784" fmla="*/ 4252022 h 6407421"/>
              <a:gd name="connsiteX785" fmla="*/ 5078075 w 6142647"/>
              <a:gd name="connsiteY785" fmla="*/ 4252022 h 6407421"/>
              <a:gd name="connsiteX786" fmla="*/ 5078075 w 6142647"/>
              <a:gd name="connsiteY786" fmla="*/ 4281516 h 6407421"/>
              <a:gd name="connsiteX787" fmla="*/ 5048365 w 6142647"/>
              <a:gd name="connsiteY787" fmla="*/ 4281516 h 6407421"/>
              <a:gd name="connsiteX788" fmla="*/ 4782276 w 6142647"/>
              <a:gd name="connsiteY788" fmla="*/ 4252022 h 6407421"/>
              <a:gd name="connsiteX789" fmla="*/ 4811879 w 6142647"/>
              <a:gd name="connsiteY789" fmla="*/ 4252022 h 6407421"/>
              <a:gd name="connsiteX790" fmla="*/ 4811879 w 6142647"/>
              <a:gd name="connsiteY790" fmla="*/ 4281516 h 6407421"/>
              <a:gd name="connsiteX791" fmla="*/ 4782276 w 6142647"/>
              <a:gd name="connsiteY791" fmla="*/ 4281516 h 6407421"/>
              <a:gd name="connsiteX792" fmla="*/ 4516079 w 6142647"/>
              <a:gd name="connsiteY792" fmla="*/ 4252022 h 6407421"/>
              <a:gd name="connsiteX793" fmla="*/ 4545681 w 6142647"/>
              <a:gd name="connsiteY793" fmla="*/ 4252022 h 6407421"/>
              <a:gd name="connsiteX794" fmla="*/ 4545681 w 6142647"/>
              <a:gd name="connsiteY794" fmla="*/ 4281516 h 6407421"/>
              <a:gd name="connsiteX795" fmla="*/ 4516079 w 6142647"/>
              <a:gd name="connsiteY795" fmla="*/ 4281516 h 6407421"/>
              <a:gd name="connsiteX796" fmla="*/ 4249990 w 6142647"/>
              <a:gd name="connsiteY796" fmla="*/ 4252022 h 6407421"/>
              <a:gd name="connsiteX797" fmla="*/ 4279592 w 6142647"/>
              <a:gd name="connsiteY797" fmla="*/ 4252022 h 6407421"/>
              <a:gd name="connsiteX798" fmla="*/ 4279592 w 6142647"/>
              <a:gd name="connsiteY798" fmla="*/ 4281516 h 6407421"/>
              <a:gd name="connsiteX799" fmla="*/ 4249990 w 6142647"/>
              <a:gd name="connsiteY799" fmla="*/ 4281516 h 6407421"/>
              <a:gd name="connsiteX800" fmla="*/ 3983793 w 6142647"/>
              <a:gd name="connsiteY800" fmla="*/ 4252022 h 6407421"/>
              <a:gd name="connsiteX801" fmla="*/ 4013396 w 6142647"/>
              <a:gd name="connsiteY801" fmla="*/ 4252022 h 6407421"/>
              <a:gd name="connsiteX802" fmla="*/ 4013396 w 6142647"/>
              <a:gd name="connsiteY802" fmla="*/ 4281516 h 6407421"/>
              <a:gd name="connsiteX803" fmla="*/ 3983793 w 6142647"/>
              <a:gd name="connsiteY803" fmla="*/ 4281516 h 6407421"/>
              <a:gd name="connsiteX804" fmla="*/ 3717704 w 6142647"/>
              <a:gd name="connsiteY804" fmla="*/ 4252022 h 6407421"/>
              <a:gd name="connsiteX805" fmla="*/ 3747307 w 6142647"/>
              <a:gd name="connsiteY805" fmla="*/ 4252022 h 6407421"/>
              <a:gd name="connsiteX806" fmla="*/ 3747307 w 6142647"/>
              <a:gd name="connsiteY806" fmla="*/ 4281516 h 6407421"/>
              <a:gd name="connsiteX807" fmla="*/ 3717704 w 6142647"/>
              <a:gd name="connsiteY807" fmla="*/ 4281516 h 6407421"/>
              <a:gd name="connsiteX808" fmla="*/ 3451507 w 6142647"/>
              <a:gd name="connsiteY808" fmla="*/ 4252022 h 6407421"/>
              <a:gd name="connsiteX809" fmla="*/ 3481109 w 6142647"/>
              <a:gd name="connsiteY809" fmla="*/ 4252022 h 6407421"/>
              <a:gd name="connsiteX810" fmla="*/ 3481109 w 6142647"/>
              <a:gd name="connsiteY810" fmla="*/ 4281516 h 6407421"/>
              <a:gd name="connsiteX811" fmla="*/ 3451507 w 6142647"/>
              <a:gd name="connsiteY811" fmla="*/ 4281516 h 6407421"/>
              <a:gd name="connsiteX812" fmla="*/ 3185310 w 6142647"/>
              <a:gd name="connsiteY812" fmla="*/ 4252022 h 6407421"/>
              <a:gd name="connsiteX813" fmla="*/ 3214913 w 6142647"/>
              <a:gd name="connsiteY813" fmla="*/ 4252022 h 6407421"/>
              <a:gd name="connsiteX814" fmla="*/ 3214913 w 6142647"/>
              <a:gd name="connsiteY814" fmla="*/ 4281516 h 6407421"/>
              <a:gd name="connsiteX815" fmla="*/ 3185310 w 6142647"/>
              <a:gd name="connsiteY815" fmla="*/ 4281516 h 6407421"/>
              <a:gd name="connsiteX816" fmla="*/ 2919113 w 6142647"/>
              <a:gd name="connsiteY816" fmla="*/ 4252022 h 6407421"/>
              <a:gd name="connsiteX817" fmla="*/ 2948715 w 6142647"/>
              <a:gd name="connsiteY817" fmla="*/ 4252022 h 6407421"/>
              <a:gd name="connsiteX818" fmla="*/ 2948715 w 6142647"/>
              <a:gd name="connsiteY818" fmla="*/ 4281516 h 6407421"/>
              <a:gd name="connsiteX819" fmla="*/ 2919113 w 6142647"/>
              <a:gd name="connsiteY819" fmla="*/ 4281516 h 6407421"/>
              <a:gd name="connsiteX820" fmla="*/ 2653024 w 6142647"/>
              <a:gd name="connsiteY820" fmla="*/ 4252022 h 6407421"/>
              <a:gd name="connsiteX821" fmla="*/ 2682627 w 6142647"/>
              <a:gd name="connsiteY821" fmla="*/ 4252022 h 6407421"/>
              <a:gd name="connsiteX822" fmla="*/ 2682627 w 6142647"/>
              <a:gd name="connsiteY822" fmla="*/ 4281516 h 6407421"/>
              <a:gd name="connsiteX823" fmla="*/ 2653024 w 6142647"/>
              <a:gd name="connsiteY823" fmla="*/ 4281516 h 6407421"/>
              <a:gd name="connsiteX824" fmla="*/ 2386827 w 6142647"/>
              <a:gd name="connsiteY824" fmla="*/ 4252022 h 6407421"/>
              <a:gd name="connsiteX825" fmla="*/ 2416430 w 6142647"/>
              <a:gd name="connsiteY825" fmla="*/ 4252022 h 6407421"/>
              <a:gd name="connsiteX826" fmla="*/ 2416430 w 6142647"/>
              <a:gd name="connsiteY826" fmla="*/ 4281516 h 6407421"/>
              <a:gd name="connsiteX827" fmla="*/ 2386827 w 6142647"/>
              <a:gd name="connsiteY827" fmla="*/ 4281516 h 6407421"/>
              <a:gd name="connsiteX828" fmla="*/ 2120630 w 6142647"/>
              <a:gd name="connsiteY828" fmla="*/ 4252022 h 6407421"/>
              <a:gd name="connsiteX829" fmla="*/ 2150233 w 6142647"/>
              <a:gd name="connsiteY829" fmla="*/ 4252022 h 6407421"/>
              <a:gd name="connsiteX830" fmla="*/ 2150233 w 6142647"/>
              <a:gd name="connsiteY830" fmla="*/ 4281516 h 6407421"/>
              <a:gd name="connsiteX831" fmla="*/ 2120630 w 6142647"/>
              <a:gd name="connsiteY831" fmla="*/ 4281516 h 6407421"/>
              <a:gd name="connsiteX832" fmla="*/ 1854540 w 6142647"/>
              <a:gd name="connsiteY832" fmla="*/ 4252022 h 6407421"/>
              <a:gd name="connsiteX833" fmla="*/ 1884143 w 6142647"/>
              <a:gd name="connsiteY833" fmla="*/ 4252022 h 6407421"/>
              <a:gd name="connsiteX834" fmla="*/ 1884143 w 6142647"/>
              <a:gd name="connsiteY834" fmla="*/ 4281516 h 6407421"/>
              <a:gd name="connsiteX835" fmla="*/ 1854540 w 6142647"/>
              <a:gd name="connsiteY835" fmla="*/ 4281516 h 6407421"/>
              <a:gd name="connsiteX836" fmla="*/ 1588343 w 6142647"/>
              <a:gd name="connsiteY836" fmla="*/ 4252022 h 6407421"/>
              <a:gd name="connsiteX837" fmla="*/ 1617945 w 6142647"/>
              <a:gd name="connsiteY837" fmla="*/ 4252022 h 6407421"/>
              <a:gd name="connsiteX838" fmla="*/ 1617945 w 6142647"/>
              <a:gd name="connsiteY838" fmla="*/ 4281516 h 6407421"/>
              <a:gd name="connsiteX839" fmla="*/ 1588343 w 6142647"/>
              <a:gd name="connsiteY839" fmla="*/ 4281516 h 6407421"/>
              <a:gd name="connsiteX840" fmla="*/ 1322254 w 6142647"/>
              <a:gd name="connsiteY840" fmla="*/ 4252022 h 6407421"/>
              <a:gd name="connsiteX841" fmla="*/ 1351857 w 6142647"/>
              <a:gd name="connsiteY841" fmla="*/ 4252022 h 6407421"/>
              <a:gd name="connsiteX842" fmla="*/ 1351857 w 6142647"/>
              <a:gd name="connsiteY842" fmla="*/ 4281516 h 6407421"/>
              <a:gd name="connsiteX843" fmla="*/ 1322254 w 6142647"/>
              <a:gd name="connsiteY843" fmla="*/ 4281516 h 6407421"/>
              <a:gd name="connsiteX844" fmla="*/ 1056057 w 6142647"/>
              <a:gd name="connsiteY844" fmla="*/ 4252022 h 6407421"/>
              <a:gd name="connsiteX845" fmla="*/ 1085660 w 6142647"/>
              <a:gd name="connsiteY845" fmla="*/ 4252022 h 6407421"/>
              <a:gd name="connsiteX846" fmla="*/ 1085660 w 6142647"/>
              <a:gd name="connsiteY846" fmla="*/ 4281516 h 6407421"/>
              <a:gd name="connsiteX847" fmla="*/ 1056057 w 6142647"/>
              <a:gd name="connsiteY847" fmla="*/ 4281516 h 6407421"/>
              <a:gd name="connsiteX848" fmla="*/ 789968 w 6142647"/>
              <a:gd name="connsiteY848" fmla="*/ 4252022 h 6407421"/>
              <a:gd name="connsiteX849" fmla="*/ 819570 w 6142647"/>
              <a:gd name="connsiteY849" fmla="*/ 4252022 h 6407421"/>
              <a:gd name="connsiteX850" fmla="*/ 819570 w 6142647"/>
              <a:gd name="connsiteY850" fmla="*/ 4281516 h 6407421"/>
              <a:gd name="connsiteX851" fmla="*/ 789968 w 6142647"/>
              <a:gd name="connsiteY851" fmla="*/ 4281516 h 6407421"/>
              <a:gd name="connsiteX852" fmla="*/ 523771 w 6142647"/>
              <a:gd name="connsiteY852" fmla="*/ 4252022 h 6407421"/>
              <a:gd name="connsiteX853" fmla="*/ 553373 w 6142647"/>
              <a:gd name="connsiteY853" fmla="*/ 4252022 h 6407421"/>
              <a:gd name="connsiteX854" fmla="*/ 553373 w 6142647"/>
              <a:gd name="connsiteY854" fmla="*/ 4281516 h 6407421"/>
              <a:gd name="connsiteX855" fmla="*/ 523771 w 6142647"/>
              <a:gd name="connsiteY855" fmla="*/ 4281516 h 6407421"/>
              <a:gd name="connsiteX856" fmla="*/ 266197 w 6142647"/>
              <a:gd name="connsiteY856" fmla="*/ 4252022 h 6407421"/>
              <a:gd name="connsiteX857" fmla="*/ 295800 w 6142647"/>
              <a:gd name="connsiteY857" fmla="*/ 4252022 h 6407421"/>
              <a:gd name="connsiteX858" fmla="*/ 295800 w 6142647"/>
              <a:gd name="connsiteY858" fmla="*/ 4281516 h 6407421"/>
              <a:gd name="connsiteX859" fmla="*/ 266197 w 6142647"/>
              <a:gd name="connsiteY859" fmla="*/ 4281516 h 6407421"/>
              <a:gd name="connsiteX860" fmla="*/ 0 w 6142647"/>
              <a:gd name="connsiteY860" fmla="*/ 4252022 h 6407421"/>
              <a:gd name="connsiteX861" fmla="*/ 29602 w 6142647"/>
              <a:gd name="connsiteY861" fmla="*/ 4252022 h 6407421"/>
              <a:gd name="connsiteX862" fmla="*/ 29602 w 6142647"/>
              <a:gd name="connsiteY862" fmla="*/ 4281516 h 6407421"/>
              <a:gd name="connsiteX863" fmla="*/ 0 w 6142647"/>
              <a:gd name="connsiteY863" fmla="*/ 4281516 h 6407421"/>
              <a:gd name="connsiteX864" fmla="*/ 6113045 w 6142647"/>
              <a:gd name="connsiteY864" fmla="*/ 3986257 h 6407421"/>
              <a:gd name="connsiteX865" fmla="*/ 6142647 w 6142647"/>
              <a:gd name="connsiteY865" fmla="*/ 3986257 h 6407421"/>
              <a:gd name="connsiteX866" fmla="*/ 6142647 w 6142647"/>
              <a:gd name="connsiteY866" fmla="*/ 4015859 h 6407421"/>
              <a:gd name="connsiteX867" fmla="*/ 6113045 w 6142647"/>
              <a:gd name="connsiteY867" fmla="*/ 4015859 h 6407421"/>
              <a:gd name="connsiteX868" fmla="*/ 5846848 w 6142647"/>
              <a:gd name="connsiteY868" fmla="*/ 3986257 h 6407421"/>
              <a:gd name="connsiteX869" fmla="*/ 5876450 w 6142647"/>
              <a:gd name="connsiteY869" fmla="*/ 3986257 h 6407421"/>
              <a:gd name="connsiteX870" fmla="*/ 5876450 w 6142647"/>
              <a:gd name="connsiteY870" fmla="*/ 4015859 h 6407421"/>
              <a:gd name="connsiteX871" fmla="*/ 5846848 w 6142647"/>
              <a:gd name="connsiteY871" fmla="*/ 4015859 h 6407421"/>
              <a:gd name="connsiteX872" fmla="*/ 5580759 w 6142647"/>
              <a:gd name="connsiteY872" fmla="*/ 3986257 h 6407421"/>
              <a:gd name="connsiteX873" fmla="*/ 5610361 w 6142647"/>
              <a:gd name="connsiteY873" fmla="*/ 3986257 h 6407421"/>
              <a:gd name="connsiteX874" fmla="*/ 5610361 w 6142647"/>
              <a:gd name="connsiteY874" fmla="*/ 4015859 h 6407421"/>
              <a:gd name="connsiteX875" fmla="*/ 5580759 w 6142647"/>
              <a:gd name="connsiteY875" fmla="*/ 4015859 h 6407421"/>
              <a:gd name="connsiteX876" fmla="*/ 5314562 w 6142647"/>
              <a:gd name="connsiteY876" fmla="*/ 3986257 h 6407421"/>
              <a:gd name="connsiteX877" fmla="*/ 5344164 w 6142647"/>
              <a:gd name="connsiteY877" fmla="*/ 3986257 h 6407421"/>
              <a:gd name="connsiteX878" fmla="*/ 5344164 w 6142647"/>
              <a:gd name="connsiteY878" fmla="*/ 4015859 h 6407421"/>
              <a:gd name="connsiteX879" fmla="*/ 5314562 w 6142647"/>
              <a:gd name="connsiteY879" fmla="*/ 4015859 h 6407421"/>
              <a:gd name="connsiteX880" fmla="*/ 5048365 w 6142647"/>
              <a:gd name="connsiteY880" fmla="*/ 3986257 h 6407421"/>
              <a:gd name="connsiteX881" fmla="*/ 5078075 w 6142647"/>
              <a:gd name="connsiteY881" fmla="*/ 3986257 h 6407421"/>
              <a:gd name="connsiteX882" fmla="*/ 5078075 w 6142647"/>
              <a:gd name="connsiteY882" fmla="*/ 4015859 h 6407421"/>
              <a:gd name="connsiteX883" fmla="*/ 5048365 w 6142647"/>
              <a:gd name="connsiteY883" fmla="*/ 4015859 h 6407421"/>
              <a:gd name="connsiteX884" fmla="*/ 4782276 w 6142647"/>
              <a:gd name="connsiteY884" fmla="*/ 3986257 h 6407421"/>
              <a:gd name="connsiteX885" fmla="*/ 4811879 w 6142647"/>
              <a:gd name="connsiteY885" fmla="*/ 3986257 h 6407421"/>
              <a:gd name="connsiteX886" fmla="*/ 4811879 w 6142647"/>
              <a:gd name="connsiteY886" fmla="*/ 4015859 h 6407421"/>
              <a:gd name="connsiteX887" fmla="*/ 4782276 w 6142647"/>
              <a:gd name="connsiteY887" fmla="*/ 4015859 h 6407421"/>
              <a:gd name="connsiteX888" fmla="*/ 4516079 w 6142647"/>
              <a:gd name="connsiteY888" fmla="*/ 3986257 h 6407421"/>
              <a:gd name="connsiteX889" fmla="*/ 4545681 w 6142647"/>
              <a:gd name="connsiteY889" fmla="*/ 3986257 h 6407421"/>
              <a:gd name="connsiteX890" fmla="*/ 4545681 w 6142647"/>
              <a:gd name="connsiteY890" fmla="*/ 4015859 h 6407421"/>
              <a:gd name="connsiteX891" fmla="*/ 4516079 w 6142647"/>
              <a:gd name="connsiteY891" fmla="*/ 4015859 h 6407421"/>
              <a:gd name="connsiteX892" fmla="*/ 4249990 w 6142647"/>
              <a:gd name="connsiteY892" fmla="*/ 3986257 h 6407421"/>
              <a:gd name="connsiteX893" fmla="*/ 4279592 w 6142647"/>
              <a:gd name="connsiteY893" fmla="*/ 3986257 h 6407421"/>
              <a:gd name="connsiteX894" fmla="*/ 4279592 w 6142647"/>
              <a:gd name="connsiteY894" fmla="*/ 4015859 h 6407421"/>
              <a:gd name="connsiteX895" fmla="*/ 4249990 w 6142647"/>
              <a:gd name="connsiteY895" fmla="*/ 4015859 h 6407421"/>
              <a:gd name="connsiteX896" fmla="*/ 3983793 w 6142647"/>
              <a:gd name="connsiteY896" fmla="*/ 3986257 h 6407421"/>
              <a:gd name="connsiteX897" fmla="*/ 4013396 w 6142647"/>
              <a:gd name="connsiteY897" fmla="*/ 3986257 h 6407421"/>
              <a:gd name="connsiteX898" fmla="*/ 4013396 w 6142647"/>
              <a:gd name="connsiteY898" fmla="*/ 4015859 h 6407421"/>
              <a:gd name="connsiteX899" fmla="*/ 3983793 w 6142647"/>
              <a:gd name="connsiteY899" fmla="*/ 4015859 h 6407421"/>
              <a:gd name="connsiteX900" fmla="*/ 3717704 w 6142647"/>
              <a:gd name="connsiteY900" fmla="*/ 3986257 h 6407421"/>
              <a:gd name="connsiteX901" fmla="*/ 3747307 w 6142647"/>
              <a:gd name="connsiteY901" fmla="*/ 3986257 h 6407421"/>
              <a:gd name="connsiteX902" fmla="*/ 3747307 w 6142647"/>
              <a:gd name="connsiteY902" fmla="*/ 4015859 h 6407421"/>
              <a:gd name="connsiteX903" fmla="*/ 3717704 w 6142647"/>
              <a:gd name="connsiteY903" fmla="*/ 4015859 h 6407421"/>
              <a:gd name="connsiteX904" fmla="*/ 3451507 w 6142647"/>
              <a:gd name="connsiteY904" fmla="*/ 3986257 h 6407421"/>
              <a:gd name="connsiteX905" fmla="*/ 3481109 w 6142647"/>
              <a:gd name="connsiteY905" fmla="*/ 3986257 h 6407421"/>
              <a:gd name="connsiteX906" fmla="*/ 3481109 w 6142647"/>
              <a:gd name="connsiteY906" fmla="*/ 4015859 h 6407421"/>
              <a:gd name="connsiteX907" fmla="*/ 3451507 w 6142647"/>
              <a:gd name="connsiteY907" fmla="*/ 4015859 h 6407421"/>
              <a:gd name="connsiteX908" fmla="*/ 3185310 w 6142647"/>
              <a:gd name="connsiteY908" fmla="*/ 3986257 h 6407421"/>
              <a:gd name="connsiteX909" fmla="*/ 3214913 w 6142647"/>
              <a:gd name="connsiteY909" fmla="*/ 3986257 h 6407421"/>
              <a:gd name="connsiteX910" fmla="*/ 3214913 w 6142647"/>
              <a:gd name="connsiteY910" fmla="*/ 4015859 h 6407421"/>
              <a:gd name="connsiteX911" fmla="*/ 3185310 w 6142647"/>
              <a:gd name="connsiteY911" fmla="*/ 4015859 h 6407421"/>
              <a:gd name="connsiteX912" fmla="*/ 2919113 w 6142647"/>
              <a:gd name="connsiteY912" fmla="*/ 3986257 h 6407421"/>
              <a:gd name="connsiteX913" fmla="*/ 2948715 w 6142647"/>
              <a:gd name="connsiteY913" fmla="*/ 3986257 h 6407421"/>
              <a:gd name="connsiteX914" fmla="*/ 2948715 w 6142647"/>
              <a:gd name="connsiteY914" fmla="*/ 4015859 h 6407421"/>
              <a:gd name="connsiteX915" fmla="*/ 2919113 w 6142647"/>
              <a:gd name="connsiteY915" fmla="*/ 4015859 h 6407421"/>
              <a:gd name="connsiteX916" fmla="*/ 2653024 w 6142647"/>
              <a:gd name="connsiteY916" fmla="*/ 3986257 h 6407421"/>
              <a:gd name="connsiteX917" fmla="*/ 2682627 w 6142647"/>
              <a:gd name="connsiteY917" fmla="*/ 3986257 h 6407421"/>
              <a:gd name="connsiteX918" fmla="*/ 2682627 w 6142647"/>
              <a:gd name="connsiteY918" fmla="*/ 4015859 h 6407421"/>
              <a:gd name="connsiteX919" fmla="*/ 2653024 w 6142647"/>
              <a:gd name="connsiteY919" fmla="*/ 4015859 h 6407421"/>
              <a:gd name="connsiteX920" fmla="*/ 2386827 w 6142647"/>
              <a:gd name="connsiteY920" fmla="*/ 3986257 h 6407421"/>
              <a:gd name="connsiteX921" fmla="*/ 2416430 w 6142647"/>
              <a:gd name="connsiteY921" fmla="*/ 3986257 h 6407421"/>
              <a:gd name="connsiteX922" fmla="*/ 2416430 w 6142647"/>
              <a:gd name="connsiteY922" fmla="*/ 4015859 h 6407421"/>
              <a:gd name="connsiteX923" fmla="*/ 2386827 w 6142647"/>
              <a:gd name="connsiteY923" fmla="*/ 4015859 h 6407421"/>
              <a:gd name="connsiteX924" fmla="*/ 2120630 w 6142647"/>
              <a:gd name="connsiteY924" fmla="*/ 3986257 h 6407421"/>
              <a:gd name="connsiteX925" fmla="*/ 2150233 w 6142647"/>
              <a:gd name="connsiteY925" fmla="*/ 3986257 h 6407421"/>
              <a:gd name="connsiteX926" fmla="*/ 2150233 w 6142647"/>
              <a:gd name="connsiteY926" fmla="*/ 4015859 h 6407421"/>
              <a:gd name="connsiteX927" fmla="*/ 2120630 w 6142647"/>
              <a:gd name="connsiteY927" fmla="*/ 4015859 h 6407421"/>
              <a:gd name="connsiteX928" fmla="*/ 1854540 w 6142647"/>
              <a:gd name="connsiteY928" fmla="*/ 3986257 h 6407421"/>
              <a:gd name="connsiteX929" fmla="*/ 1884143 w 6142647"/>
              <a:gd name="connsiteY929" fmla="*/ 3986257 h 6407421"/>
              <a:gd name="connsiteX930" fmla="*/ 1884143 w 6142647"/>
              <a:gd name="connsiteY930" fmla="*/ 4015859 h 6407421"/>
              <a:gd name="connsiteX931" fmla="*/ 1854540 w 6142647"/>
              <a:gd name="connsiteY931" fmla="*/ 4015859 h 6407421"/>
              <a:gd name="connsiteX932" fmla="*/ 1588343 w 6142647"/>
              <a:gd name="connsiteY932" fmla="*/ 3986257 h 6407421"/>
              <a:gd name="connsiteX933" fmla="*/ 1617945 w 6142647"/>
              <a:gd name="connsiteY933" fmla="*/ 3986257 h 6407421"/>
              <a:gd name="connsiteX934" fmla="*/ 1617945 w 6142647"/>
              <a:gd name="connsiteY934" fmla="*/ 4015859 h 6407421"/>
              <a:gd name="connsiteX935" fmla="*/ 1588343 w 6142647"/>
              <a:gd name="connsiteY935" fmla="*/ 4015859 h 6407421"/>
              <a:gd name="connsiteX936" fmla="*/ 1322254 w 6142647"/>
              <a:gd name="connsiteY936" fmla="*/ 3986257 h 6407421"/>
              <a:gd name="connsiteX937" fmla="*/ 1351857 w 6142647"/>
              <a:gd name="connsiteY937" fmla="*/ 3986257 h 6407421"/>
              <a:gd name="connsiteX938" fmla="*/ 1351857 w 6142647"/>
              <a:gd name="connsiteY938" fmla="*/ 4015859 h 6407421"/>
              <a:gd name="connsiteX939" fmla="*/ 1322254 w 6142647"/>
              <a:gd name="connsiteY939" fmla="*/ 4015859 h 6407421"/>
              <a:gd name="connsiteX940" fmla="*/ 1056057 w 6142647"/>
              <a:gd name="connsiteY940" fmla="*/ 3986257 h 6407421"/>
              <a:gd name="connsiteX941" fmla="*/ 1085660 w 6142647"/>
              <a:gd name="connsiteY941" fmla="*/ 3986257 h 6407421"/>
              <a:gd name="connsiteX942" fmla="*/ 1085660 w 6142647"/>
              <a:gd name="connsiteY942" fmla="*/ 4015859 h 6407421"/>
              <a:gd name="connsiteX943" fmla="*/ 1056057 w 6142647"/>
              <a:gd name="connsiteY943" fmla="*/ 4015859 h 6407421"/>
              <a:gd name="connsiteX944" fmla="*/ 789968 w 6142647"/>
              <a:gd name="connsiteY944" fmla="*/ 3986257 h 6407421"/>
              <a:gd name="connsiteX945" fmla="*/ 819570 w 6142647"/>
              <a:gd name="connsiteY945" fmla="*/ 3986257 h 6407421"/>
              <a:gd name="connsiteX946" fmla="*/ 819570 w 6142647"/>
              <a:gd name="connsiteY946" fmla="*/ 4015859 h 6407421"/>
              <a:gd name="connsiteX947" fmla="*/ 789968 w 6142647"/>
              <a:gd name="connsiteY947" fmla="*/ 4015859 h 6407421"/>
              <a:gd name="connsiteX948" fmla="*/ 523771 w 6142647"/>
              <a:gd name="connsiteY948" fmla="*/ 3986257 h 6407421"/>
              <a:gd name="connsiteX949" fmla="*/ 553373 w 6142647"/>
              <a:gd name="connsiteY949" fmla="*/ 3986257 h 6407421"/>
              <a:gd name="connsiteX950" fmla="*/ 553373 w 6142647"/>
              <a:gd name="connsiteY950" fmla="*/ 4015859 h 6407421"/>
              <a:gd name="connsiteX951" fmla="*/ 523771 w 6142647"/>
              <a:gd name="connsiteY951" fmla="*/ 4015859 h 6407421"/>
              <a:gd name="connsiteX952" fmla="*/ 266197 w 6142647"/>
              <a:gd name="connsiteY952" fmla="*/ 3986257 h 6407421"/>
              <a:gd name="connsiteX953" fmla="*/ 295800 w 6142647"/>
              <a:gd name="connsiteY953" fmla="*/ 3986257 h 6407421"/>
              <a:gd name="connsiteX954" fmla="*/ 295800 w 6142647"/>
              <a:gd name="connsiteY954" fmla="*/ 4015859 h 6407421"/>
              <a:gd name="connsiteX955" fmla="*/ 266197 w 6142647"/>
              <a:gd name="connsiteY955" fmla="*/ 4015859 h 6407421"/>
              <a:gd name="connsiteX956" fmla="*/ 0 w 6142647"/>
              <a:gd name="connsiteY956" fmla="*/ 3986257 h 6407421"/>
              <a:gd name="connsiteX957" fmla="*/ 29602 w 6142647"/>
              <a:gd name="connsiteY957" fmla="*/ 3986257 h 6407421"/>
              <a:gd name="connsiteX958" fmla="*/ 29602 w 6142647"/>
              <a:gd name="connsiteY958" fmla="*/ 4015859 h 6407421"/>
              <a:gd name="connsiteX959" fmla="*/ 0 w 6142647"/>
              <a:gd name="connsiteY959" fmla="*/ 4015859 h 6407421"/>
              <a:gd name="connsiteX960" fmla="*/ 6113045 w 6142647"/>
              <a:gd name="connsiteY960" fmla="*/ 3720492 h 6407421"/>
              <a:gd name="connsiteX961" fmla="*/ 6142647 w 6142647"/>
              <a:gd name="connsiteY961" fmla="*/ 3720492 h 6407421"/>
              <a:gd name="connsiteX962" fmla="*/ 6142647 w 6142647"/>
              <a:gd name="connsiteY962" fmla="*/ 3750094 h 6407421"/>
              <a:gd name="connsiteX963" fmla="*/ 6113045 w 6142647"/>
              <a:gd name="connsiteY963" fmla="*/ 3750094 h 6407421"/>
              <a:gd name="connsiteX964" fmla="*/ 5846848 w 6142647"/>
              <a:gd name="connsiteY964" fmla="*/ 3720492 h 6407421"/>
              <a:gd name="connsiteX965" fmla="*/ 5876450 w 6142647"/>
              <a:gd name="connsiteY965" fmla="*/ 3720492 h 6407421"/>
              <a:gd name="connsiteX966" fmla="*/ 5876450 w 6142647"/>
              <a:gd name="connsiteY966" fmla="*/ 3750094 h 6407421"/>
              <a:gd name="connsiteX967" fmla="*/ 5846848 w 6142647"/>
              <a:gd name="connsiteY967" fmla="*/ 3750094 h 6407421"/>
              <a:gd name="connsiteX968" fmla="*/ 5580759 w 6142647"/>
              <a:gd name="connsiteY968" fmla="*/ 3720492 h 6407421"/>
              <a:gd name="connsiteX969" fmla="*/ 5610361 w 6142647"/>
              <a:gd name="connsiteY969" fmla="*/ 3720492 h 6407421"/>
              <a:gd name="connsiteX970" fmla="*/ 5610361 w 6142647"/>
              <a:gd name="connsiteY970" fmla="*/ 3750094 h 6407421"/>
              <a:gd name="connsiteX971" fmla="*/ 5580759 w 6142647"/>
              <a:gd name="connsiteY971" fmla="*/ 3750094 h 6407421"/>
              <a:gd name="connsiteX972" fmla="*/ 5314562 w 6142647"/>
              <a:gd name="connsiteY972" fmla="*/ 3720492 h 6407421"/>
              <a:gd name="connsiteX973" fmla="*/ 5344164 w 6142647"/>
              <a:gd name="connsiteY973" fmla="*/ 3720492 h 6407421"/>
              <a:gd name="connsiteX974" fmla="*/ 5344164 w 6142647"/>
              <a:gd name="connsiteY974" fmla="*/ 3750094 h 6407421"/>
              <a:gd name="connsiteX975" fmla="*/ 5314562 w 6142647"/>
              <a:gd name="connsiteY975" fmla="*/ 3750094 h 6407421"/>
              <a:gd name="connsiteX976" fmla="*/ 5048365 w 6142647"/>
              <a:gd name="connsiteY976" fmla="*/ 3720492 h 6407421"/>
              <a:gd name="connsiteX977" fmla="*/ 5078075 w 6142647"/>
              <a:gd name="connsiteY977" fmla="*/ 3720492 h 6407421"/>
              <a:gd name="connsiteX978" fmla="*/ 5078075 w 6142647"/>
              <a:gd name="connsiteY978" fmla="*/ 3750094 h 6407421"/>
              <a:gd name="connsiteX979" fmla="*/ 5048365 w 6142647"/>
              <a:gd name="connsiteY979" fmla="*/ 3750094 h 6407421"/>
              <a:gd name="connsiteX980" fmla="*/ 4782276 w 6142647"/>
              <a:gd name="connsiteY980" fmla="*/ 3720492 h 6407421"/>
              <a:gd name="connsiteX981" fmla="*/ 4811879 w 6142647"/>
              <a:gd name="connsiteY981" fmla="*/ 3720492 h 6407421"/>
              <a:gd name="connsiteX982" fmla="*/ 4811879 w 6142647"/>
              <a:gd name="connsiteY982" fmla="*/ 3750094 h 6407421"/>
              <a:gd name="connsiteX983" fmla="*/ 4782276 w 6142647"/>
              <a:gd name="connsiteY983" fmla="*/ 3750094 h 6407421"/>
              <a:gd name="connsiteX984" fmla="*/ 4516079 w 6142647"/>
              <a:gd name="connsiteY984" fmla="*/ 3720492 h 6407421"/>
              <a:gd name="connsiteX985" fmla="*/ 4545681 w 6142647"/>
              <a:gd name="connsiteY985" fmla="*/ 3720492 h 6407421"/>
              <a:gd name="connsiteX986" fmla="*/ 4545681 w 6142647"/>
              <a:gd name="connsiteY986" fmla="*/ 3750094 h 6407421"/>
              <a:gd name="connsiteX987" fmla="*/ 4516079 w 6142647"/>
              <a:gd name="connsiteY987" fmla="*/ 3750094 h 6407421"/>
              <a:gd name="connsiteX988" fmla="*/ 4249990 w 6142647"/>
              <a:gd name="connsiteY988" fmla="*/ 3720492 h 6407421"/>
              <a:gd name="connsiteX989" fmla="*/ 4279592 w 6142647"/>
              <a:gd name="connsiteY989" fmla="*/ 3720492 h 6407421"/>
              <a:gd name="connsiteX990" fmla="*/ 4279592 w 6142647"/>
              <a:gd name="connsiteY990" fmla="*/ 3750094 h 6407421"/>
              <a:gd name="connsiteX991" fmla="*/ 4249990 w 6142647"/>
              <a:gd name="connsiteY991" fmla="*/ 3750094 h 6407421"/>
              <a:gd name="connsiteX992" fmla="*/ 3983793 w 6142647"/>
              <a:gd name="connsiteY992" fmla="*/ 3720492 h 6407421"/>
              <a:gd name="connsiteX993" fmla="*/ 4013396 w 6142647"/>
              <a:gd name="connsiteY993" fmla="*/ 3720492 h 6407421"/>
              <a:gd name="connsiteX994" fmla="*/ 4013396 w 6142647"/>
              <a:gd name="connsiteY994" fmla="*/ 3750094 h 6407421"/>
              <a:gd name="connsiteX995" fmla="*/ 3983793 w 6142647"/>
              <a:gd name="connsiteY995" fmla="*/ 3750094 h 6407421"/>
              <a:gd name="connsiteX996" fmla="*/ 3717704 w 6142647"/>
              <a:gd name="connsiteY996" fmla="*/ 3720492 h 6407421"/>
              <a:gd name="connsiteX997" fmla="*/ 3747307 w 6142647"/>
              <a:gd name="connsiteY997" fmla="*/ 3720492 h 6407421"/>
              <a:gd name="connsiteX998" fmla="*/ 3747307 w 6142647"/>
              <a:gd name="connsiteY998" fmla="*/ 3750094 h 6407421"/>
              <a:gd name="connsiteX999" fmla="*/ 3717704 w 6142647"/>
              <a:gd name="connsiteY999" fmla="*/ 3750094 h 6407421"/>
              <a:gd name="connsiteX1000" fmla="*/ 3451507 w 6142647"/>
              <a:gd name="connsiteY1000" fmla="*/ 3720492 h 6407421"/>
              <a:gd name="connsiteX1001" fmla="*/ 3481109 w 6142647"/>
              <a:gd name="connsiteY1001" fmla="*/ 3720492 h 6407421"/>
              <a:gd name="connsiteX1002" fmla="*/ 3481109 w 6142647"/>
              <a:gd name="connsiteY1002" fmla="*/ 3750094 h 6407421"/>
              <a:gd name="connsiteX1003" fmla="*/ 3451507 w 6142647"/>
              <a:gd name="connsiteY1003" fmla="*/ 3750094 h 6407421"/>
              <a:gd name="connsiteX1004" fmla="*/ 3185310 w 6142647"/>
              <a:gd name="connsiteY1004" fmla="*/ 3720492 h 6407421"/>
              <a:gd name="connsiteX1005" fmla="*/ 3214913 w 6142647"/>
              <a:gd name="connsiteY1005" fmla="*/ 3720492 h 6407421"/>
              <a:gd name="connsiteX1006" fmla="*/ 3214913 w 6142647"/>
              <a:gd name="connsiteY1006" fmla="*/ 3750094 h 6407421"/>
              <a:gd name="connsiteX1007" fmla="*/ 3185310 w 6142647"/>
              <a:gd name="connsiteY1007" fmla="*/ 3750094 h 6407421"/>
              <a:gd name="connsiteX1008" fmla="*/ 2919113 w 6142647"/>
              <a:gd name="connsiteY1008" fmla="*/ 3720492 h 6407421"/>
              <a:gd name="connsiteX1009" fmla="*/ 2948715 w 6142647"/>
              <a:gd name="connsiteY1009" fmla="*/ 3720492 h 6407421"/>
              <a:gd name="connsiteX1010" fmla="*/ 2948715 w 6142647"/>
              <a:gd name="connsiteY1010" fmla="*/ 3750094 h 6407421"/>
              <a:gd name="connsiteX1011" fmla="*/ 2919113 w 6142647"/>
              <a:gd name="connsiteY1011" fmla="*/ 3750094 h 6407421"/>
              <a:gd name="connsiteX1012" fmla="*/ 2653024 w 6142647"/>
              <a:gd name="connsiteY1012" fmla="*/ 3720492 h 6407421"/>
              <a:gd name="connsiteX1013" fmla="*/ 2682627 w 6142647"/>
              <a:gd name="connsiteY1013" fmla="*/ 3720492 h 6407421"/>
              <a:gd name="connsiteX1014" fmla="*/ 2682627 w 6142647"/>
              <a:gd name="connsiteY1014" fmla="*/ 3750094 h 6407421"/>
              <a:gd name="connsiteX1015" fmla="*/ 2653024 w 6142647"/>
              <a:gd name="connsiteY1015" fmla="*/ 3750094 h 6407421"/>
              <a:gd name="connsiteX1016" fmla="*/ 2386827 w 6142647"/>
              <a:gd name="connsiteY1016" fmla="*/ 3720492 h 6407421"/>
              <a:gd name="connsiteX1017" fmla="*/ 2416430 w 6142647"/>
              <a:gd name="connsiteY1017" fmla="*/ 3720492 h 6407421"/>
              <a:gd name="connsiteX1018" fmla="*/ 2416430 w 6142647"/>
              <a:gd name="connsiteY1018" fmla="*/ 3750094 h 6407421"/>
              <a:gd name="connsiteX1019" fmla="*/ 2386827 w 6142647"/>
              <a:gd name="connsiteY1019" fmla="*/ 3750094 h 6407421"/>
              <a:gd name="connsiteX1020" fmla="*/ 2120630 w 6142647"/>
              <a:gd name="connsiteY1020" fmla="*/ 3720492 h 6407421"/>
              <a:gd name="connsiteX1021" fmla="*/ 2150233 w 6142647"/>
              <a:gd name="connsiteY1021" fmla="*/ 3720492 h 6407421"/>
              <a:gd name="connsiteX1022" fmla="*/ 2150233 w 6142647"/>
              <a:gd name="connsiteY1022" fmla="*/ 3750094 h 6407421"/>
              <a:gd name="connsiteX1023" fmla="*/ 2120630 w 6142647"/>
              <a:gd name="connsiteY1023" fmla="*/ 3750094 h 6407421"/>
              <a:gd name="connsiteX1024" fmla="*/ 1854540 w 6142647"/>
              <a:gd name="connsiteY1024" fmla="*/ 3720492 h 6407421"/>
              <a:gd name="connsiteX1025" fmla="*/ 1884143 w 6142647"/>
              <a:gd name="connsiteY1025" fmla="*/ 3720492 h 6407421"/>
              <a:gd name="connsiteX1026" fmla="*/ 1884143 w 6142647"/>
              <a:gd name="connsiteY1026" fmla="*/ 3750094 h 6407421"/>
              <a:gd name="connsiteX1027" fmla="*/ 1854540 w 6142647"/>
              <a:gd name="connsiteY1027" fmla="*/ 3750094 h 6407421"/>
              <a:gd name="connsiteX1028" fmla="*/ 1588343 w 6142647"/>
              <a:gd name="connsiteY1028" fmla="*/ 3720492 h 6407421"/>
              <a:gd name="connsiteX1029" fmla="*/ 1617945 w 6142647"/>
              <a:gd name="connsiteY1029" fmla="*/ 3720492 h 6407421"/>
              <a:gd name="connsiteX1030" fmla="*/ 1617945 w 6142647"/>
              <a:gd name="connsiteY1030" fmla="*/ 3750094 h 6407421"/>
              <a:gd name="connsiteX1031" fmla="*/ 1588343 w 6142647"/>
              <a:gd name="connsiteY1031" fmla="*/ 3750094 h 6407421"/>
              <a:gd name="connsiteX1032" fmla="*/ 1322254 w 6142647"/>
              <a:gd name="connsiteY1032" fmla="*/ 3720492 h 6407421"/>
              <a:gd name="connsiteX1033" fmla="*/ 1351857 w 6142647"/>
              <a:gd name="connsiteY1033" fmla="*/ 3720492 h 6407421"/>
              <a:gd name="connsiteX1034" fmla="*/ 1351857 w 6142647"/>
              <a:gd name="connsiteY1034" fmla="*/ 3750094 h 6407421"/>
              <a:gd name="connsiteX1035" fmla="*/ 1322254 w 6142647"/>
              <a:gd name="connsiteY1035" fmla="*/ 3750094 h 6407421"/>
              <a:gd name="connsiteX1036" fmla="*/ 1056057 w 6142647"/>
              <a:gd name="connsiteY1036" fmla="*/ 3720492 h 6407421"/>
              <a:gd name="connsiteX1037" fmla="*/ 1085660 w 6142647"/>
              <a:gd name="connsiteY1037" fmla="*/ 3720492 h 6407421"/>
              <a:gd name="connsiteX1038" fmla="*/ 1085660 w 6142647"/>
              <a:gd name="connsiteY1038" fmla="*/ 3750094 h 6407421"/>
              <a:gd name="connsiteX1039" fmla="*/ 1056057 w 6142647"/>
              <a:gd name="connsiteY1039" fmla="*/ 3750094 h 6407421"/>
              <a:gd name="connsiteX1040" fmla="*/ 789968 w 6142647"/>
              <a:gd name="connsiteY1040" fmla="*/ 3720492 h 6407421"/>
              <a:gd name="connsiteX1041" fmla="*/ 819570 w 6142647"/>
              <a:gd name="connsiteY1041" fmla="*/ 3720492 h 6407421"/>
              <a:gd name="connsiteX1042" fmla="*/ 819570 w 6142647"/>
              <a:gd name="connsiteY1042" fmla="*/ 3750094 h 6407421"/>
              <a:gd name="connsiteX1043" fmla="*/ 789968 w 6142647"/>
              <a:gd name="connsiteY1043" fmla="*/ 3750094 h 6407421"/>
              <a:gd name="connsiteX1044" fmla="*/ 523771 w 6142647"/>
              <a:gd name="connsiteY1044" fmla="*/ 3720492 h 6407421"/>
              <a:gd name="connsiteX1045" fmla="*/ 553373 w 6142647"/>
              <a:gd name="connsiteY1045" fmla="*/ 3720492 h 6407421"/>
              <a:gd name="connsiteX1046" fmla="*/ 553373 w 6142647"/>
              <a:gd name="connsiteY1046" fmla="*/ 3750094 h 6407421"/>
              <a:gd name="connsiteX1047" fmla="*/ 523771 w 6142647"/>
              <a:gd name="connsiteY1047" fmla="*/ 3750094 h 6407421"/>
              <a:gd name="connsiteX1048" fmla="*/ 266197 w 6142647"/>
              <a:gd name="connsiteY1048" fmla="*/ 3720492 h 6407421"/>
              <a:gd name="connsiteX1049" fmla="*/ 295800 w 6142647"/>
              <a:gd name="connsiteY1049" fmla="*/ 3720492 h 6407421"/>
              <a:gd name="connsiteX1050" fmla="*/ 295800 w 6142647"/>
              <a:gd name="connsiteY1050" fmla="*/ 3750094 h 6407421"/>
              <a:gd name="connsiteX1051" fmla="*/ 266197 w 6142647"/>
              <a:gd name="connsiteY1051" fmla="*/ 3750094 h 6407421"/>
              <a:gd name="connsiteX1052" fmla="*/ 0 w 6142647"/>
              <a:gd name="connsiteY1052" fmla="*/ 3720492 h 6407421"/>
              <a:gd name="connsiteX1053" fmla="*/ 29602 w 6142647"/>
              <a:gd name="connsiteY1053" fmla="*/ 3720492 h 6407421"/>
              <a:gd name="connsiteX1054" fmla="*/ 29602 w 6142647"/>
              <a:gd name="connsiteY1054" fmla="*/ 3750094 h 6407421"/>
              <a:gd name="connsiteX1055" fmla="*/ 0 w 6142647"/>
              <a:gd name="connsiteY1055" fmla="*/ 3750094 h 6407421"/>
              <a:gd name="connsiteX1056" fmla="*/ 6113045 w 6142647"/>
              <a:gd name="connsiteY1056" fmla="*/ 3454727 h 6407421"/>
              <a:gd name="connsiteX1057" fmla="*/ 6142647 w 6142647"/>
              <a:gd name="connsiteY1057" fmla="*/ 3454727 h 6407421"/>
              <a:gd name="connsiteX1058" fmla="*/ 6142647 w 6142647"/>
              <a:gd name="connsiteY1058" fmla="*/ 3484330 h 6407421"/>
              <a:gd name="connsiteX1059" fmla="*/ 6113045 w 6142647"/>
              <a:gd name="connsiteY1059" fmla="*/ 3484330 h 6407421"/>
              <a:gd name="connsiteX1060" fmla="*/ 5846848 w 6142647"/>
              <a:gd name="connsiteY1060" fmla="*/ 3454727 h 6407421"/>
              <a:gd name="connsiteX1061" fmla="*/ 5876450 w 6142647"/>
              <a:gd name="connsiteY1061" fmla="*/ 3454727 h 6407421"/>
              <a:gd name="connsiteX1062" fmla="*/ 5876450 w 6142647"/>
              <a:gd name="connsiteY1062" fmla="*/ 3484330 h 6407421"/>
              <a:gd name="connsiteX1063" fmla="*/ 5846848 w 6142647"/>
              <a:gd name="connsiteY1063" fmla="*/ 3484330 h 6407421"/>
              <a:gd name="connsiteX1064" fmla="*/ 5580759 w 6142647"/>
              <a:gd name="connsiteY1064" fmla="*/ 3454727 h 6407421"/>
              <a:gd name="connsiteX1065" fmla="*/ 5610361 w 6142647"/>
              <a:gd name="connsiteY1065" fmla="*/ 3454727 h 6407421"/>
              <a:gd name="connsiteX1066" fmla="*/ 5610361 w 6142647"/>
              <a:gd name="connsiteY1066" fmla="*/ 3484330 h 6407421"/>
              <a:gd name="connsiteX1067" fmla="*/ 5580759 w 6142647"/>
              <a:gd name="connsiteY1067" fmla="*/ 3484330 h 6407421"/>
              <a:gd name="connsiteX1068" fmla="*/ 5314562 w 6142647"/>
              <a:gd name="connsiteY1068" fmla="*/ 3454727 h 6407421"/>
              <a:gd name="connsiteX1069" fmla="*/ 5344164 w 6142647"/>
              <a:gd name="connsiteY1069" fmla="*/ 3454727 h 6407421"/>
              <a:gd name="connsiteX1070" fmla="*/ 5344164 w 6142647"/>
              <a:gd name="connsiteY1070" fmla="*/ 3484330 h 6407421"/>
              <a:gd name="connsiteX1071" fmla="*/ 5314562 w 6142647"/>
              <a:gd name="connsiteY1071" fmla="*/ 3484330 h 6407421"/>
              <a:gd name="connsiteX1072" fmla="*/ 5048365 w 6142647"/>
              <a:gd name="connsiteY1072" fmla="*/ 3454727 h 6407421"/>
              <a:gd name="connsiteX1073" fmla="*/ 5078075 w 6142647"/>
              <a:gd name="connsiteY1073" fmla="*/ 3454727 h 6407421"/>
              <a:gd name="connsiteX1074" fmla="*/ 5078075 w 6142647"/>
              <a:gd name="connsiteY1074" fmla="*/ 3484330 h 6407421"/>
              <a:gd name="connsiteX1075" fmla="*/ 5048365 w 6142647"/>
              <a:gd name="connsiteY1075" fmla="*/ 3484330 h 6407421"/>
              <a:gd name="connsiteX1076" fmla="*/ 4782276 w 6142647"/>
              <a:gd name="connsiteY1076" fmla="*/ 3454727 h 6407421"/>
              <a:gd name="connsiteX1077" fmla="*/ 4811879 w 6142647"/>
              <a:gd name="connsiteY1077" fmla="*/ 3454727 h 6407421"/>
              <a:gd name="connsiteX1078" fmla="*/ 4811879 w 6142647"/>
              <a:gd name="connsiteY1078" fmla="*/ 3484330 h 6407421"/>
              <a:gd name="connsiteX1079" fmla="*/ 4782276 w 6142647"/>
              <a:gd name="connsiteY1079" fmla="*/ 3484330 h 6407421"/>
              <a:gd name="connsiteX1080" fmla="*/ 4516079 w 6142647"/>
              <a:gd name="connsiteY1080" fmla="*/ 3454727 h 6407421"/>
              <a:gd name="connsiteX1081" fmla="*/ 4545681 w 6142647"/>
              <a:gd name="connsiteY1081" fmla="*/ 3454727 h 6407421"/>
              <a:gd name="connsiteX1082" fmla="*/ 4545681 w 6142647"/>
              <a:gd name="connsiteY1082" fmla="*/ 3484330 h 6407421"/>
              <a:gd name="connsiteX1083" fmla="*/ 4516079 w 6142647"/>
              <a:gd name="connsiteY1083" fmla="*/ 3484330 h 6407421"/>
              <a:gd name="connsiteX1084" fmla="*/ 4249990 w 6142647"/>
              <a:gd name="connsiteY1084" fmla="*/ 3454727 h 6407421"/>
              <a:gd name="connsiteX1085" fmla="*/ 4279592 w 6142647"/>
              <a:gd name="connsiteY1085" fmla="*/ 3454727 h 6407421"/>
              <a:gd name="connsiteX1086" fmla="*/ 4279592 w 6142647"/>
              <a:gd name="connsiteY1086" fmla="*/ 3484330 h 6407421"/>
              <a:gd name="connsiteX1087" fmla="*/ 4249990 w 6142647"/>
              <a:gd name="connsiteY1087" fmla="*/ 3484330 h 6407421"/>
              <a:gd name="connsiteX1088" fmla="*/ 3983793 w 6142647"/>
              <a:gd name="connsiteY1088" fmla="*/ 3454727 h 6407421"/>
              <a:gd name="connsiteX1089" fmla="*/ 4013396 w 6142647"/>
              <a:gd name="connsiteY1089" fmla="*/ 3454727 h 6407421"/>
              <a:gd name="connsiteX1090" fmla="*/ 4013396 w 6142647"/>
              <a:gd name="connsiteY1090" fmla="*/ 3484330 h 6407421"/>
              <a:gd name="connsiteX1091" fmla="*/ 3983793 w 6142647"/>
              <a:gd name="connsiteY1091" fmla="*/ 3484330 h 6407421"/>
              <a:gd name="connsiteX1092" fmla="*/ 3717704 w 6142647"/>
              <a:gd name="connsiteY1092" fmla="*/ 3454727 h 6407421"/>
              <a:gd name="connsiteX1093" fmla="*/ 3747307 w 6142647"/>
              <a:gd name="connsiteY1093" fmla="*/ 3454727 h 6407421"/>
              <a:gd name="connsiteX1094" fmla="*/ 3747307 w 6142647"/>
              <a:gd name="connsiteY1094" fmla="*/ 3484330 h 6407421"/>
              <a:gd name="connsiteX1095" fmla="*/ 3717704 w 6142647"/>
              <a:gd name="connsiteY1095" fmla="*/ 3484330 h 6407421"/>
              <a:gd name="connsiteX1096" fmla="*/ 3451507 w 6142647"/>
              <a:gd name="connsiteY1096" fmla="*/ 3454727 h 6407421"/>
              <a:gd name="connsiteX1097" fmla="*/ 3481109 w 6142647"/>
              <a:gd name="connsiteY1097" fmla="*/ 3454727 h 6407421"/>
              <a:gd name="connsiteX1098" fmla="*/ 3481109 w 6142647"/>
              <a:gd name="connsiteY1098" fmla="*/ 3484330 h 6407421"/>
              <a:gd name="connsiteX1099" fmla="*/ 3451507 w 6142647"/>
              <a:gd name="connsiteY1099" fmla="*/ 3484330 h 6407421"/>
              <a:gd name="connsiteX1100" fmla="*/ 3185310 w 6142647"/>
              <a:gd name="connsiteY1100" fmla="*/ 3454727 h 6407421"/>
              <a:gd name="connsiteX1101" fmla="*/ 3214913 w 6142647"/>
              <a:gd name="connsiteY1101" fmla="*/ 3454727 h 6407421"/>
              <a:gd name="connsiteX1102" fmla="*/ 3214913 w 6142647"/>
              <a:gd name="connsiteY1102" fmla="*/ 3484330 h 6407421"/>
              <a:gd name="connsiteX1103" fmla="*/ 3185310 w 6142647"/>
              <a:gd name="connsiteY1103" fmla="*/ 3484330 h 6407421"/>
              <a:gd name="connsiteX1104" fmla="*/ 2919113 w 6142647"/>
              <a:gd name="connsiteY1104" fmla="*/ 3454727 h 6407421"/>
              <a:gd name="connsiteX1105" fmla="*/ 2948715 w 6142647"/>
              <a:gd name="connsiteY1105" fmla="*/ 3454727 h 6407421"/>
              <a:gd name="connsiteX1106" fmla="*/ 2948715 w 6142647"/>
              <a:gd name="connsiteY1106" fmla="*/ 3484330 h 6407421"/>
              <a:gd name="connsiteX1107" fmla="*/ 2919113 w 6142647"/>
              <a:gd name="connsiteY1107" fmla="*/ 3484330 h 6407421"/>
              <a:gd name="connsiteX1108" fmla="*/ 2653024 w 6142647"/>
              <a:gd name="connsiteY1108" fmla="*/ 3454727 h 6407421"/>
              <a:gd name="connsiteX1109" fmla="*/ 2682627 w 6142647"/>
              <a:gd name="connsiteY1109" fmla="*/ 3454727 h 6407421"/>
              <a:gd name="connsiteX1110" fmla="*/ 2682627 w 6142647"/>
              <a:gd name="connsiteY1110" fmla="*/ 3484330 h 6407421"/>
              <a:gd name="connsiteX1111" fmla="*/ 2653024 w 6142647"/>
              <a:gd name="connsiteY1111" fmla="*/ 3484330 h 6407421"/>
              <a:gd name="connsiteX1112" fmla="*/ 2386827 w 6142647"/>
              <a:gd name="connsiteY1112" fmla="*/ 3454727 h 6407421"/>
              <a:gd name="connsiteX1113" fmla="*/ 2416430 w 6142647"/>
              <a:gd name="connsiteY1113" fmla="*/ 3454727 h 6407421"/>
              <a:gd name="connsiteX1114" fmla="*/ 2416430 w 6142647"/>
              <a:gd name="connsiteY1114" fmla="*/ 3484330 h 6407421"/>
              <a:gd name="connsiteX1115" fmla="*/ 2386827 w 6142647"/>
              <a:gd name="connsiteY1115" fmla="*/ 3484330 h 6407421"/>
              <a:gd name="connsiteX1116" fmla="*/ 2120630 w 6142647"/>
              <a:gd name="connsiteY1116" fmla="*/ 3454727 h 6407421"/>
              <a:gd name="connsiteX1117" fmla="*/ 2150233 w 6142647"/>
              <a:gd name="connsiteY1117" fmla="*/ 3454727 h 6407421"/>
              <a:gd name="connsiteX1118" fmla="*/ 2150233 w 6142647"/>
              <a:gd name="connsiteY1118" fmla="*/ 3484330 h 6407421"/>
              <a:gd name="connsiteX1119" fmla="*/ 2120630 w 6142647"/>
              <a:gd name="connsiteY1119" fmla="*/ 3484330 h 6407421"/>
              <a:gd name="connsiteX1120" fmla="*/ 1854540 w 6142647"/>
              <a:gd name="connsiteY1120" fmla="*/ 3454727 h 6407421"/>
              <a:gd name="connsiteX1121" fmla="*/ 1884143 w 6142647"/>
              <a:gd name="connsiteY1121" fmla="*/ 3454727 h 6407421"/>
              <a:gd name="connsiteX1122" fmla="*/ 1884143 w 6142647"/>
              <a:gd name="connsiteY1122" fmla="*/ 3484330 h 6407421"/>
              <a:gd name="connsiteX1123" fmla="*/ 1854540 w 6142647"/>
              <a:gd name="connsiteY1123" fmla="*/ 3484330 h 6407421"/>
              <a:gd name="connsiteX1124" fmla="*/ 1588343 w 6142647"/>
              <a:gd name="connsiteY1124" fmla="*/ 3454727 h 6407421"/>
              <a:gd name="connsiteX1125" fmla="*/ 1617945 w 6142647"/>
              <a:gd name="connsiteY1125" fmla="*/ 3454727 h 6407421"/>
              <a:gd name="connsiteX1126" fmla="*/ 1617945 w 6142647"/>
              <a:gd name="connsiteY1126" fmla="*/ 3484330 h 6407421"/>
              <a:gd name="connsiteX1127" fmla="*/ 1588343 w 6142647"/>
              <a:gd name="connsiteY1127" fmla="*/ 3484330 h 6407421"/>
              <a:gd name="connsiteX1128" fmla="*/ 1322254 w 6142647"/>
              <a:gd name="connsiteY1128" fmla="*/ 3454727 h 6407421"/>
              <a:gd name="connsiteX1129" fmla="*/ 1351857 w 6142647"/>
              <a:gd name="connsiteY1129" fmla="*/ 3454727 h 6407421"/>
              <a:gd name="connsiteX1130" fmla="*/ 1351857 w 6142647"/>
              <a:gd name="connsiteY1130" fmla="*/ 3484330 h 6407421"/>
              <a:gd name="connsiteX1131" fmla="*/ 1322254 w 6142647"/>
              <a:gd name="connsiteY1131" fmla="*/ 3484330 h 6407421"/>
              <a:gd name="connsiteX1132" fmla="*/ 1056057 w 6142647"/>
              <a:gd name="connsiteY1132" fmla="*/ 3454727 h 6407421"/>
              <a:gd name="connsiteX1133" fmla="*/ 1085660 w 6142647"/>
              <a:gd name="connsiteY1133" fmla="*/ 3454727 h 6407421"/>
              <a:gd name="connsiteX1134" fmla="*/ 1085660 w 6142647"/>
              <a:gd name="connsiteY1134" fmla="*/ 3484330 h 6407421"/>
              <a:gd name="connsiteX1135" fmla="*/ 1056057 w 6142647"/>
              <a:gd name="connsiteY1135" fmla="*/ 3484330 h 6407421"/>
              <a:gd name="connsiteX1136" fmla="*/ 789968 w 6142647"/>
              <a:gd name="connsiteY1136" fmla="*/ 3454727 h 6407421"/>
              <a:gd name="connsiteX1137" fmla="*/ 819570 w 6142647"/>
              <a:gd name="connsiteY1137" fmla="*/ 3454727 h 6407421"/>
              <a:gd name="connsiteX1138" fmla="*/ 819570 w 6142647"/>
              <a:gd name="connsiteY1138" fmla="*/ 3484330 h 6407421"/>
              <a:gd name="connsiteX1139" fmla="*/ 789968 w 6142647"/>
              <a:gd name="connsiteY1139" fmla="*/ 3484330 h 6407421"/>
              <a:gd name="connsiteX1140" fmla="*/ 523771 w 6142647"/>
              <a:gd name="connsiteY1140" fmla="*/ 3454727 h 6407421"/>
              <a:gd name="connsiteX1141" fmla="*/ 553373 w 6142647"/>
              <a:gd name="connsiteY1141" fmla="*/ 3454727 h 6407421"/>
              <a:gd name="connsiteX1142" fmla="*/ 553373 w 6142647"/>
              <a:gd name="connsiteY1142" fmla="*/ 3484330 h 6407421"/>
              <a:gd name="connsiteX1143" fmla="*/ 523771 w 6142647"/>
              <a:gd name="connsiteY1143" fmla="*/ 3484330 h 6407421"/>
              <a:gd name="connsiteX1144" fmla="*/ 266197 w 6142647"/>
              <a:gd name="connsiteY1144" fmla="*/ 3454727 h 6407421"/>
              <a:gd name="connsiteX1145" fmla="*/ 295800 w 6142647"/>
              <a:gd name="connsiteY1145" fmla="*/ 3454727 h 6407421"/>
              <a:gd name="connsiteX1146" fmla="*/ 295800 w 6142647"/>
              <a:gd name="connsiteY1146" fmla="*/ 3484330 h 6407421"/>
              <a:gd name="connsiteX1147" fmla="*/ 266197 w 6142647"/>
              <a:gd name="connsiteY1147" fmla="*/ 3484330 h 6407421"/>
              <a:gd name="connsiteX1148" fmla="*/ 0 w 6142647"/>
              <a:gd name="connsiteY1148" fmla="*/ 3454727 h 6407421"/>
              <a:gd name="connsiteX1149" fmla="*/ 29602 w 6142647"/>
              <a:gd name="connsiteY1149" fmla="*/ 3454727 h 6407421"/>
              <a:gd name="connsiteX1150" fmla="*/ 29602 w 6142647"/>
              <a:gd name="connsiteY1150" fmla="*/ 3484330 h 6407421"/>
              <a:gd name="connsiteX1151" fmla="*/ 0 w 6142647"/>
              <a:gd name="connsiteY1151" fmla="*/ 3484330 h 6407421"/>
              <a:gd name="connsiteX1152" fmla="*/ 6113045 w 6142647"/>
              <a:gd name="connsiteY1152" fmla="*/ 3189089 h 6407421"/>
              <a:gd name="connsiteX1153" fmla="*/ 6142647 w 6142647"/>
              <a:gd name="connsiteY1153" fmla="*/ 3189089 h 6407421"/>
              <a:gd name="connsiteX1154" fmla="*/ 6142647 w 6142647"/>
              <a:gd name="connsiteY1154" fmla="*/ 3218566 h 6407421"/>
              <a:gd name="connsiteX1155" fmla="*/ 6113045 w 6142647"/>
              <a:gd name="connsiteY1155" fmla="*/ 3218566 h 6407421"/>
              <a:gd name="connsiteX1156" fmla="*/ 5846848 w 6142647"/>
              <a:gd name="connsiteY1156" fmla="*/ 3189089 h 6407421"/>
              <a:gd name="connsiteX1157" fmla="*/ 5876450 w 6142647"/>
              <a:gd name="connsiteY1157" fmla="*/ 3189089 h 6407421"/>
              <a:gd name="connsiteX1158" fmla="*/ 5876450 w 6142647"/>
              <a:gd name="connsiteY1158" fmla="*/ 3218566 h 6407421"/>
              <a:gd name="connsiteX1159" fmla="*/ 5846848 w 6142647"/>
              <a:gd name="connsiteY1159" fmla="*/ 3218566 h 6407421"/>
              <a:gd name="connsiteX1160" fmla="*/ 266197 w 6142647"/>
              <a:gd name="connsiteY1160" fmla="*/ 3189089 h 6407421"/>
              <a:gd name="connsiteX1161" fmla="*/ 295800 w 6142647"/>
              <a:gd name="connsiteY1161" fmla="*/ 3189089 h 6407421"/>
              <a:gd name="connsiteX1162" fmla="*/ 295800 w 6142647"/>
              <a:gd name="connsiteY1162" fmla="*/ 3218566 h 6407421"/>
              <a:gd name="connsiteX1163" fmla="*/ 266197 w 6142647"/>
              <a:gd name="connsiteY1163" fmla="*/ 3218566 h 6407421"/>
              <a:gd name="connsiteX1164" fmla="*/ 0 w 6142647"/>
              <a:gd name="connsiteY1164" fmla="*/ 3189089 h 6407421"/>
              <a:gd name="connsiteX1165" fmla="*/ 29602 w 6142647"/>
              <a:gd name="connsiteY1165" fmla="*/ 3189089 h 6407421"/>
              <a:gd name="connsiteX1166" fmla="*/ 29602 w 6142647"/>
              <a:gd name="connsiteY1166" fmla="*/ 3218566 h 6407421"/>
              <a:gd name="connsiteX1167" fmla="*/ 0 w 6142647"/>
              <a:gd name="connsiteY1167" fmla="*/ 3218566 h 6407421"/>
              <a:gd name="connsiteX1168" fmla="*/ 5580759 w 6142647"/>
              <a:gd name="connsiteY1168" fmla="*/ 3189087 h 6407421"/>
              <a:gd name="connsiteX1169" fmla="*/ 5610361 w 6142647"/>
              <a:gd name="connsiteY1169" fmla="*/ 3189087 h 6407421"/>
              <a:gd name="connsiteX1170" fmla="*/ 5610361 w 6142647"/>
              <a:gd name="connsiteY1170" fmla="*/ 3218566 h 6407421"/>
              <a:gd name="connsiteX1171" fmla="*/ 5580759 w 6142647"/>
              <a:gd name="connsiteY1171" fmla="*/ 3218566 h 6407421"/>
              <a:gd name="connsiteX1172" fmla="*/ 5314562 w 6142647"/>
              <a:gd name="connsiteY1172" fmla="*/ 3189087 h 6407421"/>
              <a:gd name="connsiteX1173" fmla="*/ 5344164 w 6142647"/>
              <a:gd name="connsiteY1173" fmla="*/ 3189087 h 6407421"/>
              <a:gd name="connsiteX1174" fmla="*/ 5344164 w 6142647"/>
              <a:gd name="connsiteY1174" fmla="*/ 3218566 h 6407421"/>
              <a:gd name="connsiteX1175" fmla="*/ 5314562 w 6142647"/>
              <a:gd name="connsiteY1175" fmla="*/ 3218566 h 6407421"/>
              <a:gd name="connsiteX1176" fmla="*/ 5048365 w 6142647"/>
              <a:gd name="connsiteY1176" fmla="*/ 3189086 h 6407421"/>
              <a:gd name="connsiteX1177" fmla="*/ 5078075 w 6142647"/>
              <a:gd name="connsiteY1177" fmla="*/ 3189086 h 6407421"/>
              <a:gd name="connsiteX1178" fmla="*/ 5078075 w 6142647"/>
              <a:gd name="connsiteY1178" fmla="*/ 3218566 h 6407421"/>
              <a:gd name="connsiteX1179" fmla="*/ 5048365 w 6142647"/>
              <a:gd name="connsiteY1179" fmla="*/ 3218566 h 6407421"/>
              <a:gd name="connsiteX1180" fmla="*/ 4782276 w 6142647"/>
              <a:gd name="connsiteY1180" fmla="*/ 3189085 h 6407421"/>
              <a:gd name="connsiteX1181" fmla="*/ 4811879 w 6142647"/>
              <a:gd name="connsiteY1181" fmla="*/ 3189085 h 6407421"/>
              <a:gd name="connsiteX1182" fmla="*/ 4811879 w 6142647"/>
              <a:gd name="connsiteY1182" fmla="*/ 3218566 h 6407421"/>
              <a:gd name="connsiteX1183" fmla="*/ 4782276 w 6142647"/>
              <a:gd name="connsiteY1183" fmla="*/ 3218566 h 6407421"/>
              <a:gd name="connsiteX1184" fmla="*/ 4516079 w 6142647"/>
              <a:gd name="connsiteY1184" fmla="*/ 3189084 h 6407421"/>
              <a:gd name="connsiteX1185" fmla="*/ 4545681 w 6142647"/>
              <a:gd name="connsiteY1185" fmla="*/ 3189084 h 6407421"/>
              <a:gd name="connsiteX1186" fmla="*/ 4545681 w 6142647"/>
              <a:gd name="connsiteY1186" fmla="*/ 3218566 h 6407421"/>
              <a:gd name="connsiteX1187" fmla="*/ 4516079 w 6142647"/>
              <a:gd name="connsiteY1187" fmla="*/ 3218566 h 6407421"/>
              <a:gd name="connsiteX1188" fmla="*/ 4249990 w 6142647"/>
              <a:gd name="connsiteY1188" fmla="*/ 3189083 h 6407421"/>
              <a:gd name="connsiteX1189" fmla="*/ 4279592 w 6142647"/>
              <a:gd name="connsiteY1189" fmla="*/ 3189083 h 6407421"/>
              <a:gd name="connsiteX1190" fmla="*/ 4279592 w 6142647"/>
              <a:gd name="connsiteY1190" fmla="*/ 3218566 h 6407421"/>
              <a:gd name="connsiteX1191" fmla="*/ 4249990 w 6142647"/>
              <a:gd name="connsiteY1191" fmla="*/ 3218566 h 6407421"/>
              <a:gd name="connsiteX1192" fmla="*/ 3983793 w 6142647"/>
              <a:gd name="connsiteY1192" fmla="*/ 3189082 h 6407421"/>
              <a:gd name="connsiteX1193" fmla="*/ 4013396 w 6142647"/>
              <a:gd name="connsiteY1193" fmla="*/ 3189082 h 6407421"/>
              <a:gd name="connsiteX1194" fmla="*/ 4013396 w 6142647"/>
              <a:gd name="connsiteY1194" fmla="*/ 3218566 h 6407421"/>
              <a:gd name="connsiteX1195" fmla="*/ 3983793 w 6142647"/>
              <a:gd name="connsiteY1195" fmla="*/ 3218566 h 6407421"/>
              <a:gd name="connsiteX1196" fmla="*/ 3717704 w 6142647"/>
              <a:gd name="connsiteY1196" fmla="*/ 3189081 h 6407421"/>
              <a:gd name="connsiteX1197" fmla="*/ 3747307 w 6142647"/>
              <a:gd name="connsiteY1197" fmla="*/ 3189081 h 6407421"/>
              <a:gd name="connsiteX1198" fmla="*/ 3747307 w 6142647"/>
              <a:gd name="connsiteY1198" fmla="*/ 3218566 h 6407421"/>
              <a:gd name="connsiteX1199" fmla="*/ 3717704 w 6142647"/>
              <a:gd name="connsiteY1199" fmla="*/ 3218566 h 6407421"/>
              <a:gd name="connsiteX1200" fmla="*/ 3451507 w 6142647"/>
              <a:gd name="connsiteY1200" fmla="*/ 3189081 h 6407421"/>
              <a:gd name="connsiteX1201" fmla="*/ 3481109 w 6142647"/>
              <a:gd name="connsiteY1201" fmla="*/ 3189081 h 6407421"/>
              <a:gd name="connsiteX1202" fmla="*/ 3481109 w 6142647"/>
              <a:gd name="connsiteY1202" fmla="*/ 3218566 h 6407421"/>
              <a:gd name="connsiteX1203" fmla="*/ 3451507 w 6142647"/>
              <a:gd name="connsiteY1203" fmla="*/ 3218566 h 6407421"/>
              <a:gd name="connsiteX1204" fmla="*/ 3185310 w 6142647"/>
              <a:gd name="connsiteY1204" fmla="*/ 3189080 h 6407421"/>
              <a:gd name="connsiteX1205" fmla="*/ 3214913 w 6142647"/>
              <a:gd name="connsiteY1205" fmla="*/ 3189080 h 6407421"/>
              <a:gd name="connsiteX1206" fmla="*/ 3214913 w 6142647"/>
              <a:gd name="connsiteY1206" fmla="*/ 3218566 h 6407421"/>
              <a:gd name="connsiteX1207" fmla="*/ 3185310 w 6142647"/>
              <a:gd name="connsiteY1207" fmla="*/ 3218566 h 6407421"/>
              <a:gd name="connsiteX1208" fmla="*/ 2919113 w 6142647"/>
              <a:gd name="connsiteY1208" fmla="*/ 3189079 h 6407421"/>
              <a:gd name="connsiteX1209" fmla="*/ 2948715 w 6142647"/>
              <a:gd name="connsiteY1209" fmla="*/ 3189079 h 6407421"/>
              <a:gd name="connsiteX1210" fmla="*/ 2948715 w 6142647"/>
              <a:gd name="connsiteY1210" fmla="*/ 3218566 h 6407421"/>
              <a:gd name="connsiteX1211" fmla="*/ 2919113 w 6142647"/>
              <a:gd name="connsiteY1211" fmla="*/ 3218566 h 6407421"/>
              <a:gd name="connsiteX1212" fmla="*/ 2653024 w 6142647"/>
              <a:gd name="connsiteY1212" fmla="*/ 3189078 h 6407421"/>
              <a:gd name="connsiteX1213" fmla="*/ 2682627 w 6142647"/>
              <a:gd name="connsiteY1213" fmla="*/ 3189078 h 6407421"/>
              <a:gd name="connsiteX1214" fmla="*/ 2682627 w 6142647"/>
              <a:gd name="connsiteY1214" fmla="*/ 3218566 h 6407421"/>
              <a:gd name="connsiteX1215" fmla="*/ 2653024 w 6142647"/>
              <a:gd name="connsiteY1215" fmla="*/ 3218566 h 6407421"/>
              <a:gd name="connsiteX1216" fmla="*/ 2386827 w 6142647"/>
              <a:gd name="connsiteY1216" fmla="*/ 3189077 h 6407421"/>
              <a:gd name="connsiteX1217" fmla="*/ 2416430 w 6142647"/>
              <a:gd name="connsiteY1217" fmla="*/ 3189077 h 6407421"/>
              <a:gd name="connsiteX1218" fmla="*/ 2416430 w 6142647"/>
              <a:gd name="connsiteY1218" fmla="*/ 3218566 h 6407421"/>
              <a:gd name="connsiteX1219" fmla="*/ 2386827 w 6142647"/>
              <a:gd name="connsiteY1219" fmla="*/ 3218566 h 6407421"/>
              <a:gd name="connsiteX1220" fmla="*/ 2120630 w 6142647"/>
              <a:gd name="connsiteY1220" fmla="*/ 3189076 h 6407421"/>
              <a:gd name="connsiteX1221" fmla="*/ 2150233 w 6142647"/>
              <a:gd name="connsiteY1221" fmla="*/ 3189076 h 6407421"/>
              <a:gd name="connsiteX1222" fmla="*/ 2150233 w 6142647"/>
              <a:gd name="connsiteY1222" fmla="*/ 3218566 h 6407421"/>
              <a:gd name="connsiteX1223" fmla="*/ 2120630 w 6142647"/>
              <a:gd name="connsiteY1223" fmla="*/ 3218566 h 6407421"/>
              <a:gd name="connsiteX1224" fmla="*/ 1854540 w 6142647"/>
              <a:gd name="connsiteY1224" fmla="*/ 3189076 h 6407421"/>
              <a:gd name="connsiteX1225" fmla="*/ 1884143 w 6142647"/>
              <a:gd name="connsiteY1225" fmla="*/ 3189076 h 6407421"/>
              <a:gd name="connsiteX1226" fmla="*/ 1884143 w 6142647"/>
              <a:gd name="connsiteY1226" fmla="*/ 3218566 h 6407421"/>
              <a:gd name="connsiteX1227" fmla="*/ 1854540 w 6142647"/>
              <a:gd name="connsiteY1227" fmla="*/ 3218566 h 6407421"/>
              <a:gd name="connsiteX1228" fmla="*/ 1588343 w 6142647"/>
              <a:gd name="connsiteY1228" fmla="*/ 3189075 h 6407421"/>
              <a:gd name="connsiteX1229" fmla="*/ 1617945 w 6142647"/>
              <a:gd name="connsiteY1229" fmla="*/ 3189075 h 6407421"/>
              <a:gd name="connsiteX1230" fmla="*/ 1617945 w 6142647"/>
              <a:gd name="connsiteY1230" fmla="*/ 3218566 h 6407421"/>
              <a:gd name="connsiteX1231" fmla="*/ 1588343 w 6142647"/>
              <a:gd name="connsiteY1231" fmla="*/ 3218566 h 6407421"/>
              <a:gd name="connsiteX1232" fmla="*/ 1322254 w 6142647"/>
              <a:gd name="connsiteY1232" fmla="*/ 3189074 h 6407421"/>
              <a:gd name="connsiteX1233" fmla="*/ 1351857 w 6142647"/>
              <a:gd name="connsiteY1233" fmla="*/ 3189074 h 6407421"/>
              <a:gd name="connsiteX1234" fmla="*/ 1351857 w 6142647"/>
              <a:gd name="connsiteY1234" fmla="*/ 3218566 h 6407421"/>
              <a:gd name="connsiteX1235" fmla="*/ 1322254 w 6142647"/>
              <a:gd name="connsiteY1235" fmla="*/ 3218566 h 6407421"/>
              <a:gd name="connsiteX1236" fmla="*/ 1056057 w 6142647"/>
              <a:gd name="connsiteY1236" fmla="*/ 3189073 h 6407421"/>
              <a:gd name="connsiteX1237" fmla="*/ 1085660 w 6142647"/>
              <a:gd name="connsiteY1237" fmla="*/ 3189073 h 6407421"/>
              <a:gd name="connsiteX1238" fmla="*/ 1085660 w 6142647"/>
              <a:gd name="connsiteY1238" fmla="*/ 3218566 h 6407421"/>
              <a:gd name="connsiteX1239" fmla="*/ 1056057 w 6142647"/>
              <a:gd name="connsiteY1239" fmla="*/ 3218566 h 6407421"/>
              <a:gd name="connsiteX1240" fmla="*/ 789968 w 6142647"/>
              <a:gd name="connsiteY1240" fmla="*/ 3189072 h 6407421"/>
              <a:gd name="connsiteX1241" fmla="*/ 819570 w 6142647"/>
              <a:gd name="connsiteY1241" fmla="*/ 3189072 h 6407421"/>
              <a:gd name="connsiteX1242" fmla="*/ 819570 w 6142647"/>
              <a:gd name="connsiteY1242" fmla="*/ 3218566 h 6407421"/>
              <a:gd name="connsiteX1243" fmla="*/ 789968 w 6142647"/>
              <a:gd name="connsiteY1243" fmla="*/ 3218566 h 6407421"/>
              <a:gd name="connsiteX1244" fmla="*/ 523771 w 6142647"/>
              <a:gd name="connsiteY1244" fmla="*/ 3189071 h 6407421"/>
              <a:gd name="connsiteX1245" fmla="*/ 553373 w 6142647"/>
              <a:gd name="connsiteY1245" fmla="*/ 3189071 h 6407421"/>
              <a:gd name="connsiteX1246" fmla="*/ 553373 w 6142647"/>
              <a:gd name="connsiteY1246" fmla="*/ 3218566 h 6407421"/>
              <a:gd name="connsiteX1247" fmla="*/ 523771 w 6142647"/>
              <a:gd name="connsiteY1247" fmla="*/ 3218566 h 6407421"/>
              <a:gd name="connsiteX1248" fmla="*/ 6113045 w 6142647"/>
              <a:gd name="connsiteY1248" fmla="*/ 2923329 h 6407421"/>
              <a:gd name="connsiteX1249" fmla="*/ 6142647 w 6142647"/>
              <a:gd name="connsiteY1249" fmla="*/ 2923329 h 6407421"/>
              <a:gd name="connsiteX1250" fmla="*/ 6142647 w 6142647"/>
              <a:gd name="connsiteY1250" fmla="*/ 2952824 h 6407421"/>
              <a:gd name="connsiteX1251" fmla="*/ 6113045 w 6142647"/>
              <a:gd name="connsiteY1251" fmla="*/ 2952824 h 6407421"/>
              <a:gd name="connsiteX1252" fmla="*/ 266197 w 6142647"/>
              <a:gd name="connsiteY1252" fmla="*/ 2923329 h 6407421"/>
              <a:gd name="connsiteX1253" fmla="*/ 295800 w 6142647"/>
              <a:gd name="connsiteY1253" fmla="*/ 2923329 h 6407421"/>
              <a:gd name="connsiteX1254" fmla="*/ 295800 w 6142647"/>
              <a:gd name="connsiteY1254" fmla="*/ 2952824 h 6407421"/>
              <a:gd name="connsiteX1255" fmla="*/ 266197 w 6142647"/>
              <a:gd name="connsiteY1255" fmla="*/ 2952824 h 6407421"/>
              <a:gd name="connsiteX1256" fmla="*/ 5846848 w 6142647"/>
              <a:gd name="connsiteY1256" fmla="*/ 2923328 h 6407421"/>
              <a:gd name="connsiteX1257" fmla="*/ 5876450 w 6142647"/>
              <a:gd name="connsiteY1257" fmla="*/ 2923328 h 6407421"/>
              <a:gd name="connsiteX1258" fmla="*/ 5876450 w 6142647"/>
              <a:gd name="connsiteY1258" fmla="*/ 2952823 h 6407421"/>
              <a:gd name="connsiteX1259" fmla="*/ 5846848 w 6142647"/>
              <a:gd name="connsiteY1259" fmla="*/ 2952823 h 6407421"/>
              <a:gd name="connsiteX1260" fmla="*/ 0 w 6142647"/>
              <a:gd name="connsiteY1260" fmla="*/ 2923328 h 6407421"/>
              <a:gd name="connsiteX1261" fmla="*/ 29602 w 6142647"/>
              <a:gd name="connsiteY1261" fmla="*/ 2923328 h 6407421"/>
              <a:gd name="connsiteX1262" fmla="*/ 29602 w 6142647"/>
              <a:gd name="connsiteY1262" fmla="*/ 2952823 h 6407421"/>
              <a:gd name="connsiteX1263" fmla="*/ 0 w 6142647"/>
              <a:gd name="connsiteY1263" fmla="*/ 2952823 h 6407421"/>
              <a:gd name="connsiteX1264" fmla="*/ 5580759 w 6142647"/>
              <a:gd name="connsiteY1264" fmla="*/ 2923327 h 6407421"/>
              <a:gd name="connsiteX1265" fmla="*/ 5610361 w 6142647"/>
              <a:gd name="connsiteY1265" fmla="*/ 2923327 h 6407421"/>
              <a:gd name="connsiteX1266" fmla="*/ 5610361 w 6142647"/>
              <a:gd name="connsiteY1266" fmla="*/ 2952822 h 6407421"/>
              <a:gd name="connsiteX1267" fmla="*/ 5580759 w 6142647"/>
              <a:gd name="connsiteY1267" fmla="*/ 2952822 h 6407421"/>
              <a:gd name="connsiteX1268" fmla="*/ 5314562 w 6142647"/>
              <a:gd name="connsiteY1268" fmla="*/ 2923326 h 6407421"/>
              <a:gd name="connsiteX1269" fmla="*/ 5344164 w 6142647"/>
              <a:gd name="connsiteY1269" fmla="*/ 2923326 h 6407421"/>
              <a:gd name="connsiteX1270" fmla="*/ 5344164 w 6142647"/>
              <a:gd name="connsiteY1270" fmla="*/ 2952821 h 6407421"/>
              <a:gd name="connsiteX1271" fmla="*/ 5314562 w 6142647"/>
              <a:gd name="connsiteY1271" fmla="*/ 2952821 h 6407421"/>
              <a:gd name="connsiteX1272" fmla="*/ 5048365 w 6142647"/>
              <a:gd name="connsiteY1272" fmla="*/ 2923325 h 6407421"/>
              <a:gd name="connsiteX1273" fmla="*/ 5078075 w 6142647"/>
              <a:gd name="connsiteY1273" fmla="*/ 2923325 h 6407421"/>
              <a:gd name="connsiteX1274" fmla="*/ 5078075 w 6142647"/>
              <a:gd name="connsiteY1274" fmla="*/ 2952820 h 6407421"/>
              <a:gd name="connsiteX1275" fmla="*/ 5048365 w 6142647"/>
              <a:gd name="connsiteY1275" fmla="*/ 2952820 h 6407421"/>
              <a:gd name="connsiteX1276" fmla="*/ 4782276 w 6142647"/>
              <a:gd name="connsiteY1276" fmla="*/ 2923323 h 6407421"/>
              <a:gd name="connsiteX1277" fmla="*/ 4811879 w 6142647"/>
              <a:gd name="connsiteY1277" fmla="*/ 2923323 h 6407421"/>
              <a:gd name="connsiteX1278" fmla="*/ 4811879 w 6142647"/>
              <a:gd name="connsiteY1278" fmla="*/ 2952819 h 6407421"/>
              <a:gd name="connsiteX1279" fmla="*/ 4782276 w 6142647"/>
              <a:gd name="connsiteY1279" fmla="*/ 2952819 h 6407421"/>
              <a:gd name="connsiteX1280" fmla="*/ 4516079 w 6142647"/>
              <a:gd name="connsiteY1280" fmla="*/ 2923322 h 6407421"/>
              <a:gd name="connsiteX1281" fmla="*/ 4545681 w 6142647"/>
              <a:gd name="connsiteY1281" fmla="*/ 2923322 h 6407421"/>
              <a:gd name="connsiteX1282" fmla="*/ 4545681 w 6142647"/>
              <a:gd name="connsiteY1282" fmla="*/ 2952818 h 6407421"/>
              <a:gd name="connsiteX1283" fmla="*/ 4516079 w 6142647"/>
              <a:gd name="connsiteY1283" fmla="*/ 2952818 h 6407421"/>
              <a:gd name="connsiteX1284" fmla="*/ 4249990 w 6142647"/>
              <a:gd name="connsiteY1284" fmla="*/ 2923321 h 6407421"/>
              <a:gd name="connsiteX1285" fmla="*/ 4279592 w 6142647"/>
              <a:gd name="connsiteY1285" fmla="*/ 2923321 h 6407421"/>
              <a:gd name="connsiteX1286" fmla="*/ 4279592 w 6142647"/>
              <a:gd name="connsiteY1286" fmla="*/ 2952817 h 6407421"/>
              <a:gd name="connsiteX1287" fmla="*/ 4249990 w 6142647"/>
              <a:gd name="connsiteY1287" fmla="*/ 2952817 h 6407421"/>
              <a:gd name="connsiteX1288" fmla="*/ 3983793 w 6142647"/>
              <a:gd name="connsiteY1288" fmla="*/ 2923320 h 6407421"/>
              <a:gd name="connsiteX1289" fmla="*/ 4013396 w 6142647"/>
              <a:gd name="connsiteY1289" fmla="*/ 2923320 h 6407421"/>
              <a:gd name="connsiteX1290" fmla="*/ 4013396 w 6142647"/>
              <a:gd name="connsiteY1290" fmla="*/ 2952815 h 6407421"/>
              <a:gd name="connsiteX1291" fmla="*/ 3983793 w 6142647"/>
              <a:gd name="connsiteY1291" fmla="*/ 2952815 h 6407421"/>
              <a:gd name="connsiteX1292" fmla="*/ 3717704 w 6142647"/>
              <a:gd name="connsiteY1292" fmla="*/ 2923319 h 6407421"/>
              <a:gd name="connsiteX1293" fmla="*/ 3747307 w 6142647"/>
              <a:gd name="connsiteY1293" fmla="*/ 2923319 h 6407421"/>
              <a:gd name="connsiteX1294" fmla="*/ 3747307 w 6142647"/>
              <a:gd name="connsiteY1294" fmla="*/ 2952814 h 6407421"/>
              <a:gd name="connsiteX1295" fmla="*/ 3717704 w 6142647"/>
              <a:gd name="connsiteY1295" fmla="*/ 2952814 h 6407421"/>
              <a:gd name="connsiteX1296" fmla="*/ 3451507 w 6142647"/>
              <a:gd name="connsiteY1296" fmla="*/ 2923318 h 6407421"/>
              <a:gd name="connsiteX1297" fmla="*/ 3481109 w 6142647"/>
              <a:gd name="connsiteY1297" fmla="*/ 2923318 h 6407421"/>
              <a:gd name="connsiteX1298" fmla="*/ 3481109 w 6142647"/>
              <a:gd name="connsiteY1298" fmla="*/ 2952813 h 6407421"/>
              <a:gd name="connsiteX1299" fmla="*/ 3451507 w 6142647"/>
              <a:gd name="connsiteY1299" fmla="*/ 2952813 h 6407421"/>
              <a:gd name="connsiteX1300" fmla="*/ 3185310 w 6142647"/>
              <a:gd name="connsiteY1300" fmla="*/ 2923317 h 6407421"/>
              <a:gd name="connsiteX1301" fmla="*/ 3214913 w 6142647"/>
              <a:gd name="connsiteY1301" fmla="*/ 2923317 h 6407421"/>
              <a:gd name="connsiteX1302" fmla="*/ 3214913 w 6142647"/>
              <a:gd name="connsiteY1302" fmla="*/ 2952812 h 6407421"/>
              <a:gd name="connsiteX1303" fmla="*/ 3185310 w 6142647"/>
              <a:gd name="connsiteY1303" fmla="*/ 2952812 h 6407421"/>
              <a:gd name="connsiteX1304" fmla="*/ 2919113 w 6142647"/>
              <a:gd name="connsiteY1304" fmla="*/ 2923316 h 6407421"/>
              <a:gd name="connsiteX1305" fmla="*/ 2948715 w 6142647"/>
              <a:gd name="connsiteY1305" fmla="*/ 2923316 h 6407421"/>
              <a:gd name="connsiteX1306" fmla="*/ 2948715 w 6142647"/>
              <a:gd name="connsiteY1306" fmla="*/ 2952811 h 6407421"/>
              <a:gd name="connsiteX1307" fmla="*/ 2919113 w 6142647"/>
              <a:gd name="connsiteY1307" fmla="*/ 2952811 h 6407421"/>
              <a:gd name="connsiteX1308" fmla="*/ 2653024 w 6142647"/>
              <a:gd name="connsiteY1308" fmla="*/ 2923315 h 6407421"/>
              <a:gd name="connsiteX1309" fmla="*/ 2682627 w 6142647"/>
              <a:gd name="connsiteY1309" fmla="*/ 2923315 h 6407421"/>
              <a:gd name="connsiteX1310" fmla="*/ 2682627 w 6142647"/>
              <a:gd name="connsiteY1310" fmla="*/ 2952810 h 6407421"/>
              <a:gd name="connsiteX1311" fmla="*/ 2653024 w 6142647"/>
              <a:gd name="connsiteY1311" fmla="*/ 2952810 h 6407421"/>
              <a:gd name="connsiteX1312" fmla="*/ 2386827 w 6142647"/>
              <a:gd name="connsiteY1312" fmla="*/ 2923314 h 6407421"/>
              <a:gd name="connsiteX1313" fmla="*/ 2416430 w 6142647"/>
              <a:gd name="connsiteY1313" fmla="*/ 2923314 h 6407421"/>
              <a:gd name="connsiteX1314" fmla="*/ 2416430 w 6142647"/>
              <a:gd name="connsiteY1314" fmla="*/ 2952809 h 6407421"/>
              <a:gd name="connsiteX1315" fmla="*/ 2386827 w 6142647"/>
              <a:gd name="connsiteY1315" fmla="*/ 2952809 h 6407421"/>
              <a:gd name="connsiteX1316" fmla="*/ 2120630 w 6142647"/>
              <a:gd name="connsiteY1316" fmla="*/ 2923313 h 6407421"/>
              <a:gd name="connsiteX1317" fmla="*/ 2150233 w 6142647"/>
              <a:gd name="connsiteY1317" fmla="*/ 2923313 h 6407421"/>
              <a:gd name="connsiteX1318" fmla="*/ 2150233 w 6142647"/>
              <a:gd name="connsiteY1318" fmla="*/ 2952808 h 6407421"/>
              <a:gd name="connsiteX1319" fmla="*/ 2120630 w 6142647"/>
              <a:gd name="connsiteY1319" fmla="*/ 2952808 h 6407421"/>
              <a:gd name="connsiteX1320" fmla="*/ 1854540 w 6142647"/>
              <a:gd name="connsiteY1320" fmla="*/ 2923312 h 6407421"/>
              <a:gd name="connsiteX1321" fmla="*/ 1884143 w 6142647"/>
              <a:gd name="connsiteY1321" fmla="*/ 2923312 h 6407421"/>
              <a:gd name="connsiteX1322" fmla="*/ 1884143 w 6142647"/>
              <a:gd name="connsiteY1322" fmla="*/ 2952807 h 6407421"/>
              <a:gd name="connsiteX1323" fmla="*/ 1854540 w 6142647"/>
              <a:gd name="connsiteY1323" fmla="*/ 2952807 h 6407421"/>
              <a:gd name="connsiteX1324" fmla="*/ 1588343 w 6142647"/>
              <a:gd name="connsiteY1324" fmla="*/ 2923311 h 6407421"/>
              <a:gd name="connsiteX1325" fmla="*/ 1617945 w 6142647"/>
              <a:gd name="connsiteY1325" fmla="*/ 2923311 h 6407421"/>
              <a:gd name="connsiteX1326" fmla="*/ 1617945 w 6142647"/>
              <a:gd name="connsiteY1326" fmla="*/ 2952806 h 6407421"/>
              <a:gd name="connsiteX1327" fmla="*/ 1588343 w 6142647"/>
              <a:gd name="connsiteY1327" fmla="*/ 2952806 h 6407421"/>
              <a:gd name="connsiteX1328" fmla="*/ 1322254 w 6142647"/>
              <a:gd name="connsiteY1328" fmla="*/ 2923310 h 6407421"/>
              <a:gd name="connsiteX1329" fmla="*/ 1351857 w 6142647"/>
              <a:gd name="connsiteY1329" fmla="*/ 2923310 h 6407421"/>
              <a:gd name="connsiteX1330" fmla="*/ 1351857 w 6142647"/>
              <a:gd name="connsiteY1330" fmla="*/ 2952805 h 6407421"/>
              <a:gd name="connsiteX1331" fmla="*/ 1322254 w 6142647"/>
              <a:gd name="connsiteY1331" fmla="*/ 2952805 h 6407421"/>
              <a:gd name="connsiteX1332" fmla="*/ 1056057 w 6142647"/>
              <a:gd name="connsiteY1332" fmla="*/ 2923309 h 6407421"/>
              <a:gd name="connsiteX1333" fmla="*/ 1085660 w 6142647"/>
              <a:gd name="connsiteY1333" fmla="*/ 2923309 h 6407421"/>
              <a:gd name="connsiteX1334" fmla="*/ 1085660 w 6142647"/>
              <a:gd name="connsiteY1334" fmla="*/ 2952804 h 6407421"/>
              <a:gd name="connsiteX1335" fmla="*/ 1056057 w 6142647"/>
              <a:gd name="connsiteY1335" fmla="*/ 2952804 h 6407421"/>
              <a:gd name="connsiteX1336" fmla="*/ 789968 w 6142647"/>
              <a:gd name="connsiteY1336" fmla="*/ 2923308 h 6407421"/>
              <a:gd name="connsiteX1337" fmla="*/ 819570 w 6142647"/>
              <a:gd name="connsiteY1337" fmla="*/ 2923308 h 6407421"/>
              <a:gd name="connsiteX1338" fmla="*/ 819570 w 6142647"/>
              <a:gd name="connsiteY1338" fmla="*/ 2952803 h 6407421"/>
              <a:gd name="connsiteX1339" fmla="*/ 789968 w 6142647"/>
              <a:gd name="connsiteY1339" fmla="*/ 2952803 h 6407421"/>
              <a:gd name="connsiteX1340" fmla="*/ 523771 w 6142647"/>
              <a:gd name="connsiteY1340" fmla="*/ 2923307 h 6407421"/>
              <a:gd name="connsiteX1341" fmla="*/ 553373 w 6142647"/>
              <a:gd name="connsiteY1341" fmla="*/ 2923307 h 6407421"/>
              <a:gd name="connsiteX1342" fmla="*/ 553373 w 6142647"/>
              <a:gd name="connsiteY1342" fmla="*/ 2952802 h 6407421"/>
              <a:gd name="connsiteX1343" fmla="*/ 523771 w 6142647"/>
              <a:gd name="connsiteY1343" fmla="*/ 2952802 h 6407421"/>
              <a:gd name="connsiteX1344" fmla="*/ 6113045 w 6142647"/>
              <a:gd name="connsiteY1344" fmla="*/ 2657500 h 6407421"/>
              <a:gd name="connsiteX1345" fmla="*/ 6142647 w 6142647"/>
              <a:gd name="connsiteY1345" fmla="*/ 2657500 h 6407421"/>
              <a:gd name="connsiteX1346" fmla="*/ 6142647 w 6142647"/>
              <a:gd name="connsiteY1346" fmla="*/ 2687101 h 6407421"/>
              <a:gd name="connsiteX1347" fmla="*/ 6113045 w 6142647"/>
              <a:gd name="connsiteY1347" fmla="*/ 2687101 h 6407421"/>
              <a:gd name="connsiteX1348" fmla="*/ 266197 w 6142647"/>
              <a:gd name="connsiteY1348" fmla="*/ 2657500 h 6407421"/>
              <a:gd name="connsiteX1349" fmla="*/ 295800 w 6142647"/>
              <a:gd name="connsiteY1349" fmla="*/ 2657500 h 6407421"/>
              <a:gd name="connsiteX1350" fmla="*/ 295800 w 6142647"/>
              <a:gd name="connsiteY1350" fmla="*/ 2687101 h 6407421"/>
              <a:gd name="connsiteX1351" fmla="*/ 266197 w 6142647"/>
              <a:gd name="connsiteY1351" fmla="*/ 2687101 h 6407421"/>
              <a:gd name="connsiteX1352" fmla="*/ 5846848 w 6142647"/>
              <a:gd name="connsiteY1352" fmla="*/ 2657497 h 6407421"/>
              <a:gd name="connsiteX1353" fmla="*/ 5876450 w 6142647"/>
              <a:gd name="connsiteY1353" fmla="*/ 2657497 h 6407421"/>
              <a:gd name="connsiteX1354" fmla="*/ 5876450 w 6142647"/>
              <a:gd name="connsiteY1354" fmla="*/ 2687099 h 6407421"/>
              <a:gd name="connsiteX1355" fmla="*/ 5846848 w 6142647"/>
              <a:gd name="connsiteY1355" fmla="*/ 2687099 h 6407421"/>
              <a:gd name="connsiteX1356" fmla="*/ 0 w 6142647"/>
              <a:gd name="connsiteY1356" fmla="*/ 2657497 h 6407421"/>
              <a:gd name="connsiteX1357" fmla="*/ 29602 w 6142647"/>
              <a:gd name="connsiteY1357" fmla="*/ 2657497 h 6407421"/>
              <a:gd name="connsiteX1358" fmla="*/ 29602 w 6142647"/>
              <a:gd name="connsiteY1358" fmla="*/ 2687099 h 6407421"/>
              <a:gd name="connsiteX1359" fmla="*/ 0 w 6142647"/>
              <a:gd name="connsiteY1359" fmla="*/ 2687099 h 6407421"/>
              <a:gd name="connsiteX1360" fmla="*/ 5580759 w 6142647"/>
              <a:gd name="connsiteY1360" fmla="*/ 2657494 h 6407421"/>
              <a:gd name="connsiteX1361" fmla="*/ 5610361 w 6142647"/>
              <a:gd name="connsiteY1361" fmla="*/ 2657494 h 6407421"/>
              <a:gd name="connsiteX1362" fmla="*/ 5610361 w 6142647"/>
              <a:gd name="connsiteY1362" fmla="*/ 2687096 h 6407421"/>
              <a:gd name="connsiteX1363" fmla="*/ 5580759 w 6142647"/>
              <a:gd name="connsiteY1363" fmla="*/ 2687096 h 6407421"/>
              <a:gd name="connsiteX1364" fmla="*/ 5314562 w 6142647"/>
              <a:gd name="connsiteY1364" fmla="*/ 2657491 h 6407421"/>
              <a:gd name="connsiteX1365" fmla="*/ 5344164 w 6142647"/>
              <a:gd name="connsiteY1365" fmla="*/ 2657491 h 6407421"/>
              <a:gd name="connsiteX1366" fmla="*/ 5344164 w 6142647"/>
              <a:gd name="connsiteY1366" fmla="*/ 2687093 h 6407421"/>
              <a:gd name="connsiteX1367" fmla="*/ 5314562 w 6142647"/>
              <a:gd name="connsiteY1367" fmla="*/ 2687093 h 6407421"/>
              <a:gd name="connsiteX1368" fmla="*/ 5048365 w 6142647"/>
              <a:gd name="connsiteY1368" fmla="*/ 2657488 h 6407421"/>
              <a:gd name="connsiteX1369" fmla="*/ 5078075 w 6142647"/>
              <a:gd name="connsiteY1369" fmla="*/ 2657488 h 6407421"/>
              <a:gd name="connsiteX1370" fmla="*/ 5078075 w 6142647"/>
              <a:gd name="connsiteY1370" fmla="*/ 2687090 h 6407421"/>
              <a:gd name="connsiteX1371" fmla="*/ 5048365 w 6142647"/>
              <a:gd name="connsiteY1371" fmla="*/ 2687090 h 6407421"/>
              <a:gd name="connsiteX1372" fmla="*/ 4782276 w 6142647"/>
              <a:gd name="connsiteY1372" fmla="*/ 2657485 h 6407421"/>
              <a:gd name="connsiteX1373" fmla="*/ 4811879 w 6142647"/>
              <a:gd name="connsiteY1373" fmla="*/ 2657485 h 6407421"/>
              <a:gd name="connsiteX1374" fmla="*/ 4811879 w 6142647"/>
              <a:gd name="connsiteY1374" fmla="*/ 2687087 h 6407421"/>
              <a:gd name="connsiteX1375" fmla="*/ 4782276 w 6142647"/>
              <a:gd name="connsiteY1375" fmla="*/ 2687087 h 6407421"/>
              <a:gd name="connsiteX1376" fmla="*/ 4516079 w 6142647"/>
              <a:gd name="connsiteY1376" fmla="*/ 2657482 h 6407421"/>
              <a:gd name="connsiteX1377" fmla="*/ 4545681 w 6142647"/>
              <a:gd name="connsiteY1377" fmla="*/ 2657482 h 6407421"/>
              <a:gd name="connsiteX1378" fmla="*/ 4545681 w 6142647"/>
              <a:gd name="connsiteY1378" fmla="*/ 2687083 h 6407421"/>
              <a:gd name="connsiteX1379" fmla="*/ 4516079 w 6142647"/>
              <a:gd name="connsiteY1379" fmla="*/ 2687083 h 6407421"/>
              <a:gd name="connsiteX1380" fmla="*/ 4249990 w 6142647"/>
              <a:gd name="connsiteY1380" fmla="*/ 2657478 h 6407421"/>
              <a:gd name="connsiteX1381" fmla="*/ 4279592 w 6142647"/>
              <a:gd name="connsiteY1381" fmla="*/ 2657478 h 6407421"/>
              <a:gd name="connsiteX1382" fmla="*/ 4279592 w 6142647"/>
              <a:gd name="connsiteY1382" fmla="*/ 2687080 h 6407421"/>
              <a:gd name="connsiteX1383" fmla="*/ 4249990 w 6142647"/>
              <a:gd name="connsiteY1383" fmla="*/ 2687080 h 6407421"/>
              <a:gd name="connsiteX1384" fmla="*/ 3983793 w 6142647"/>
              <a:gd name="connsiteY1384" fmla="*/ 2657475 h 6407421"/>
              <a:gd name="connsiteX1385" fmla="*/ 4013396 w 6142647"/>
              <a:gd name="connsiteY1385" fmla="*/ 2657475 h 6407421"/>
              <a:gd name="connsiteX1386" fmla="*/ 4013396 w 6142647"/>
              <a:gd name="connsiteY1386" fmla="*/ 2687077 h 6407421"/>
              <a:gd name="connsiteX1387" fmla="*/ 3983793 w 6142647"/>
              <a:gd name="connsiteY1387" fmla="*/ 2687077 h 6407421"/>
              <a:gd name="connsiteX1388" fmla="*/ 3717704 w 6142647"/>
              <a:gd name="connsiteY1388" fmla="*/ 2657472 h 6407421"/>
              <a:gd name="connsiteX1389" fmla="*/ 3747307 w 6142647"/>
              <a:gd name="connsiteY1389" fmla="*/ 2657472 h 6407421"/>
              <a:gd name="connsiteX1390" fmla="*/ 3747307 w 6142647"/>
              <a:gd name="connsiteY1390" fmla="*/ 2687074 h 6407421"/>
              <a:gd name="connsiteX1391" fmla="*/ 3717704 w 6142647"/>
              <a:gd name="connsiteY1391" fmla="*/ 2687074 h 6407421"/>
              <a:gd name="connsiteX1392" fmla="*/ 3451507 w 6142647"/>
              <a:gd name="connsiteY1392" fmla="*/ 2657469 h 6407421"/>
              <a:gd name="connsiteX1393" fmla="*/ 3481109 w 6142647"/>
              <a:gd name="connsiteY1393" fmla="*/ 2657469 h 6407421"/>
              <a:gd name="connsiteX1394" fmla="*/ 3481109 w 6142647"/>
              <a:gd name="connsiteY1394" fmla="*/ 2687071 h 6407421"/>
              <a:gd name="connsiteX1395" fmla="*/ 3451507 w 6142647"/>
              <a:gd name="connsiteY1395" fmla="*/ 2687071 h 6407421"/>
              <a:gd name="connsiteX1396" fmla="*/ 3185310 w 6142647"/>
              <a:gd name="connsiteY1396" fmla="*/ 2657466 h 6407421"/>
              <a:gd name="connsiteX1397" fmla="*/ 3214913 w 6142647"/>
              <a:gd name="connsiteY1397" fmla="*/ 2657466 h 6407421"/>
              <a:gd name="connsiteX1398" fmla="*/ 3214913 w 6142647"/>
              <a:gd name="connsiteY1398" fmla="*/ 2687068 h 6407421"/>
              <a:gd name="connsiteX1399" fmla="*/ 3185310 w 6142647"/>
              <a:gd name="connsiteY1399" fmla="*/ 2687068 h 6407421"/>
              <a:gd name="connsiteX1400" fmla="*/ 2919113 w 6142647"/>
              <a:gd name="connsiteY1400" fmla="*/ 2657462 h 6407421"/>
              <a:gd name="connsiteX1401" fmla="*/ 2948715 w 6142647"/>
              <a:gd name="connsiteY1401" fmla="*/ 2657462 h 6407421"/>
              <a:gd name="connsiteX1402" fmla="*/ 2948715 w 6142647"/>
              <a:gd name="connsiteY1402" fmla="*/ 2687064 h 6407421"/>
              <a:gd name="connsiteX1403" fmla="*/ 2919113 w 6142647"/>
              <a:gd name="connsiteY1403" fmla="*/ 2687064 h 6407421"/>
              <a:gd name="connsiteX1404" fmla="*/ 2653024 w 6142647"/>
              <a:gd name="connsiteY1404" fmla="*/ 2657459 h 6407421"/>
              <a:gd name="connsiteX1405" fmla="*/ 2682627 w 6142647"/>
              <a:gd name="connsiteY1405" fmla="*/ 2657459 h 6407421"/>
              <a:gd name="connsiteX1406" fmla="*/ 2682627 w 6142647"/>
              <a:gd name="connsiteY1406" fmla="*/ 2687061 h 6407421"/>
              <a:gd name="connsiteX1407" fmla="*/ 2653024 w 6142647"/>
              <a:gd name="connsiteY1407" fmla="*/ 2687061 h 6407421"/>
              <a:gd name="connsiteX1408" fmla="*/ 2386827 w 6142647"/>
              <a:gd name="connsiteY1408" fmla="*/ 2657456 h 6407421"/>
              <a:gd name="connsiteX1409" fmla="*/ 2416430 w 6142647"/>
              <a:gd name="connsiteY1409" fmla="*/ 2657456 h 6407421"/>
              <a:gd name="connsiteX1410" fmla="*/ 2416430 w 6142647"/>
              <a:gd name="connsiteY1410" fmla="*/ 2687058 h 6407421"/>
              <a:gd name="connsiteX1411" fmla="*/ 2386827 w 6142647"/>
              <a:gd name="connsiteY1411" fmla="*/ 2687058 h 6407421"/>
              <a:gd name="connsiteX1412" fmla="*/ 2120630 w 6142647"/>
              <a:gd name="connsiteY1412" fmla="*/ 2657453 h 6407421"/>
              <a:gd name="connsiteX1413" fmla="*/ 2150233 w 6142647"/>
              <a:gd name="connsiteY1413" fmla="*/ 2657453 h 6407421"/>
              <a:gd name="connsiteX1414" fmla="*/ 2150233 w 6142647"/>
              <a:gd name="connsiteY1414" fmla="*/ 2687055 h 6407421"/>
              <a:gd name="connsiteX1415" fmla="*/ 2120630 w 6142647"/>
              <a:gd name="connsiteY1415" fmla="*/ 2687055 h 6407421"/>
              <a:gd name="connsiteX1416" fmla="*/ 1854540 w 6142647"/>
              <a:gd name="connsiteY1416" fmla="*/ 2657450 h 6407421"/>
              <a:gd name="connsiteX1417" fmla="*/ 1884143 w 6142647"/>
              <a:gd name="connsiteY1417" fmla="*/ 2657450 h 6407421"/>
              <a:gd name="connsiteX1418" fmla="*/ 1884143 w 6142647"/>
              <a:gd name="connsiteY1418" fmla="*/ 2687052 h 6407421"/>
              <a:gd name="connsiteX1419" fmla="*/ 1854540 w 6142647"/>
              <a:gd name="connsiteY1419" fmla="*/ 2687052 h 6407421"/>
              <a:gd name="connsiteX1420" fmla="*/ 1588343 w 6142647"/>
              <a:gd name="connsiteY1420" fmla="*/ 2657447 h 6407421"/>
              <a:gd name="connsiteX1421" fmla="*/ 1617945 w 6142647"/>
              <a:gd name="connsiteY1421" fmla="*/ 2657447 h 6407421"/>
              <a:gd name="connsiteX1422" fmla="*/ 1617945 w 6142647"/>
              <a:gd name="connsiteY1422" fmla="*/ 2687049 h 6407421"/>
              <a:gd name="connsiteX1423" fmla="*/ 1588343 w 6142647"/>
              <a:gd name="connsiteY1423" fmla="*/ 2687049 h 6407421"/>
              <a:gd name="connsiteX1424" fmla="*/ 1322254 w 6142647"/>
              <a:gd name="connsiteY1424" fmla="*/ 2657443 h 6407421"/>
              <a:gd name="connsiteX1425" fmla="*/ 1351857 w 6142647"/>
              <a:gd name="connsiteY1425" fmla="*/ 2657443 h 6407421"/>
              <a:gd name="connsiteX1426" fmla="*/ 1351857 w 6142647"/>
              <a:gd name="connsiteY1426" fmla="*/ 2687045 h 6407421"/>
              <a:gd name="connsiteX1427" fmla="*/ 1322254 w 6142647"/>
              <a:gd name="connsiteY1427" fmla="*/ 2687045 h 6407421"/>
              <a:gd name="connsiteX1428" fmla="*/ 1056057 w 6142647"/>
              <a:gd name="connsiteY1428" fmla="*/ 2657440 h 6407421"/>
              <a:gd name="connsiteX1429" fmla="*/ 1085660 w 6142647"/>
              <a:gd name="connsiteY1429" fmla="*/ 2657440 h 6407421"/>
              <a:gd name="connsiteX1430" fmla="*/ 1085660 w 6142647"/>
              <a:gd name="connsiteY1430" fmla="*/ 2687042 h 6407421"/>
              <a:gd name="connsiteX1431" fmla="*/ 1056057 w 6142647"/>
              <a:gd name="connsiteY1431" fmla="*/ 2687042 h 6407421"/>
              <a:gd name="connsiteX1432" fmla="*/ 789968 w 6142647"/>
              <a:gd name="connsiteY1432" fmla="*/ 2657437 h 6407421"/>
              <a:gd name="connsiteX1433" fmla="*/ 819570 w 6142647"/>
              <a:gd name="connsiteY1433" fmla="*/ 2657437 h 6407421"/>
              <a:gd name="connsiteX1434" fmla="*/ 819570 w 6142647"/>
              <a:gd name="connsiteY1434" fmla="*/ 2687039 h 6407421"/>
              <a:gd name="connsiteX1435" fmla="*/ 789968 w 6142647"/>
              <a:gd name="connsiteY1435" fmla="*/ 2687039 h 6407421"/>
              <a:gd name="connsiteX1436" fmla="*/ 523771 w 6142647"/>
              <a:gd name="connsiteY1436" fmla="*/ 2657434 h 6407421"/>
              <a:gd name="connsiteX1437" fmla="*/ 553373 w 6142647"/>
              <a:gd name="connsiteY1437" fmla="*/ 2657434 h 6407421"/>
              <a:gd name="connsiteX1438" fmla="*/ 553373 w 6142647"/>
              <a:gd name="connsiteY1438" fmla="*/ 2687036 h 6407421"/>
              <a:gd name="connsiteX1439" fmla="*/ 523771 w 6142647"/>
              <a:gd name="connsiteY1439" fmla="*/ 2687036 h 6407421"/>
              <a:gd name="connsiteX1440" fmla="*/ 6113045 w 6142647"/>
              <a:gd name="connsiteY1440" fmla="*/ 2391735 h 6407421"/>
              <a:gd name="connsiteX1441" fmla="*/ 6142647 w 6142647"/>
              <a:gd name="connsiteY1441" fmla="*/ 2391735 h 6407421"/>
              <a:gd name="connsiteX1442" fmla="*/ 6142647 w 6142647"/>
              <a:gd name="connsiteY1442" fmla="*/ 2421368 h 6407421"/>
              <a:gd name="connsiteX1443" fmla="*/ 6113045 w 6142647"/>
              <a:gd name="connsiteY1443" fmla="*/ 2421368 h 6407421"/>
              <a:gd name="connsiteX1444" fmla="*/ 266197 w 6142647"/>
              <a:gd name="connsiteY1444" fmla="*/ 2391735 h 6407421"/>
              <a:gd name="connsiteX1445" fmla="*/ 295800 w 6142647"/>
              <a:gd name="connsiteY1445" fmla="*/ 2391735 h 6407421"/>
              <a:gd name="connsiteX1446" fmla="*/ 295800 w 6142647"/>
              <a:gd name="connsiteY1446" fmla="*/ 2421368 h 6407421"/>
              <a:gd name="connsiteX1447" fmla="*/ 266197 w 6142647"/>
              <a:gd name="connsiteY1447" fmla="*/ 2421368 h 6407421"/>
              <a:gd name="connsiteX1448" fmla="*/ 5846848 w 6142647"/>
              <a:gd name="connsiteY1448" fmla="*/ 2391732 h 6407421"/>
              <a:gd name="connsiteX1449" fmla="*/ 5876450 w 6142647"/>
              <a:gd name="connsiteY1449" fmla="*/ 2391732 h 6407421"/>
              <a:gd name="connsiteX1450" fmla="*/ 5876450 w 6142647"/>
              <a:gd name="connsiteY1450" fmla="*/ 2421368 h 6407421"/>
              <a:gd name="connsiteX1451" fmla="*/ 5846848 w 6142647"/>
              <a:gd name="connsiteY1451" fmla="*/ 2421368 h 6407421"/>
              <a:gd name="connsiteX1452" fmla="*/ 0 w 6142647"/>
              <a:gd name="connsiteY1452" fmla="*/ 2391732 h 6407421"/>
              <a:gd name="connsiteX1453" fmla="*/ 29602 w 6142647"/>
              <a:gd name="connsiteY1453" fmla="*/ 2391732 h 6407421"/>
              <a:gd name="connsiteX1454" fmla="*/ 29602 w 6142647"/>
              <a:gd name="connsiteY1454" fmla="*/ 2421368 h 6407421"/>
              <a:gd name="connsiteX1455" fmla="*/ 0 w 6142647"/>
              <a:gd name="connsiteY1455" fmla="*/ 2421368 h 6407421"/>
              <a:gd name="connsiteX1456" fmla="*/ 5580759 w 6142647"/>
              <a:gd name="connsiteY1456" fmla="*/ 2391729 h 6407421"/>
              <a:gd name="connsiteX1457" fmla="*/ 5610361 w 6142647"/>
              <a:gd name="connsiteY1457" fmla="*/ 2391729 h 6407421"/>
              <a:gd name="connsiteX1458" fmla="*/ 5610361 w 6142647"/>
              <a:gd name="connsiteY1458" fmla="*/ 2421364 h 6407421"/>
              <a:gd name="connsiteX1459" fmla="*/ 5580759 w 6142647"/>
              <a:gd name="connsiteY1459" fmla="*/ 2421364 h 6407421"/>
              <a:gd name="connsiteX1460" fmla="*/ 5314562 w 6142647"/>
              <a:gd name="connsiteY1460" fmla="*/ 2391726 h 6407421"/>
              <a:gd name="connsiteX1461" fmla="*/ 5344164 w 6142647"/>
              <a:gd name="connsiteY1461" fmla="*/ 2391726 h 6407421"/>
              <a:gd name="connsiteX1462" fmla="*/ 5344164 w 6142647"/>
              <a:gd name="connsiteY1462" fmla="*/ 2421359 h 6407421"/>
              <a:gd name="connsiteX1463" fmla="*/ 5314562 w 6142647"/>
              <a:gd name="connsiteY1463" fmla="*/ 2421359 h 6407421"/>
              <a:gd name="connsiteX1464" fmla="*/ 5048365 w 6142647"/>
              <a:gd name="connsiteY1464" fmla="*/ 2391725 h 6407421"/>
              <a:gd name="connsiteX1465" fmla="*/ 5078075 w 6142647"/>
              <a:gd name="connsiteY1465" fmla="*/ 2391725 h 6407421"/>
              <a:gd name="connsiteX1466" fmla="*/ 5078075 w 6142647"/>
              <a:gd name="connsiteY1466" fmla="*/ 2421354 h 6407421"/>
              <a:gd name="connsiteX1467" fmla="*/ 5048365 w 6142647"/>
              <a:gd name="connsiteY1467" fmla="*/ 2421354 h 6407421"/>
              <a:gd name="connsiteX1468" fmla="*/ 4782276 w 6142647"/>
              <a:gd name="connsiteY1468" fmla="*/ 2391720 h 6407421"/>
              <a:gd name="connsiteX1469" fmla="*/ 4811879 w 6142647"/>
              <a:gd name="connsiteY1469" fmla="*/ 2391720 h 6407421"/>
              <a:gd name="connsiteX1470" fmla="*/ 4811879 w 6142647"/>
              <a:gd name="connsiteY1470" fmla="*/ 2421349 h 6407421"/>
              <a:gd name="connsiteX1471" fmla="*/ 4782276 w 6142647"/>
              <a:gd name="connsiteY1471" fmla="*/ 2421349 h 6407421"/>
              <a:gd name="connsiteX1472" fmla="*/ 4516079 w 6142647"/>
              <a:gd name="connsiteY1472" fmla="*/ 2391716 h 6407421"/>
              <a:gd name="connsiteX1473" fmla="*/ 4545681 w 6142647"/>
              <a:gd name="connsiteY1473" fmla="*/ 2391716 h 6407421"/>
              <a:gd name="connsiteX1474" fmla="*/ 4545681 w 6142647"/>
              <a:gd name="connsiteY1474" fmla="*/ 2421345 h 6407421"/>
              <a:gd name="connsiteX1475" fmla="*/ 4516079 w 6142647"/>
              <a:gd name="connsiteY1475" fmla="*/ 2421345 h 6407421"/>
              <a:gd name="connsiteX1476" fmla="*/ 4249990 w 6142647"/>
              <a:gd name="connsiteY1476" fmla="*/ 2391713 h 6407421"/>
              <a:gd name="connsiteX1477" fmla="*/ 4279592 w 6142647"/>
              <a:gd name="connsiteY1477" fmla="*/ 2391713 h 6407421"/>
              <a:gd name="connsiteX1478" fmla="*/ 4279592 w 6142647"/>
              <a:gd name="connsiteY1478" fmla="*/ 2421340 h 6407421"/>
              <a:gd name="connsiteX1479" fmla="*/ 4249990 w 6142647"/>
              <a:gd name="connsiteY1479" fmla="*/ 2421340 h 6407421"/>
              <a:gd name="connsiteX1480" fmla="*/ 3983793 w 6142647"/>
              <a:gd name="connsiteY1480" fmla="*/ 2391710 h 6407421"/>
              <a:gd name="connsiteX1481" fmla="*/ 4013396 w 6142647"/>
              <a:gd name="connsiteY1481" fmla="*/ 2391710 h 6407421"/>
              <a:gd name="connsiteX1482" fmla="*/ 4013396 w 6142647"/>
              <a:gd name="connsiteY1482" fmla="*/ 2421336 h 6407421"/>
              <a:gd name="connsiteX1483" fmla="*/ 3983793 w 6142647"/>
              <a:gd name="connsiteY1483" fmla="*/ 2421336 h 6407421"/>
              <a:gd name="connsiteX1484" fmla="*/ 3717704 w 6142647"/>
              <a:gd name="connsiteY1484" fmla="*/ 2391707 h 6407421"/>
              <a:gd name="connsiteX1485" fmla="*/ 3747307 w 6142647"/>
              <a:gd name="connsiteY1485" fmla="*/ 2391707 h 6407421"/>
              <a:gd name="connsiteX1486" fmla="*/ 3747307 w 6142647"/>
              <a:gd name="connsiteY1486" fmla="*/ 2421331 h 6407421"/>
              <a:gd name="connsiteX1487" fmla="*/ 3717704 w 6142647"/>
              <a:gd name="connsiteY1487" fmla="*/ 2421331 h 6407421"/>
              <a:gd name="connsiteX1488" fmla="*/ 3451507 w 6142647"/>
              <a:gd name="connsiteY1488" fmla="*/ 2391706 h 6407421"/>
              <a:gd name="connsiteX1489" fmla="*/ 3481109 w 6142647"/>
              <a:gd name="connsiteY1489" fmla="*/ 2391706 h 6407421"/>
              <a:gd name="connsiteX1490" fmla="*/ 3481109 w 6142647"/>
              <a:gd name="connsiteY1490" fmla="*/ 2421326 h 6407421"/>
              <a:gd name="connsiteX1491" fmla="*/ 3451507 w 6142647"/>
              <a:gd name="connsiteY1491" fmla="*/ 2421326 h 6407421"/>
              <a:gd name="connsiteX1492" fmla="*/ 3185310 w 6142647"/>
              <a:gd name="connsiteY1492" fmla="*/ 2391701 h 6407421"/>
              <a:gd name="connsiteX1493" fmla="*/ 3214913 w 6142647"/>
              <a:gd name="connsiteY1493" fmla="*/ 2391701 h 6407421"/>
              <a:gd name="connsiteX1494" fmla="*/ 3214913 w 6142647"/>
              <a:gd name="connsiteY1494" fmla="*/ 2421321 h 6407421"/>
              <a:gd name="connsiteX1495" fmla="*/ 3185310 w 6142647"/>
              <a:gd name="connsiteY1495" fmla="*/ 2421321 h 6407421"/>
              <a:gd name="connsiteX1496" fmla="*/ 2919113 w 6142647"/>
              <a:gd name="connsiteY1496" fmla="*/ 2391697 h 6407421"/>
              <a:gd name="connsiteX1497" fmla="*/ 2948715 w 6142647"/>
              <a:gd name="connsiteY1497" fmla="*/ 2391697 h 6407421"/>
              <a:gd name="connsiteX1498" fmla="*/ 2948715 w 6142647"/>
              <a:gd name="connsiteY1498" fmla="*/ 2421317 h 6407421"/>
              <a:gd name="connsiteX1499" fmla="*/ 2919113 w 6142647"/>
              <a:gd name="connsiteY1499" fmla="*/ 2421317 h 6407421"/>
              <a:gd name="connsiteX1500" fmla="*/ 2653024 w 6142647"/>
              <a:gd name="connsiteY1500" fmla="*/ 2391694 h 6407421"/>
              <a:gd name="connsiteX1501" fmla="*/ 2682627 w 6142647"/>
              <a:gd name="connsiteY1501" fmla="*/ 2391694 h 6407421"/>
              <a:gd name="connsiteX1502" fmla="*/ 2682627 w 6142647"/>
              <a:gd name="connsiteY1502" fmla="*/ 2421312 h 6407421"/>
              <a:gd name="connsiteX1503" fmla="*/ 2653024 w 6142647"/>
              <a:gd name="connsiteY1503" fmla="*/ 2421312 h 6407421"/>
              <a:gd name="connsiteX1504" fmla="*/ 2386827 w 6142647"/>
              <a:gd name="connsiteY1504" fmla="*/ 2391691 h 6407421"/>
              <a:gd name="connsiteX1505" fmla="*/ 2416430 w 6142647"/>
              <a:gd name="connsiteY1505" fmla="*/ 2391691 h 6407421"/>
              <a:gd name="connsiteX1506" fmla="*/ 2416430 w 6142647"/>
              <a:gd name="connsiteY1506" fmla="*/ 2421307 h 6407421"/>
              <a:gd name="connsiteX1507" fmla="*/ 2386827 w 6142647"/>
              <a:gd name="connsiteY1507" fmla="*/ 2421307 h 6407421"/>
              <a:gd name="connsiteX1508" fmla="*/ 2120630 w 6142647"/>
              <a:gd name="connsiteY1508" fmla="*/ 2391688 h 6407421"/>
              <a:gd name="connsiteX1509" fmla="*/ 2150233 w 6142647"/>
              <a:gd name="connsiteY1509" fmla="*/ 2391688 h 6407421"/>
              <a:gd name="connsiteX1510" fmla="*/ 2150233 w 6142647"/>
              <a:gd name="connsiteY1510" fmla="*/ 2421302 h 6407421"/>
              <a:gd name="connsiteX1511" fmla="*/ 2120630 w 6142647"/>
              <a:gd name="connsiteY1511" fmla="*/ 2421302 h 6407421"/>
              <a:gd name="connsiteX1512" fmla="*/ 1854540 w 6142647"/>
              <a:gd name="connsiteY1512" fmla="*/ 2391687 h 6407421"/>
              <a:gd name="connsiteX1513" fmla="*/ 1884143 w 6142647"/>
              <a:gd name="connsiteY1513" fmla="*/ 2391687 h 6407421"/>
              <a:gd name="connsiteX1514" fmla="*/ 1884143 w 6142647"/>
              <a:gd name="connsiteY1514" fmla="*/ 2421298 h 6407421"/>
              <a:gd name="connsiteX1515" fmla="*/ 1854540 w 6142647"/>
              <a:gd name="connsiteY1515" fmla="*/ 2421298 h 6407421"/>
              <a:gd name="connsiteX1516" fmla="*/ 1588343 w 6142647"/>
              <a:gd name="connsiteY1516" fmla="*/ 2391682 h 6407421"/>
              <a:gd name="connsiteX1517" fmla="*/ 1617945 w 6142647"/>
              <a:gd name="connsiteY1517" fmla="*/ 2391682 h 6407421"/>
              <a:gd name="connsiteX1518" fmla="*/ 1617945 w 6142647"/>
              <a:gd name="connsiteY1518" fmla="*/ 2421293 h 6407421"/>
              <a:gd name="connsiteX1519" fmla="*/ 1588343 w 6142647"/>
              <a:gd name="connsiteY1519" fmla="*/ 2421293 h 6407421"/>
              <a:gd name="connsiteX1520" fmla="*/ 1322254 w 6142647"/>
              <a:gd name="connsiteY1520" fmla="*/ 2391678 h 6407421"/>
              <a:gd name="connsiteX1521" fmla="*/ 1351857 w 6142647"/>
              <a:gd name="connsiteY1521" fmla="*/ 2391678 h 6407421"/>
              <a:gd name="connsiteX1522" fmla="*/ 1351857 w 6142647"/>
              <a:gd name="connsiteY1522" fmla="*/ 2421288 h 6407421"/>
              <a:gd name="connsiteX1523" fmla="*/ 1322254 w 6142647"/>
              <a:gd name="connsiteY1523" fmla="*/ 2421288 h 6407421"/>
              <a:gd name="connsiteX1524" fmla="*/ 1056057 w 6142647"/>
              <a:gd name="connsiteY1524" fmla="*/ 2391675 h 6407421"/>
              <a:gd name="connsiteX1525" fmla="*/ 1085660 w 6142647"/>
              <a:gd name="connsiteY1525" fmla="*/ 2391675 h 6407421"/>
              <a:gd name="connsiteX1526" fmla="*/ 1085660 w 6142647"/>
              <a:gd name="connsiteY1526" fmla="*/ 2421283 h 6407421"/>
              <a:gd name="connsiteX1527" fmla="*/ 1056057 w 6142647"/>
              <a:gd name="connsiteY1527" fmla="*/ 2421283 h 6407421"/>
              <a:gd name="connsiteX1528" fmla="*/ 789968 w 6142647"/>
              <a:gd name="connsiteY1528" fmla="*/ 2391672 h 6407421"/>
              <a:gd name="connsiteX1529" fmla="*/ 819570 w 6142647"/>
              <a:gd name="connsiteY1529" fmla="*/ 2391672 h 6407421"/>
              <a:gd name="connsiteX1530" fmla="*/ 819570 w 6142647"/>
              <a:gd name="connsiteY1530" fmla="*/ 2421278 h 6407421"/>
              <a:gd name="connsiteX1531" fmla="*/ 789968 w 6142647"/>
              <a:gd name="connsiteY1531" fmla="*/ 2421278 h 6407421"/>
              <a:gd name="connsiteX1532" fmla="*/ 523771 w 6142647"/>
              <a:gd name="connsiteY1532" fmla="*/ 2391669 h 6407421"/>
              <a:gd name="connsiteX1533" fmla="*/ 553373 w 6142647"/>
              <a:gd name="connsiteY1533" fmla="*/ 2391669 h 6407421"/>
              <a:gd name="connsiteX1534" fmla="*/ 553373 w 6142647"/>
              <a:gd name="connsiteY1534" fmla="*/ 2421272 h 6407421"/>
              <a:gd name="connsiteX1535" fmla="*/ 523771 w 6142647"/>
              <a:gd name="connsiteY1535" fmla="*/ 2421272 h 6407421"/>
              <a:gd name="connsiteX1536" fmla="*/ 6113045 w 6142647"/>
              <a:gd name="connsiteY1536" fmla="*/ 2126064 h 6407421"/>
              <a:gd name="connsiteX1537" fmla="*/ 6142647 w 6142647"/>
              <a:gd name="connsiteY1537" fmla="*/ 2126064 h 6407421"/>
              <a:gd name="connsiteX1538" fmla="*/ 6142647 w 6142647"/>
              <a:gd name="connsiteY1538" fmla="*/ 2155577 h 6407421"/>
              <a:gd name="connsiteX1539" fmla="*/ 6113045 w 6142647"/>
              <a:gd name="connsiteY1539" fmla="*/ 2155577 h 6407421"/>
              <a:gd name="connsiteX1540" fmla="*/ 266197 w 6142647"/>
              <a:gd name="connsiteY1540" fmla="*/ 2126064 h 6407421"/>
              <a:gd name="connsiteX1541" fmla="*/ 295800 w 6142647"/>
              <a:gd name="connsiteY1541" fmla="*/ 2126064 h 6407421"/>
              <a:gd name="connsiteX1542" fmla="*/ 295800 w 6142647"/>
              <a:gd name="connsiteY1542" fmla="*/ 2155577 h 6407421"/>
              <a:gd name="connsiteX1543" fmla="*/ 266197 w 6142647"/>
              <a:gd name="connsiteY1543" fmla="*/ 2155577 h 6407421"/>
              <a:gd name="connsiteX1544" fmla="*/ 5846848 w 6142647"/>
              <a:gd name="connsiteY1544" fmla="*/ 2126062 h 6407421"/>
              <a:gd name="connsiteX1545" fmla="*/ 5876450 w 6142647"/>
              <a:gd name="connsiteY1545" fmla="*/ 2126062 h 6407421"/>
              <a:gd name="connsiteX1546" fmla="*/ 5876450 w 6142647"/>
              <a:gd name="connsiteY1546" fmla="*/ 2155575 h 6407421"/>
              <a:gd name="connsiteX1547" fmla="*/ 5846848 w 6142647"/>
              <a:gd name="connsiteY1547" fmla="*/ 2155575 h 6407421"/>
              <a:gd name="connsiteX1548" fmla="*/ 0 w 6142647"/>
              <a:gd name="connsiteY1548" fmla="*/ 2126062 h 6407421"/>
              <a:gd name="connsiteX1549" fmla="*/ 29602 w 6142647"/>
              <a:gd name="connsiteY1549" fmla="*/ 2126062 h 6407421"/>
              <a:gd name="connsiteX1550" fmla="*/ 29602 w 6142647"/>
              <a:gd name="connsiteY1550" fmla="*/ 2155575 h 6407421"/>
              <a:gd name="connsiteX1551" fmla="*/ 0 w 6142647"/>
              <a:gd name="connsiteY1551" fmla="*/ 2155575 h 6407421"/>
              <a:gd name="connsiteX1552" fmla="*/ 5580759 w 6142647"/>
              <a:gd name="connsiteY1552" fmla="*/ 2126061 h 6407421"/>
              <a:gd name="connsiteX1553" fmla="*/ 5610361 w 6142647"/>
              <a:gd name="connsiteY1553" fmla="*/ 2126061 h 6407421"/>
              <a:gd name="connsiteX1554" fmla="*/ 5610361 w 6142647"/>
              <a:gd name="connsiteY1554" fmla="*/ 2155572 h 6407421"/>
              <a:gd name="connsiteX1555" fmla="*/ 5580759 w 6142647"/>
              <a:gd name="connsiteY1555" fmla="*/ 2155572 h 6407421"/>
              <a:gd name="connsiteX1556" fmla="*/ 5314562 w 6142647"/>
              <a:gd name="connsiteY1556" fmla="*/ 2126058 h 6407421"/>
              <a:gd name="connsiteX1557" fmla="*/ 5344164 w 6142647"/>
              <a:gd name="connsiteY1557" fmla="*/ 2126058 h 6407421"/>
              <a:gd name="connsiteX1558" fmla="*/ 5344164 w 6142647"/>
              <a:gd name="connsiteY1558" fmla="*/ 2155569 h 6407421"/>
              <a:gd name="connsiteX1559" fmla="*/ 5314562 w 6142647"/>
              <a:gd name="connsiteY1559" fmla="*/ 2155569 h 6407421"/>
              <a:gd name="connsiteX1560" fmla="*/ 5048365 w 6142647"/>
              <a:gd name="connsiteY1560" fmla="*/ 2126055 h 6407421"/>
              <a:gd name="connsiteX1561" fmla="*/ 5078075 w 6142647"/>
              <a:gd name="connsiteY1561" fmla="*/ 2126055 h 6407421"/>
              <a:gd name="connsiteX1562" fmla="*/ 5078075 w 6142647"/>
              <a:gd name="connsiteY1562" fmla="*/ 2155565 h 6407421"/>
              <a:gd name="connsiteX1563" fmla="*/ 5048365 w 6142647"/>
              <a:gd name="connsiteY1563" fmla="*/ 2155565 h 6407421"/>
              <a:gd name="connsiteX1564" fmla="*/ 4782276 w 6142647"/>
              <a:gd name="connsiteY1564" fmla="*/ 2126052 h 6407421"/>
              <a:gd name="connsiteX1565" fmla="*/ 4811879 w 6142647"/>
              <a:gd name="connsiteY1565" fmla="*/ 2126052 h 6407421"/>
              <a:gd name="connsiteX1566" fmla="*/ 4811879 w 6142647"/>
              <a:gd name="connsiteY1566" fmla="*/ 2155561 h 6407421"/>
              <a:gd name="connsiteX1567" fmla="*/ 4782276 w 6142647"/>
              <a:gd name="connsiteY1567" fmla="*/ 2155561 h 6407421"/>
              <a:gd name="connsiteX1568" fmla="*/ 4516079 w 6142647"/>
              <a:gd name="connsiteY1568" fmla="*/ 2126049 h 6407421"/>
              <a:gd name="connsiteX1569" fmla="*/ 4545681 w 6142647"/>
              <a:gd name="connsiteY1569" fmla="*/ 2126049 h 6407421"/>
              <a:gd name="connsiteX1570" fmla="*/ 4545681 w 6142647"/>
              <a:gd name="connsiteY1570" fmla="*/ 2155558 h 6407421"/>
              <a:gd name="connsiteX1571" fmla="*/ 4516079 w 6142647"/>
              <a:gd name="connsiteY1571" fmla="*/ 2155558 h 6407421"/>
              <a:gd name="connsiteX1572" fmla="*/ 4249990 w 6142647"/>
              <a:gd name="connsiteY1572" fmla="*/ 2126047 h 6407421"/>
              <a:gd name="connsiteX1573" fmla="*/ 4279592 w 6142647"/>
              <a:gd name="connsiteY1573" fmla="*/ 2126047 h 6407421"/>
              <a:gd name="connsiteX1574" fmla="*/ 4279592 w 6142647"/>
              <a:gd name="connsiteY1574" fmla="*/ 2155554 h 6407421"/>
              <a:gd name="connsiteX1575" fmla="*/ 4249990 w 6142647"/>
              <a:gd name="connsiteY1575" fmla="*/ 2155554 h 6407421"/>
              <a:gd name="connsiteX1576" fmla="*/ 3983793 w 6142647"/>
              <a:gd name="connsiteY1576" fmla="*/ 2126044 h 6407421"/>
              <a:gd name="connsiteX1577" fmla="*/ 4013396 w 6142647"/>
              <a:gd name="connsiteY1577" fmla="*/ 2126044 h 6407421"/>
              <a:gd name="connsiteX1578" fmla="*/ 4013396 w 6142647"/>
              <a:gd name="connsiteY1578" fmla="*/ 2155551 h 6407421"/>
              <a:gd name="connsiteX1579" fmla="*/ 3983793 w 6142647"/>
              <a:gd name="connsiteY1579" fmla="*/ 2155551 h 6407421"/>
              <a:gd name="connsiteX1580" fmla="*/ 3717704 w 6142647"/>
              <a:gd name="connsiteY1580" fmla="*/ 2126042 h 6407421"/>
              <a:gd name="connsiteX1581" fmla="*/ 3747307 w 6142647"/>
              <a:gd name="connsiteY1581" fmla="*/ 2126042 h 6407421"/>
              <a:gd name="connsiteX1582" fmla="*/ 3747307 w 6142647"/>
              <a:gd name="connsiteY1582" fmla="*/ 2155548 h 6407421"/>
              <a:gd name="connsiteX1583" fmla="*/ 3717704 w 6142647"/>
              <a:gd name="connsiteY1583" fmla="*/ 2155548 h 6407421"/>
              <a:gd name="connsiteX1584" fmla="*/ 3451507 w 6142647"/>
              <a:gd name="connsiteY1584" fmla="*/ 2126039 h 6407421"/>
              <a:gd name="connsiteX1585" fmla="*/ 3481109 w 6142647"/>
              <a:gd name="connsiteY1585" fmla="*/ 2126039 h 6407421"/>
              <a:gd name="connsiteX1586" fmla="*/ 3481109 w 6142647"/>
              <a:gd name="connsiteY1586" fmla="*/ 2155544 h 6407421"/>
              <a:gd name="connsiteX1587" fmla="*/ 3451507 w 6142647"/>
              <a:gd name="connsiteY1587" fmla="*/ 2155544 h 6407421"/>
              <a:gd name="connsiteX1588" fmla="*/ 3185310 w 6142647"/>
              <a:gd name="connsiteY1588" fmla="*/ 2126036 h 6407421"/>
              <a:gd name="connsiteX1589" fmla="*/ 3214913 w 6142647"/>
              <a:gd name="connsiteY1589" fmla="*/ 2126036 h 6407421"/>
              <a:gd name="connsiteX1590" fmla="*/ 3214913 w 6142647"/>
              <a:gd name="connsiteY1590" fmla="*/ 2155541 h 6407421"/>
              <a:gd name="connsiteX1591" fmla="*/ 3185310 w 6142647"/>
              <a:gd name="connsiteY1591" fmla="*/ 2155541 h 6407421"/>
              <a:gd name="connsiteX1592" fmla="*/ 2919113 w 6142647"/>
              <a:gd name="connsiteY1592" fmla="*/ 2126033 h 6407421"/>
              <a:gd name="connsiteX1593" fmla="*/ 2948715 w 6142647"/>
              <a:gd name="connsiteY1593" fmla="*/ 2126033 h 6407421"/>
              <a:gd name="connsiteX1594" fmla="*/ 2948715 w 6142647"/>
              <a:gd name="connsiteY1594" fmla="*/ 2155537 h 6407421"/>
              <a:gd name="connsiteX1595" fmla="*/ 2919113 w 6142647"/>
              <a:gd name="connsiteY1595" fmla="*/ 2155537 h 6407421"/>
              <a:gd name="connsiteX1596" fmla="*/ 2653024 w 6142647"/>
              <a:gd name="connsiteY1596" fmla="*/ 2126031 h 6407421"/>
              <a:gd name="connsiteX1597" fmla="*/ 2682627 w 6142647"/>
              <a:gd name="connsiteY1597" fmla="*/ 2126031 h 6407421"/>
              <a:gd name="connsiteX1598" fmla="*/ 2682627 w 6142647"/>
              <a:gd name="connsiteY1598" fmla="*/ 2155534 h 6407421"/>
              <a:gd name="connsiteX1599" fmla="*/ 2653024 w 6142647"/>
              <a:gd name="connsiteY1599" fmla="*/ 2155534 h 6407421"/>
              <a:gd name="connsiteX1600" fmla="*/ 2386827 w 6142647"/>
              <a:gd name="connsiteY1600" fmla="*/ 2126030 h 6407421"/>
              <a:gd name="connsiteX1601" fmla="*/ 2416430 w 6142647"/>
              <a:gd name="connsiteY1601" fmla="*/ 2126030 h 6407421"/>
              <a:gd name="connsiteX1602" fmla="*/ 2416430 w 6142647"/>
              <a:gd name="connsiteY1602" fmla="*/ 2155531 h 6407421"/>
              <a:gd name="connsiteX1603" fmla="*/ 2386827 w 6142647"/>
              <a:gd name="connsiteY1603" fmla="*/ 2155531 h 6407421"/>
              <a:gd name="connsiteX1604" fmla="*/ 2120630 w 6142647"/>
              <a:gd name="connsiteY1604" fmla="*/ 2126028 h 6407421"/>
              <a:gd name="connsiteX1605" fmla="*/ 2150233 w 6142647"/>
              <a:gd name="connsiteY1605" fmla="*/ 2126028 h 6407421"/>
              <a:gd name="connsiteX1606" fmla="*/ 2150233 w 6142647"/>
              <a:gd name="connsiteY1606" fmla="*/ 2155527 h 6407421"/>
              <a:gd name="connsiteX1607" fmla="*/ 2120630 w 6142647"/>
              <a:gd name="connsiteY1607" fmla="*/ 2155527 h 6407421"/>
              <a:gd name="connsiteX1608" fmla="*/ 1854540 w 6142647"/>
              <a:gd name="connsiteY1608" fmla="*/ 2126025 h 6407421"/>
              <a:gd name="connsiteX1609" fmla="*/ 1884143 w 6142647"/>
              <a:gd name="connsiteY1609" fmla="*/ 2126025 h 6407421"/>
              <a:gd name="connsiteX1610" fmla="*/ 1884143 w 6142647"/>
              <a:gd name="connsiteY1610" fmla="*/ 2155523 h 6407421"/>
              <a:gd name="connsiteX1611" fmla="*/ 1854540 w 6142647"/>
              <a:gd name="connsiteY1611" fmla="*/ 2155523 h 6407421"/>
              <a:gd name="connsiteX1612" fmla="*/ 1588343 w 6142647"/>
              <a:gd name="connsiteY1612" fmla="*/ 2126023 h 6407421"/>
              <a:gd name="connsiteX1613" fmla="*/ 1617945 w 6142647"/>
              <a:gd name="connsiteY1613" fmla="*/ 2126023 h 6407421"/>
              <a:gd name="connsiteX1614" fmla="*/ 1617945 w 6142647"/>
              <a:gd name="connsiteY1614" fmla="*/ 2155520 h 6407421"/>
              <a:gd name="connsiteX1615" fmla="*/ 1588343 w 6142647"/>
              <a:gd name="connsiteY1615" fmla="*/ 2155520 h 6407421"/>
              <a:gd name="connsiteX1616" fmla="*/ 1322254 w 6142647"/>
              <a:gd name="connsiteY1616" fmla="*/ 2126020 h 6407421"/>
              <a:gd name="connsiteX1617" fmla="*/ 1351857 w 6142647"/>
              <a:gd name="connsiteY1617" fmla="*/ 2126020 h 6407421"/>
              <a:gd name="connsiteX1618" fmla="*/ 1351857 w 6142647"/>
              <a:gd name="connsiteY1618" fmla="*/ 2155517 h 6407421"/>
              <a:gd name="connsiteX1619" fmla="*/ 1322254 w 6142647"/>
              <a:gd name="connsiteY1619" fmla="*/ 2155517 h 6407421"/>
              <a:gd name="connsiteX1620" fmla="*/ 1056057 w 6142647"/>
              <a:gd name="connsiteY1620" fmla="*/ 2126017 h 6407421"/>
              <a:gd name="connsiteX1621" fmla="*/ 1085660 w 6142647"/>
              <a:gd name="connsiteY1621" fmla="*/ 2126017 h 6407421"/>
              <a:gd name="connsiteX1622" fmla="*/ 1085660 w 6142647"/>
              <a:gd name="connsiteY1622" fmla="*/ 2155513 h 6407421"/>
              <a:gd name="connsiteX1623" fmla="*/ 1056057 w 6142647"/>
              <a:gd name="connsiteY1623" fmla="*/ 2155513 h 6407421"/>
              <a:gd name="connsiteX1624" fmla="*/ 789968 w 6142647"/>
              <a:gd name="connsiteY1624" fmla="*/ 2126014 h 6407421"/>
              <a:gd name="connsiteX1625" fmla="*/ 819570 w 6142647"/>
              <a:gd name="connsiteY1625" fmla="*/ 2126014 h 6407421"/>
              <a:gd name="connsiteX1626" fmla="*/ 819570 w 6142647"/>
              <a:gd name="connsiteY1626" fmla="*/ 2155510 h 6407421"/>
              <a:gd name="connsiteX1627" fmla="*/ 789968 w 6142647"/>
              <a:gd name="connsiteY1627" fmla="*/ 2155510 h 6407421"/>
              <a:gd name="connsiteX1628" fmla="*/ 523771 w 6142647"/>
              <a:gd name="connsiteY1628" fmla="*/ 2126012 h 6407421"/>
              <a:gd name="connsiteX1629" fmla="*/ 553373 w 6142647"/>
              <a:gd name="connsiteY1629" fmla="*/ 2126012 h 6407421"/>
              <a:gd name="connsiteX1630" fmla="*/ 553373 w 6142647"/>
              <a:gd name="connsiteY1630" fmla="*/ 2155506 h 6407421"/>
              <a:gd name="connsiteX1631" fmla="*/ 523771 w 6142647"/>
              <a:gd name="connsiteY1631" fmla="*/ 2155506 h 6407421"/>
              <a:gd name="connsiteX1632" fmla="*/ 6113045 w 6142647"/>
              <a:gd name="connsiteY1632" fmla="*/ 1860298 h 6407421"/>
              <a:gd name="connsiteX1633" fmla="*/ 6142647 w 6142647"/>
              <a:gd name="connsiteY1633" fmla="*/ 1860298 h 6407421"/>
              <a:gd name="connsiteX1634" fmla="*/ 6142647 w 6142647"/>
              <a:gd name="connsiteY1634" fmla="*/ 1889774 h 6407421"/>
              <a:gd name="connsiteX1635" fmla="*/ 6113045 w 6142647"/>
              <a:gd name="connsiteY1635" fmla="*/ 1889774 h 6407421"/>
              <a:gd name="connsiteX1636" fmla="*/ 266197 w 6142647"/>
              <a:gd name="connsiteY1636" fmla="*/ 1860298 h 6407421"/>
              <a:gd name="connsiteX1637" fmla="*/ 295800 w 6142647"/>
              <a:gd name="connsiteY1637" fmla="*/ 1860298 h 6407421"/>
              <a:gd name="connsiteX1638" fmla="*/ 295800 w 6142647"/>
              <a:gd name="connsiteY1638" fmla="*/ 1889774 h 6407421"/>
              <a:gd name="connsiteX1639" fmla="*/ 266197 w 6142647"/>
              <a:gd name="connsiteY1639" fmla="*/ 1889774 h 6407421"/>
              <a:gd name="connsiteX1640" fmla="*/ 5846848 w 6142647"/>
              <a:gd name="connsiteY1640" fmla="*/ 1860296 h 6407421"/>
              <a:gd name="connsiteX1641" fmla="*/ 5876450 w 6142647"/>
              <a:gd name="connsiteY1641" fmla="*/ 1860296 h 6407421"/>
              <a:gd name="connsiteX1642" fmla="*/ 5876450 w 6142647"/>
              <a:gd name="connsiteY1642" fmla="*/ 1889774 h 6407421"/>
              <a:gd name="connsiteX1643" fmla="*/ 5846848 w 6142647"/>
              <a:gd name="connsiteY1643" fmla="*/ 1889774 h 6407421"/>
              <a:gd name="connsiteX1644" fmla="*/ 0 w 6142647"/>
              <a:gd name="connsiteY1644" fmla="*/ 1860296 h 6407421"/>
              <a:gd name="connsiteX1645" fmla="*/ 29602 w 6142647"/>
              <a:gd name="connsiteY1645" fmla="*/ 1860296 h 6407421"/>
              <a:gd name="connsiteX1646" fmla="*/ 29602 w 6142647"/>
              <a:gd name="connsiteY1646" fmla="*/ 1889774 h 6407421"/>
              <a:gd name="connsiteX1647" fmla="*/ 0 w 6142647"/>
              <a:gd name="connsiteY1647" fmla="*/ 1889774 h 6407421"/>
              <a:gd name="connsiteX1648" fmla="*/ 5580759 w 6142647"/>
              <a:gd name="connsiteY1648" fmla="*/ 1860293 h 6407421"/>
              <a:gd name="connsiteX1649" fmla="*/ 5610361 w 6142647"/>
              <a:gd name="connsiteY1649" fmla="*/ 1860293 h 6407421"/>
              <a:gd name="connsiteX1650" fmla="*/ 5610361 w 6142647"/>
              <a:gd name="connsiteY1650" fmla="*/ 1889772 h 6407421"/>
              <a:gd name="connsiteX1651" fmla="*/ 5580759 w 6142647"/>
              <a:gd name="connsiteY1651" fmla="*/ 1889772 h 6407421"/>
              <a:gd name="connsiteX1652" fmla="*/ 5314562 w 6142647"/>
              <a:gd name="connsiteY1652" fmla="*/ 1860291 h 6407421"/>
              <a:gd name="connsiteX1653" fmla="*/ 5344164 w 6142647"/>
              <a:gd name="connsiteY1653" fmla="*/ 1860291 h 6407421"/>
              <a:gd name="connsiteX1654" fmla="*/ 5344164 w 6142647"/>
              <a:gd name="connsiteY1654" fmla="*/ 1889770 h 6407421"/>
              <a:gd name="connsiteX1655" fmla="*/ 5314562 w 6142647"/>
              <a:gd name="connsiteY1655" fmla="*/ 1889770 h 6407421"/>
              <a:gd name="connsiteX1656" fmla="*/ 5048365 w 6142647"/>
              <a:gd name="connsiteY1656" fmla="*/ 1860288 h 6407421"/>
              <a:gd name="connsiteX1657" fmla="*/ 5078075 w 6142647"/>
              <a:gd name="connsiteY1657" fmla="*/ 1860288 h 6407421"/>
              <a:gd name="connsiteX1658" fmla="*/ 5078075 w 6142647"/>
              <a:gd name="connsiteY1658" fmla="*/ 1889769 h 6407421"/>
              <a:gd name="connsiteX1659" fmla="*/ 5048365 w 6142647"/>
              <a:gd name="connsiteY1659" fmla="*/ 1889769 h 6407421"/>
              <a:gd name="connsiteX1660" fmla="*/ 4782276 w 6142647"/>
              <a:gd name="connsiteY1660" fmla="*/ 1860286 h 6407421"/>
              <a:gd name="connsiteX1661" fmla="*/ 4811879 w 6142647"/>
              <a:gd name="connsiteY1661" fmla="*/ 1860286 h 6407421"/>
              <a:gd name="connsiteX1662" fmla="*/ 4811879 w 6142647"/>
              <a:gd name="connsiteY1662" fmla="*/ 1889767 h 6407421"/>
              <a:gd name="connsiteX1663" fmla="*/ 4782276 w 6142647"/>
              <a:gd name="connsiteY1663" fmla="*/ 1889767 h 6407421"/>
              <a:gd name="connsiteX1664" fmla="*/ 4516079 w 6142647"/>
              <a:gd name="connsiteY1664" fmla="*/ 1860283 h 6407421"/>
              <a:gd name="connsiteX1665" fmla="*/ 4545681 w 6142647"/>
              <a:gd name="connsiteY1665" fmla="*/ 1860283 h 6407421"/>
              <a:gd name="connsiteX1666" fmla="*/ 4545681 w 6142647"/>
              <a:gd name="connsiteY1666" fmla="*/ 1889766 h 6407421"/>
              <a:gd name="connsiteX1667" fmla="*/ 4516079 w 6142647"/>
              <a:gd name="connsiteY1667" fmla="*/ 1889766 h 6407421"/>
              <a:gd name="connsiteX1668" fmla="*/ 4249990 w 6142647"/>
              <a:gd name="connsiteY1668" fmla="*/ 1860281 h 6407421"/>
              <a:gd name="connsiteX1669" fmla="*/ 4279592 w 6142647"/>
              <a:gd name="connsiteY1669" fmla="*/ 1860281 h 6407421"/>
              <a:gd name="connsiteX1670" fmla="*/ 4279592 w 6142647"/>
              <a:gd name="connsiteY1670" fmla="*/ 1889764 h 6407421"/>
              <a:gd name="connsiteX1671" fmla="*/ 4249990 w 6142647"/>
              <a:gd name="connsiteY1671" fmla="*/ 1889764 h 6407421"/>
              <a:gd name="connsiteX1672" fmla="*/ 3983793 w 6142647"/>
              <a:gd name="connsiteY1672" fmla="*/ 1860278 h 6407421"/>
              <a:gd name="connsiteX1673" fmla="*/ 4013396 w 6142647"/>
              <a:gd name="connsiteY1673" fmla="*/ 1860278 h 6407421"/>
              <a:gd name="connsiteX1674" fmla="*/ 4013396 w 6142647"/>
              <a:gd name="connsiteY1674" fmla="*/ 1889763 h 6407421"/>
              <a:gd name="connsiteX1675" fmla="*/ 3983793 w 6142647"/>
              <a:gd name="connsiteY1675" fmla="*/ 1889763 h 6407421"/>
              <a:gd name="connsiteX1676" fmla="*/ 3717704 w 6142647"/>
              <a:gd name="connsiteY1676" fmla="*/ 1860276 h 6407421"/>
              <a:gd name="connsiteX1677" fmla="*/ 3747307 w 6142647"/>
              <a:gd name="connsiteY1677" fmla="*/ 1860276 h 6407421"/>
              <a:gd name="connsiteX1678" fmla="*/ 3747307 w 6142647"/>
              <a:gd name="connsiteY1678" fmla="*/ 1889762 h 6407421"/>
              <a:gd name="connsiteX1679" fmla="*/ 3717704 w 6142647"/>
              <a:gd name="connsiteY1679" fmla="*/ 1889762 h 6407421"/>
              <a:gd name="connsiteX1680" fmla="*/ 3451507 w 6142647"/>
              <a:gd name="connsiteY1680" fmla="*/ 1860273 h 6407421"/>
              <a:gd name="connsiteX1681" fmla="*/ 3481109 w 6142647"/>
              <a:gd name="connsiteY1681" fmla="*/ 1860273 h 6407421"/>
              <a:gd name="connsiteX1682" fmla="*/ 3481109 w 6142647"/>
              <a:gd name="connsiteY1682" fmla="*/ 1889761 h 6407421"/>
              <a:gd name="connsiteX1683" fmla="*/ 3451507 w 6142647"/>
              <a:gd name="connsiteY1683" fmla="*/ 1889761 h 6407421"/>
              <a:gd name="connsiteX1684" fmla="*/ 3185310 w 6142647"/>
              <a:gd name="connsiteY1684" fmla="*/ 1860271 h 6407421"/>
              <a:gd name="connsiteX1685" fmla="*/ 3214913 w 6142647"/>
              <a:gd name="connsiteY1685" fmla="*/ 1860271 h 6407421"/>
              <a:gd name="connsiteX1686" fmla="*/ 3214913 w 6142647"/>
              <a:gd name="connsiteY1686" fmla="*/ 1889759 h 6407421"/>
              <a:gd name="connsiteX1687" fmla="*/ 3185310 w 6142647"/>
              <a:gd name="connsiteY1687" fmla="*/ 1889759 h 6407421"/>
              <a:gd name="connsiteX1688" fmla="*/ 2919113 w 6142647"/>
              <a:gd name="connsiteY1688" fmla="*/ 1860268 h 6407421"/>
              <a:gd name="connsiteX1689" fmla="*/ 2948715 w 6142647"/>
              <a:gd name="connsiteY1689" fmla="*/ 1860268 h 6407421"/>
              <a:gd name="connsiteX1690" fmla="*/ 2948715 w 6142647"/>
              <a:gd name="connsiteY1690" fmla="*/ 1889757 h 6407421"/>
              <a:gd name="connsiteX1691" fmla="*/ 2919113 w 6142647"/>
              <a:gd name="connsiteY1691" fmla="*/ 1889757 h 6407421"/>
              <a:gd name="connsiteX1692" fmla="*/ 2653024 w 6142647"/>
              <a:gd name="connsiteY1692" fmla="*/ 1860266 h 6407421"/>
              <a:gd name="connsiteX1693" fmla="*/ 2682627 w 6142647"/>
              <a:gd name="connsiteY1693" fmla="*/ 1860266 h 6407421"/>
              <a:gd name="connsiteX1694" fmla="*/ 2682627 w 6142647"/>
              <a:gd name="connsiteY1694" fmla="*/ 1889755 h 6407421"/>
              <a:gd name="connsiteX1695" fmla="*/ 2653024 w 6142647"/>
              <a:gd name="connsiteY1695" fmla="*/ 1889755 h 6407421"/>
              <a:gd name="connsiteX1696" fmla="*/ 2386827 w 6142647"/>
              <a:gd name="connsiteY1696" fmla="*/ 1860264 h 6407421"/>
              <a:gd name="connsiteX1697" fmla="*/ 2416430 w 6142647"/>
              <a:gd name="connsiteY1697" fmla="*/ 1860264 h 6407421"/>
              <a:gd name="connsiteX1698" fmla="*/ 2416430 w 6142647"/>
              <a:gd name="connsiteY1698" fmla="*/ 1889753 h 6407421"/>
              <a:gd name="connsiteX1699" fmla="*/ 2386827 w 6142647"/>
              <a:gd name="connsiteY1699" fmla="*/ 1889753 h 6407421"/>
              <a:gd name="connsiteX1700" fmla="*/ 2120630 w 6142647"/>
              <a:gd name="connsiteY1700" fmla="*/ 1860261 h 6407421"/>
              <a:gd name="connsiteX1701" fmla="*/ 2150233 w 6142647"/>
              <a:gd name="connsiteY1701" fmla="*/ 1860261 h 6407421"/>
              <a:gd name="connsiteX1702" fmla="*/ 2150233 w 6142647"/>
              <a:gd name="connsiteY1702" fmla="*/ 1889751 h 6407421"/>
              <a:gd name="connsiteX1703" fmla="*/ 2120630 w 6142647"/>
              <a:gd name="connsiteY1703" fmla="*/ 1889751 h 6407421"/>
              <a:gd name="connsiteX1704" fmla="*/ 1854540 w 6142647"/>
              <a:gd name="connsiteY1704" fmla="*/ 1860259 h 6407421"/>
              <a:gd name="connsiteX1705" fmla="*/ 1884143 w 6142647"/>
              <a:gd name="connsiteY1705" fmla="*/ 1860259 h 6407421"/>
              <a:gd name="connsiteX1706" fmla="*/ 1884143 w 6142647"/>
              <a:gd name="connsiteY1706" fmla="*/ 1889750 h 6407421"/>
              <a:gd name="connsiteX1707" fmla="*/ 1854540 w 6142647"/>
              <a:gd name="connsiteY1707" fmla="*/ 1889750 h 6407421"/>
              <a:gd name="connsiteX1708" fmla="*/ 1588343 w 6142647"/>
              <a:gd name="connsiteY1708" fmla="*/ 1860256 h 6407421"/>
              <a:gd name="connsiteX1709" fmla="*/ 1617945 w 6142647"/>
              <a:gd name="connsiteY1709" fmla="*/ 1860256 h 6407421"/>
              <a:gd name="connsiteX1710" fmla="*/ 1617945 w 6142647"/>
              <a:gd name="connsiteY1710" fmla="*/ 1889748 h 6407421"/>
              <a:gd name="connsiteX1711" fmla="*/ 1588343 w 6142647"/>
              <a:gd name="connsiteY1711" fmla="*/ 1889748 h 6407421"/>
              <a:gd name="connsiteX1712" fmla="*/ 1322254 w 6142647"/>
              <a:gd name="connsiteY1712" fmla="*/ 1860254 h 6407421"/>
              <a:gd name="connsiteX1713" fmla="*/ 1351857 w 6142647"/>
              <a:gd name="connsiteY1713" fmla="*/ 1860254 h 6407421"/>
              <a:gd name="connsiteX1714" fmla="*/ 1351857 w 6142647"/>
              <a:gd name="connsiteY1714" fmla="*/ 1889747 h 6407421"/>
              <a:gd name="connsiteX1715" fmla="*/ 1322254 w 6142647"/>
              <a:gd name="connsiteY1715" fmla="*/ 1889747 h 6407421"/>
              <a:gd name="connsiteX1716" fmla="*/ 1056057 w 6142647"/>
              <a:gd name="connsiteY1716" fmla="*/ 1860252 h 6407421"/>
              <a:gd name="connsiteX1717" fmla="*/ 1085660 w 6142647"/>
              <a:gd name="connsiteY1717" fmla="*/ 1860252 h 6407421"/>
              <a:gd name="connsiteX1718" fmla="*/ 1085660 w 6142647"/>
              <a:gd name="connsiteY1718" fmla="*/ 1889745 h 6407421"/>
              <a:gd name="connsiteX1719" fmla="*/ 1056057 w 6142647"/>
              <a:gd name="connsiteY1719" fmla="*/ 1889745 h 6407421"/>
              <a:gd name="connsiteX1720" fmla="*/ 789968 w 6142647"/>
              <a:gd name="connsiteY1720" fmla="*/ 1860249 h 6407421"/>
              <a:gd name="connsiteX1721" fmla="*/ 819570 w 6142647"/>
              <a:gd name="connsiteY1721" fmla="*/ 1860249 h 6407421"/>
              <a:gd name="connsiteX1722" fmla="*/ 819570 w 6142647"/>
              <a:gd name="connsiteY1722" fmla="*/ 1889744 h 6407421"/>
              <a:gd name="connsiteX1723" fmla="*/ 789968 w 6142647"/>
              <a:gd name="connsiteY1723" fmla="*/ 1889744 h 6407421"/>
              <a:gd name="connsiteX1724" fmla="*/ 523771 w 6142647"/>
              <a:gd name="connsiteY1724" fmla="*/ 1860247 h 6407421"/>
              <a:gd name="connsiteX1725" fmla="*/ 553373 w 6142647"/>
              <a:gd name="connsiteY1725" fmla="*/ 1860247 h 6407421"/>
              <a:gd name="connsiteX1726" fmla="*/ 553373 w 6142647"/>
              <a:gd name="connsiteY1726" fmla="*/ 1889742 h 6407421"/>
              <a:gd name="connsiteX1727" fmla="*/ 523771 w 6142647"/>
              <a:gd name="connsiteY1727" fmla="*/ 1889742 h 6407421"/>
              <a:gd name="connsiteX1728" fmla="*/ 6113045 w 6142647"/>
              <a:gd name="connsiteY1728" fmla="*/ 1594533 h 6407421"/>
              <a:gd name="connsiteX1729" fmla="*/ 6142647 w 6142647"/>
              <a:gd name="connsiteY1729" fmla="*/ 1594533 h 6407421"/>
              <a:gd name="connsiteX1730" fmla="*/ 6142647 w 6142647"/>
              <a:gd name="connsiteY1730" fmla="*/ 1624136 h 6407421"/>
              <a:gd name="connsiteX1731" fmla="*/ 6113045 w 6142647"/>
              <a:gd name="connsiteY1731" fmla="*/ 1624136 h 6407421"/>
              <a:gd name="connsiteX1732" fmla="*/ 266197 w 6142647"/>
              <a:gd name="connsiteY1732" fmla="*/ 1594533 h 6407421"/>
              <a:gd name="connsiteX1733" fmla="*/ 295800 w 6142647"/>
              <a:gd name="connsiteY1733" fmla="*/ 1594533 h 6407421"/>
              <a:gd name="connsiteX1734" fmla="*/ 295800 w 6142647"/>
              <a:gd name="connsiteY1734" fmla="*/ 1624136 h 6407421"/>
              <a:gd name="connsiteX1735" fmla="*/ 266197 w 6142647"/>
              <a:gd name="connsiteY1735" fmla="*/ 1624136 h 6407421"/>
              <a:gd name="connsiteX1736" fmla="*/ 5846848 w 6142647"/>
              <a:gd name="connsiteY1736" fmla="*/ 1594531 h 6407421"/>
              <a:gd name="connsiteX1737" fmla="*/ 5876450 w 6142647"/>
              <a:gd name="connsiteY1737" fmla="*/ 1594531 h 6407421"/>
              <a:gd name="connsiteX1738" fmla="*/ 5876450 w 6142647"/>
              <a:gd name="connsiteY1738" fmla="*/ 1624134 h 6407421"/>
              <a:gd name="connsiteX1739" fmla="*/ 5846848 w 6142647"/>
              <a:gd name="connsiteY1739" fmla="*/ 1624134 h 6407421"/>
              <a:gd name="connsiteX1740" fmla="*/ 0 w 6142647"/>
              <a:gd name="connsiteY1740" fmla="*/ 1594531 h 6407421"/>
              <a:gd name="connsiteX1741" fmla="*/ 29602 w 6142647"/>
              <a:gd name="connsiteY1741" fmla="*/ 1594531 h 6407421"/>
              <a:gd name="connsiteX1742" fmla="*/ 29602 w 6142647"/>
              <a:gd name="connsiteY1742" fmla="*/ 1624134 h 6407421"/>
              <a:gd name="connsiteX1743" fmla="*/ 0 w 6142647"/>
              <a:gd name="connsiteY1743" fmla="*/ 1624134 h 6407421"/>
              <a:gd name="connsiteX1744" fmla="*/ 5580759 w 6142647"/>
              <a:gd name="connsiteY1744" fmla="*/ 1594528 h 6407421"/>
              <a:gd name="connsiteX1745" fmla="*/ 5610361 w 6142647"/>
              <a:gd name="connsiteY1745" fmla="*/ 1594528 h 6407421"/>
              <a:gd name="connsiteX1746" fmla="*/ 5610361 w 6142647"/>
              <a:gd name="connsiteY1746" fmla="*/ 1624131 h 6407421"/>
              <a:gd name="connsiteX1747" fmla="*/ 5580759 w 6142647"/>
              <a:gd name="connsiteY1747" fmla="*/ 1624131 h 6407421"/>
              <a:gd name="connsiteX1748" fmla="*/ 5314562 w 6142647"/>
              <a:gd name="connsiteY1748" fmla="*/ 1594526 h 6407421"/>
              <a:gd name="connsiteX1749" fmla="*/ 5344164 w 6142647"/>
              <a:gd name="connsiteY1749" fmla="*/ 1594526 h 6407421"/>
              <a:gd name="connsiteX1750" fmla="*/ 5344164 w 6142647"/>
              <a:gd name="connsiteY1750" fmla="*/ 1624129 h 6407421"/>
              <a:gd name="connsiteX1751" fmla="*/ 5314562 w 6142647"/>
              <a:gd name="connsiteY1751" fmla="*/ 1624129 h 6407421"/>
              <a:gd name="connsiteX1752" fmla="*/ 5048365 w 6142647"/>
              <a:gd name="connsiteY1752" fmla="*/ 1594523 h 6407421"/>
              <a:gd name="connsiteX1753" fmla="*/ 5078075 w 6142647"/>
              <a:gd name="connsiteY1753" fmla="*/ 1594523 h 6407421"/>
              <a:gd name="connsiteX1754" fmla="*/ 5078075 w 6142647"/>
              <a:gd name="connsiteY1754" fmla="*/ 1624127 h 6407421"/>
              <a:gd name="connsiteX1755" fmla="*/ 5048365 w 6142647"/>
              <a:gd name="connsiteY1755" fmla="*/ 1624127 h 6407421"/>
              <a:gd name="connsiteX1756" fmla="*/ 4782276 w 6142647"/>
              <a:gd name="connsiteY1756" fmla="*/ 1594521 h 6407421"/>
              <a:gd name="connsiteX1757" fmla="*/ 4811879 w 6142647"/>
              <a:gd name="connsiteY1757" fmla="*/ 1594521 h 6407421"/>
              <a:gd name="connsiteX1758" fmla="*/ 4811879 w 6142647"/>
              <a:gd name="connsiteY1758" fmla="*/ 1624124 h 6407421"/>
              <a:gd name="connsiteX1759" fmla="*/ 4782276 w 6142647"/>
              <a:gd name="connsiteY1759" fmla="*/ 1624124 h 6407421"/>
              <a:gd name="connsiteX1760" fmla="*/ 4516079 w 6142647"/>
              <a:gd name="connsiteY1760" fmla="*/ 1594518 h 6407421"/>
              <a:gd name="connsiteX1761" fmla="*/ 4545681 w 6142647"/>
              <a:gd name="connsiteY1761" fmla="*/ 1594518 h 6407421"/>
              <a:gd name="connsiteX1762" fmla="*/ 4545681 w 6142647"/>
              <a:gd name="connsiteY1762" fmla="*/ 1624122 h 6407421"/>
              <a:gd name="connsiteX1763" fmla="*/ 4516079 w 6142647"/>
              <a:gd name="connsiteY1763" fmla="*/ 1624122 h 6407421"/>
              <a:gd name="connsiteX1764" fmla="*/ 4249990 w 6142647"/>
              <a:gd name="connsiteY1764" fmla="*/ 1594516 h 6407421"/>
              <a:gd name="connsiteX1765" fmla="*/ 4279592 w 6142647"/>
              <a:gd name="connsiteY1765" fmla="*/ 1594516 h 6407421"/>
              <a:gd name="connsiteX1766" fmla="*/ 4279592 w 6142647"/>
              <a:gd name="connsiteY1766" fmla="*/ 1624120 h 6407421"/>
              <a:gd name="connsiteX1767" fmla="*/ 4249990 w 6142647"/>
              <a:gd name="connsiteY1767" fmla="*/ 1624120 h 6407421"/>
              <a:gd name="connsiteX1768" fmla="*/ 3983793 w 6142647"/>
              <a:gd name="connsiteY1768" fmla="*/ 1594514 h 6407421"/>
              <a:gd name="connsiteX1769" fmla="*/ 4013396 w 6142647"/>
              <a:gd name="connsiteY1769" fmla="*/ 1594514 h 6407421"/>
              <a:gd name="connsiteX1770" fmla="*/ 4013396 w 6142647"/>
              <a:gd name="connsiteY1770" fmla="*/ 1624117 h 6407421"/>
              <a:gd name="connsiteX1771" fmla="*/ 3983793 w 6142647"/>
              <a:gd name="connsiteY1771" fmla="*/ 1624117 h 6407421"/>
              <a:gd name="connsiteX1772" fmla="*/ 3717704 w 6142647"/>
              <a:gd name="connsiteY1772" fmla="*/ 1594511 h 6407421"/>
              <a:gd name="connsiteX1773" fmla="*/ 3747307 w 6142647"/>
              <a:gd name="connsiteY1773" fmla="*/ 1594511 h 6407421"/>
              <a:gd name="connsiteX1774" fmla="*/ 3747307 w 6142647"/>
              <a:gd name="connsiteY1774" fmla="*/ 1624114 h 6407421"/>
              <a:gd name="connsiteX1775" fmla="*/ 3717704 w 6142647"/>
              <a:gd name="connsiteY1775" fmla="*/ 1624114 h 6407421"/>
              <a:gd name="connsiteX1776" fmla="*/ 3451507 w 6142647"/>
              <a:gd name="connsiteY1776" fmla="*/ 1594509 h 6407421"/>
              <a:gd name="connsiteX1777" fmla="*/ 3481109 w 6142647"/>
              <a:gd name="connsiteY1777" fmla="*/ 1594509 h 6407421"/>
              <a:gd name="connsiteX1778" fmla="*/ 3481109 w 6142647"/>
              <a:gd name="connsiteY1778" fmla="*/ 1624112 h 6407421"/>
              <a:gd name="connsiteX1779" fmla="*/ 3451507 w 6142647"/>
              <a:gd name="connsiteY1779" fmla="*/ 1624112 h 6407421"/>
              <a:gd name="connsiteX1780" fmla="*/ 3185310 w 6142647"/>
              <a:gd name="connsiteY1780" fmla="*/ 1594506 h 6407421"/>
              <a:gd name="connsiteX1781" fmla="*/ 3214913 w 6142647"/>
              <a:gd name="connsiteY1781" fmla="*/ 1594506 h 6407421"/>
              <a:gd name="connsiteX1782" fmla="*/ 3214913 w 6142647"/>
              <a:gd name="connsiteY1782" fmla="*/ 1624110 h 6407421"/>
              <a:gd name="connsiteX1783" fmla="*/ 3185310 w 6142647"/>
              <a:gd name="connsiteY1783" fmla="*/ 1624110 h 6407421"/>
              <a:gd name="connsiteX1784" fmla="*/ 2919113 w 6142647"/>
              <a:gd name="connsiteY1784" fmla="*/ 1594504 h 6407421"/>
              <a:gd name="connsiteX1785" fmla="*/ 2948715 w 6142647"/>
              <a:gd name="connsiteY1785" fmla="*/ 1594504 h 6407421"/>
              <a:gd name="connsiteX1786" fmla="*/ 2948715 w 6142647"/>
              <a:gd name="connsiteY1786" fmla="*/ 1624107 h 6407421"/>
              <a:gd name="connsiteX1787" fmla="*/ 2919113 w 6142647"/>
              <a:gd name="connsiteY1787" fmla="*/ 1624107 h 6407421"/>
              <a:gd name="connsiteX1788" fmla="*/ 2653024 w 6142647"/>
              <a:gd name="connsiteY1788" fmla="*/ 1594502 h 6407421"/>
              <a:gd name="connsiteX1789" fmla="*/ 2682627 w 6142647"/>
              <a:gd name="connsiteY1789" fmla="*/ 1594502 h 6407421"/>
              <a:gd name="connsiteX1790" fmla="*/ 2682627 w 6142647"/>
              <a:gd name="connsiteY1790" fmla="*/ 1624105 h 6407421"/>
              <a:gd name="connsiteX1791" fmla="*/ 2653024 w 6142647"/>
              <a:gd name="connsiteY1791" fmla="*/ 1624105 h 6407421"/>
              <a:gd name="connsiteX1792" fmla="*/ 2386827 w 6142647"/>
              <a:gd name="connsiteY1792" fmla="*/ 1594499 h 6407421"/>
              <a:gd name="connsiteX1793" fmla="*/ 2416430 w 6142647"/>
              <a:gd name="connsiteY1793" fmla="*/ 1594499 h 6407421"/>
              <a:gd name="connsiteX1794" fmla="*/ 2416430 w 6142647"/>
              <a:gd name="connsiteY1794" fmla="*/ 1624102 h 6407421"/>
              <a:gd name="connsiteX1795" fmla="*/ 2386827 w 6142647"/>
              <a:gd name="connsiteY1795" fmla="*/ 1624102 h 6407421"/>
              <a:gd name="connsiteX1796" fmla="*/ 2120630 w 6142647"/>
              <a:gd name="connsiteY1796" fmla="*/ 1594496 h 6407421"/>
              <a:gd name="connsiteX1797" fmla="*/ 2150233 w 6142647"/>
              <a:gd name="connsiteY1797" fmla="*/ 1594496 h 6407421"/>
              <a:gd name="connsiteX1798" fmla="*/ 2150233 w 6142647"/>
              <a:gd name="connsiteY1798" fmla="*/ 1624100 h 6407421"/>
              <a:gd name="connsiteX1799" fmla="*/ 2120630 w 6142647"/>
              <a:gd name="connsiteY1799" fmla="*/ 1624100 h 6407421"/>
              <a:gd name="connsiteX1800" fmla="*/ 1854540 w 6142647"/>
              <a:gd name="connsiteY1800" fmla="*/ 1594494 h 6407421"/>
              <a:gd name="connsiteX1801" fmla="*/ 1884143 w 6142647"/>
              <a:gd name="connsiteY1801" fmla="*/ 1594494 h 6407421"/>
              <a:gd name="connsiteX1802" fmla="*/ 1884143 w 6142647"/>
              <a:gd name="connsiteY1802" fmla="*/ 1624097 h 6407421"/>
              <a:gd name="connsiteX1803" fmla="*/ 1854540 w 6142647"/>
              <a:gd name="connsiteY1803" fmla="*/ 1624097 h 6407421"/>
              <a:gd name="connsiteX1804" fmla="*/ 1588343 w 6142647"/>
              <a:gd name="connsiteY1804" fmla="*/ 1594491 h 6407421"/>
              <a:gd name="connsiteX1805" fmla="*/ 1617945 w 6142647"/>
              <a:gd name="connsiteY1805" fmla="*/ 1594491 h 6407421"/>
              <a:gd name="connsiteX1806" fmla="*/ 1617945 w 6142647"/>
              <a:gd name="connsiteY1806" fmla="*/ 1624095 h 6407421"/>
              <a:gd name="connsiteX1807" fmla="*/ 1588343 w 6142647"/>
              <a:gd name="connsiteY1807" fmla="*/ 1624095 h 6407421"/>
              <a:gd name="connsiteX1808" fmla="*/ 1322254 w 6142647"/>
              <a:gd name="connsiteY1808" fmla="*/ 1594489 h 6407421"/>
              <a:gd name="connsiteX1809" fmla="*/ 1351857 w 6142647"/>
              <a:gd name="connsiteY1809" fmla="*/ 1594489 h 6407421"/>
              <a:gd name="connsiteX1810" fmla="*/ 1351857 w 6142647"/>
              <a:gd name="connsiteY1810" fmla="*/ 1624092 h 6407421"/>
              <a:gd name="connsiteX1811" fmla="*/ 1322254 w 6142647"/>
              <a:gd name="connsiteY1811" fmla="*/ 1624092 h 6407421"/>
              <a:gd name="connsiteX1812" fmla="*/ 1056057 w 6142647"/>
              <a:gd name="connsiteY1812" fmla="*/ 1594486 h 6407421"/>
              <a:gd name="connsiteX1813" fmla="*/ 1085660 w 6142647"/>
              <a:gd name="connsiteY1813" fmla="*/ 1594486 h 6407421"/>
              <a:gd name="connsiteX1814" fmla="*/ 1085660 w 6142647"/>
              <a:gd name="connsiteY1814" fmla="*/ 1624090 h 6407421"/>
              <a:gd name="connsiteX1815" fmla="*/ 1056057 w 6142647"/>
              <a:gd name="connsiteY1815" fmla="*/ 1624090 h 6407421"/>
              <a:gd name="connsiteX1816" fmla="*/ 789968 w 6142647"/>
              <a:gd name="connsiteY1816" fmla="*/ 1594484 h 6407421"/>
              <a:gd name="connsiteX1817" fmla="*/ 819570 w 6142647"/>
              <a:gd name="connsiteY1817" fmla="*/ 1594484 h 6407421"/>
              <a:gd name="connsiteX1818" fmla="*/ 819570 w 6142647"/>
              <a:gd name="connsiteY1818" fmla="*/ 1624087 h 6407421"/>
              <a:gd name="connsiteX1819" fmla="*/ 789968 w 6142647"/>
              <a:gd name="connsiteY1819" fmla="*/ 1624087 h 6407421"/>
              <a:gd name="connsiteX1820" fmla="*/ 523771 w 6142647"/>
              <a:gd name="connsiteY1820" fmla="*/ 1594482 h 6407421"/>
              <a:gd name="connsiteX1821" fmla="*/ 553373 w 6142647"/>
              <a:gd name="connsiteY1821" fmla="*/ 1594482 h 6407421"/>
              <a:gd name="connsiteX1822" fmla="*/ 553373 w 6142647"/>
              <a:gd name="connsiteY1822" fmla="*/ 1624085 h 6407421"/>
              <a:gd name="connsiteX1823" fmla="*/ 523771 w 6142647"/>
              <a:gd name="connsiteY1823" fmla="*/ 1624085 h 6407421"/>
              <a:gd name="connsiteX1824" fmla="*/ 6113045 w 6142647"/>
              <a:gd name="connsiteY1824" fmla="*/ 1328772 h 6407421"/>
              <a:gd name="connsiteX1825" fmla="*/ 6142647 w 6142647"/>
              <a:gd name="connsiteY1825" fmla="*/ 1328772 h 6407421"/>
              <a:gd name="connsiteX1826" fmla="*/ 6142647 w 6142647"/>
              <a:gd name="connsiteY1826" fmla="*/ 1358375 h 6407421"/>
              <a:gd name="connsiteX1827" fmla="*/ 6113045 w 6142647"/>
              <a:gd name="connsiteY1827" fmla="*/ 1358375 h 6407421"/>
              <a:gd name="connsiteX1828" fmla="*/ 266197 w 6142647"/>
              <a:gd name="connsiteY1828" fmla="*/ 1328772 h 6407421"/>
              <a:gd name="connsiteX1829" fmla="*/ 295800 w 6142647"/>
              <a:gd name="connsiteY1829" fmla="*/ 1328772 h 6407421"/>
              <a:gd name="connsiteX1830" fmla="*/ 295800 w 6142647"/>
              <a:gd name="connsiteY1830" fmla="*/ 1358375 h 6407421"/>
              <a:gd name="connsiteX1831" fmla="*/ 266197 w 6142647"/>
              <a:gd name="connsiteY1831" fmla="*/ 1358375 h 6407421"/>
              <a:gd name="connsiteX1832" fmla="*/ 5846848 w 6142647"/>
              <a:gd name="connsiteY1832" fmla="*/ 1328769 h 6407421"/>
              <a:gd name="connsiteX1833" fmla="*/ 5876450 w 6142647"/>
              <a:gd name="connsiteY1833" fmla="*/ 1328769 h 6407421"/>
              <a:gd name="connsiteX1834" fmla="*/ 5876450 w 6142647"/>
              <a:gd name="connsiteY1834" fmla="*/ 1358372 h 6407421"/>
              <a:gd name="connsiteX1835" fmla="*/ 5846848 w 6142647"/>
              <a:gd name="connsiteY1835" fmla="*/ 1358372 h 6407421"/>
              <a:gd name="connsiteX1836" fmla="*/ 0 w 6142647"/>
              <a:gd name="connsiteY1836" fmla="*/ 1328769 h 6407421"/>
              <a:gd name="connsiteX1837" fmla="*/ 29602 w 6142647"/>
              <a:gd name="connsiteY1837" fmla="*/ 1328769 h 6407421"/>
              <a:gd name="connsiteX1838" fmla="*/ 29602 w 6142647"/>
              <a:gd name="connsiteY1838" fmla="*/ 1358372 h 6407421"/>
              <a:gd name="connsiteX1839" fmla="*/ 0 w 6142647"/>
              <a:gd name="connsiteY1839" fmla="*/ 1358372 h 6407421"/>
              <a:gd name="connsiteX1840" fmla="*/ 5580759 w 6142647"/>
              <a:gd name="connsiteY1840" fmla="*/ 1328766 h 6407421"/>
              <a:gd name="connsiteX1841" fmla="*/ 5610361 w 6142647"/>
              <a:gd name="connsiteY1841" fmla="*/ 1328766 h 6407421"/>
              <a:gd name="connsiteX1842" fmla="*/ 5610361 w 6142647"/>
              <a:gd name="connsiteY1842" fmla="*/ 1358370 h 6407421"/>
              <a:gd name="connsiteX1843" fmla="*/ 5580759 w 6142647"/>
              <a:gd name="connsiteY1843" fmla="*/ 1358370 h 6407421"/>
              <a:gd name="connsiteX1844" fmla="*/ 5314562 w 6142647"/>
              <a:gd name="connsiteY1844" fmla="*/ 1328764 h 6407421"/>
              <a:gd name="connsiteX1845" fmla="*/ 5344164 w 6142647"/>
              <a:gd name="connsiteY1845" fmla="*/ 1328764 h 6407421"/>
              <a:gd name="connsiteX1846" fmla="*/ 5344164 w 6142647"/>
              <a:gd name="connsiteY1846" fmla="*/ 1358367 h 6407421"/>
              <a:gd name="connsiteX1847" fmla="*/ 5314562 w 6142647"/>
              <a:gd name="connsiteY1847" fmla="*/ 1358367 h 6407421"/>
              <a:gd name="connsiteX1848" fmla="*/ 5048365 w 6142647"/>
              <a:gd name="connsiteY1848" fmla="*/ 1328761 h 6407421"/>
              <a:gd name="connsiteX1849" fmla="*/ 5078075 w 6142647"/>
              <a:gd name="connsiteY1849" fmla="*/ 1328761 h 6407421"/>
              <a:gd name="connsiteX1850" fmla="*/ 5078075 w 6142647"/>
              <a:gd name="connsiteY1850" fmla="*/ 1358365 h 6407421"/>
              <a:gd name="connsiteX1851" fmla="*/ 5048365 w 6142647"/>
              <a:gd name="connsiteY1851" fmla="*/ 1358365 h 6407421"/>
              <a:gd name="connsiteX1852" fmla="*/ 4782276 w 6142647"/>
              <a:gd name="connsiteY1852" fmla="*/ 1328759 h 6407421"/>
              <a:gd name="connsiteX1853" fmla="*/ 4811879 w 6142647"/>
              <a:gd name="connsiteY1853" fmla="*/ 1328759 h 6407421"/>
              <a:gd name="connsiteX1854" fmla="*/ 4811879 w 6142647"/>
              <a:gd name="connsiteY1854" fmla="*/ 1358362 h 6407421"/>
              <a:gd name="connsiteX1855" fmla="*/ 4782276 w 6142647"/>
              <a:gd name="connsiteY1855" fmla="*/ 1358362 h 6407421"/>
              <a:gd name="connsiteX1856" fmla="*/ 4516079 w 6142647"/>
              <a:gd name="connsiteY1856" fmla="*/ 1328756 h 6407421"/>
              <a:gd name="connsiteX1857" fmla="*/ 4545681 w 6142647"/>
              <a:gd name="connsiteY1857" fmla="*/ 1328756 h 6407421"/>
              <a:gd name="connsiteX1858" fmla="*/ 4545681 w 6142647"/>
              <a:gd name="connsiteY1858" fmla="*/ 1358359 h 6407421"/>
              <a:gd name="connsiteX1859" fmla="*/ 4516079 w 6142647"/>
              <a:gd name="connsiteY1859" fmla="*/ 1358359 h 6407421"/>
              <a:gd name="connsiteX1860" fmla="*/ 4249990 w 6142647"/>
              <a:gd name="connsiteY1860" fmla="*/ 1328753 h 6407421"/>
              <a:gd name="connsiteX1861" fmla="*/ 4279592 w 6142647"/>
              <a:gd name="connsiteY1861" fmla="*/ 1328753 h 6407421"/>
              <a:gd name="connsiteX1862" fmla="*/ 4279592 w 6142647"/>
              <a:gd name="connsiteY1862" fmla="*/ 1358357 h 6407421"/>
              <a:gd name="connsiteX1863" fmla="*/ 4249990 w 6142647"/>
              <a:gd name="connsiteY1863" fmla="*/ 1358357 h 6407421"/>
              <a:gd name="connsiteX1864" fmla="*/ 3983793 w 6142647"/>
              <a:gd name="connsiteY1864" fmla="*/ 1328751 h 6407421"/>
              <a:gd name="connsiteX1865" fmla="*/ 4013396 w 6142647"/>
              <a:gd name="connsiteY1865" fmla="*/ 1328751 h 6407421"/>
              <a:gd name="connsiteX1866" fmla="*/ 4013396 w 6142647"/>
              <a:gd name="connsiteY1866" fmla="*/ 1358354 h 6407421"/>
              <a:gd name="connsiteX1867" fmla="*/ 3983793 w 6142647"/>
              <a:gd name="connsiteY1867" fmla="*/ 1358354 h 6407421"/>
              <a:gd name="connsiteX1868" fmla="*/ 3717704 w 6142647"/>
              <a:gd name="connsiteY1868" fmla="*/ 1328748 h 6407421"/>
              <a:gd name="connsiteX1869" fmla="*/ 3747307 w 6142647"/>
              <a:gd name="connsiteY1869" fmla="*/ 1328748 h 6407421"/>
              <a:gd name="connsiteX1870" fmla="*/ 3747307 w 6142647"/>
              <a:gd name="connsiteY1870" fmla="*/ 1358351 h 6407421"/>
              <a:gd name="connsiteX1871" fmla="*/ 3717704 w 6142647"/>
              <a:gd name="connsiteY1871" fmla="*/ 1358351 h 6407421"/>
              <a:gd name="connsiteX1872" fmla="*/ 3451507 w 6142647"/>
              <a:gd name="connsiteY1872" fmla="*/ 1328745 h 6407421"/>
              <a:gd name="connsiteX1873" fmla="*/ 3481109 w 6142647"/>
              <a:gd name="connsiteY1873" fmla="*/ 1328745 h 6407421"/>
              <a:gd name="connsiteX1874" fmla="*/ 3481109 w 6142647"/>
              <a:gd name="connsiteY1874" fmla="*/ 1358349 h 6407421"/>
              <a:gd name="connsiteX1875" fmla="*/ 3451507 w 6142647"/>
              <a:gd name="connsiteY1875" fmla="*/ 1358349 h 6407421"/>
              <a:gd name="connsiteX1876" fmla="*/ 3185310 w 6142647"/>
              <a:gd name="connsiteY1876" fmla="*/ 1328743 h 6407421"/>
              <a:gd name="connsiteX1877" fmla="*/ 3214913 w 6142647"/>
              <a:gd name="connsiteY1877" fmla="*/ 1328743 h 6407421"/>
              <a:gd name="connsiteX1878" fmla="*/ 3214913 w 6142647"/>
              <a:gd name="connsiteY1878" fmla="*/ 1358346 h 6407421"/>
              <a:gd name="connsiteX1879" fmla="*/ 3185310 w 6142647"/>
              <a:gd name="connsiteY1879" fmla="*/ 1358346 h 6407421"/>
              <a:gd name="connsiteX1880" fmla="*/ 2919113 w 6142647"/>
              <a:gd name="connsiteY1880" fmla="*/ 1328740 h 6407421"/>
              <a:gd name="connsiteX1881" fmla="*/ 2948715 w 6142647"/>
              <a:gd name="connsiteY1881" fmla="*/ 1328740 h 6407421"/>
              <a:gd name="connsiteX1882" fmla="*/ 2948715 w 6142647"/>
              <a:gd name="connsiteY1882" fmla="*/ 1358344 h 6407421"/>
              <a:gd name="connsiteX1883" fmla="*/ 2919113 w 6142647"/>
              <a:gd name="connsiteY1883" fmla="*/ 1358344 h 6407421"/>
              <a:gd name="connsiteX1884" fmla="*/ 2653024 w 6142647"/>
              <a:gd name="connsiteY1884" fmla="*/ 1328738 h 6407421"/>
              <a:gd name="connsiteX1885" fmla="*/ 2682627 w 6142647"/>
              <a:gd name="connsiteY1885" fmla="*/ 1328738 h 6407421"/>
              <a:gd name="connsiteX1886" fmla="*/ 2682627 w 6142647"/>
              <a:gd name="connsiteY1886" fmla="*/ 1358341 h 6407421"/>
              <a:gd name="connsiteX1887" fmla="*/ 2653024 w 6142647"/>
              <a:gd name="connsiteY1887" fmla="*/ 1358341 h 6407421"/>
              <a:gd name="connsiteX1888" fmla="*/ 2386827 w 6142647"/>
              <a:gd name="connsiteY1888" fmla="*/ 1328735 h 6407421"/>
              <a:gd name="connsiteX1889" fmla="*/ 2416430 w 6142647"/>
              <a:gd name="connsiteY1889" fmla="*/ 1328735 h 6407421"/>
              <a:gd name="connsiteX1890" fmla="*/ 2416430 w 6142647"/>
              <a:gd name="connsiteY1890" fmla="*/ 1358338 h 6407421"/>
              <a:gd name="connsiteX1891" fmla="*/ 2386827 w 6142647"/>
              <a:gd name="connsiteY1891" fmla="*/ 1358338 h 6407421"/>
              <a:gd name="connsiteX1892" fmla="*/ 2120630 w 6142647"/>
              <a:gd name="connsiteY1892" fmla="*/ 1328732 h 6407421"/>
              <a:gd name="connsiteX1893" fmla="*/ 2150233 w 6142647"/>
              <a:gd name="connsiteY1893" fmla="*/ 1328732 h 6407421"/>
              <a:gd name="connsiteX1894" fmla="*/ 2150233 w 6142647"/>
              <a:gd name="connsiteY1894" fmla="*/ 1358336 h 6407421"/>
              <a:gd name="connsiteX1895" fmla="*/ 2120630 w 6142647"/>
              <a:gd name="connsiteY1895" fmla="*/ 1358336 h 6407421"/>
              <a:gd name="connsiteX1896" fmla="*/ 1854540 w 6142647"/>
              <a:gd name="connsiteY1896" fmla="*/ 1328730 h 6407421"/>
              <a:gd name="connsiteX1897" fmla="*/ 1884143 w 6142647"/>
              <a:gd name="connsiteY1897" fmla="*/ 1328730 h 6407421"/>
              <a:gd name="connsiteX1898" fmla="*/ 1884143 w 6142647"/>
              <a:gd name="connsiteY1898" fmla="*/ 1358333 h 6407421"/>
              <a:gd name="connsiteX1899" fmla="*/ 1854540 w 6142647"/>
              <a:gd name="connsiteY1899" fmla="*/ 1358333 h 6407421"/>
              <a:gd name="connsiteX1900" fmla="*/ 1588343 w 6142647"/>
              <a:gd name="connsiteY1900" fmla="*/ 1328727 h 6407421"/>
              <a:gd name="connsiteX1901" fmla="*/ 1617945 w 6142647"/>
              <a:gd name="connsiteY1901" fmla="*/ 1328727 h 6407421"/>
              <a:gd name="connsiteX1902" fmla="*/ 1617945 w 6142647"/>
              <a:gd name="connsiteY1902" fmla="*/ 1358330 h 6407421"/>
              <a:gd name="connsiteX1903" fmla="*/ 1588343 w 6142647"/>
              <a:gd name="connsiteY1903" fmla="*/ 1358330 h 6407421"/>
              <a:gd name="connsiteX1904" fmla="*/ 1322254 w 6142647"/>
              <a:gd name="connsiteY1904" fmla="*/ 1328724 h 6407421"/>
              <a:gd name="connsiteX1905" fmla="*/ 1351857 w 6142647"/>
              <a:gd name="connsiteY1905" fmla="*/ 1328724 h 6407421"/>
              <a:gd name="connsiteX1906" fmla="*/ 1351857 w 6142647"/>
              <a:gd name="connsiteY1906" fmla="*/ 1358328 h 6407421"/>
              <a:gd name="connsiteX1907" fmla="*/ 1322254 w 6142647"/>
              <a:gd name="connsiteY1907" fmla="*/ 1358328 h 6407421"/>
              <a:gd name="connsiteX1908" fmla="*/ 1056057 w 6142647"/>
              <a:gd name="connsiteY1908" fmla="*/ 1328722 h 6407421"/>
              <a:gd name="connsiteX1909" fmla="*/ 1085660 w 6142647"/>
              <a:gd name="connsiteY1909" fmla="*/ 1328722 h 6407421"/>
              <a:gd name="connsiteX1910" fmla="*/ 1085660 w 6142647"/>
              <a:gd name="connsiteY1910" fmla="*/ 1358325 h 6407421"/>
              <a:gd name="connsiteX1911" fmla="*/ 1056057 w 6142647"/>
              <a:gd name="connsiteY1911" fmla="*/ 1358325 h 6407421"/>
              <a:gd name="connsiteX1912" fmla="*/ 789968 w 6142647"/>
              <a:gd name="connsiteY1912" fmla="*/ 1328719 h 6407421"/>
              <a:gd name="connsiteX1913" fmla="*/ 819570 w 6142647"/>
              <a:gd name="connsiteY1913" fmla="*/ 1328719 h 6407421"/>
              <a:gd name="connsiteX1914" fmla="*/ 819570 w 6142647"/>
              <a:gd name="connsiteY1914" fmla="*/ 1358323 h 6407421"/>
              <a:gd name="connsiteX1915" fmla="*/ 789968 w 6142647"/>
              <a:gd name="connsiteY1915" fmla="*/ 1358323 h 6407421"/>
              <a:gd name="connsiteX1916" fmla="*/ 523771 w 6142647"/>
              <a:gd name="connsiteY1916" fmla="*/ 1328717 h 6407421"/>
              <a:gd name="connsiteX1917" fmla="*/ 553373 w 6142647"/>
              <a:gd name="connsiteY1917" fmla="*/ 1328717 h 6407421"/>
              <a:gd name="connsiteX1918" fmla="*/ 553373 w 6142647"/>
              <a:gd name="connsiteY1918" fmla="*/ 1358320 h 6407421"/>
              <a:gd name="connsiteX1919" fmla="*/ 523771 w 6142647"/>
              <a:gd name="connsiteY1919" fmla="*/ 1358320 h 6407421"/>
              <a:gd name="connsiteX1920" fmla="*/ 6113045 w 6142647"/>
              <a:gd name="connsiteY1920" fmla="*/ 1063123 h 6407421"/>
              <a:gd name="connsiteX1921" fmla="*/ 6142647 w 6142647"/>
              <a:gd name="connsiteY1921" fmla="*/ 1063123 h 6407421"/>
              <a:gd name="connsiteX1922" fmla="*/ 6142647 w 6142647"/>
              <a:gd name="connsiteY1922" fmla="*/ 1092617 h 6407421"/>
              <a:gd name="connsiteX1923" fmla="*/ 6113045 w 6142647"/>
              <a:gd name="connsiteY1923" fmla="*/ 1092617 h 6407421"/>
              <a:gd name="connsiteX1924" fmla="*/ 266197 w 6142647"/>
              <a:gd name="connsiteY1924" fmla="*/ 1063123 h 6407421"/>
              <a:gd name="connsiteX1925" fmla="*/ 295800 w 6142647"/>
              <a:gd name="connsiteY1925" fmla="*/ 1063123 h 6407421"/>
              <a:gd name="connsiteX1926" fmla="*/ 295800 w 6142647"/>
              <a:gd name="connsiteY1926" fmla="*/ 1092617 h 6407421"/>
              <a:gd name="connsiteX1927" fmla="*/ 266197 w 6142647"/>
              <a:gd name="connsiteY1927" fmla="*/ 1092617 h 6407421"/>
              <a:gd name="connsiteX1928" fmla="*/ 5846848 w 6142647"/>
              <a:gd name="connsiteY1928" fmla="*/ 1063120 h 6407421"/>
              <a:gd name="connsiteX1929" fmla="*/ 5876450 w 6142647"/>
              <a:gd name="connsiteY1929" fmla="*/ 1063120 h 6407421"/>
              <a:gd name="connsiteX1930" fmla="*/ 5876450 w 6142647"/>
              <a:gd name="connsiteY1930" fmla="*/ 1092615 h 6407421"/>
              <a:gd name="connsiteX1931" fmla="*/ 5846848 w 6142647"/>
              <a:gd name="connsiteY1931" fmla="*/ 1092615 h 6407421"/>
              <a:gd name="connsiteX1932" fmla="*/ 0 w 6142647"/>
              <a:gd name="connsiteY1932" fmla="*/ 1063120 h 6407421"/>
              <a:gd name="connsiteX1933" fmla="*/ 29602 w 6142647"/>
              <a:gd name="connsiteY1933" fmla="*/ 1063120 h 6407421"/>
              <a:gd name="connsiteX1934" fmla="*/ 29602 w 6142647"/>
              <a:gd name="connsiteY1934" fmla="*/ 1092615 h 6407421"/>
              <a:gd name="connsiteX1935" fmla="*/ 0 w 6142647"/>
              <a:gd name="connsiteY1935" fmla="*/ 1092615 h 6407421"/>
              <a:gd name="connsiteX1936" fmla="*/ 5580759 w 6142647"/>
              <a:gd name="connsiteY1936" fmla="*/ 1063117 h 6407421"/>
              <a:gd name="connsiteX1937" fmla="*/ 5610361 w 6142647"/>
              <a:gd name="connsiteY1937" fmla="*/ 1063117 h 6407421"/>
              <a:gd name="connsiteX1938" fmla="*/ 5610361 w 6142647"/>
              <a:gd name="connsiteY1938" fmla="*/ 1092612 h 6407421"/>
              <a:gd name="connsiteX1939" fmla="*/ 5580759 w 6142647"/>
              <a:gd name="connsiteY1939" fmla="*/ 1092612 h 6407421"/>
              <a:gd name="connsiteX1940" fmla="*/ 5314562 w 6142647"/>
              <a:gd name="connsiteY1940" fmla="*/ 1063114 h 6407421"/>
              <a:gd name="connsiteX1941" fmla="*/ 5344164 w 6142647"/>
              <a:gd name="connsiteY1941" fmla="*/ 1063114 h 6407421"/>
              <a:gd name="connsiteX1942" fmla="*/ 5344164 w 6142647"/>
              <a:gd name="connsiteY1942" fmla="*/ 1092608 h 6407421"/>
              <a:gd name="connsiteX1943" fmla="*/ 5314562 w 6142647"/>
              <a:gd name="connsiteY1943" fmla="*/ 1092608 h 6407421"/>
              <a:gd name="connsiteX1944" fmla="*/ 5048365 w 6142647"/>
              <a:gd name="connsiteY1944" fmla="*/ 1063111 h 6407421"/>
              <a:gd name="connsiteX1945" fmla="*/ 5078075 w 6142647"/>
              <a:gd name="connsiteY1945" fmla="*/ 1063111 h 6407421"/>
              <a:gd name="connsiteX1946" fmla="*/ 5078075 w 6142647"/>
              <a:gd name="connsiteY1946" fmla="*/ 1092605 h 6407421"/>
              <a:gd name="connsiteX1947" fmla="*/ 5048365 w 6142647"/>
              <a:gd name="connsiteY1947" fmla="*/ 1092605 h 6407421"/>
              <a:gd name="connsiteX1948" fmla="*/ 4782276 w 6142647"/>
              <a:gd name="connsiteY1948" fmla="*/ 1063108 h 6407421"/>
              <a:gd name="connsiteX1949" fmla="*/ 4811879 w 6142647"/>
              <a:gd name="connsiteY1949" fmla="*/ 1063108 h 6407421"/>
              <a:gd name="connsiteX1950" fmla="*/ 4811879 w 6142647"/>
              <a:gd name="connsiteY1950" fmla="*/ 1092602 h 6407421"/>
              <a:gd name="connsiteX1951" fmla="*/ 4782276 w 6142647"/>
              <a:gd name="connsiteY1951" fmla="*/ 1092602 h 6407421"/>
              <a:gd name="connsiteX1952" fmla="*/ 4516079 w 6142647"/>
              <a:gd name="connsiteY1952" fmla="*/ 1063105 h 6407421"/>
              <a:gd name="connsiteX1953" fmla="*/ 4545681 w 6142647"/>
              <a:gd name="connsiteY1953" fmla="*/ 1063105 h 6407421"/>
              <a:gd name="connsiteX1954" fmla="*/ 4545681 w 6142647"/>
              <a:gd name="connsiteY1954" fmla="*/ 1092599 h 6407421"/>
              <a:gd name="connsiteX1955" fmla="*/ 4516079 w 6142647"/>
              <a:gd name="connsiteY1955" fmla="*/ 1092599 h 6407421"/>
              <a:gd name="connsiteX1956" fmla="*/ 4249990 w 6142647"/>
              <a:gd name="connsiteY1956" fmla="*/ 1063102 h 6407421"/>
              <a:gd name="connsiteX1957" fmla="*/ 4279592 w 6142647"/>
              <a:gd name="connsiteY1957" fmla="*/ 1063102 h 6407421"/>
              <a:gd name="connsiteX1958" fmla="*/ 4279592 w 6142647"/>
              <a:gd name="connsiteY1958" fmla="*/ 1092596 h 6407421"/>
              <a:gd name="connsiteX1959" fmla="*/ 4249990 w 6142647"/>
              <a:gd name="connsiteY1959" fmla="*/ 1092596 h 6407421"/>
              <a:gd name="connsiteX1960" fmla="*/ 3983793 w 6142647"/>
              <a:gd name="connsiteY1960" fmla="*/ 1063099 h 6407421"/>
              <a:gd name="connsiteX1961" fmla="*/ 4013396 w 6142647"/>
              <a:gd name="connsiteY1961" fmla="*/ 1063099 h 6407421"/>
              <a:gd name="connsiteX1962" fmla="*/ 4013396 w 6142647"/>
              <a:gd name="connsiteY1962" fmla="*/ 1092593 h 6407421"/>
              <a:gd name="connsiteX1963" fmla="*/ 3983793 w 6142647"/>
              <a:gd name="connsiteY1963" fmla="*/ 1092593 h 6407421"/>
              <a:gd name="connsiteX1964" fmla="*/ 3717704 w 6142647"/>
              <a:gd name="connsiteY1964" fmla="*/ 1063096 h 6407421"/>
              <a:gd name="connsiteX1965" fmla="*/ 3747307 w 6142647"/>
              <a:gd name="connsiteY1965" fmla="*/ 1063096 h 6407421"/>
              <a:gd name="connsiteX1966" fmla="*/ 3747307 w 6142647"/>
              <a:gd name="connsiteY1966" fmla="*/ 1092590 h 6407421"/>
              <a:gd name="connsiteX1967" fmla="*/ 3717704 w 6142647"/>
              <a:gd name="connsiteY1967" fmla="*/ 1092590 h 6407421"/>
              <a:gd name="connsiteX1968" fmla="*/ 3451507 w 6142647"/>
              <a:gd name="connsiteY1968" fmla="*/ 1063093 h 6407421"/>
              <a:gd name="connsiteX1969" fmla="*/ 3481109 w 6142647"/>
              <a:gd name="connsiteY1969" fmla="*/ 1063093 h 6407421"/>
              <a:gd name="connsiteX1970" fmla="*/ 3481109 w 6142647"/>
              <a:gd name="connsiteY1970" fmla="*/ 1092587 h 6407421"/>
              <a:gd name="connsiteX1971" fmla="*/ 3451507 w 6142647"/>
              <a:gd name="connsiteY1971" fmla="*/ 1092587 h 6407421"/>
              <a:gd name="connsiteX1972" fmla="*/ 3185310 w 6142647"/>
              <a:gd name="connsiteY1972" fmla="*/ 1063090 h 6407421"/>
              <a:gd name="connsiteX1973" fmla="*/ 3214913 w 6142647"/>
              <a:gd name="connsiteY1973" fmla="*/ 1063090 h 6407421"/>
              <a:gd name="connsiteX1974" fmla="*/ 3214913 w 6142647"/>
              <a:gd name="connsiteY1974" fmla="*/ 1092584 h 6407421"/>
              <a:gd name="connsiteX1975" fmla="*/ 3185310 w 6142647"/>
              <a:gd name="connsiteY1975" fmla="*/ 1092584 h 6407421"/>
              <a:gd name="connsiteX1976" fmla="*/ 2919113 w 6142647"/>
              <a:gd name="connsiteY1976" fmla="*/ 1063087 h 6407421"/>
              <a:gd name="connsiteX1977" fmla="*/ 2948715 w 6142647"/>
              <a:gd name="connsiteY1977" fmla="*/ 1063087 h 6407421"/>
              <a:gd name="connsiteX1978" fmla="*/ 2948715 w 6142647"/>
              <a:gd name="connsiteY1978" fmla="*/ 1092581 h 6407421"/>
              <a:gd name="connsiteX1979" fmla="*/ 2919113 w 6142647"/>
              <a:gd name="connsiteY1979" fmla="*/ 1092581 h 6407421"/>
              <a:gd name="connsiteX1980" fmla="*/ 2653024 w 6142647"/>
              <a:gd name="connsiteY1980" fmla="*/ 1063084 h 6407421"/>
              <a:gd name="connsiteX1981" fmla="*/ 2682627 w 6142647"/>
              <a:gd name="connsiteY1981" fmla="*/ 1063084 h 6407421"/>
              <a:gd name="connsiteX1982" fmla="*/ 2682627 w 6142647"/>
              <a:gd name="connsiteY1982" fmla="*/ 1092578 h 6407421"/>
              <a:gd name="connsiteX1983" fmla="*/ 2653024 w 6142647"/>
              <a:gd name="connsiteY1983" fmla="*/ 1092578 h 6407421"/>
              <a:gd name="connsiteX1984" fmla="*/ 2386827 w 6142647"/>
              <a:gd name="connsiteY1984" fmla="*/ 1063081 h 6407421"/>
              <a:gd name="connsiteX1985" fmla="*/ 2416430 w 6142647"/>
              <a:gd name="connsiteY1985" fmla="*/ 1063081 h 6407421"/>
              <a:gd name="connsiteX1986" fmla="*/ 2416430 w 6142647"/>
              <a:gd name="connsiteY1986" fmla="*/ 1092575 h 6407421"/>
              <a:gd name="connsiteX1987" fmla="*/ 2386827 w 6142647"/>
              <a:gd name="connsiteY1987" fmla="*/ 1092575 h 6407421"/>
              <a:gd name="connsiteX1988" fmla="*/ 2120630 w 6142647"/>
              <a:gd name="connsiteY1988" fmla="*/ 1063078 h 6407421"/>
              <a:gd name="connsiteX1989" fmla="*/ 2150233 w 6142647"/>
              <a:gd name="connsiteY1989" fmla="*/ 1063078 h 6407421"/>
              <a:gd name="connsiteX1990" fmla="*/ 2150233 w 6142647"/>
              <a:gd name="connsiteY1990" fmla="*/ 1092572 h 6407421"/>
              <a:gd name="connsiteX1991" fmla="*/ 2120630 w 6142647"/>
              <a:gd name="connsiteY1991" fmla="*/ 1092572 h 6407421"/>
              <a:gd name="connsiteX1992" fmla="*/ 1854540 w 6142647"/>
              <a:gd name="connsiteY1992" fmla="*/ 1063075 h 6407421"/>
              <a:gd name="connsiteX1993" fmla="*/ 1884143 w 6142647"/>
              <a:gd name="connsiteY1993" fmla="*/ 1063075 h 6407421"/>
              <a:gd name="connsiteX1994" fmla="*/ 1884143 w 6142647"/>
              <a:gd name="connsiteY1994" fmla="*/ 1092569 h 6407421"/>
              <a:gd name="connsiteX1995" fmla="*/ 1854540 w 6142647"/>
              <a:gd name="connsiteY1995" fmla="*/ 1092569 h 6407421"/>
              <a:gd name="connsiteX1996" fmla="*/ 1588343 w 6142647"/>
              <a:gd name="connsiteY1996" fmla="*/ 1063072 h 6407421"/>
              <a:gd name="connsiteX1997" fmla="*/ 1617945 w 6142647"/>
              <a:gd name="connsiteY1997" fmla="*/ 1063072 h 6407421"/>
              <a:gd name="connsiteX1998" fmla="*/ 1617945 w 6142647"/>
              <a:gd name="connsiteY1998" fmla="*/ 1092566 h 6407421"/>
              <a:gd name="connsiteX1999" fmla="*/ 1588343 w 6142647"/>
              <a:gd name="connsiteY1999" fmla="*/ 1092566 h 6407421"/>
              <a:gd name="connsiteX2000" fmla="*/ 1322254 w 6142647"/>
              <a:gd name="connsiteY2000" fmla="*/ 1063069 h 6407421"/>
              <a:gd name="connsiteX2001" fmla="*/ 1351857 w 6142647"/>
              <a:gd name="connsiteY2001" fmla="*/ 1063069 h 6407421"/>
              <a:gd name="connsiteX2002" fmla="*/ 1351857 w 6142647"/>
              <a:gd name="connsiteY2002" fmla="*/ 1092563 h 6407421"/>
              <a:gd name="connsiteX2003" fmla="*/ 1322254 w 6142647"/>
              <a:gd name="connsiteY2003" fmla="*/ 1092563 h 6407421"/>
              <a:gd name="connsiteX2004" fmla="*/ 1056057 w 6142647"/>
              <a:gd name="connsiteY2004" fmla="*/ 1063066 h 6407421"/>
              <a:gd name="connsiteX2005" fmla="*/ 1085660 w 6142647"/>
              <a:gd name="connsiteY2005" fmla="*/ 1063066 h 6407421"/>
              <a:gd name="connsiteX2006" fmla="*/ 1085660 w 6142647"/>
              <a:gd name="connsiteY2006" fmla="*/ 1092560 h 6407421"/>
              <a:gd name="connsiteX2007" fmla="*/ 1056057 w 6142647"/>
              <a:gd name="connsiteY2007" fmla="*/ 1092560 h 6407421"/>
              <a:gd name="connsiteX2008" fmla="*/ 789968 w 6142647"/>
              <a:gd name="connsiteY2008" fmla="*/ 1063063 h 6407421"/>
              <a:gd name="connsiteX2009" fmla="*/ 819570 w 6142647"/>
              <a:gd name="connsiteY2009" fmla="*/ 1063063 h 6407421"/>
              <a:gd name="connsiteX2010" fmla="*/ 819570 w 6142647"/>
              <a:gd name="connsiteY2010" fmla="*/ 1092557 h 6407421"/>
              <a:gd name="connsiteX2011" fmla="*/ 789968 w 6142647"/>
              <a:gd name="connsiteY2011" fmla="*/ 1092557 h 6407421"/>
              <a:gd name="connsiteX2012" fmla="*/ 523771 w 6142647"/>
              <a:gd name="connsiteY2012" fmla="*/ 1063059 h 6407421"/>
              <a:gd name="connsiteX2013" fmla="*/ 553373 w 6142647"/>
              <a:gd name="connsiteY2013" fmla="*/ 1063059 h 6407421"/>
              <a:gd name="connsiteX2014" fmla="*/ 553373 w 6142647"/>
              <a:gd name="connsiteY2014" fmla="*/ 1092554 h 6407421"/>
              <a:gd name="connsiteX2015" fmla="*/ 523771 w 6142647"/>
              <a:gd name="connsiteY2015" fmla="*/ 1092554 h 6407421"/>
              <a:gd name="connsiteX2016" fmla="*/ 6113045 w 6142647"/>
              <a:gd name="connsiteY2016" fmla="*/ 797337 h 6407421"/>
              <a:gd name="connsiteX2017" fmla="*/ 6142647 w 6142647"/>
              <a:gd name="connsiteY2017" fmla="*/ 797337 h 6407421"/>
              <a:gd name="connsiteX2018" fmla="*/ 6142647 w 6142647"/>
              <a:gd name="connsiteY2018" fmla="*/ 826844 h 6407421"/>
              <a:gd name="connsiteX2019" fmla="*/ 6113045 w 6142647"/>
              <a:gd name="connsiteY2019" fmla="*/ 826844 h 6407421"/>
              <a:gd name="connsiteX2020" fmla="*/ 266197 w 6142647"/>
              <a:gd name="connsiteY2020" fmla="*/ 797337 h 6407421"/>
              <a:gd name="connsiteX2021" fmla="*/ 295800 w 6142647"/>
              <a:gd name="connsiteY2021" fmla="*/ 797337 h 6407421"/>
              <a:gd name="connsiteX2022" fmla="*/ 295800 w 6142647"/>
              <a:gd name="connsiteY2022" fmla="*/ 826844 h 6407421"/>
              <a:gd name="connsiteX2023" fmla="*/ 266197 w 6142647"/>
              <a:gd name="connsiteY2023" fmla="*/ 826844 h 6407421"/>
              <a:gd name="connsiteX2024" fmla="*/ 5846848 w 6142647"/>
              <a:gd name="connsiteY2024" fmla="*/ 797335 h 6407421"/>
              <a:gd name="connsiteX2025" fmla="*/ 5876450 w 6142647"/>
              <a:gd name="connsiteY2025" fmla="*/ 797335 h 6407421"/>
              <a:gd name="connsiteX2026" fmla="*/ 5876450 w 6142647"/>
              <a:gd name="connsiteY2026" fmla="*/ 826841 h 6407421"/>
              <a:gd name="connsiteX2027" fmla="*/ 5846848 w 6142647"/>
              <a:gd name="connsiteY2027" fmla="*/ 826841 h 6407421"/>
              <a:gd name="connsiteX2028" fmla="*/ 0 w 6142647"/>
              <a:gd name="connsiteY2028" fmla="*/ 797335 h 6407421"/>
              <a:gd name="connsiteX2029" fmla="*/ 29602 w 6142647"/>
              <a:gd name="connsiteY2029" fmla="*/ 797335 h 6407421"/>
              <a:gd name="connsiteX2030" fmla="*/ 29602 w 6142647"/>
              <a:gd name="connsiteY2030" fmla="*/ 826841 h 6407421"/>
              <a:gd name="connsiteX2031" fmla="*/ 0 w 6142647"/>
              <a:gd name="connsiteY2031" fmla="*/ 826841 h 6407421"/>
              <a:gd name="connsiteX2032" fmla="*/ 5580759 w 6142647"/>
              <a:gd name="connsiteY2032" fmla="*/ 797333 h 6407421"/>
              <a:gd name="connsiteX2033" fmla="*/ 5610361 w 6142647"/>
              <a:gd name="connsiteY2033" fmla="*/ 797333 h 6407421"/>
              <a:gd name="connsiteX2034" fmla="*/ 5610361 w 6142647"/>
              <a:gd name="connsiteY2034" fmla="*/ 826839 h 6407421"/>
              <a:gd name="connsiteX2035" fmla="*/ 5580759 w 6142647"/>
              <a:gd name="connsiteY2035" fmla="*/ 826839 h 6407421"/>
              <a:gd name="connsiteX2036" fmla="*/ 5314562 w 6142647"/>
              <a:gd name="connsiteY2036" fmla="*/ 797331 h 6407421"/>
              <a:gd name="connsiteX2037" fmla="*/ 5344164 w 6142647"/>
              <a:gd name="connsiteY2037" fmla="*/ 797331 h 6407421"/>
              <a:gd name="connsiteX2038" fmla="*/ 5344164 w 6142647"/>
              <a:gd name="connsiteY2038" fmla="*/ 826836 h 6407421"/>
              <a:gd name="connsiteX2039" fmla="*/ 5314562 w 6142647"/>
              <a:gd name="connsiteY2039" fmla="*/ 826836 h 6407421"/>
              <a:gd name="connsiteX2040" fmla="*/ 5048365 w 6142647"/>
              <a:gd name="connsiteY2040" fmla="*/ 797329 h 6407421"/>
              <a:gd name="connsiteX2041" fmla="*/ 5078075 w 6142647"/>
              <a:gd name="connsiteY2041" fmla="*/ 797329 h 6407421"/>
              <a:gd name="connsiteX2042" fmla="*/ 5078075 w 6142647"/>
              <a:gd name="connsiteY2042" fmla="*/ 826833 h 6407421"/>
              <a:gd name="connsiteX2043" fmla="*/ 5048365 w 6142647"/>
              <a:gd name="connsiteY2043" fmla="*/ 826833 h 6407421"/>
              <a:gd name="connsiteX2044" fmla="*/ 4782276 w 6142647"/>
              <a:gd name="connsiteY2044" fmla="*/ 797327 h 6407421"/>
              <a:gd name="connsiteX2045" fmla="*/ 4811879 w 6142647"/>
              <a:gd name="connsiteY2045" fmla="*/ 797327 h 6407421"/>
              <a:gd name="connsiteX2046" fmla="*/ 4811879 w 6142647"/>
              <a:gd name="connsiteY2046" fmla="*/ 826831 h 6407421"/>
              <a:gd name="connsiteX2047" fmla="*/ 4782276 w 6142647"/>
              <a:gd name="connsiteY2047" fmla="*/ 826831 h 6407421"/>
              <a:gd name="connsiteX2048" fmla="*/ 4516079 w 6142647"/>
              <a:gd name="connsiteY2048" fmla="*/ 797325 h 6407421"/>
              <a:gd name="connsiteX2049" fmla="*/ 4545681 w 6142647"/>
              <a:gd name="connsiteY2049" fmla="*/ 797325 h 6407421"/>
              <a:gd name="connsiteX2050" fmla="*/ 4545681 w 6142647"/>
              <a:gd name="connsiteY2050" fmla="*/ 826828 h 6407421"/>
              <a:gd name="connsiteX2051" fmla="*/ 4516079 w 6142647"/>
              <a:gd name="connsiteY2051" fmla="*/ 826828 h 6407421"/>
              <a:gd name="connsiteX2052" fmla="*/ 4249990 w 6142647"/>
              <a:gd name="connsiteY2052" fmla="*/ 797323 h 6407421"/>
              <a:gd name="connsiteX2053" fmla="*/ 4279592 w 6142647"/>
              <a:gd name="connsiteY2053" fmla="*/ 797323 h 6407421"/>
              <a:gd name="connsiteX2054" fmla="*/ 4279592 w 6142647"/>
              <a:gd name="connsiteY2054" fmla="*/ 826826 h 6407421"/>
              <a:gd name="connsiteX2055" fmla="*/ 4249990 w 6142647"/>
              <a:gd name="connsiteY2055" fmla="*/ 826826 h 6407421"/>
              <a:gd name="connsiteX2056" fmla="*/ 3983793 w 6142647"/>
              <a:gd name="connsiteY2056" fmla="*/ 797321 h 6407421"/>
              <a:gd name="connsiteX2057" fmla="*/ 4013396 w 6142647"/>
              <a:gd name="connsiteY2057" fmla="*/ 797321 h 6407421"/>
              <a:gd name="connsiteX2058" fmla="*/ 4013396 w 6142647"/>
              <a:gd name="connsiteY2058" fmla="*/ 826823 h 6407421"/>
              <a:gd name="connsiteX2059" fmla="*/ 3983793 w 6142647"/>
              <a:gd name="connsiteY2059" fmla="*/ 826823 h 6407421"/>
              <a:gd name="connsiteX2060" fmla="*/ 3717704 w 6142647"/>
              <a:gd name="connsiteY2060" fmla="*/ 797319 h 6407421"/>
              <a:gd name="connsiteX2061" fmla="*/ 3747307 w 6142647"/>
              <a:gd name="connsiteY2061" fmla="*/ 797319 h 6407421"/>
              <a:gd name="connsiteX2062" fmla="*/ 3747307 w 6142647"/>
              <a:gd name="connsiteY2062" fmla="*/ 826820 h 6407421"/>
              <a:gd name="connsiteX2063" fmla="*/ 3717704 w 6142647"/>
              <a:gd name="connsiteY2063" fmla="*/ 826820 h 6407421"/>
              <a:gd name="connsiteX2064" fmla="*/ 3451507 w 6142647"/>
              <a:gd name="connsiteY2064" fmla="*/ 797317 h 6407421"/>
              <a:gd name="connsiteX2065" fmla="*/ 3481109 w 6142647"/>
              <a:gd name="connsiteY2065" fmla="*/ 797317 h 6407421"/>
              <a:gd name="connsiteX2066" fmla="*/ 3481109 w 6142647"/>
              <a:gd name="connsiteY2066" fmla="*/ 826818 h 6407421"/>
              <a:gd name="connsiteX2067" fmla="*/ 3451507 w 6142647"/>
              <a:gd name="connsiteY2067" fmla="*/ 826818 h 6407421"/>
              <a:gd name="connsiteX2068" fmla="*/ 3185310 w 6142647"/>
              <a:gd name="connsiteY2068" fmla="*/ 797315 h 6407421"/>
              <a:gd name="connsiteX2069" fmla="*/ 3214913 w 6142647"/>
              <a:gd name="connsiteY2069" fmla="*/ 797315 h 6407421"/>
              <a:gd name="connsiteX2070" fmla="*/ 3214913 w 6142647"/>
              <a:gd name="connsiteY2070" fmla="*/ 826815 h 6407421"/>
              <a:gd name="connsiteX2071" fmla="*/ 3185310 w 6142647"/>
              <a:gd name="connsiteY2071" fmla="*/ 826815 h 6407421"/>
              <a:gd name="connsiteX2072" fmla="*/ 2919113 w 6142647"/>
              <a:gd name="connsiteY2072" fmla="*/ 797312 h 6407421"/>
              <a:gd name="connsiteX2073" fmla="*/ 2948715 w 6142647"/>
              <a:gd name="connsiteY2073" fmla="*/ 797312 h 6407421"/>
              <a:gd name="connsiteX2074" fmla="*/ 2948715 w 6142647"/>
              <a:gd name="connsiteY2074" fmla="*/ 826812 h 6407421"/>
              <a:gd name="connsiteX2075" fmla="*/ 2919113 w 6142647"/>
              <a:gd name="connsiteY2075" fmla="*/ 826812 h 6407421"/>
              <a:gd name="connsiteX2076" fmla="*/ 2653024 w 6142647"/>
              <a:gd name="connsiteY2076" fmla="*/ 797310 h 6407421"/>
              <a:gd name="connsiteX2077" fmla="*/ 2682627 w 6142647"/>
              <a:gd name="connsiteY2077" fmla="*/ 797310 h 6407421"/>
              <a:gd name="connsiteX2078" fmla="*/ 2682627 w 6142647"/>
              <a:gd name="connsiteY2078" fmla="*/ 826810 h 6407421"/>
              <a:gd name="connsiteX2079" fmla="*/ 2653024 w 6142647"/>
              <a:gd name="connsiteY2079" fmla="*/ 826810 h 6407421"/>
              <a:gd name="connsiteX2080" fmla="*/ 2386827 w 6142647"/>
              <a:gd name="connsiteY2080" fmla="*/ 797308 h 6407421"/>
              <a:gd name="connsiteX2081" fmla="*/ 2416430 w 6142647"/>
              <a:gd name="connsiteY2081" fmla="*/ 797308 h 6407421"/>
              <a:gd name="connsiteX2082" fmla="*/ 2416430 w 6142647"/>
              <a:gd name="connsiteY2082" fmla="*/ 826807 h 6407421"/>
              <a:gd name="connsiteX2083" fmla="*/ 2386827 w 6142647"/>
              <a:gd name="connsiteY2083" fmla="*/ 826807 h 6407421"/>
              <a:gd name="connsiteX2084" fmla="*/ 2120630 w 6142647"/>
              <a:gd name="connsiteY2084" fmla="*/ 797306 h 6407421"/>
              <a:gd name="connsiteX2085" fmla="*/ 2150233 w 6142647"/>
              <a:gd name="connsiteY2085" fmla="*/ 797306 h 6407421"/>
              <a:gd name="connsiteX2086" fmla="*/ 2150233 w 6142647"/>
              <a:gd name="connsiteY2086" fmla="*/ 826805 h 6407421"/>
              <a:gd name="connsiteX2087" fmla="*/ 2120630 w 6142647"/>
              <a:gd name="connsiteY2087" fmla="*/ 826805 h 6407421"/>
              <a:gd name="connsiteX2088" fmla="*/ 1854540 w 6142647"/>
              <a:gd name="connsiteY2088" fmla="*/ 797304 h 6407421"/>
              <a:gd name="connsiteX2089" fmla="*/ 1884143 w 6142647"/>
              <a:gd name="connsiteY2089" fmla="*/ 797304 h 6407421"/>
              <a:gd name="connsiteX2090" fmla="*/ 1884143 w 6142647"/>
              <a:gd name="connsiteY2090" fmla="*/ 826802 h 6407421"/>
              <a:gd name="connsiteX2091" fmla="*/ 1854540 w 6142647"/>
              <a:gd name="connsiteY2091" fmla="*/ 826802 h 6407421"/>
              <a:gd name="connsiteX2092" fmla="*/ 1588343 w 6142647"/>
              <a:gd name="connsiteY2092" fmla="*/ 797302 h 6407421"/>
              <a:gd name="connsiteX2093" fmla="*/ 1617945 w 6142647"/>
              <a:gd name="connsiteY2093" fmla="*/ 797302 h 6407421"/>
              <a:gd name="connsiteX2094" fmla="*/ 1617945 w 6142647"/>
              <a:gd name="connsiteY2094" fmla="*/ 826799 h 6407421"/>
              <a:gd name="connsiteX2095" fmla="*/ 1588343 w 6142647"/>
              <a:gd name="connsiteY2095" fmla="*/ 826799 h 6407421"/>
              <a:gd name="connsiteX2096" fmla="*/ 1322254 w 6142647"/>
              <a:gd name="connsiteY2096" fmla="*/ 797300 h 6407421"/>
              <a:gd name="connsiteX2097" fmla="*/ 1351857 w 6142647"/>
              <a:gd name="connsiteY2097" fmla="*/ 797300 h 6407421"/>
              <a:gd name="connsiteX2098" fmla="*/ 1351857 w 6142647"/>
              <a:gd name="connsiteY2098" fmla="*/ 826797 h 6407421"/>
              <a:gd name="connsiteX2099" fmla="*/ 1322254 w 6142647"/>
              <a:gd name="connsiteY2099" fmla="*/ 826797 h 6407421"/>
              <a:gd name="connsiteX2100" fmla="*/ 1056057 w 6142647"/>
              <a:gd name="connsiteY2100" fmla="*/ 797298 h 6407421"/>
              <a:gd name="connsiteX2101" fmla="*/ 1085660 w 6142647"/>
              <a:gd name="connsiteY2101" fmla="*/ 797298 h 6407421"/>
              <a:gd name="connsiteX2102" fmla="*/ 1085660 w 6142647"/>
              <a:gd name="connsiteY2102" fmla="*/ 826794 h 6407421"/>
              <a:gd name="connsiteX2103" fmla="*/ 1056057 w 6142647"/>
              <a:gd name="connsiteY2103" fmla="*/ 826794 h 6407421"/>
              <a:gd name="connsiteX2104" fmla="*/ 789968 w 6142647"/>
              <a:gd name="connsiteY2104" fmla="*/ 797296 h 6407421"/>
              <a:gd name="connsiteX2105" fmla="*/ 819570 w 6142647"/>
              <a:gd name="connsiteY2105" fmla="*/ 797296 h 6407421"/>
              <a:gd name="connsiteX2106" fmla="*/ 819570 w 6142647"/>
              <a:gd name="connsiteY2106" fmla="*/ 826792 h 6407421"/>
              <a:gd name="connsiteX2107" fmla="*/ 789968 w 6142647"/>
              <a:gd name="connsiteY2107" fmla="*/ 826792 h 6407421"/>
              <a:gd name="connsiteX2108" fmla="*/ 523771 w 6142647"/>
              <a:gd name="connsiteY2108" fmla="*/ 797294 h 6407421"/>
              <a:gd name="connsiteX2109" fmla="*/ 553373 w 6142647"/>
              <a:gd name="connsiteY2109" fmla="*/ 797294 h 6407421"/>
              <a:gd name="connsiteX2110" fmla="*/ 553373 w 6142647"/>
              <a:gd name="connsiteY2110" fmla="*/ 826789 h 6407421"/>
              <a:gd name="connsiteX2111" fmla="*/ 523771 w 6142647"/>
              <a:gd name="connsiteY2111" fmla="*/ 826789 h 6407421"/>
              <a:gd name="connsiteX2112" fmla="*/ 6113045 w 6142647"/>
              <a:gd name="connsiteY2112" fmla="*/ 531575 h 6407421"/>
              <a:gd name="connsiteX2113" fmla="*/ 6142647 w 6142647"/>
              <a:gd name="connsiteY2113" fmla="*/ 531575 h 6407421"/>
              <a:gd name="connsiteX2114" fmla="*/ 6142647 w 6142647"/>
              <a:gd name="connsiteY2114" fmla="*/ 561177 h 6407421"/>
              <a:gd name="connsiteX2115" fmla="*/ 6113045 w 6142647"/>
              <a:gd name="connsiteY2115" fmla="*/ 561177 h 6407421"/>
              <a:gd name="connsiteX2116" fmla="*/ 266197 w 6142647"/>
              <a:gd name="connsiteY2116" fmla="*/ 531575 h 6407421"/>
              <a:gd name="connsiteX2117" fmla="*/ 295800 w 6142647"/>
              <a:gd name="connsiteY2117" fmla="*/ 531575 h 6407421"/>
              <a:gd name="connsiteX2118" fmla="*/ 295800 w 6142647"/>
              <a:gd name="connsiteY2118" fmla="*/ 561177 h 6407421"/>
              <a:gd name="connsiteX2119" fmla="*/ 266197 w 6142647"/>
              <a:gd name="connsiteY2119" fmla="*/ 561177 h 6407421"/>
              <a:gd name="connsiteX2120" fmla="*/ 5846848 w 6142647"/>
              <a:gd name="connsiteY2120" fmla="*/ 531573 h 6407421"/>
              <a:gd name="connsiteX2121" fmla="*/ 5876450 w 6142647"/>
              <a:gd name="connsiteY2121" fmla="*/ 531573 h 6407421"/>
              <a:gd name="connsiteX2122" fmla="*/ 5876450 w 6142647"/>
              <a:gd name="connsiteY2122" fmla="*/ 561175 h 6407421"/>
              <a:gd name="connsiteX2123" fmla="*/ 5846848 w 6142647"/>
              <a:gd name="connsiteY2123" fmla="*/ 561175 h 6407421"/>
              <a:gd name="connsiteX2124" fmla="*/ 0 w 6142647"/>
              <a:gd name="connsiteY2124" fmla="*/ 531573 h 6407421"/>
              <a:gd name="connsiteX2125" fmla="*/ 29602 w 6142647"/>
              <a:gd name="connsiteY2125" fmla="*/ 531573 h 6407421"/>
              <a:gd name="connsiteX2126" fmla="*/ 29602 w 6142647"/>
              <a:gd name="connsiteY2126" fmla="*/ 561175 h 6407421"/>
              <a:gd name="connsiteX2127" fmla="*/ 0 w 6142647"/>
              <a:gd name="connsiteY2127" fmla="*/ 561175 h 6407421"/>
              <a:gd name="connsiteX2128" fmla="*/ 5580759 w 6142647"/>
              <a:gd name="connsiteY2128" fmla="*/ 531571 h 6407421"/>
              <a:gd name="connsiteX2129" fmla="*/ 5610361 w 6142647"/>
              <a:gd name="connsiteY2129" fmla="*/ 531571 h 6407421"/>
              <a:gd name="connsiteX2130" fmla="*/ 5610361 w 6142647"/>
              <a:gd name="connsiteY2130" fmla="*/ 561173 h 6407421"/>
              <a:gd name="connsiteX2131" fmla="*/ 5580759 w 6142647"/>
              <a:gd name="connsiteY2131" fmla="*/ 561173 h 6407421"/>
              <a:gd name="connsiteX2132" fmla="*/ 5314562 w 6142647"/>
              <a:gd name="connsiteY2132" fmla="*/ 531568 h 6407421"/>
              <a:gd name="connsiteX2133" fmla="*/ 5344164 w 6142647"/>
              <a:gd name="connsiteY2133" fmla="*/ 531568 h 6407421"/>
              <a:gd name="connsiteX2134" fmla="*/ 5344164 w 6142647"/>
              <a:gd name="connsiteY2134" fmla="*/ 561170 h 6407421"/>
              <a:gd name="connsiteX2135" fmla="*/ 5314562 w 6142647"/>
              <a:gd name="connsiteY2135" fmla="*/ 561170 h 6407421"/>
              <a:gd name="connsiteX2136" fmla="*/ 5048365 w 6142647"/>
              <a:gd name="connsiteY2136" fmla="*/ 531566 h 6407421"/>
              <a:gd name="connsiteX2137" fmla="*/ 5078075 w 6142647"/>
              <a:gd name="connsiteY2137" fmla="*/ 531566 h 6407421"/>
              <a:gd name="connsiteX2138" fmla="*/ 5078075 w 6142647"/>
              <a:gd name="connsiteY2138" fmla="*/ 561168 h 6407421"/>
              <a:gd name="connsiteX2139" fmla="*/ 5048365 w 6142647"/>
              <a:gd name="connsiteY2139" fmla="*/ 561168 h 6407421"/>
              <a:gd name="connsiteX2140" fmla="*/ 4782276 w 6142647"/>
              <a:gd name="connsiteY2140" fmla="*/ 531564 h 6407421"/>
              <a:gd name="connsiteX2141" fmla="*/ 4811879 w 6142647"/>
              <a:gd name="connsiteY2141" fmla="*/ 531564 h 6407421"/>
              <a:gd name="connsiteX2142" fmla="*/ 4811879 w 6142647"/>
              <a:gd name="connsiteY2142" fmla="*/ 561166 h 6407421"/>
              <a:gd name="connsiteX2143" fmla="*/ 4782276 w 6142647"/>
              <a:gd name="connsiteY2143" fmla="*/ 561166 h 6407421"/>
              <a:gd name="connsiteX2144" fmla="*/ 4516079 w 6142647"/>
              <a:gd name="connsiteY2144" fmla="*/ 531562 h 6407421"/>
              <a:gd name="connsiteX2145" fmla="*/ 4545681 w 6142647"/>
              <a:gd name="connsiteY2145" fmla="*/ 531562 h 6407421"/>
              <a:gd name="connsiteX2146" fmla="*/ 4545681 w 6142647"/>
              <a:gd name="connsiteY2146" fmla="*/ 561164 h 6407421"/>
              <a:gd name="connsiteX2147" fmla="*/ 4516079 w 6142647"/>
              <a:gd name="connsiteY2147" fmla="*/ 561164 h 6407421"/>
              <a:gd name="connsiteX2148" fmla="*/ 4249990 w 6142647"/>
              <a:gd name="connsiteY2148" fmla="*/ 531560 h 6407421"/>
              <a:gd name="connsiteX2149" fmla="*/ 4279592 w 6142647"/>
              <a:gd name="connsiteY2149" fmla="*/ 531560 h 6407421"/>
              <a:gd name="connsiteX2150" fmla="*/ 4279592 w 6142647"/>
              <a:gd name="connsiteY2150" fmla="*/ 561162 h 6407421"/>
              <a:gd name="connsiteX2151" fmla="*/ 4249990 w 6142647"/>
              <a:gd name="connsiteY2151" fmla="*/ 561162 h 6407421"/>
              <a:gd name="connsiteX2152" fmla="*/ 3983793 w 6142647"/>
              <a:gd name="connsiteY2152" fmla="*/ 531558 h 6407421"/>
              <a:gd name="connsiteX2153" fmla="*/ 4013396 w 6142647"/>
              <a:gd name="connsiteY2153" fmla="*/ 531558 h 6407421"/>
              <a:gd name="connsiteX2154" fmla="*/ 4013396 w 6142647"/>
              <a:gd name="connsiteY2154" fmla="*/ 561160 h 6407421"/>
              <a:gd name="connsiteX2155" fmla="*/ 3983793 w 6142647"/>
              <a:gd name="connsiteY2155" fmla="*/ 561160 h 6407421"/>
              <a:gd name="connsiteX2156" fmla="*/ 3717704 w 6142647"/>
              <a:gd name="connsiteY2156" fmla="*/ 531556 h 6407421"/>
              <a:gd name="connsiteX2157" fmla="*/ 3747307 w 6142647"/>
              <a:gd name="connsiteY2157" fmla="*/ 531556 h 6407421"/>
              <a:gd name="connsiteX2158" fmla="*/ 3747307 w 6142647"/>
              <a:gd name="connsiteY2158" fmla="*/ 561158 h 6407421"/>
              <a:gd name="connsiteX2159" fmla="*/ 3717704 w 6142647"/>
              <a:gd name="connsiteY2159" fmla="*/ 561158 h 6407421"/>
              <a:gd name="connsiteX2160" fmla="*/ 3451507 w 6142647"/>
              <a:gd name="connsiteY2160" fmla="*/ 531554 h 6407421"/>
              <a:gd name="connsiteX2161" fmla="*/ 3481109 w 6142647"/>
              <a:gd name="connsiteY2161" fmla="*/ 531554 h 6407421"/>
              <a:gd name="connsiteX2162" fmla="*/ 3481109 w 6142647"/>
              <a:gd name="connsiteY2162" fmla="*/ 561156 h 6407421"/>
              <a:gd name="connsiteX2163" fmla="*/ 3451507 w 6142647"/>
              <a:gd name="connsiteY2163" fmla="*/ 561156 h 6407421"/>
              <a:gd name="connsiteX2164" fmla="*/ 3185310 w 6142647"/>
              <a:gd name="connsiteY2164" fmla="*/ 531551 h 6407421"/>
              <a:gd name="connsiteX2165" fmla="*/ 3214913 w 6142647"/>
              <a:gd name="connsiteY2165" fmla="*/ 531551 h 6407421"/>
              <a:gd name="connsiteX2166" fmla="*/ 3214913 w 6142647"/>
              <a:gd name="connsiteY2166" fmla="*/ 561154 h 6407421"/>
              <a:gd name="connsiteX2167" fmla="*/ 3185310 w 6142647"/>
              <a:gd name="connsiteY2167" fmla="*/ 561154 h 6407421"/>
              <a:gd name="connsiteX2168" fmla="*/ 2919113 w 6142647"/>
              <a:gd name="connsiteY2168" fmla="*/ 531549 h 6407421"/>
              <a:gd name="connsiteX2169" fmla="*/ 2948715 w 6142647"/>
              <a:gd name="connsiteY2169" fmla="*/ 531549 h 6407421"/>
              <a:gd name="connsiteX2170" fmla="*/ 2948715 w 6142647"/>
              <a:gd name="connsiteY2170" fmla="*/ 561152 h 6407421"/>
              <a:gd name="connsiteX2171" fmla="*/ 2919113 w 6142647"/>
              <a:gd name="connsiteY2171" fmla="*/ 561152 h 6407421"/>
              <a:gd name="connsiteX2172" fmla="*/ 2653024 w 6142647"/>
              <a:gd name="connsiteY2172" fmla="*/ 531547 h 6407421"/>
              <a:gd name="connsiteX2173" fmla="*/ 2682627 w 6142647"/>
              <a:gd name="connsiteY2173" fmla="*/ 531547 h 6407421"/>
              <a:gd name="connsiteX2174" fmla="*/ 2682627 w 6142647"/>
              <a:gd name="connsiteY2174" fmla="*/ 561149 h 6407421"/>
              <a:gd name="connsiteX2175" fmla="*/ 2653024 w 6142647"/>
              <a:gd name="connsiteY2175" fmla="*/ 561149 h 6407421"/>
              <a:gd name="connsiteX2176" fmla="*/ 2386827 w 6142647"/>
              <a:gd name="connsiteY2176" fmla="*/ 531545 h 6407421"/>
              <a:gd name="connsiteX2177" fmla="*/ 2416430 w 6142647"/>
              <a:gd name="connsiteY2177" fmla="*/ 531545 h 6407421"/>
              <a:gd name="connsiteX2178" fmla="*/ 2416430 w 6142647"/>
              <a:gd name="connsiteY2178" fmla="*/ 561147 h 6407421"/>
              <a:gd name="connsiteX2179" fmla="*/ 2386827 w 6142647"/>
              <a:gd name="connsiteY2179" fmla="*/ 561147 h 6407421"/>
              <a:gd name="connsiteX2180" fmla="*/ 2120630 w 6142647"/>
              <a:gd name="connsiteY2180" fmla="*/ 531543 h 6407421"/>
              <a:gd name="connsiteX2181" fmla="*/ 2150233 w 6142647"/>
              <a:gd name="connsiteY2181" fmla="*/ 531543 h 6407421"/>
              <a:gd name="connsiteX2182" fmla="*/ 2150233 w 6142647"/>
              <a:gd name="connsiteY2182" fmla="*/ 561145 h 6407421"/>
              <a:gd name="connsiteX2183" fmla="*/ 2120630 w 6142647"/>
              <a:gd name="connsiteY2183" fmla="*/ 561145 h 6407421"/>
              <a:gd name="connsiteX2184" fmla="*/ 1854540 w 6142647"/>
              <a:gd name="connsiteY2184" fmla="*/ 531541 h 6407421"/>
              <a:gd name="connsiteX2185" fmla="*/ 1884143 w 6142647"/>
              <a:gd name="connsiteY2185" fmla="*/ 531541 h 6407421"/>
              <a:gd name="connsiteX2186" fmla="*/ 1884143 w 6142647"/>
              <a:gd name="connsiteY2186" fmla="*/ 561143 h 6407421"/>
              <a:gd name="connsiteX2187" fmla="*/ 1854540 w 6142647"/>
              <a:gd name="connsiteY2187" fmla="*/ 561143 h 6407421"/>
              <a:gd name="connsiteX2188" fmla="*/ 1588343 w 6142647"/>
              <a:gd name="connsiteY2188" fmla="*/ 531539 h 6407421"/>
              <a:gd name="connsiteX2189" fmla="*/ 1617945 w 6142647"/>
              <a:gd name="connsiteY2189" fmla="*/ 531539 h 6407421"/>
              <a:gd name="connsiteX2190" fmla="*/ 1617945 w 6142647"/>
              <a:gd name="connsiteY2190" fmla="*/ 561141 h 6407421"/>
              <a:gd name="connsiteX2191" fmla="*/ 1588343 w 6142647"/>
              <a:gd name="connsiteY2191" fmla="*/ 561141 h 6407421"/>
              <a:gd name="connsiteX2192" fmla="*/ 1322254 w 6142647"/>
              <a:gd name="connsiteY2192" fmla="*/ 531537 h 6407421"/>
              <a:gd name="connsiteX2193" fmla="*/ 1351857 w 6142647"/>
              <a:gd name="connsiteY2193" fmla="*/ 531537 h 6407421"/>
              <a:gd name="connsiteX2194" fmla="*/ 1351857 w 6142647"/>
              <a:gd name="connsiteY2194" fmla="*/ 561139 h 6407421"/>
              <a:gd name="connsiteX2195" fmla="*/ 1322254 w 6142647"/>
              <a:gd name="connsiteY2195" fmla="*/ 561139 h 6407421"/>
              <a:gd name="connsiteX2196" fmla="*/ 1056057 w 6142647"/>
              <a:gd name="connsiteY2196" fmla="*/ 531534 h 6407421"/>
              <a:gd name="connsiteX2197" fmla="*/ 1085660 w 6142647"/>
              <a:gd name="connsiteY2197" fmla="*/ 531534 h 6407421"/>
              <a:gd name="connsiteX2198" fmla="*/ 1085660 w 6142647"/>
              <a:gd name="connsiteY2198" fmla="*/ 561137 h 6407421"/>
              <a:gd name="connsiteX2199" fmla="*/ 1056057 w 6142647"/>
              <a:gd name="connsiteY2199" fmla="*/ 561137 h 6407421"/>
              <a:gd name="connsiteX2200" fmla="*/ 789968 w 6142647"/>
              <a:gd name="connsiteY2200" fmla="*/ 531532 h 6407421"/>
              <a:gd name="connsiteX2201" fmla="*/ 819570 w 6142647"/>
              <a:gd name="connsiteY2201" fmla="*/ 531532 h 6407421"/>
              <a:gd name="connsiteX2202" fmla="*/ 819570 w 6142647"/>
              <a:gd name="connsiteY2202" fmla="*/ 561135 h 6407421"/>
              <a:gd name="connsiteX2203" fmla="*/ 789968 w 6142647"/>
              <a:gd name="connsiteY2203" fmla="*/ 561135 h 6407421"/>
              <a:gd name="connsiteX2204" fmla="*/ 523771 w 6142647"/>
              <a:gd name="connsiteY2204" fmla="*/ 531530 h 6407421"/>
              <a:gd name="connsiteX2205" fmla="*/ 553373 w 6142647"/>
              <a:gd name="connsiteY2205" fmla="*/ 531530 h 6407421"/>
              <a:gd name="connsiteX2206" fmla="*/ 553373 w 6142647"/>
              <a:gd name="connsiteY2206" fmla="*/ 561133 h 6407421"/>
              <a:gd name="connsiteX2207" fmla="*/ 523771 w 6142647"/>
              <a:gd name="connsiteY2207" fmla="*/ 561133 h 6407421"/>
              <a:gd name="connsiteX2208" fmla="*/ 6113045 w 6142647"/>
              <a:gd name="connsiteY2208" fmla="*/ 265811 h 6407421"/>
              <a:gd name="connsiteX2209" fmla="*/ 6142647 w 6142647"/>
              <a:gd name="connsiteY2209" fmla="*/ 265811 h 6407421"/>
              <a:gd name="connsiteX2210" fmla="*/ 6142647 w 6142647"/>
              <a:gd name="connsiteY2210" fmla="*/ 295414 h 6407421"/>
              <a:gd name="connsiteX2211" fmla="*/ 6113045 w 6142647"/>
              <a:gd name="connsiteY2211" fmla="*/ 295414 h 6407421"/>
              <a:gd name="connsiteX2212" fmla="*/ 266197 w 6142647"/>
              <a:gd name="connsiteY2212" fmla="*/ 265811 h 6407421"/>
              <a:gd name="connsiteX2213" fmla="*/ 295800 w 6142647"/>
              <a:gd name="connsiteY2213" fmla="*/ 265811 h 6407421"/>
              <a:gd name="connsiteX2214" fmla="*/ 295800 w 6142647"/>
              <a:gd name="connsiteY2214" fmla="*/ 295414 h 6407421"/>
              <a:gd name="connsiteX2215" fmla="*/ 266197 w 6142647"/>
              <a:gd name="connsiteY2215" fmla="*/ 295414 h 6407421"/>
              <a:gd name="connsiteX2216" fmla="*/ 5846848 w 6142647"/>
              <a:gd name="connsiteY2216" fmla="*/ 265809 h 6407421"/>
              <a:gd name="connsiteX2217" fmla="*/ 5876450 w 6142647"/>
              <a:gd name="connsiteY2217" fmla="*/ 265809 h 6407421"/>
              <a:gd name="connsiteX2218" fmla="*/ 5876450 w 6142647"/>
              <a:gd name="connsiteY2218" fmla="*/ 295412 h 6407421"/>
              <a:gd name="connsiteX2219" fmla="*/ 5846848 w 6142647"/>
              <a:gd name="connsiteY2219" fmla="*/ 295412 h 6407421"/>
              <a:gd name="connsiteX2220" fmla="*/ 0 w 6142647"/>
              <a:gd name="connsiteY2220" fmla="*/ 265809 h 6407421"/>
              <a:gd name="connsiteX2221" fmla="*/ 29602 w 6142647"/>
              <a:gd name="connsiteY2221" fmla="*/ 265809 h 6407421"/>
              <a:gd name="connsiteX2222" fmla="*/ 29602 w 6142647"/>
              <a:gd name="connsiteY2222" fmla="*/ 295412 h 6407421"/>
              <a:gd name="connsiteX2223" fmla="*/ 0 w 6142647"/>
              <a:gd name="connsiteY2223" fmla="*/ 295412 h 6407421"/>
              <a:gd name="connsiteX2224" fmla="*/ 5580759 w 6142647"/>
              <a:gd name="connsiteY2224" fmla="*/ 265807 h 6407421"/>
              <a:gd name="connsiteX2225" fmla="*/ 5610361 w 6142647"/>
              <a:gd name="connsiteY2225" fmla="*/ 265807 h 6407421"/>
              <a:gd name="connsiteX2226" fmla="*/ 5610361 w 6142647"/>
              <a:gd name="connsiteY2226" fmla="*/ 295409 h 6407421"/>
              <a:gd name="connsiteX2227" fmla="*/ 5580759 w 6142647"/>
              <a:gd name="connsiteY2227" fmla="*/ 295409 h 6407421"/>
              <a:gd name="connsiteX2228" fmla="*/ 5314562 w 6142647"/>
              <a:gd name="connsiteY2228" fmla="*/ 265805 h 6407421"/>
              <a:gd name="connsiteX2229" fmla="*/ 5344164 w 6142647"/>
              <a:gd name="connsiteY2229" fmla="*/ 265805 h 6407421"/>
              <a:gd name="connsiteX2230" fmla="*/ 5344164 w 6142647"/>
              <a:gd name="connsiteY2230" fmla="*/ 295407 h 6407421"/>
              <a:gd name="connsiteX2231" fmla="*/ 5314562 w 6142647"/>
              <a:gd name="connsiteY2231" fmla="*/ 295407 h 6407421"/>
              <a:gd name="connsiteX2232" fmla="*/ 5048365 w 6142647"/>
              <a:gd name="connsiteY2232" fmla="*/ 265803 h 6407421"/>
              <a:gd name="connsiteX2233" fmla="*/ 5078075 w 6142647"/>
              <a:gd name="connsiteY2233" fmla="*/ 265803 h 6407421"/>
              <a:gd name="connsiteX2234" fmla="*/ 5078075 w 6142647"/>
              <a:gd name="connsiteY2234" fmla="*/ 295405 h 6407421"/>
              <a:gd name="connsiteX2235" fmla="*/ 5048365 w 6142647"/>
              <a:gd name="connsiteY2235" fmla="*/ 295405 h 6407421"/>
              <a:gd name="connsiteX2236" fmla="*/ 4782276 w 6142647"/>
              <a:gd name="connsiteY2236" fmla="*/ 265800 h 6407421"/>
              <a:gd name="connsiteX2237" fmla="*/ 4811879 w 6142647"/>
              <a:gd name="connsiteY2237" fmla="*/ 265800 h 6407421"/>
              <a:gd name="connsiteX2238" fmla="*/ 4811879 w 6142647"/>
              <a:gd name="connsiteY2238" fmla="*/ 295403 h 6407421"/>
              <a:gd name="connsiteX2239" fmla="*/ 4782276 w 6142647"/>
              <a:gd name="connsiteY2239" fmla="*/ 295403 h 6407421"/>
              <a:gd name="connsiteX2240" fmla="*/ 4516079 w 6142647"/>
              <a:gd name="connsiteY2240" fmla="*/ 265798 h 6407421"/>
              <a:gd name="connsiteX2241" fmla="*/ 4545681 w 6142647"/>
              <a:gd name="connsiteY2241" fmla="*/ 265798 h 6407421"/>
              <a:gd name="connsiteX2242" fmla="*/ 4545681 w 6142647"/>
              <a:gd name="connsiteY2242" fmla="*/ 295401 h 6407421"/>
              <a:gd name="connsiteX2243" fmla="*/ 4516079 w 6142647"/>
              <a:gd name="connsiteY2243" fmla="*/ 295401 h 6407421"/>
              <a:gd name="connsiteX2244" fmla="*/ 4249990 w 6142647"/>
              <a:gd name="connsiteY2244" fmla="*/ 265796 h 6407421"/>
              <a:gd name="connsiteX2245" fmla="*/ 4279592 w 6142647"/>
              <a:gd name="connsiteY2245" fmla="*/ 265796 h 6407421"/>
              <a:gd name="connsiteX2246" fmla="*/ 4279592 w 6142647"/>
              <a:gd name="connsiteY2246" fmla="*/ 295398 h 6407421"/>
              <a:gd name="connsiteX2247" fmla="*/ 4249990 w 6142647"/>
              <a:gd name="connsiteY2247" fmla="*/ 295398 h 6407421"/>
              <a:gd name="connsiteX2248" fmla="*/ 3983793 w 6142647"/>
              <a:gd name="connsiteY2248" fmla="*/ 265794 h 6407421"/>
              <a:gd name="connsiteX2249" fmla="*/ 4013396 w 6142647"/>
              <a:gd name="connsiteY2249" fmla="*/ 265794 h 6407421"/>
              <a:gd name="connsiteX2250" fmla="*/ 4013396 w 6142647"/>
              <a:gd name="connsiteY2250" fmla="*/ 295396 h 6407421"/>
              <a:gd name="connsiteX2251" fmla="*/ 3983793 w 6142647"/>
              <a:gd name="connsiteY2251" fmla="*/ 295396 h 6407421"/>
              <a:gd name="connsiteX2252" fmla="*/ 3717704 w 6142647"/>
              <a:gd name="connsiteY2252" fmla="*/ 265792 h 6407421"/>
              <a:gd name="connsiteX2253" fmla="*/ 3747307 w 6142647"/>
              <a:gd name="connsiteY2253" fmla="*/ 265792 h 6407421"/>
              <a:gd name="connsiteX2254" fmla="*/ 3747307 w 6142647"/>
              <a:gd name="connsiteY2254" fmla="*/ 295394 h 6407421"/>
              <a:gd name="connsiteX2255" fmla="*/ 3717704 w 6142647"/>
              <a:gd name="connsiteY2255" fmla="*/ 295394 h 6407421"/>
              <a:gd name="connsiteX2256" fmla="*/ 3451507 w 6142647"/>
              <a:gd name="connsiteY2256" fmla="*/ 265789 h 6407421"/>
              <a:gd name="connsiteX2257" fmla="*/ 3481109 w 6142647"/>
              <a:gd name="connsiteY2257" fmla="*/ 265789 h 6407421"/>
              <a:gd name="connsiteX2258" fmla="*/ 3481109 w 6142647"/>
              <a:gd name="connsiteY2258" fmla="*/ 295392 h 6407421"/>
              <a:gd name="connsiteX2259" fmla="*/ 3451507 w 6142647"/>
              <a:gd name="connsiteY2259" fmla="*/ 295392 h 6407421"/>
              <a:gd name="connsiteX2260" fmla="*/ 3185310 w 6142647"/>
              <a:gd name="connsiteY2260" fmla="*/ 265787 h 6407421"/>
              <a:gd name="connsiteX2261" fmla="*/ 3214913 w 6142647"/>
              <a:gd name="connsiteY2261" fmla="*/ 265787 h 6407421"/>
              <a:gd name="connsiteX2262" fmla="*/ 3214913 w 6142647"/>
              <a:gd name="connsiteY2262" fmla="*/ 295390 h 6407421"/>
              <a:gd name="connsiteX2263" fmla="*/ 3185310 w 6142647"/>
              <a:gd name="connsiteY2263" fmla="*/ 295390 h 6407421"/>
              <a:gd name="connsiteX2264" fmla="*/ 2919113 w 6142647"/>
              <a:gd name="connsiteY2264" fmla="*/ 265785 h 6407421"/>
              <a:gd name="connsiteX2265" fmla="*/ 2948715 w 6142647"/>
              <a:gd name="connsiteY2265" fmla="*/ 265785 h 6407421"/>
              <a:gd name="connsiteX2266" fmla="*/ 2948715 w 6142647"/>
              <a:gd name="connsiteY2266" fmla="*/ 295387 h 6407421"/>
              <a:gd name="connsiteX2267" fmla="*/ 2919113 w 6142647"/>
              <a:gd name="connsiteY2267" fmla="*/ 295387 h 6407421"/>
              <a:gd name="connsiteX2268" fmla="*/ 2653024 w 6142647"/>
              <a:gd name="connsiteY2268" fmla="*/ 265783 h 6407421"/>
              <a:gd name="connsiteX2269" fmla="*/ 2682627 w 6142647"/>
              <a:gd name="connsiteY2269" fmla="*/ 265783 h 6407421"/>
              <a:gd name="connsiteX2270" fmla="*/ 2682627 w 6142647"/>
              <a:gd name="connsiteY2270" fmla="*/ 295385 h 6407421"/>
              <a:gd name="connsiteX2271" fmla="*/ 2653024 w 6142647"/>
              <a:gd name="connsiteY2271" fmla="*/ 295385 h 6407421"/>
              <a:gd name="connsiteX2272" fmla="*/ 2386827 w 6142647"/>
              <a:gd name="connsiteY2272" fmla="*/ 265781 h 6407421"/>
              <a:gd name="connsiteX2273" fmla="*/ 2416430 w 6142647"/>
              <a:gd name="connsiteY2273" fmla="*/ 265781 h 6407421"/>
              <a:gd name="connsiteX2274" fmla="*/ 2416430 w 6142647"/>
              <a:gd name="connsiteY2274" fmla="*/ 295383 h 6407421"/>
              <a:gd name="connsiteX2275" fmla="*/ 2386827 w 6142647"/>
              <a:gd name="connsiteY2275" fmla="*/ 295383 h 6407421"/>
              <a:gd name="connsiteX2276" fmla="*/ 2120630 w 6142647"/>
              <a:gd name="connsiteY2276" fmla="*/ 265778 h 6407421"/>
              <a:gd name="connsiteX2277" fmla="*/ 2150233 w 6142647"/>
              <a:gd name="connsiteY2277" fmla="*/ 265778 h 6407421"/>
              <a:gd name="connsiteX2278" fmla="*/ 2150233 w 6142647"/>
              <a:gd name="connsiteY2278" fmla="*/ 295381 h 6407421"/>
              <a:gd name="connsiteX2279" fmla="*/ 2120630 w 6142647"/>
              <a:gd name="connsiteY2279" fmla="*/ 295381 h 6407421"/>
              <a:gd name="connsiteX2280" fmla="*/ 1854540 w 6142647"/>
              <a:gd name="connsiteY2280" fmla="*/ 265776 h 6407421"/>
              <a:gd name="connsiteX2281" fmla="*/ 1884143 w 6142647"/>
              <a:gd name="connsiteY2281" fmla="*/ 265776 h 6407421"/>
              <a:gd name="connsiteX2282" fmla="*/ 1884143 w 6142647"/>
              <a:gd name="connsiteY2282" fmla="*/ 295379 h 6407421"/>
              <a:gd name="connsiteX2283" fmla="*/ 1854540 w 6142647"/>
              <a:gd name="connsiteY2283" fmla="*/ 295379 h 6407421"/>
              <a:gd name="connsiteX2284" fmla="*/ 1588343 w 6142647"/>
              <a:gd name="connsiteY2284" fmla="*/ 265774 h 6407421"/>
              <a:gd name="connsiteX2285" fmla="*/ 1617945 w 6142647"/>
              <a:gd name="connsiteY2285" fmla="*/ 265774 h 6407421"/>
              <a:gd name="connsiteX2286" fmla="*/ 1617945 w 6142647"/>
              <a:gd name="connsiteY2286" fmla="*/ 295376 h 6407421"/>
              <a:gd name="connsiteX2287" fmla="*/ 1588343 w 6142647"/>
              <a:gd name="connsiteY2287" fmla="*/ 295376 h 6407421"/>
              <a:gd name="connsiteX2288" fmla="*/ 1322254 w 6142647"/>
              <a:gd name="connsiteY2288" fmla="*/ 265772 h 6407421"/>
              <a:gd name="connsiteX2289" fmla="*/ 1351857 w 6142647"/>
              <a:gd name="connsiteY2289" fmla="*/ 265772 h 6407421"/>
              <a:gd name="connsiteX2290" fmla="*/ 1351857 w 6142647"/>
              <a:gd name="connsiteY2290" fmla="*/ 295374 h 6407421"/>
              <a:gd name="connsiteX2291" fmla="*/ 1322254 w 6142647"/>
              <a:gd name="connsiteY2291" fmla="*/ 295374 h 6407421"/>
              <a:gd name="connsiteX2292" fmla="*/ 1056057 w 6142647"/>
              <a:gd name="connsiteY2292" fmla="*/ 265770 h 6407421"/>
              <a:gd name="connsiteX2293" fmla="*/ 1085660 w 6142647"/>
              <a:gd name="connsiteY2293" fmla="*/ 265770 h 6407421"/>
              <a:gd name="connsiteX2294" fmla="*/ 1085660 w 6142647"/>
              <a:gd name="connsiteY2294" fmla="*/ 295372 h 6407421"/>
              <a:gd name="connsiteX2295" fmla="*/ 1056057 w 6142647"/>
              <a:gd name="connsiteY2295" fmla="*/ 295372 h 6407421"/>
              <a:gd name="connsiteX2296" fmla="*/ 789968 w 6142647"/>
              <a:gd name="connsiteY2296" fmla="*/ 265767 h 6407421"/>
              <a:gd name="connsiteX2297" fmla="*/ 819570 w 6142647"/>
              <a:gd name="connsiteY2297" fmla="*/ 265767 h 6407421"/>
              <a:gd name="connsiteX2298" fmla="*/ 819570 w 6142647"/>
              <a:gd name="connsiteY2298" fmla="*/ 295370 h 6407421"/>
              <a:gd name="connsiteX2299" fmla="*/ 789968 w 6142647"/>
              <a:gd name="connsiteY2299" fmla="*/ 295370 h 6407421"/>
              <a:gd name="connsiteX2300" fmla="*/ 523771 w 6142647"/>
              <a:gd name="connsiteY2300" fmla="*/ 265765 h 6407421"/>
              <a:gd name="connsiteX2301" fmla="*/ 553373 w 6142647"/>
              <a:gd name="connsiteY2301" fmla="*/ 265765 h 6407421"/>
              <a:gd name="connsiteX2302" fmla="*/ 553373 w 6142647"/>
              <a:gd name="connsiteY2302" fmla="*/ 295368 h 6407421"/>
              <a:gd name="connsiteX2303" fmla="*/ 523771 w 6142647"/>
              <a:gd name="connsiteY2303" fmla="*/ 295368 h 6407421"/>
              <a:gd name="connsiteX2304" fmla="*/ 6113045 w 6142647"/>
              <a:gd name="connsiteY2304" fmla="*/ 48 h 6407421"/>
              <a:gd name="connsiteX2305" fmla="*/ 6142647 w 6142647"/>
              <a:gd name="connsiteY2305" fmla="*/ 48 h 6407421"/>
              <a:gd name="connsiteX2306" fmla="*/ 6142647 w 6142647"/>
              <a:gd name="connsiteY2306" fmla="*/ 29651 h 6407421"/>
              <a:gd name="connsiteX2307" fmla="*/ 6113045 w 6142647"/>
              <a:gd name="connsiteY2307" fmla="*/ 29651 h 6407421"/>
              <a:gd name="connsiteX2308" fmla="*/ 266197 w 6142647"/>
              <a:gd name="connsiteY2308" fmla="*/ 48 h 6407421"/>
              <a:gd name="connsiteX2309" fmla="*/ 295800 w 6142647"/>
              <a:gd name="connsiteY2309" fmla="*/ 48 h 6407421"/>
              <a:gd name="connsiteX2310" fmla="*/ 295800 w 6142647"/>
              <a:gd name="connsiteY2310" fmla="*/ 29651 h 6407421"/>
              <a:gd name="connsiteX2311" fmla="*/ 266197 w 6142647"/>
              <a:gd name="connsiteY2311" fmla="*/ 29651 h 6407421"/>
              <a:gd name="connsiteX2312" fmla="*/ 5846848 w 6142647"/>
              <a:gd name="connsiteY2312" fmla="*/ 46 h 6407421"/>
              <a:gd name="connsiteX2313" fmla="*/ 5876450 w 6142647"/>
              <a:gd name="connsiteY2313" fmla="*/ 46 h 6407421"/>
              <a:gd name="connsiteX2314" fmla="*/ 5876450 w 6142647"/>
              <a:gd name="connsiteY2314" fmla="*/ 29648 h 6407421"/>
              <a:gd name="connsiteX2315" fmla="*/ 5846848 w 6142647"/>
              <a:gd name="connsiteY2315" fmla="*/ 29648 h 6407421"/>
              <a:gd name="connsiteX2316" fmla="*/ 0 w 6142647"/>
              <a:gd name="connsiteY2316" fmla="*/ 46 h 6407421"/>
              <a:gd name="connsiteX2317" fmla="*/ 29602 w 6142647"/>
              <a:gd name="connsiteY2317" fmla="*/ 46 h 6407421"/>
              <a:gd name="connsiteX2318" fmla="*/ 29602 w 6142647"/>
              <a:gd name="connsiteY2318" fmla="*/ 29648 h 6407421"/>
              <a:gd name="connsiteX2319" fmla="*/ 0 w 6142647"/>
              <a:gd name="connsiteY2319" fmla="*/ 29648 h 6407421"/>
              <a:gd name="connsiteX2320" fmla="*/ 5580759 w 6142647"/>
              <a:gd name="connsiteY2320" fmla="*/ 44 h 6407421"/>
              <a:gd name="connsiteX2321" fmla="*/ 5610361 w 6142647"/>
              <a:gd name="connsiteY2321" fmla="*/ 44 h 6407421"/>
              <a:gd name="connsiteX2322" fmla="*/ 5610361 w 6142647"/>
              <a:gd name="connsiteY2322" fmla="*/ 29646 h 6407421"/>
              <a:gd name="connsiteX2323" fmla="*/ 5580759 w 6142647"/>
              <a:gd name="connsiteY2323" fmla="*/ 29646 h 6407421"/>
              <a:gd name="connsiteX2324" fmla="*/ 5314562 w 6142647"/>
              <a:gd name="connsiteY2324" fmla="*/ 41 h 6407421"/>
              <a:gd name="connsiteX2325" fmla="*/ 5344164 w 6142647"/>
              <a:gd name="connsiteY2325" fmla="*/ 41 h 6407421"/>
              <a:gd name="connsiteX2326" fmla="*/ 5344164 w 6142647"/>
              <a:gd name="connsiteY2326" fmla="*/ 29644 h 6407421"/>
              <a:gd name="connsiteX2327" fmla="*/ 5314562 w 6142647"/>
              <a:gd name="connsiteY2327" fmla="*/ 29644 h 6407421"/>
              <a:gd name="connsiteX2328" fmla="*/ 5048365 w 6142647"/>
              <a:gd name="connsiteY2328" fmla="*/ 39 h 6407421"/>
              <a:gd name="connsiteX2329" fmla="*/ 5078075 w 6142647"/>
              <a:gd name="connsiteY2329" fmla="*/ 39 h 6407421"/>
              <a:gd name="connsiteX2330" fmla="*/ 5078075 w 6142647"/>
              <a:gd name="connsiteY2330" fmla="*/ 29641 h 6407421"/>
              <a:gd name="connsiteX2331" fmla="*/ 5048365 w 6142647"/>
              <a:gd name="connsiteY2331" fmla="*/ 29641 h 6407421"/>
              <a:gd name="connsiteX2332" fmla="*/ 4782276 w 6142647"/>
              <a:gd name="connsiteY2332" fmla="*/ 37 h 6407421"/>
              <a:gd name="connsiteX2333" fmla="*/ 4811879 w 6142647"/>
              <a:gd name="connsiteY2333" fmla="*/ 37 h 6407421"/>
              <a:gd name="connsiteX2334" fmla="*/ 4811879 w 6142647"/>
              <a:gd name="connsiteY2334" fmla="*/ 29639 h 6407421"/>
              <a:gd name="connsiteX2335" fmla="*/ 4782276 w 6142647"/>
              <a:gd name="connsiteY2335" fmla="*/ 29639 h 6407421"/>
              <a:gd name="connsiteX2336" fmla="*/ 4516079 w 6142647"/>
              <a:gd name="connsiteY2336" fmla="*/ 34 h 6407421"/>
              <a:gd name="connsiteX2337" fmla="*/ 4545681 w 6142647"/>
              <a:gd name="connsiteY2337" fmla="*/ 34 h 6407421"/>
              <a:gd name="connsiteX2338" fmla="*/ 4545681 w 6142647"/>
              <a:gd name="connsiteY2338" fmla="*/ 29637 h 6407421"/>
              <a:gd name="connsiteX2339" fmla="*/ 4516079 w 6142647"/>
              <a:gd name="connsiteY2339" fmla="*/ 29637 h 6407421"/>
              <a:gd name="connsiteX2340" fmla="*/ 4249990 w 6142647"/>
              <a:gd name="connsiteY2340" fmla="*/ 32 h 6407421"/>
              <a:gd name="connsiteX2341" fmla="*/ 4279592 w 6142647"/>
              <a:gd name="connsiteY2341" fmla="*/ 32 h 6407421"/>
              <a:gd name="connsiteX2342" fmla="*/ 4279592 w 6142647"/>
              <a:gd name="connsiteY2342" fmla="*/ 29635 h 6407421"/>
              <a:gd name="connsiteX2343" fmla="*/ 4249990 w 6142647"/>
              <a:gd name="connsiteY2343" fmla="*/ 29635 h 6407421"/>
              <a:gd name="connsiteX2344" fmla="*/ 3983793 w 6142647"/>
              <a:gd name="connsiteY2344" fmla="*/ 30 h 6407421"/>
              <a:gd name="connsiteX2345" fmla="*/ 4013396 w 6142647"/>
              <a:gd name="connsiteY2345" fmla="*/ 30 h 6407421"/>
              <a:gd name="connsiteX2346" fmla="*/ 4013396 w 6142647"/>
              <a:gd name="connsiteY2346" fmla="*/ 29632 h 6407421"/>
              <a:gd name="connsiteX2347" fmla="*/ 3983793 w 6142647"/>
              <a:gd name="connsiteY2347" fmla="*/ 29632 h 6407421"/>
              <a:gd name="connsiteX2348" fmla="*/ 3717704 w 6142647"/>
              <a:gd name="connsiteY2348" fmla="*/ 28 h 6407421"/>
              <a:gd name="connsiteX2349" fmla="*/ 3747307 w 6142647"/>
              <a:gd name="connsiteY2349" fmla="*/ 28 h 6407421"/>
              <a:gd name="connsiteX2350" fmla="*/ 3747307 w 6142647"/>
              <a:gd name="connsiteY2350" fmla="*/ 29630 h 6407421"/>
              <a:gd name="connsiteX2351" fmla="*/ 3717704 w 6142647"/>
              <a:gd name="connsiteY2351" fmla="*/ 29630 h 6407421"/>
              <a:gd name="connsiteX2352" fmla="*/ 3451507 w 6142647"/>
              <a:gd name="connsiteY2352" fmla="*/ 25 h 6407421"/>
              <a:gd name="connsiteX2353" fmla="*/ 3481109 w 6142647"/>
              <a:gd name="connsiteY2353" fmla="*/ 25 h 6407421"/>
              <a:gd name="connsiteX2354" fmla="*/ 3481109 w 6142647"/>
              <a:gd name="connsiteY2354" fmla="*/ 29628 h 6407421"/>
              <a:gd name="connsiteX2355" fmla="*/ 3451507 w 6142647"/>
              <a:gd name="connsiteY2355" fmla="*/ 29628 h 6407421"/>
              <a:gd name="connsiteX2356" fmla="*/ 3185310 w 6142647"/>
              <a:gd name="connsiteY2356" fmla="*/ 23 h 6407421"/>
              <a:gd name="connsiteX2357" fmla="*/ 3214913 w 6142647"/>
              <a:gd name="connsiteY2357" fmla="*/ 23 h 6407421"/>
              <a:gd name="connsiteX2358" fmla="*/ 3214913 w 6142647"/>
              <a:gd name="connsiteY2358" fmla="*/ 29625 h 6407421"/>
              <a:gd name="connsiteX2359" fmla="*/ 3185310 w 6142647"/>
              <a:gd name="connsiteY2359" fmla="*/ 29625 h 6407421"/>
              <a:gd name="connsiteX2360" fmla="*/ 2919113 w 6142647"/>
              <a:gd name="connsiteY2360" fmla="*/ 21 h 6407421"/>
              <a:gd name="connsiteX2361" fmla="*/ 2948715 w 6142647"/>
              <a:gd name="connsiteY2361" fmla="*/ 21 h 6407421"/>
              <a:gd name="connsiteX2362" fmla="*/ 2948715 w 6142647"/>
              <a:gd name="connsiteY2362" fmla="*/ 29623 h 6407421"/>
              <a:gd name="connsiteX2363" fmla="*/ 2919113 w 6142647"/>
              <a:gd name="connsiteY2363" fmla="*/ 29623 h 6407421"/>
              <a:gd name="connsiteX2364" fmla="*/ 2653024 w 6142647"/>
              <a:gd name="connsiteY2364" fmla="*/ 18 h 6407421"/>
              <a:gd name="connsiteX2365" fmla="*/ 2682627 w 6142647"/>
              <a:gd name="connsiteY2365" fmla="*/ 18 h 6407421"/>
              <a:gd name="connsiteX2366" fmla="*/ 2682627 w 6142647"/>
              <a:gd name="connsiteY2366" fmla="*/ 29621 h 6407421"/>
              <a:gd name="connsiteX2367" fmla="*/ 2653024 w 6142647"/>
              <a:gd name="connsiteY2367" fmla="*/ 29621 h 6407421"/>
              <a:gd name="connsiteX2368" fmla="*/ 2386827 w 6142647"/>
              <a:gd name="connsiteY2368" fmla="*/ 16 h 6407421"/>
              <a:gd name="connsiteX2369" fmla="*/ 2416430 w 6142647"/>
              <a:gd name="connsiteY2369" fmla="*/ 16 h 6407421"/>
              <a:gd name="connsiteX2370" fmla="*/ 2416430 w 6142647"/>
              <a:gd name="connsiteY2370" fmla="*/ 29618 h 6407421"/>
              <a:gd name="connsiteX2371" fmla="*/ 2386827 w 6142647"/>
              <a:gd name="connsiteY2371" fmla="*/ 29618 h 6407421"/>
              <a:gd name="connsiteX2372" fmla="*/ 2120630 w 6142647"/>
              <a:gd name="connsiteY2372" fmla="*/ 14 h 6407421"/>
              <a:gd name="connsiteX2373" fmla="*/ 2150233 w 6142647"/>
              <a:gd name="connsiteY2373" fmla="*/ 14 h 6407421"/>
              <a:gd name="connsiteX2374" fmla="*/ 2150233 w 6142647"/>
              <a:gd name="connsiteY2374" fmla="*/ 29616 h 6407421"/>
              <a:gd name="connsiteX2375" fmla="*/ 2120630 w 6142647"/>
              <a:gd name="connsiteY2375" fmla="*/ 29616 h 6407421"/>
              <a:gd name="connsiteX2376" fmla="*/ 1854540 w 6142647"/>
              <a:gd name="connsiteY2376" fmla="*/ 12 h 6407421"/>
              <a:gd name="connsiteX2377" fmla="*/ 1884143 w 6142647"/>
              <a:gd name="connsiteY2377" fmla="*/ 12 h 6407421"/>
              <a:gd name="connsiteX2378" fmla="*/ 1884143 w 6142647"/>
              <a:gd name="connsiteY2378" fmla="*/ 29614 h 6407421"/>
              <a:gd name="connsiteX2379" fmla="*/ 1854540 w 6142647"/>
              <a:gd name="connsiteY2379" fmla="*/ 29614 h 6407421"/>
              <a:gd name="connsiteX2380" fmla="*/ 1588343 w 6142647"/>
              <a:gd name="connsiteY2380" fmla="*/ 9 h 6407421"/>
              <a:gd name="connsiteX2381" fmla="*/ 1617945 w 6142647"/>
              <a:gd name="connsiteY2381" fmla="*/ 9 h 6407421"/>
              <a:gd name="connsiteX2382" fmla="*/ 1617945 w 6142647"/>
              <a:gd name="connsiteY2382" fmla="*/ 29612 h 6407421"/>
              <a:gd name="connsiteX2383" fmla="*/ 1588343 w 6142647"/>
              <a:gd name="connsiteY2383" fmla="*/ 29612 h 6407421"/>
              <a:gd name="connsiteX2384" fmla="*/ 1322254 w 6142647"/>
              <a:gd name="connsiteY2384" fmla="*/ 7 h 6407421"/>
              <a:gd name="connsiteX2385" fmla="*/ 1351857 w 6142647"/>
              <a:gd name="connsiteY2385" fmla="*/ 7 h 6407421"/>
              <a:gd name="connsiteX2386" fmla="*/ 1351857 w 6142647"/>
              <a:gd name="connsiteY2386" fmla="*/ 29609 h 6407421"/>
              <a:gd name="connsiteX2387" fmla="*/ 1322254 w 6142647"/>
              <a:gd name="connsiteY2387" fmla="*/ 29609 h 6407421"/>
              <a:gd name="connsiteX2388" fmla="*/ 1056057 w 6142647"/>
              <a:gd name="connsiteY2388" fmla="*/ 5 h 6407421"/>
              <a:gd name="connsiteX2389" fmla="*/ 1085660 w 6142647"/>
              <a:gd name="connsiteY2389" fmla="*/ 5 h 6407421"/>
              <a:gd name="connsiteX2390" fmla="*/ 1085660 w 6142647"/>
              <a:gd name="connsiteY2390" fmla="*/ 29607 h 6407421"/>
              <a:gd name="connsiteX2391" fmla="*/ 1056057 w 6142647"/>
              <a:gd name="connsiteY2391" fmla="*/ 29607 h 6407421"/>
              <a:gd name="connsiteX2392" fmla="*/ 789968 w 6142647"/>
              <a:gd name="connsiteY2392" fmla="*/ 2 h 6407421"/>
              <a:gd name="connsiteX2393" fmla="*/ 819570 w 6142647"/>
              <a:gd name="connsiteY2393" fmla="*/ 2 h 6407421"/>
              <a:gd name="connsiteX2394" fmla="*/ 819570 w 6142647"/>
              <a:gd name="connsiteY2394" fmla="*/ 29605 h 6407421"/>
              <a:gd name="connsiteX2395" fmla="*/ 789968 w 6142647"/>
              <a:gd name="connsiteY2395" fmla="*/ 29605 h 6407421"/>
              <a:gd name="connsiteX2396" fmla="*/ 523771 w 6142647"/>
              <a:gd name="connsiteY2396" fmla="*/ 0 h 6407421"/>
              <a:gd name="connsiteX2397" fmla="*/ 553373 w 6142647"/>
              <a:gd name="connsiteY2397" fmla="*/ 0 h 6407421"/>
              <a:gd name="connsiteX2398" fmla="*/ 553373 w 6142647"/>
              <a:gd name="connsiteY2398" fmla="*/ 29602 h 6407421"/>
              <a:gd name="connsiteX2399" fmla="*/ 523771 w 6142647"/>
              <a:gd name="connsiteY23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</a:cxnLst>
            <a:rect l="l" t="t" r="r" b="b"/>
            <a:pathLst>
              <a:path w="6142647" h="6407421">
                <a:moveTo>
                  <a:pt x="6113045" y="6377925"/>
                </a:moveTo>
                <a:lnTo>
                  <a:pt x="6142647" y="6377925"/>
                </a:lnTo>
                <a:lnTo>
                  <a:pt x="6142647" y="6407421"/>
                </a:lnTo>
                <a:lnTo>
                  <a:pt x="6113045" y="6407421"/>
                </a:lnTo>
                <a:close/>
                <a:moveTo>
                  <a:pt x="5846848" y="6377925"/>
                </a:moveTo>
                <a:lnTo>
                  <a:pt x="5876450" y="6377925"/>
                </a:lnTo>
                <a:lnTo>
                  <a:pt x="5876450" y="6407421"/>
                </a:lnTo>
                <a:lnTo>
                  <a:pt x="5846848" y="6407421"/>
                </a:lnTo>
                <a:close/>
                <a:moveTo>
                  <a:pt x="5580759" y="6377925"/>
                </a:moveTo>
                <a:lnTo>
                  <a:pt x="5610361" y="6377925"/>
                </a:lnTo>
                <a:lnTo>
                  <a:pt x="5610361" y="6407421"/>
                </a:lnTo>
                <a:lnTo>
                  <a:pt x="5580759" y="6407421"/>
                </a:lnTo>
                <a:close/>
                <a:moveTo>
                  <a:pt x="5314562" y="6377925"/>
                </a:moveTo>
                <a:lnTo>
                  <a:pt x="5344164" y="6377925"/>
                </a:lnTo>
                <a:lnTo>
                  <a:pt x="5344164" y="6407421"/>
                </a:lnTo>
                <a:lnTo>
                  <a:pt x="5314562" y="6407421"/>
                </a:lnTo>
                <a:close/>
                <a:moveTo>
                  <a:pt x="5048365" y="6377925"/>
                </a:moveTo>
                <a:lnTo>
                  <a:pt x="5078075" y="6377925"/>
                </a:lnTo>
                <a:lnTo>
                  <a:pt x="5078075" y="6407421"/>
                </a:lnTo>
                <a:lnTo>
                  <a:pt x="5048365" y="6407421"/>
                </a:lnTo>
                <a:close/>
                <a:moveTo>
                  <a:pt x="4782276" y="6377925"/>
                </a:moveTo>
                <a:lnTo>
                  <a:pt x="4811879" y="6377925"/>
                </a:lnTo>
                <a:lnTo>
                  <a:pt x="4811879" y="6407421"/>
                </a:lnTo>
                <a:lnTo>
                  <a:pt x="4782276" y="6407421"/>
                </a:lnTo>
                <a:close/>
                <a:moveTo>
                  <a:pt x="4516079" y="6377925"/>
                </a:moveTo>
                <a:lnTo>
                  <a:pt x="4545681" y="6377925"/>
                </a:lnTo>
                <a:lnTo>
                  <a:pt x="4545681" y="6407421"/>
                </a:lnTo>
                <a:lnTo>
                  <a:pt x="4516079" y="6407421"/>
                </a:lnTo>
                <a:close/>
                <a:moveTo>
                  <a:pt x="4249990" y="6377925"/>
                </a:moveTo>
                <a:lnTo>
                  <a:pt x="4279592" y="6377925"/>
                </a:lnTo>
                <a:lnTo>
                  <a:pt x="4279592" y="6407421"/>
                </a:lnTo>
                <a:lnTo>
                  <a:pt x="4249990" y="6407421"/>
                </a:lnTo>
                <a:close/>
                <a:moveTo>
                  <a:pt x="3983793" y="6377925"/>
                </a:moveTo>
                <a:lnTo>
                  <a:pt x="4013396" y="6377925"/>
                </a:lnTo>
                <a:lnTo>
                  <a:pt x="4013396" y="6407421"/>
                </a:lnTo>
                <a:lnTo>
                  <a:pt x="3983793" y="6407421"/>
                </a:lnTo>
                <a:close/>
                <a:moveTo>
                  <a:pt x="3717704" y="6377925"/>
                </a:moveTo>
                <a:lnTo>
                  <a:pt x="3747307" y="6377925"/>
                </a:lnTo>
                <a:lnTo>
                  <a:pt x="3747307" y="6407421"/>
                </a:lnTo>
                <a:lnTo>
                  <a:pt x="3717704" y="6407421"/>
                </a:lnTo>
                <a:close/>
                <a:moveTo>
                  <a:pt x="3451507" y="6377925"/>
                </a:moveTo>
                <a:lnTo>
                  <a:pt x="3481109" y="6377925"/>
                </a:lnTo>
                <a:lnTo>
                  <a:pt x="3481109" y="6407421"/>
                </a:lnTo>
                <a:lnTo>
                  <a:pt x="3451507" y="6407421"/>
                </a:lnTo>
                <a:close/>
                <a:moveTo>
                  <a:pt x="3185310" y="6377925"/>
                </a:moveTo>
                <a:lnTo>
                  <a:pt x="3214913" y="6377925"/>
                </a:lnTo>
                <a:lnTo>
                  <a:pt x="3214913" y="6407421"/>
                </a:lnTo>
                <a:lnTo>
                  <a:pt x="3185310" y="6407421"/>
                </a:lnTo>
                <a:close/>
                <a:moveTo>
                  <a:pt x="2919113" y="6377925"/>
                </a:moveTo>
                <a:lnTo>
                  <a:pt x="2948715" y="6377925"/>
                </a:lnTo>
                <a:lnTo>
                  <a:pt x="2948715" y="6407421"/>
                </a:lnTo>
                <a:lnTo>
                  <a:pt x="2919113" y="6407421"/>
                </a:lnTo>
                <a:close/>
                <a:moveTo>
                  <a:pt x="2653024" y="6377925"/>
                </a:moveTo>
                <a:lnTo>
                  <a:pt x="2682627" y="6377925"/>
                </a:lnTo>
                <a:lnTo>
                  <a:pt x="2682627" y="6407421"/>
                </a:lnTo>
                <a:lnTo>
                  <a:pt x="2653024" y="6407421"/>
                </a:lnTo>
                <a:close/>
                <a:moveTo>
                  <a:pt x="2386827" y="6377925"/>
                </a:moveTo>
                <a:lnTo>
                  <a:pt x="2416430" y="6377925"/>
                </a:lnTo>
                <a:lnTo>
                  <a:pt x="2416430" y="6407421"/>
                </a:lnTo>
                <a:lnTo>
                  <a:pt x="2386827" y="6407421"/>
                </a:lnTo>
                <a:close/>
                <a:moveTo>
                  <a:pt x="2120630" y="6377925"/>
                </a:moveTo>
                <a:lnTo>
                  <a:pt x="2150233" y="6377925"/>
                </a:lnTo>
                <a:lnTo>
                  <a:pt x="2150233" y="6407421"/>
                </a:lnTo>
                <a:lnTo>
                  <a:pt x="2120630" y="6407421"/>
                </a:lnTo>
                <a:close/>
                <a:moveTo>
                  <a:pt x="1854540" y="6377925"/>
                </a:moveTo>
                <a:lnTo>
                  <a:pt x="1884143" y="6377925"/>
                </a:lnTo>
                <a:lnTo>
                  <a:pt x="1884143" y="6407421"/>
                </a:lnTo>
                <a:lnTo>
                  <a:pt x="1854540" y="6407421"/>
                </a:lnTo>
                <a:close/>
                <a:moveTo>
                  <a:pt x="1588343" y="6377925"/>
                </a:moveTo>
                <a:lnTo>
                  <a:pt x="1617945" y="6377925"/>
                </a:lnTo>
                <a:lnTo>
                  <a:pt x="1617945" y="6407421"/>
                </a:lnTo>
                <a:lnTo>
                  <a:pt x="1588343" y="6407421"/>
                </a:lnTo>
                <a:close/>
                <a:moveTo>
                  <a:pt x="1322254" y="6377925"/>
                </a:moveTo>
                <a:lnTo>
                  <a:pt x="1351857" y="6377925"/>
                </a:lnTo>
                <a:lnTo>
                  <a:pt x="1351857" y="6407421"/>
                </a:lnTo>
                <a:lnTo>
                  <a:pt x="1322254" y="6407421"/>
                </a:lnTo>
                <a:close/>
                <a:moveTo>
                  <a:pt x="1056057" y="6377925"/>
                </a:moveTo>
                <a:lnTo>
                  <a:pt x="1085660" y="6377925"/>
                </a:lnTo>
                <a:lnTo>
                  <a:pt x="1085660" y="6407421"/>
                </a:lnTo>
                <a:lnTo>
                  <a:pt x="1056057" y="6407421"/>
                </a:lnTo>
                <a:close/>
                <a:moveTo>
                  <a:pt x="789968" y="6377925"/>
                </a:moveTo>
                <a:lnTo>
                  <a:pt x="819570" y="6377925"/>
                </a:lnTo>
                <a:lnTo>
                  <a:pt x="819570" y="6407421"/>
                </a:lnTo>
                <a:lnTo>
                  <a:pt x="789968" y="6407421"/>
                </a:lnTo>
                <a:close/>
                <a:moveTo>
                  <a:pt x="523771" y="6377925"/>
                </a:moveTo>
                <a:lnTo>
                  <a:pt x="553373" y="6377925"/>
                </a:lnTo>
                <a:lnTo>
                  <a:pt x="553373" y="6407421"/>
                </a:lnTo>
                <a:lnTo>
                  <a:pt x="523771" y="6407421"/>
                </a:lnTo>
                <a:close/>
                <a:moveTo>
                  <a:pt x="266197" y="6377925"/>
                </a:moveTo>
                <a:lnTo>
                  <a:pt x="295800" y="6377925"/>
                </a:lnTo>
                <a:lnTo>
                  <a:pt x="295800" y="6407421"/>
                </a:lnTo>
                <a:lnTo>
                  <a:pt x="266197" y="6407421"/>
                </a:lnTo>
                <a:close/>
                <a:moveTo>
                  <a:pt x="0" y="6377925"/>
                </a:moveTo>
                <a:lnTo>
                  <a:pt x="29602" y="6377925"/>
                </a:lnTo>
                <a:lnTo>
                  <a:pt x="29602" y="6407421"/>
                </a:lnTo>
                <a:lnTo>
                  <a:pt x="0" y="6407421"/>
                </a:lnTo>
                <a:close/>
                <a:moveTo>
                  <a:pt x="6113045" y="6112161"/>
                </a:moveTo>
                <a:lnTo>
                  <a:pt x="6142647" y="6112161"/>
                </a:lnTo>
                <a:lnTo>
                  <a:pt x="6142647" y="6141763"/>
                </a:lnTo>
                <a:lnTo>
                  <a:pt x="6113045" y="6141763"/>
                </a:lnTo>
                <a:close/>
                <a:moveTo>
                  <a:pt x="5846848" y="6112161"/>
                </a:moveTo>
                <a:lnTo>
                  <a:pt x="5876450" y="6112161"/>
                </a:lnTo>
                <a:lnTo>
                  <a:pt x="5876450" y="6141763"/>
                </a:lnTo>
                <a:lnTo>
                  <a:pt x="5846848" y="6141763"/>
                </a:lnTo>
                <a:close/>
                <a:moveTo>
                  <a:pt x="5580759" y="6112161"/>
                </a:moveTo>
                <a:lnTo>
                  <a:pt x="5610361" y="6112161"/>
                </a:lnTo>
                <a:lnTo>
                  <a:pt x="5610361" y="6141763"/>
                </a:lnTo>
                <a:lnTo>
                  <a:pt x="5580759" y="6141763"/>
                </a:lnTo>
                <a:close/>
                <a:moveTo>
                  <a:pt x="5314562" y="6112161"/>
                </a:moveTo>
                <a:lnTo>
                  <a:pt x="5344164" y="6112161"/>
                </a:lnTo>
                <a:lnTo>
                  <a:pt x="5344164" y="6141763"/>
                </a:lnTo>
                <a:lnTo>
                  <a:pt x="5314562" y="6141763"/>
                </a:lnTo>
                <a:close/>
                <a:moveTo>
                  <a:pt x="5048365" y="6112161"/>
                </a:moveTo>
                <a:lnTo>
                  <a:pt x="5078075" y="6112161"/>
                </a:lnTo>
                <a:lnTo>
                  <a:pt x="5078075" y="6141763"/>
                </a:lnTo>
                <a:lnTo>
                  <a:pt x="5048365" y="6141763"/>
                </a:lnTo>
                <a:close/>
                <a:moveTo>
                  <a:pt x="4782276" y="6112161"/>
                </a:moveTo>
                <a:lnTo>
                  <a:pt x="4811879" y="6112161"/>
                </a:lnTo>
                <a:lnTo>
                  <a:pt x="4811879" y="6141763"/>
                </a:lnTo>
                <a:lnTo>
                  <a:pt x="4782276" y="6141763"/>
                </a:lnTo>
                <a:close/>
                <a:moveTo>
                  <a:pt x="4516079" y="6112161"/>
                </a:moveTo>
                <a:lnTo>
                  <a:pt x="4545681" y="6112161"/>
                </a:lnTo>
                <a:lnTo>
                  <a:pt x="4545681" y="6141763"/>
                </a:lnTo>
                <a:lnTo>
                  <a:pt x="4516079" y="6141763"/>
                </a:lnTo>
                <a:close/>
                <a:moveTo>
                  <a:pt x="4249990" y="6112161"/>
                </a:moveTo>
                <a:lnTo>
                  <a:pt x="4279592" y="6112161"/>
                </a:lnTo>
                <a:lnTo>
                  <a:pt x="4279592" y="6141763"/>
                </a:lnTo>
                <a:lnTo>
                  <a:pt x="4249990" y="6141763"/>
                </a:lnTo>
                <a:close/>
                <a:moveTo>
                  <a:pt x="3983793" y="6112161"/>
                </a:moveTo>
                <a:lnTo>
                  <a:pt x="4013396" y="6112161"/>
                </a:lnTo>
                <a:lnTo>
                  <a:pt x="4013396" y="6141763"/>
                </a:lnTo>
                <a:lnTo>
                  <a:pt x="3983793" y="6141763"/>
                </a:lnTo>
                <a:close/>
                <a:moveTo>
                  <a:pt x="3717704" y="6112161"/>
                </a:moveTo>
                <a:lnTo>
                  <a:pt x="3747307" y="6112161"/>
                </a:lnTo>
                <a:lnTo>
                  <a:pt x="3747307" y="6141763"/>
                </a:lnTo>
                <a:lnTo>
                  <a:pt x="3717704" y="6141763"/>
                </a:lnTo>
                <a:close/>
                <a:moveTo>
                  <a:pt x="3451507" y="6112161"/>
                </a:moveTo>
                <a:lnTo>
                  <a:pt x="3481109" y="6112161"/>
                </a:lnTo>
                <a:lnTo>
                  <a:pt x="3481109" y="6141763"/>
                </a:lnTo>
                <a:lnTo>
                  <a:pt x="3451507" y="6141763"/>
                </a:lnTo>
                <a:close/>
                <a:moveTo>
                  <a:pt x="3185310" y="6112161"/>
                </a:moveTo>
                <a:lnTo>
                  <a:pt x="3214913" y="6112161"/>
                </a:lnTo>
                <a:lnTo>
                  <a:pt x="3214913" y="6141763"/>
                </a:lnTo>
                <a:lnTo>
                  <a:pt x="3185310" y="6141763"/>
                </a:lnTo>
                <a:close/>
                <a:moveTo>
                  <a:pt x="2919113" y="6112161"/>
                </a:moveTo>
                <a:lnTo>
                  <a:pt x="2948715" y="6112161"/>
                </a:lnTo>
                <a:lnTo>
                  <a:pt x="2948715" y="6141763"/>
                </a:lnTo>
                <a:lnTo>
                  <a:pt x="2919113" y="6141763"/>
                </a:lnTo>
                <a:close/>
                <a:moveTo>
                  <a:pt x="2653024" y="6112161"/>
                </a:moveTo>
                <a:lnTo>
                  <a:pt x="2682627" y="6112161"/>
                </a:lnTo>
                <a:lnTo>
                  <a:pt x="2682627" y="6141763"/>
                </a:lnTo>
                <a:lnTo>
                  <a:pt x="2653024" y="6141763"/>
                </a:lnTo>
                <a:close/>
                <a:moveTo>
                  <a:pt x="2386827" y="6112161"/>
                </a:moveTo>
                <a:lnTo>
                  <a:pt x="2416430" y="6112161"/>
                </a:lnTo>
                <a:lnTo>
                  <a:pt x="2416430" y="6141763"/>
                </a:lnTo>
                <a:lnTo>
                  <a:pt x="2386827" y="6141763"/>
                </a:lnTo>
                <a:close/>
                <a:moveTo>
                  <a:pt x="2120630" y="6112161"/>
                </a:moveTo>
                <a:lnTo>
                  <a:pt x="2150233" y="6112161"/>
                </a:lnTo>
                <a:lnTo>
                  <a:pt x="2150233" y="6141763"/>
                </a:lnTo>
                <a:lnTo>
                  <a:pt x="2120630" y="6141763"/>
                </a:lnTo>
                <a:close/>
                <a:moveTo>
                  <a:pt x="1854540" y="6112161"/>
                </a:moveTo>
                <a:lnTo>
                  <a:pt x="1884143" y="6112161"/>
                </a:lnTo>
                <a:lnTo>
                  <a:pt x="1884143" y="6141763"/>
                </a:lnTo>
                <a:lnTo>
                  <a:pt x="1854540" y="6141763"/>
                </a:lnTo>
                <a:close/>
                <a:moveTo>
                  <a:pt x="1588343" y="6112161"/>
                </a:moveTo>
                <a:lnTo>
                  <a:pt x="1617945" y="6112161"/>
                </a:lnTo>
                <a:lnTo>
                  <a:pt x="1617945" y="6141763"/>
                </a:lnTo>
                <a:lnTo>
                  <a:pt x="1588343" y="6141763"/>
                </a:lnTo>
                <a:close/>
                <a:moveTo>
                  <a:pt x="1322254" y="6112161"/>
                </a:moveTo>
                <a:lnTo>
                  <a:pt x="1351857" y="6112161"/>
                </a:lnTo>
                <a:lnTo>
                  <a:pt x="1351857" y="6141763"/>
                </a:lnTo>
                <a:lnTo>
                  <a:pt x="1322254" y="6141763"/>
                </a:lnTo>
                <a:close/>
                <a:moveTo>
                  <a:pt x="1056057" y="6112161"/>
                </a:moveTo>
                <a:lnTo>
                  <a:pt x="1085660" y="6112161"/>
                </a:lnTo>
                <a:lnTo>
                  <a:pt x="1085660" y="6141763"/>
                </a:lnTo>
                <a:lnTo>
                  <a:pt x="1056057" y="6141763"/>
                </a:lnTo>
                <a:close/>
                <a:moveTo>
                  <a:pt x="789968" y="6112161"/>
                </a:moveTo>
                <a:lnTo>
                  <a:pt x="819570" y="6112161"/>
                </a:lnTo>
                <a:lnTo>
                  <a:pt x="819570" y="6141763"/>
                </a:lnTo>
                <a:lnTo>
                  <a:pt x="789968" y="6141763"/>
                </a:lnTo>
                <a:close/>
                <a:moveTo>
                  <a:pt x="523771" y="6112161"/>
                </a:moveTo>
                <a:lnTo>
                  <a:pt x="553373" y="6112161"/>
                </a:lnTo>
                <a:lnTo>
                  <a:pt x="553373" y="6141763"/>
                </a:lnTo>
                <a:lnTo>
                  <a:pt x="523771" y="6141763"/>
                </a:lnTo>
                <a:close/>
                <a:moveTo>
                  <a:pt x="266197" y="6112161"/>
                </a:moveTo>
                <a:lnTo>
                  <a:pt x="295800" y="6112161"/>
                </a:lnTo>
                <a:lnTo>
                  <a:pt x="295800" y="6141763"/>
                </a:lnTo>
                <a:lnTo>
                  <a:pt x="266197" y="6141763"/>
                </a:lnTo>
                <a:close/>
                <a:moveTo>
                  <a:pt x="0" y="6112161"/>
                </a:moveTo>
                <a:lnTo>
                  <a:pt x="29602" y="6112161"/>
                </a:lnTo>
                <a:lnTo>
                  <a:pt x="29602" y="6141763"/>
                </a:lnTo>
                <a:lnTo>
                  <a:pt x="0" y="6141763"/>
                </a:lnTo>
                <a:close/>
                <a:moveTo>
                  <a:pt x="6113045" y="5846396"/>
                </a:moveTo>
                <a:lnTo>
                  <a:pt x="6142647" y="5846396"/>
                </a:lnTo>
                <a:lnTo>
                  <a:pt x="6142647" y="5875998"/>
                </a:lnTo>
                <a:lnTo>
                  <a:pt x="6113045" y="5875998"/>
                </a:lnTo>
                <a:close/>
                <a:moveTo>
                  <a:pt x="5846848" y="5846396"/>
                </a:moveTo>
                <a:lnTo>
                  <a:pt x="5876450" y="5846396"/>
                </a:lnTo>
                <a:lnTo>
                  <a:pt x="5876450" y="5875998"/>
                </a:lnTo>
                <a:lnTo>
                  <a:pt x="5846848" y="5875998"/>
                </a:lnTo>
                <a:close/>
                <a:moveTo>
                  <a:pt x="5580759" y="5846396"/>
                </a:moveTo>
                <a:lnTo>
                  <a:pt x="5610361" y="5846396"/>
                </a:lnTo>
                <a:lnTo>
                  <a:pt x="5610361" y="5875998"/>
                </a:lnTo>
                <a:lnTo>
                  <a:pt x="5580759" y="5875998"/>
                </a:lnTo>
                <a:close/>
                <a:moveTo>
                  <a:pt x="5314562" y="5846396"/>
                </a:moveTo>
                <a:lnTo>
                  <a:pt x="5344164" y="5846396"/>
                </a:lnTo>
                <a:lnTo>
                  <a:pt x="5344164" y="5875998"/>
                </a:lnTo>
                <a:lnTo>
                  <a:pt x="5314562" y="5875998"/>
                </a:lnTo>
                <a:close/>
                <a:moveTo>
                  <a:pt x="5048365" y="5846396"/>
                </a:moveTo>
                <a:lnTo>
                  <a:pt x="5078075" y="5846396"/>
                </a:lnTo>
                <a:lnTo>
                  <a:pt x="5078075" y="5875998"/>
                </a:lnTo>
                <a:lnTo>
                  <a:pt x="5048365" y="5875998"/>
                </a:lnTo>
                <a:close/>
                <a:moveTo>
                  <a:pt x="4782276" y="5846396"/>
                </a:moveTo>
                <a:lnTo>
                  <a:pt x="4811879" y="5846396"/>
                </a:lnTo>
                <a:lnTo>
                  <a:pt x="4811879" y="5875998"/>
                </a:lnTo>
                <a:lnTo>
                  <a:pt x="4782276" y="5875998"/>
                </a:lnTo>
                <a:close/>
                <a:moveTo>
                  <a:pt x="4516079" y="5846396"/>
                </a:moveTo>
                <a:lnTo>
                  <a:pt x="4545681" y="5846396"/>
                </a:lnTo>
                <a:lnTo>
                  <a:pt x="4545681" y="5875998"/>
                </a:lnTo>
                <a:lnTo>
                  <a:pt x="4516079" y="5875998"/>
                </a:lnTo>
                <a:close/>
                <a:moveTo>
                  <a:pt x="4249990" y="5846396"/>
                </a:moveTo>
                <a:lnTo>
                  <a:pt x="4279592" y="5846396"/>
                </a:lnTo>
                <a:lnTo>
                  <a:pt x="4279592" y="5875998"/>
                </a:lnTo>
                <a:lnTo>
                  <a:pt x="4249990" y="5875998"/>
                </a:lnTo>
                <a:close/>
                <a:moveTo>
                  <a:pt x="3983793" y="5846396"/>
                </a:moveTo>
                <a:lnTo>
                  <a:pt x="4013396" y="5846396"/>
                </a:lnTo>
                <a:lnTo>
                  <a:pt x="4013396" y="5875998"/>
                </a:lnTo>
                <a:lnTo>
                  <a:pt x="3983793" y="5875998"/>
                </a:lnTo>
                <a:close/>
                <a:moveTo>
                  <a:pt x="3717704" y="5846396"/>
                </a:moveTo>
                <a:lnTo>
                  <a:pt x="3747307" y="5846396"/>
                </a:lnTo>
                <a:lnTo>
                  <a:pt x="3747307" y="5875998"/>
                </a:lnTo>
                <a:lnTo>
                  <a:pt x="3717704" y="5875998"/>
                </a:lnTo>
                <a:close/>
                <a:moveTo>
                  <a:pt x="3451507" y="5846396"/>
                </a:moveTo>
                <a:lnTo>
                  <a:pt x="3481109" y="5846396"/>
                </a:lnTo>
                <a:lnTo>
                  <a:pt x="3481109" y="5875998"/>
                </a:lnTo>
                <a:lnTo>
                  <a:pt x="3451507" y="5875998"/>
                </a:lnTo>
                <a:close/>
                <a:moveTo>
                  <a:pt x="3185310" y="5846396"/>
                </a:moveTo>
                <a:lnTo>
                  <a:pt x="3214913" y="5846396"/>
                </a:lnTo>
                <a:lnTo>
                  <a:pt x="3214913" y="5875998"/>
                </a:lnTo>
                <a:lnTo>
                  <a:pt x="3185310" y="5875998"/>
                </a:lnTo>
                <a:close/>
                <a:moveTo>
                  <a:pt x="2919113" y="5846396"/>
                </a:moveTo>
                <a:lnTo>
                  <a:pt x="2948715" y="5846396"/>
                </a:lnTo>
                <a:lnTo>
                  <a:pt x="2948715" y="5875998"/>
                </a:lnTo>
                <a:lnTo>
                  <a:pt x="2919113" y="5875998"/>
                </a:lnTo>
                <a:close/>
                <a:moveTo>
                  <a:pt x="2653024" y="5846396"/>
                </a:moveTo>
                <a:lnTo>
                  <a:pt x="2682627" y="5846396"/>
                </a:lnTo>
                <a:lnTo>
                  <a:pt x="2682627" y="5875998"/>
                </a:lnTo>
                <a:lnTo>
                  <a:pt x="2653024" y="5875998"/>
                </a:lnTo>
                <a:close/>
                <a:moveTo>
                  <a:pt x="2386827" y="5846396"/>
                </a:moveTo>
                <a:lnTo>
                  <a:pt x="2416430" y="5846396"/>
                </a:lnTo>
                <a:lnTo>
                  <a:pt x="2416430" y="5875998"/>
                </a:lnTo>
                <a:lnTo>
                  <a:pt x="2386827" y="5875998"/>
                </a:lnTo>
                <a:close/>
                <a:moveTo>
                  <a:pt x="2120630" y="5846396"/>
                </a:moveTo>
                <a:lnTo>
                  <a:pt x="2150233" y="5846396"/>
                </a:lnTo>
                <a:lnTo>
                  <a:pt x="2150233" y="5875998"/>
                </a:lnTo>
                <a:lnTo>
                  <a:pt x="2120630" y="5875998"/>
                </a:lnTo>
                <a:close/>
                <a:moveTo>
                  <a:pt x="1854540" y="5846396"/>
                </a:moveTo>
                <a:lnTo>
                  <a:pt x="1884143" y="5846396"/>
                </a:lnTo>
                <a:lnTo>
                  <a:pt x="1884143" y="5875998"/>
                </a:lnTo>
                <a:lnTo>
                  <a:pt x="1854540" y="5875998"/>
                </a:lnTo>
                <a:close/>
                <a:moveTo>
                  <a:pt x="1588343" y="5846396"/>
                </a:moveTo>
                <a:lnTo>
                  <a:pt x="1617945" y="5846396"/>
                </a:lnTo>
                <a:lnTo>
                  <a:pt x="1617945" y="5875998"/>
                </a:lnTo>
                <a:lnTo>
                  <a:pt x="1588343" y="5875998"/>
                </a:lnTo>
                <a:close/>
                <a:moveTo>
                  <a:pt x="1322254" y="5846396"/>
                </a:moveTo>
                <a:lnTo>
                  <a:pt x="1351857" y="5846396"/>
                </a:lnTo>
                <a:lnTo>
                  <a:pt x="1351857" y="5875998"/>
                </a:lnTo>
                <a:lnTo>
                  <a:pt x="1322254" y="5875998"/>
                </a:lnTo>
                <a:close/>
                <a:moveTo>
                  <a:pt x="1056057" y="5846396"/>
                </a:moveTo>
                <a:lnTo>
                  <a:pt x="1085660" y="5846396"/>
                </a:lnTo>
                <a:lnTo>
                  <a:pt x="1085660" y="5875998"/>
                </a:lnTo>
                <a:lnTo>
                  <a:pt x="1056057" y="5875998"/>
                </a:lnTo>
                <a:close/>
                <a:moveTo>
                  <a:pt x="789968" y="5846396"/>
                </a:moveTo>
                <a:lnTo>
                  <a:pt x="819570" y="5846396"/>
                </a:lnTo>
                <a:lnTo>
                  <a:pt x="819570" y="5875998"/>
                </a:lnTo>
                <a:lnTo>
                  <a:pt x="789968" y="5875998"/>
                </a:lnTo>
                <a:close/>
                <a:moveTo>
                  <a:pt x="523771" y="5846396"/>
                </a:moveTo>
                <a:lnTo>
                  <a:pt x="553373" y="5846396"/>
                </a:lnTo>
                <a:lnTo>
                  <a:pt x="553373" y="5875998"/>
                </a:lnTo>
                <a:lnTo>
                  <a:pt x="523771" y="5875998"/>
                </a:lnTo>
                <a:close/>
                <a:moveTo>
                  <a:pt x="266197" y="5846396"/>
                </a:moveTo>
                <a:lnTo>
                  <a:pt x="295800" y="5846396"/>
                </a:lnTo>
                <a:lnTo>
                  <a:pt x="295800" y="5875998"/>
                </a:lnTo>
                <a:lnTo>
                  <a:pt x="266197" y="5875998"/>
                </a:lnTo>
                <a:close/>
                <a:moveTo>
                  <a:pt x="0" y="5846396"/>
                </a:moveTo>
                <a:lnTo>
                  <a:pt x="29602" y="5846396"/>
                </a:lnTo>
                <a:lnTo>
                  <a:pt x="29602" y="5875998"/>
                </a:lnTo>
                <a:lnTo>
                  <a:pt x="0" y="5875998"/>
                </a:lnTo>
                <a:close/>
                <a:moveTo>
                  <a:pt x="6113045" y="5580631"/>
                </a:moveTo>
                <a:lnTo>
                  <a:pt x="6142647" y="5580631"/>
                </a:lnTo>
                <a:lnTo>
                  <a:pt x="6142647" y="5610233"/>
                </a:lnTo>
                <a:lnTo>
                  <a:pt x="6113045" y="5610233"/>
                </a:lnTo>
                <a:close/>
                <a:moveTo>
                  <a:pt x="5846848" y="5580631"/>
                </a:moveTo>
                <a:lnTo>
                  <a:pt x="5876450" y="5580631"/>
                </a:lnTo>
                <a:lnTo>
                  <a:pt x="5876450" y="5610233"/>
                </a:lnTo>
                <a:lnTo>
                  <a:pt x="5846848" y="5610233"/>
                </a:lnTo>
                <a:close/>
                <a:moveTo>
                  <a:pt x="5580759" y="5580631"/>
                </a:moveTo>
                <a:lnTo>
                  <a:pt x="5610361" y="5580631"/>
                </a:lnTo>
                <a:lnTo>
                  <a:pt x="5610361" y="5610233"/>
                </a:lnTo>
                <a:lnTo>
                  <a:pt x="5580759" y="5610233"/>
                </a:lnTo>
                <a:close/>
                <a:moveTo>
                  <a:pt x="5314562" y="5580631"/>
                </a:moveTo>
                <a:lnTo>
                  <a:pt x="5344164" y="5580631"/>
                </a:lnTo>
                <a:lnTo>
                  <a:pt x="5344164" y="5610233"/>
                </a:lnTo>
                <a:lnTo>
                  <a:pt x="5314562" y="5610233"/>
                </a:lnTo>
                <a:close/>
                <a:moveTo>
                  <a:pt x="5048365" y="5580631"/>
                </a:moveTo>
                <a:lnTo>
                  <a:pt x="5078075" y="5580631"/>
                </a:lnTo>
                <a:lnTo>
                  <a:pt x="5078075" y="5610233"/>
                </a:lnTo>
                <a:lnTo>
                  <a:pt x="5048365" y="5610233"/>
                </a:lnTo>
                <a:close/>
                <a:moveTo>
                  <a:pt x="4782276" y="5580631"/>
                </a:moveTo>
                <a:lnTo>
                  <a:pt x="4811879" y="5580631"/>
                </a:lnTo>
                <a:lnTo>
                  <a:pt x="4811879" y="5610233"/>
                </a:lnTo>
                <a:lnTo>
                  <a:pt x="4782276" y="5610233"/>
                </a:lnTo>
                <a:close/>
                <a:moveTo>
                  <a:pt x="4516079" y="5580631"/>
                </a:moveTo>
                <a:lnTo>
                  <a:pt x="4545681" y="5580631"/>
                </a:lnTo>
                <a:lnTo>
                  <a:pt x="4545681" y="5610233"/>
                </a:lnTo>
                <a:lnTo>
                  <a:pt x="4516079" y="5610233"/>
                </a:lnTo>
                <a:close/>
                <a:moveTo>
                  <a:pt x="4249990" y="5580631"/>
                </a:moveTo>
                <a:lnTo>
                  <a:pt x="4279592" y="5580631"/>
                </a:lnTo>
                <a:lnTo>
                  <a:pt x="4279592" y="5610233"/>
                </a:lnTo>
                <a:lnTo>
                  <a:pt x="4249990" y="5610233"/>
                </a:lnTo>
                <a:close/>
                <a:moveTo>
                  <a:pt x="3983793" y="5580631"/>
                </a:moveTo>
                <a:lnTo>
                  <a:pt x="4013396" y="5580631"/>
                </a:lnTo>
                <a:lnTo>
                  <a:pt x="4013396" y="5610233"/>
                </a:lnTo>
                <a:lnTo>
                  <a:pt x="3983793" y="5610233"/>
                </a:lnTo>
                <a:close/>
                <a:moveTo>
                  <a:pt x="3717704" y="5580631"/>
                </a:moveTo>
                <a:lnTo>
                  <a:pt x="3747307" y="5580631"/>
                </a:lnTo>
                <a:lnTo>
                  <a:pt x="3747307" y="5610233"/>
                </a:lnTo>
                <a:lnTo>
                  <a:pt x="3717704" y="5610233"/>
                </a:lnTo>
                <a:close/>
                <a:moveTo>
                  <a:pt x="3451507" y="5580631"/>
                </a:moveTo>
                <a:lnTo>
                  <a:pt x="3481109" y="5580631"/>
                </a:lnTo>
                <a:lnTo>
                  <a:pt x="3481109" y="5610233"/>
                </a:lnTo>
                <a:lnTo>
                  <a:pt x="3451507" y="5610233"/>
                </a:lnTo>
                <a:close/>
                <a:moveTo>
                  <a:pt x="3185310" y="5580631"/>
                </a:moveTo>
                <a:lnTo>
                  <a:pt x="3214913" y="5580631"/>
                </a:lnTo>
                <a:lnTo>
                  <a:pt x="3214913" y="5610233"/>
                </a:lnTo>
                <a:lnTo>
                  <a:pt x="3185310" y="5610233"/>
                </a:lnTo>
                <a:close/>
                <a:moveTo>
                  <a:pt x="2919113" y="5580631"/>
                </a:moveTo>
                <a:lnTo>
                  <a:pt x="2948715" y="5580631"/>
                </a:lnTo>
                <a:lnTo>
                  <a:pt x="2948715" y="5610233"/>
                </a:lnTo>
                <a:lnTo>
                  <a:pt x="2919113" y="5610233"/>
                </a:lnTo>
                <a:close/>
                <a:moveTo>
                  <a:pt x="2653024" y="5580631"/>
                </a:moveTo>
                <a:lnTo>
                  <a:pt x="2682627" y="5580631"/>
                </a:lnTo>
                <a:lnTo>
                  <a:pt x="2682627" y="5610233"/>
                </a:lnTo>
                <a:lnTo>
                  <a:pt x="2653024" y="5610233"/>
                </a:lnTo>
                <a:close/>
                <a:moveTo>
                  <a:pt x="2386827" y="5580631"/>
                </a:moveTo>
                <a:lnTo>
                  <a:pt x="2416430" y="5580631"/>
                </a:lnTo>
                <a:lnTo>
                  <a:pt x="2416430" y="5610233"/>
                </a:lnTo>
                <a:lnTo>
                  <a:pt x="2386827" y="5610233"/>
                </a:lnTo>
                <a:close/>
                <a:moveTo>
                  <a:pt x="2120630" y="5580631"/>
                </a:moveTo>
                <a:lnTo>
                  <a:pt x="2150233" y="5580631"/>
                </a:lnTo>
                <a:lnTo>
                  <a:pt x="2150233" y="5610233"/>
                </a:lnTo>
                <a:lnTo>
                  <a:pt x="2120630" y="5610233"/>
                </a:lnTo>
                <a:close/>
                <a:moveTo>
                  <a:pt x="1854540" y="5580631"/>
                </a:moveTo>
                <a:lnTo>
                  <a:pt x="1884143" y="5580631"/>
                </a:lnTo>
                <a:lnTo>
                  <a:pt x="1884143" y="5610233"/>
                </a:lnTo>
                <a:lnTo>
                  <a:pt x="1854540" y="5610233"/>
                </a:lnTo>
                <a:close/>
                <a:moveTo>
                  <a:pt x="1588343" y="5580631"/>
                </a:moveTo>
                <a:lnTo>
                  <a:pt x="1617945" y="5580631"/>
                </a:lnTo>
                <a:lnTo>
                  <a:pt x="1617945" y="5610233"/>
                </a:lnTo>
                <a:lnTo>
                  <a:pt x="1588343" y="5610233"/>
                </a:lnTo>
                <a:close/>
                <a:moveTo>
                  <a:pt x="1322254" y="5580631"/>
                </a:moveTo>
                <a:lnTo>
                  <a:pt x="1351857" y="5580631"/>
                </a:lnTo>
                <a:lnTo>
                  <a:pt x="1351857" y="5610233"/>
                </a:lnTo>
                <a:lnTo>
                  <a:pt x="1322254" y="5610233"/>
                </a:lnTo>
                <a:close/>
                <a:moveTo>
                  <a:pt x="1056057" y="5580631"/>
                </a:moveTo>
                <a:lnTo>
                  <a:pt x="1085660" y="5580631"/>
                </a:lnTo>
                <a:lnTo>
                  <a:pt x="1085660" y="5610233"/>
                </a:lnTo>
                <a:lnTo>
                  <a:pt x="1056057" y="5610233"/>
                </a:lnTo>
                <a:close/>
                <a:moveTo>
                  <a:pt x="789968" y="5580631"/>
                </a:moveTo>
                <a:lnTo>
                  <a:pt x="819570" y="5580631"/>
                </a:lnTo>
                <a:lnTo>
                  <a:pt x="819570" y="5610233"/>
                </a:lnTo>
                <a:lnTo>
                  <a:pt x="789968" y="5610233"/>
                </a:lnTo>
                <a:close/>
                <a:moveTo>
                  <a:pt x="523771" y="5580631"/>
                </a:moveTo>
                <a:lnTo>
                  <a:pt x="553373" y="5580631"/>
                </a:lnTo>
                <a:lnTo>
                  <a:pt x="553373" y="5610233"/>
                </a:lnTo>
                <a:lnTo>
                  <a:pt x="523771" y="5610233"/>
                </a:lnTo>
                <a:close/>
                <a:moveTo>
                  <a:pt x="266197" y="5580631"/>
                </a:moveTo>
                <a:lnTo>
                  <a:pt x="295800" y="5580631"/>
                </a:lnTo>
                <a:lnTo>
                  <a:pt x="295800" y="5610233"/>
                </a:lnTo>
                <a:lnTo>
                  <a:pt x="266197" y="5610233"/>
                </a:lnTo>
                <a:close/>
                <a:moveTo>
                  <a:pt x="0" y="5580631"/>
                </a:moveTo>
                <a:lnTo>
                  <a:pt x="29602" y="5580631"/>
                </a:lnTo>
                <a:lnTo>
                  <a:pt x="29602" y="5610233"/>
                </a:lnTo>
                <a:lnTo>
                  <a:pt x="0" y="5610233"/>
                </a:lnTo>
                <a:close/>
                <a:moveTo>
                  <a:pt x="6113045" y="5314974"/>
                </a:moveTo>
                <a:lnTo>
                  <a:pt x="6142647" y="5314974"/>
                </a:lnTo>
                <a:lnTo>
                  <a:pt x="6142647" y="5344468"/>
                </a:lnTo>
                <a:lnTo>
                  <a:pt x="6113045" y="5344468"/>
                </a:lnTo>
                <a:close/>
                <a:moveTo>
                  <a:pt x="5846848" y="5314974"/>
                </a:moveTo>
                <a:lnTo>
                  <a:pt x="5876450" y="5314974"/>
                </a:lnTo>
                <a:lnTo>
                  <a:pt x="5876450" y="5344468"/>
                </a:lnTo>
                <a:lnTo>
                  <a:pt x="5846848" y="5344468"/>
                </a:lnTo>
                <a:close/>
                <a:moveTo>
                  <a:pt x="5580759" y="5314974"/>
                </a:moveTo>
                <a:lnTo>
                  <a:pt x="5610361" y="5314974"/>
                </a:lnTo>
                <a:lnTo>
                  <a:pt x="5610361" y="5344468"/>
                </a:lnTo>
                <a:lnTo>
                  <a:pt x="5580759" y="5344468"/>
                </a:lnTo>
                <a:close/>
                <a:moveTo>
                  <a:pt x="5314562" y="5314974"/>
                </a:moveTo>
                <a:lnTo>
                  <a:pt x="5344164" y="5314974"/>
                </a:lnTo>
                <a:lnTo>
                  <a:pt x="5344164" y="5344468"/>
                </a:lnTo>
                <a:lnTo>
                  <a:pt x="5314562" y="5344468"/>
                </a:lnTo>
                <a:close/>
                <a:moveTo>
                  <a:pt x="5048365" y="5314974"/>
                </a:moveTo>
                <a:lnTo>
                  <a:pt x="5078075" y="5314974"/>
                </a:lnTo>
                <a:lnTo>
                  <a:pt x="5078075" y="5344468"/>
                </a:lnTo>
                <a:lnTo>
                  <a:pt x="5048365" y="5344468"/>
                </a:lnTo>
                <a:close/>
                <a:moveTo>
                  <a:pt x="4782276" y="5314974"/>
                </a:moveTo>
                <a:lnTo>
                  <a:pt x="4811879" y="5314974"/>
                </a:lnTo>
                <a:lnTo>
                  <a:pt x="4811879" y="5344468"/>
                </a:lnTo>
                <a:lnTo>
                  <a:pt x="4782276" y="5344468"/>
                </a:lnTo>
                <a:close/>
                <a:moveTo>
                  <a:pt x="4516079" y="5314974"/>
                </a:moveTo>
                <a:lnTo>
                  <a:pt x="4545681" y="5314974"/>
                </a:lnTo>
                <a:lnTo>
                  <a:pt x="4545681" y="5344468"/>
                </a:lnTo>
                <a:lnTo>
                  <a:pt x="4516079" y="5344468"/>
                </a:lnTo>
                <a:close/>
                <a:moveTo>
                  <a:pt x="4249990" y="5314974"/>
                </a:moveTo>
                <a:lnTo>
                  <a:pt x="4279592" y="5314974"/>
                </a:lnTo>
                <a:lnTo>
                  <a:pt x="4279592" y="5344468"/>
                </a:lnTo>
                <a:lnTo>
                  <a:pt x="4249990" y="5344468"/>
                </a:lnTo>
                <a:close/>
                <a:moveTo>
                  <a:pt x="3983793" y="5314974"/>
                </a:moveTo>
                <a:lnTo>
                  <a:pt x="4013396" y="5314974"/>
                </a:lnTo>
                <a:lnTo>
                  <a:pt x="4013396" y="5344468"/>
                </a:lnTo>
                <a:lnTo>
                  <a:pt x="3983793" y="5344468"/>
                </a:lnTo>
                <a:close/>
                <a:moveTo>
                  <a:pt x="3717704" y="5314974"/>
                </a:moveTo>
                <a:lnTo>
                  <a:pt x="3747307" y="5314974"/>
                </a:lnTo>
                <a:lnTo>
                  <a:pt x="3747307" y="5344468"/>
                </a:lnTo>
                <a:lnTo>
                  <a:pt x="3717704" y="5344468"/>
                </a:lnTo>
                <a:close/>
                <a:moveTo>
                  <a:pt x="3451507" y="5314974"/>
                </a:moveTo>
                <a:lnTo>
                  <a:pt x="3481109" y="5314974"/>
                </a:lnTo>
                <a:lnTo>
                  <a:pt x="3481109" y="5344468"/>
                </a:lnTo>
                <a:lnTo>
                  <a:pt x="3451507" y="5344468"/>
                </a:lnTo>
                <a:close/>
                <a:moveTo>
                  <a:pt x="3185310" y="5314974"/>
                </a:moveTo>
                <a:lnTo>
                  <a:pt x="3214913" y="5314974"/>
                </a:lnTo>
                <a:lnTo>
                  <a:pt x="3214913" y="5344468"/>
                </a:lnTo>
                <a:lnTo>
                  <a:pt x="3185310" y="5344468"/>
                </a:lnTo>
                <a:close/>
                <a:moveTo>
                  <a:pt x="2919113" y="5314974"/>
                </a:moveTo>
                <a:lnTo>
                  <a:pt x="2948715" y="5314974"/>
                </a:lnTo>
                <a:lnTo>
                  <a:pt x="2948715" y="5344468"/>
                </a:lnTo>
                <a:lnTo>
                  <a:pt x="2919113" y="5344468"/>
                </a:lnTo>
                <a:close/>
                <a:moveTo>
                  <a:pt x="2653024" y="5314974"/>
                </a:moveTo>
                <a:lnTo>
                  <a:pt x="2682627" y="5314974"/>
                </a:lnTo>
                <a:lnTo>
                  <a:pt x="2682627" y="5344468"/>
                </a:lnTo>
                <a:lnTo>
                  <a:pt x="2653024" y="5344468"/>
                </a:lnTo>
                <a:close/>
                <a:moveTo>
                  <a:pt x="2386827" y="5314974"/>
                </a:moveTo>
                <a:lnTo>
                  <a:pt x="2416430" y="5314974"/>
                </a:lnTo>
                <a:lnTo>
                  <a:pt x="2416430" y="5344468"/>
                </a:lnTo>
                <a:lnTo>
                  <a:pt x="2386827" y="5344468"/>
                </a:lnTo>
                <a:close/>
                <a:moveTo>
                  <a:pt x="2120630" y="5314974"/>
                </a:moveTo>
                <a:lnTo>
                  <a:pt x="2150233" y="5314974"/>
                </a:lnTo>
                <a:lnTo>
                  <a:pt x="2150233" y="5344468"/>
                </a:lnTo>
                <a:lnTo>
                  <a:pt x="2120630" y="5344468"/>
                </a:lnTo>
                <a:close/>
                <a:moveTo>
                  <a:pt x="1854540" y="5314974"/>
                </a:moveTo>
                <a:lnTo>
                  <a:pt x="1884143" y="5314974"/>
                </a:lnTo>
                <a:lnTo>
                  <a:pt x="1884143" y="5344468"/>
                </a:lnTo>
                <a:lnTo>
                  <a:pt x="1854540" y="5344468"/>
                </a:lnTo>
                <a:close/>
                <a:moveTo>
                  <a:pt x="1588343" y="5314974"/>
                </a:moveTo>
                <a:lnTo>
                  <a:pt x="1617945" y="5314974"/>
                </a:lnTo>
                <a:lnTo>
                  <a:pt x="1617945" y="5344468"/>
                </a:lnTo>
                <a:lnTo>
                  <a:pt x="1588343" y="5344468"/>
                </a:lnTo>
                <a:close/>
                <a:moveTo>
                  <a:pt x="1322254" y="5314974"/>
                </a:moveTo>
                <a:lnTo>
                  <a:pt x="1351857" y="5314974"/>
                </a:lnTo>
                <a:lnTo>
                  <a:pt x="1351857" y="5344468"/>
                </a:lnTo>
                <a:lnTo>
                  <a:pt x="1322254" y="5344468"/>
                </a:lnTo>
                <a:close/>
                <a:moveTo>
                  <a:pt x="1056057" y="5314974"/>
                </a:moveTo>
                <a:lnTo>
                  <a:pt x="1085660" y="5314974"/>
                </a:lnTo>
                <a:lnTo>
                  <a:pt x="1085660" y="5344468"/>
                </a:lnTo>
                <a:lnTo>
                  <a:pt x="1056057" y="5344468"/>
                </a:lnTo>
                <a:close/>
                <a:moveTo>
                  <a:pt x="789968" y="5314974"/>
                </a:moveTo>
                <a:lnTo>
                  <a:pt x="819570" y="5314974"/>
                </a:lnTo>
                <a:lnTo>
                  <a:pt x="819570" y="5344468"/>
                </a:lnTo>
                <a:lnTo>
                  <a:pt x="789968" y="5344468"/>
                </a:lnTo>
                <a:close/>
                <a:moveTo>
                  <a:pt x="523771" y="5314974"/>
                </a:moveTo>
                <a:lnTo>
                  <a:pt x="553373" y="5314974"/>
                </a:lnTo>
                <a:lnTo>
                  <a:pt x="553373" y="5344468"/>
                </a:lnTo>
                <a:lnTo>
                  <a:pt x="523771" y="5344468"/>
                </a:lnTo>
                <a:close/>
                <a:moveTo>
                  <a:pt x="266197" y="5314974"/>
                </a:moveTo>
                <a:lnTo>
                  <a:pt x="295800" y="5314974"/>
                </a:lnTo>
                <a:lnTo>
                  <a:pt x="295800" y="5344468"/>
                </a:lnTo>
                <a:lnTo>
                  <a:pt x="266197" y="5344468"/>
                </a:lnTo>
                <a:close/>
                <a:moveTo>
                  <a:pt x="0" y="5314974"/>
                </a:moveTo>
                <a:lnTo>
                  <a:pt x="29602" y="5314974"/>
                </a:lnTo>
                <a:lnTo>
                  <a:pt x="29602" y="5344468"/>
                </a:lnTo>
                <a:lnTo>
                  <a:pt x="0" y="5344468"/>
                </a:lnTo>
                <a:close/>
                <a:moveTo>
                  <a:pt x="6113045" y="5049209"/>
                </a:moveTo>
                <a:lnTo>
                  <a:pt x="6142647" y="5049209"/>
                </a:lnTo>
                <a:lnTo>
                  <a:pt x="6142647" y="5078812"/>
                </a:lnTo>
                <a:lnTo>
                  <a:pt x="6113045" y="5078812"/>
                </a:lnTo>
                <a:close/>
                <a:moveTo>
                  <a:pt x="5846848" y="5049209"/>
                </a:moveTo>
                <a:lnTo>
                  <a:pt x="5876450" y="5049209"/>
                </a:lnTo>
                <a:lnTo>
                  <a:pt x="5876450" y="5078812"/>
                </a:lnTo>
                <a:lnTo>
                  <a:pt x="5846848" y="5078812"/>
                </a:lnTo>
                <a:close/>
                <a:moveTo>
                  <a:pt x="5580759" y="5049209"/>
                </a:moveTo>
                <a:lnTo>
                  <a:pt x="5610361" y="5049209"/>
                </a:lnTo>
                <a:lnTo>
                  <a:pt x="5610361" y="5078812"/>
                </a:lnTo>
                <a:lnTo>
                  <a:pt x="5580759" y="5078812"/>
                </a:lnTo>
                <a:close/>
                <a:moveTo>
                  <a:pt x="5314562" y="5049209"/>
                </a:moveTo>
                <a:lnTo>
                  <a:pt x="5344164" y="5049209"/>
                </a:lnTo>
                <a:lnTo>
                  <a:pt x="5344164" y="5078812"/>
                </a:lnTo>
                <a:lnTo>
                  <a:pt x="5314562" y="5078812"/>
                </a:lnTo>
                <a:close/>
                <a:moveTo>
                  <a:pt x="5048365" y="5049209"/>
                </a:moveTo>
                <a:lnTo>
                  <a:pt x="5078075" y="5049209"/>
                </a:lnTo>
                <a:lnTo>
                  <a:pt x="5078075" y="5078812"/>
                </a:lnTo>
                <a:lnTo>
                  <a:pt x="5048365" y="5078812"/>
                </a:lnTo>
                <a:close/>
                <a:moveTo>
                  <a:pt x="4782276" y="5049209"/>
                </a:moveTo>
                <a:lnTo>
                  <a:pt x="4811879" y="5049209"/>
                </a:lnTo>
                <a:lnTo>
                  <a:pt x="4811879" y="5078812"/>
                </a:lnTo>
                <a:lnTo>
                  <a:pt x="4782276" y="5078812"/>
                </a:lnTo>
                <a:close/>
                <a:moveTo>
                  <a:pt x="4516079" y="5049209"/>
                </a:moveTo>
                <a:lnTo>
                  <a:pt x="4545681" y="5049209"/>
                </a:lnTo>
                <a:lnTo>
                  <a:pt x="4545681" y="5078812"/>
                </a:lnTo>
                <a:lnTo>
                  <a:pt x="4516079" y="5078812"/>
                </a:lnTo>
                <a:close/>
                <a:moveTo>
                  <a:pt x="4249990" y="5049209"/>
                </a:moveTo>
                <a:lnTo>
                  <a:pt x="4279592" y="5049209"/>
                </a:lnTo>
                <a:lnTo>
                  <a:pt x="4279592" y="5078812"/>
                </a:lnTo>
                <a:lnTo>
                  <a:pt x="4249990" y="5078812"/>
                </a:lnTo>
                <a:close/>
                <a:moveTo>
                  <a:pt x="3983793" y="5049209"/>
                </a:moveTo>
                <a:lnTo>
                  <a:pt x="4013396" y="5049209"/>
                </a:lnTo>
                <a:lnTo>
                  <a:pt x="4013396" y="5078812"/>
                </a:lnTo>
                <a:lnTo>
                  <a:pt x="3983793" y="5078812"/>
                </a:lnTo>
                <a:close/>
                <a:moveTo>
                  <a:pt x="3717704" y="5049209"/>
                </a:moveTo>
                <a:lnTo>
                  <a:pt x="3747307" y="5049209"/>
                </a:lnTo>
                <a:lnTo>
                  <a:pt x="3747307" y="5078812"/>
                </a:lnTo>
                <a:lnTo>
                  <a:pt x="3717704" y="5078812"/>
                </a:lnTo>
                <a:close/>
                <a:moveTo>
                  <a:pt x="3451507" y="5049209"/>
                </a:moveTo>
                <a:lnTo>
                  <a:pt x="3481109" y="5049209"/>
                </a:lnTo>
                <a:lnTo>
                  <a:pt x="3481109" y="5078812"/>
                </a:lnTo>
                <a:lnTo>
                  <a:pt x="3451507" y="5078812"/>
                </a:lnTo>
                <a:close/>
                <a:moveTo>
                  <a:pt x="3185310" y="5049209"/>
                </a:moveTo>
                <a:lnTo>
                  <a:pt x="3214913" y="5049209"/>
                </a:lnTo>
                <a:lnTo>
                  <a:pt x="3214913" y="5078812"/>
                </a:lnTo>
                <a:lnTo>
                  <a:pt x="3185310" y="5078812"/>
                </a:lnTo>
                <a:close/>
                <a:moveTo>
                  <a:pt x="2919113" y="5049209"/>
                </a:moveTo>
                <a:lnTo>
                  <a:pt x="2948715" y="5049209"/>
                </a:lnTo>
                <a:lnTo>
                  <a:pt x="2948715" y="5078812"/>
                </a:lnTo>
                <a:lnTo>
                  <a:pt x="2919113" y="5078812"/>
                </a:lnTo>
                <a:close/>
                <a:moveTo>
                  <a:pt x="2653024" y="5049209"/>
                </a:moveTo>
                <a:lnTo>
                  <a:pt x="2682627" y="5049209"/>
                </a:lnTo>
                <a:lnTo>
                  <a:pt x="2682627" y="5078812"/>
                </a:lnTo>
                <a:lnTo>
                  <a:pt x="2653024" y="5078812"/>
                </a:lnTo>
                <a:close/>
                <a:moveTo>
                  <a:pt x="2386827" y="5049209"/>
                </a:moveTo>
                <a:lnTo>
                  <a:pt x="2416430" y="5049209"/>
                </a:lnTo>
                <a:lnTo>
                  <a:pt x="2416430" y="5078812"/>
                </a:lnTo>
                <a:lnTo>
                  <a:pt x="2386827" y="5078812"/>
                </a:lnTo>
                <a:close/>
                <a:moveTo>
                  <a:pt x="2120630" y="5049209"/>
                </a:moveTo>
                <a:lnTo>
                  <a:pt x="2150233" y="5049209"/>
                </a:lnTo>
                <a:lnTo>
                  <a:pt x="2150233" y="5078812"/>
                </a:lnTo>
                <a:lnTo>
                  <a:pt x="2120630" y="5078812"/>
                </a:lnTo>
                <a:close/>
                <a:moveTo>
                  <a:pt x="1854540" y="5049209"/>
                </a:moveTo>
                <a:lnTo>
                  <a:pt x="1884143" y="5049209"/>
                </a:lnTo>
                <a:lnTo>
                  <a:pt x="1884143" y="5078812"/>
                </a:lnTo>
                <a:lnTo>
                  <a:pt x="1854540" y="5078812"/>
                </a:lnTo>
                <a:close/>
                <a:moveTo>
                  <a:pt x="1588343" y="5049209"/>
                </a:moveTo>
                <a:lnTo>
                  <a:pt x="1617945" y="5049209"/>
                </a:lnTo>
                <a:lnTo>
                  <a:pt x="1617945" y="5078812"/>
                </a:lnTo>
                <a:lnTo>
                  <a:pt x="1588343" y="5078812"/>
                </a:lnTo>
                <a:close/>
                <a:moveTo>
                  <a:pt x="1322254" y="5049209"/>
                </a:moveTo>
                <a:lnTo>
                  <a:pt x="1351857" y="5049209"/>
                </a:lnTo>
                <a:lnTo>
                  <a:pt x="1351857" y="5078812"/>
                </a:lnTo>
                <a:lnTo>
                  <a:pt x="1322254" y="5078812"/>
                </a:lnTo>
                <a:close/>
                <a:moveTo>
                  <a:pt x="1056057" y="5049209"/>
                </a:moveTo>
                <a:lnTo>
                  <a:pt x="1085660" y="5049209"/>
                </a:lnTo>
                <a:lnTo>
                  <a:pt x="1085660" y="5078812"/>
                </a:lnTo>
                <a:lnTo>
                  <a:pt x="1056057" y="5078812"/>
                </a:lnTo>
                <a:close/>
                <a:moveTo>
                  <a:pt x="789968" y="5049209"/>
                </a:moveTo>
                <a:lnTo>
                  <a:pt x="819570" y="5049209"/>
                </a:lnTo>
                <a:lnTo>
                  <a:pt x="819570" y="5078812"/>
                </a:lnTo>
                <a:lnTo>
                  <a:pt x="789968" y="5078812"/>
                </a:lnTo>
                <a:close/>
                <a:moveTo>
                  <a:pt x="523771" y="5049209"/>
                </a:moveTo>
                <a:lnTo>
                  <a:pt x="553373" y="5049209"/>
                </a:lnTo>
                <a:lnTo>
                  <a:pt x="553373" y="5078812"/>
                </a:lnTo>
                <a:lnTo>
                  <a:pt x="523771" y="5078812"/>
                </a:lnTo>
                <a:close/>
                <a:moveTo>
                  <a:pt x="266197" y="5049209"/>
                </a:moveTo>
                <a:lnTo>
                  <a:pt x="295800" y="5049209"/>
                </a:lnTo>
                <a:lnTo>
                  <a:pt x="295800" y="5078812"/>
                </a:lnTo>
                <a:lnTo>
                  <a:pt x="266197" y="5078812"/>
                </a:lnTo>
                <a:close/>
                <a:moveTo>
                  <a:pt x="0" y="5049209"/>
                </a:moveTo>
                <a:lnTo>
                  <a:pt x="29602" y="5049209"/>
                </a:lnTo>
                <a:lnTo>
                  <a:pt x="29602" y="5078812"/>
                </a:lnTo>
                <a:lnTo>
                  <a:pt x="0" y="5078812"/>
                </a:lnTo>
                <a:close/>
                <a:moveTo>
                  <a:pt x="6113045" y="4783444"/>
                </a:moveTo>
                <a:lnTo>
                  <a:pt x="6142647" y="4783444"/>
                </a:lnTo>
                <a:lnTo>
                  <a:pt x="6142647" y="4813046"/>
                </a:lnTo>
                <a:lnTo>
                  <a:pt x="6113045" y="4813046"/>
                </a:lnTo>
                <a:close/>
                <a:moveTo>
                  <a:pt x="5846848" y="4783444"/>
                </a:moveTo>
                <a:lnTo>
                  <a:pt x="5876450" y="4783444"/>
                </a:lnTo>
                <a:lnTo>
                  <a:pt x="5876450" y="4813046"/>
                </a:lnTo>
                <a:lnTo>
                  <a:pt x="5846848" y="4813046"/>
                </a:lnTo>
                <a:close/>
                <a:moveTo>
                  <a:pt x="5580759" y="4783444"/>
                </a:moveTo>
                <a:lnTo>
                  <a:pt x="5610361" y="4783444"/>
                </a:lnTo>
                <a:lnTo>
                  <a:pt x="5610361" y="4813046"/>
                </a:lnTo>
                <a:lnTo>
                  <a:pt x="5580759" y="4813046"/>
                </a:lnTo>
                <a:close/>
                <a:moveTo>
                  <a:pt x="5314562" y="4783444"/>
                </a:moveTo>
                <a:lnTo>
                  <a:pt x="5344164" y="4783444"/>
                </a:lnTo>
                <a:lnTo>
                  <a:pt x="5344164" y="4813046"/>
                </a:lnTo>
                <a:lnTo>
                  <a:pt x="5314562" y="4813046"/>
                </a:lnTo>
                <a:close/>
                <a:moveTo>
                  <a:pt x="5048365" y="4783444"/>
                </a:moveTo>
                <a:lnTo>
                  <a:pt x="5078075" y="4783444"/>
                </a:lnTo>
                <a:lnTo>
                  <a:pt x="5078075" y="4813046"/>
                </a:lnTo>
                <a:lnTo>
                  <a:pt x="5048365" y="4813046"/>
                </a:lnTo>
                <a:close/>
                <a:moveTo>
                  <a:pt x="4782276" y="4783444"/>
                </a:moveTo>
                <a:lnTo>
                  <a:pt x="4811879" y="4783444"/>
                </a:lnTo>
                <a:lnTo>
                  <a:pt x="4811879" y="4813046"/>
                </a:lnTo>
                <a:lnTo>
                  <a:pt x="4782276" y="4813046"/>
                </a:lnTo>
                <a:close/>
                <a:moveTo>
                  <a:pt x="4516079" y="4783444"/>
                </a:moveTo>
                <a:lnTo>
                  <a:pt x="4545681" y="4783444"/>
                </a:lnTo>
                <a:lnTo>
                  <a:pt x="4545681" y="4813046"/>
                </a:lnTo>
                <a:lnTo>
                  <a:pt x="4516079" y="4813046"/>
                </a:lnTo>
                <a:close/>
                <a:moveTo>
                  <a:pt x="4249990" y="4783444"/>
                </a:moveTo>
                <a:lnTo>
                  <a:pt x="4279592" y="4783444"/>
                </a:lnTo>
                <a:lnTo>
                  <a:pt x="4279592" y="4813046"/>
                </a:lnTo>
                <a:lnTo>
                  <a:pt x="4249990" y="4813046"/>
                </a:lnTo>
                <a:close/>
                <a:moveTo>
                  <a:pt x="3983793" y="4783444"/>
                </a:moveTo>
                <a:lnTo>
                  <a:pt x="4013396" y="4783444"/>
                </a:lnTo>
                <a:lnTo>
                  <a:pt x="4013396" y="4813046"/>
                </a:lnTo>
                <a:lnTo>
                  <a:pt x="3983793" y="4813046"/>
                </a:lnTo>
                <a:close/>
                <a:moveTo>
                  <a:pt x="3717704" y="4783444"/>
                </a:moveTo>
                <a:lnTo>
                  <a:pt x="3747307" y="4783444"/>
                </a:lnTo>
                <a:lnTo>
                  <a:pt x="3747307" y="4813046"/>
                </a:lnTo>
                <a:lnTo>
                  <a:pt x="3717704" y="4813046"/>
                </a:lnTo>
                <a:close/>
                <a:moveTo>
                  <a:pt x="3451507" y="4783444"/>
                </a:moveTo>
                <a:lnTo>
                  <a:pt x="3481109" y="4783444"/>
                </a:lnTo>
                <a:lnTo>
                  <a:pt x="3481109" y="4813046"/>
                </a:lnTo>
                <a:lnTo>
                  <a:pt x="3451507" y="4813046"/>
                </a:lnTo>
                <a:close/>
                <a:moveTo>
                  <a:pt x="3185310" y="4783444"/>
                </a:moveTo>
                <a:lnTo>
                  <a:pt x="3214913" y="4783444"/>
                </a:lnTo>
                <a:lnTo>
                  <a:pt x="3214913" y="4813046"/>
                </a:lnTo>
                <a:lnTo>
                  <a:pt x="3185310" y="4813046"/>
                </a:lnTo>
                <a:close/>
                <a:moveTo>
                  <a:pt x="2919113" y="4783444"/>
                </a:moveTo>
                <a:lnTo>
                  <a:pt x="2948715" y="4783444"/>
                </a:lnTo>
                <a:lnTo>
                  <a:pt x="2948715" y="4813046"/>
                </a:lnTo>
                <a:lnTo>
                  <a:pt x="2919113" y="4813046"/>
                </a:lnTo>
                <a:close/>
                <a:moveTo>
                  <a:pt x="2653024" y="4783444"/>
                </a:moveTo>
                <a:lnTo>
                  <a:pt x="2682627" y="4783444"/>
                </a:lnTo>
                <a:lnTo>
                  <a:pt x="2682627" y="4813046"/>
                </a:lnTo>
                <a:lnTo>
                  <a:pt x="2653024" y="4813046"/>
                </a:lnTo>
                <a:close/>
                <a:moveTo>
                  <a:pt x="2386827" y="4783444"/>
                </a:moveTo>
                <a:lnTo>
                  <a:pt x="2416430" y="4783444"/>
                </a:lnTo>
                <a:lnTo>
                  <a:pt x="2416430" y="4813046"/>
                </a:lnTo>
                <a:lnTo>
                  <a:pt x="2386827" y="4813046"/>
                </a:lnTo>
                <a:close/>
                <a:moveTo>
                  <a:pt x="2120630" y="4783444"/>
                </a:moveTo>
                <a:lnTo>
                  <a:pt x="2150233" y="4783444"/>
                </a:lnTo>
                <a:lnTo>
                  <a:pt x="2150233" y="4813046"/>
                </a:lnTo>
                <a:lnTo>
                  <a:pt x="2120630" y="4813046"/>
                </a:lnTo>
                <a:close/>
                <a:moveTo>
                  <a:pt x="1854540" y="4783444"/>
                </a:moveTo>
                <a:lnTo>
                  <a:pt x="1884143" y="4783444"/>
                </a:lnTo>
                <a:lnTo>
                  <a:pt x="1884143" y="4813046"/>
                </a:lnTo>
                <a:lnTo>
                  <a:pt x="1854540" y="4813046"/>
                </a:lnTo>
                <a:close/>
                <a:moveTo>
                  <a:pt x="1588343" y="4783444"/>
                </a:moveTo>
                <a:lnTo>
                  <a:pt x="1617945" y="4783444"/>
                </a:lnTo>
                <a:lnTo>
                  <a:pt x="1617945" y="4813046"/>
                </a:lnTo>
                <a:lnTo>
                  <a:pt x="1588343" y="4813046"/>
                </a:lnTo>
                <a:close/>
                <a:moveTo>
                  <a:pt x="1322254" y="4783444"/>
                </a:moveTo>
                <a:lnTo>
                  <a:pt x="1351857" y="4783444"/>
                </a:lnTo>
                <a:lnTo>
                  <a:pt x="1351857" y="4813046"/>
                </a:lnTo>
                <a:lnTo>
                  <a:pt x="1322254" y="4813046"/>
                </a:lnTo>
                <a:close/>
                <a:moveTo>
                  <a:pt x="1056057" y="4783444"/>
                </a:moveTo>
                <a:lnTo>
                  <a:pt x="1085660" y="4783444"/>
                </a:lnTo>
                <a:lnTo>
                  <a:pt x="1085660" y="4813046"/>
                </a:lnTo>
                <a:lnTo>
                  <a:pt x="1056057" y="4813046"/>
                </a:lnTo>
                <a:close/>
                <a:moveTo>
                  <a:pt x="789968" y="4783444"/>
                </a:moveTo>
                <a:lnTo>
                  <a:pt x="819570" y="4783444"/>
                </a:lnTo>
                <a:lnTo>
                  <a:pt x="819570" y="4813046"/>
                </a:lnTo>
                <a:lnTo>
                  <a:pt x="789968" y="4813046"/>
                </a:lnTo>
                <a:close/>
                <a:moveTo>
                  <a:pt x="523771" y="4783444"/>
                </a:moveTo>
                <a:lnTo>
                  <a:pt x="553373" y="4783444"/>
                </a:lnTo>
                <a:lnTo>
                  <a:pt x="553373" y="4813046"/>
                </a:lnTo>
                <a:lnTo>
                  <a:pt x="523771" y="4813046"/>
                </a:lnTo>
                <a:close/>
                <a:moveTo>
                  <a:pt x="266197" y="4783444"/>
                </a:moveTo>
                <a:lnTo>
                  <a:pt x="295800" y="4783444"/>
                </a:lnTo>
                <a:lnTo>
                  <a:pt x="295800" y="4813046"/>
                </a:lnTo>
                <a:lnTo>
                  <a:pt x="266197" y="4813046"/>
                </a:lnTo>
                <a:close/>
                <a:moveTo>
                  <a:pt x="0" y="4783444"/>
                </a:moveTo>
                <a:lnTo>
                  <a:pt x="29602" y="4783444"/>
                </a:lnTo>
                <a:lnTo>
                  <a:pt x="29602" y="4813046"/>
                </a:lnTo>
                <a:lnTo>
                  <a:pt x="0" y="4813046"/>
                </a:lnTo>
                <a:close/>
                <a:moveTo>
                  <a:pt x="6113045" y="4517679"/>
                </a:moveTo>
                <a:lnTo>
                  <a:pt x="6142647" y="4517679"/>
                </a:lnTo>
                <a:lnTo>
                  <a:pt x="6142647" y="4547281"/>
                </a:lnTo>
                <a:lnTo>
                  <a:pt x="6113045" y="4547281"/>
                </a:lnTo>
                <a:close/>
                <a:moveTo>
                  <a:pt x="5846848" y="4517679"/>
                </a:moveTo>
                <a:lnTo>
                  <a:pt x="5876450" y="4517679"/>
                </a:lnTo>
                <a:lnTo>
                  <a:pt x="5876450" y="4547281"/>
                </a:lnTo>
                <a:lnTo>
                  <a:pt x="5846848" y="4547281"/>
                </a:lnTo>
                <a:close/>
                <a:moveTo>
                  <a:pt x="5580759" y="4517679"/>
                </a:moveTo>
                <a:lnTo>
                  <a:pt x="5610361" y="4517679"/>
                </a:lnTo>
                <a:lnTo>
                  <a:pt x="5610361" y="4547281"/>
                </a:lnTo>
                <a:lnTo>
                  <a:pt x="5580759" y="4547281"/>
                </a:lnTo>
                <a:close/>
                <a:moveTo>
                  <a:pt x="5314562" y="4517679"/>
                </a:moveTo>
                <a:lnTo>
                  <a:pt x="5344164" y="4517679"/>
                </a:lnTo>
                <a:lnTo>
                  <a:pt x="5344164" y="4547281"/>
                </a:lnTo>
                <a:lnTo>
                  <a:pt x="5314562" y="4547281"/>
                </a:lnTo>
                <a:close/>
                <a:moveTo>
                  <a:pt x="5048365" y="4517679"/>
                </a:moveTo>
                <a:lnTo>
                  <a:pt x="5078075" y="4517679"/>
                </a:lnTo>
                <a:lnTo>
                  <a:pt x="5078075" y="4547281"/>
                </a:lnTo>
                <a:lnTo>
                  <a:pt x="5048365" y="4547281"/>
                </a:lnTo>
                <a:close/>
                <a:moveTo>
                  <a:pt x="4782276" y="4517679"/>
                </a:moveTo>
                <a:lnTo>
                  <a:pt x="4811879" y="4517679"/>
                </a:lnTo>
                <a:lnTo>
                  <a:pt x="4811879" y="4547281"/>
                </a:lnTo>
                <a:lnTo>
                  <a:pt x="4782276" y="4547281"/>
                </a:lnTo>
                <a:close/>
                <a:moveTo>
                  <a:pt x="4516079" y="4517679"/>
                </a:moveTo>
                <a:lnTo>
                  <a:pt x="4545681" y="4517679"/>
                </a:lnTo>
                <a:lnTo>
                  <a:pt x="4545681" y="4547281"/>
                </a:lnTo>
                <a:lnTo>
                  <a:pt x="4516079" y="4547281"/>
                </a:lnTo>
                <a:close/>
                <a:moveTo>
                  <a:pt x="4249990" y="4517679"/>
                </a:moveTo>
                <a:lnTo>
                  <a:pt x="4279592" y="4517679"/>
                </a:lnTo>
                <a:lnTo>
                  <a:pt x="4279592" y="4547281"/>
                </a:lnTo>
                <a:lnTo>
                  <a:pt x="4249990" y="4547281"/>
                </a:lnTo>
                <a:close/>
                <a:moveTo>
                  <a:pt x="3983793" y="4517679"/>
                </a:moveTo>
                <a:lnTo>
                  <a:pt x="4013396" y="4517679"/>
                </a:lnTo>
                <a:lnTo>
                  <a:pt x="4013396" y="4547281"/>
                </a:lnTo>
                <a:lnTo>
                  <a:pt x="3983793" y="4547281"/>
                </a:lnTo>
                <a:close/>
                <a:moveTo>
                  <a:pt x="3717704" y="4517679"/>
                </a:moveTo>
                <a:lnTo>
                  <a:pt x="3747307" y="4517679"/>
                </a:lnTo>
                <a:lnTo>
                  <a:pt x="3747307" y="4547281"/>
                </a:lnTo>
                <a:lnTo>
                  <a:pt x="3717704" y="4547281"/>
                </a:lnTo>
                <a:close/>
                <a:moveTo>
                  <a:pt x="3451507" y="4517679"/>
                </a:moveTo>
                <a:lnTo>
                  <a:pt x="3481109" y="4517679"/>
                </a:lnTo>
                <a:lnTo>
                  <a:pt x="3481109" y="4547281"/>
                </a:lnTo>
                <a:lnTo>
                  <a:pt x="3451507" y="4547281"/>
                </a:lnTo>
                <a:close/>
                <a:moveTo>
                  <a:pt x="3185310" y="4517679"/>
                </a:moveTo>
                <a:lnTo>
                  <a:pt x="3214913" y="4517679"/>
                </a:lnTo>
                <a:lnTo>
                  <a:pt x="3214913" y="4547281"/>
                </a:lnTo>
                <a:lnTo>
                  <a:pt x="3185310" y="4547281"/>
                </a:lnTo>
                <a:close/>
                <a:moveTo>
                  <a:pt x="2919113" y="4517679"/>
                </a:moveTo>
                <a:lnTo>
                  <a:pt x="2948715" y="4517679"/>
                </a:lnTo>
                <a:lnTo>
                  <a:pt x="2948715" y="4547281"/>
                </a:lnTo>
                <a:lnTo>
                  <a:pt x="2919113" y="4547281"/>
                </a:lnTo>
                <a:close/>
                <a:moveTo>
                  <a:pt x="2653024" y="4517679"/>
                </a:moveTo>
                <a:lnTo>
                  <a:pt x="2682627" y="4517679"/>
                </a:lnTo>
                <a:lnTo>
                  <a:pt x="2682627" y="4547281"/>
                </a:lnTo>
                <a:lnTo>
                  <a:pt x="2653024" y="4547281"/>
                </a:lnTo>
                <a:close/>
                <a:moveTo>
                  <a:pt x="2386827" y="4517679"/>
                </a:moveTo>
                <a:lnTo>
                  <a:pt x="2416430" y="4517679"/>
                </a:lnTo>
                <a:lnTo>
                  <a:pt x="2416430" y="4547281"/>
                </a:lnTo>
                <a:lnTo>
                  <a:pt x="2386827" y="4547281"/>
                </a:lnTo>
                <a:close/>
                <a:moveTo>
                  <a:pt x="2120630" y="4517679"/>
                </a:moveTo>
                <a:lnTo>
                  <a:pt x="2150233" y="4517679"/>
                </a:lnTo>
                <a:lnTo>
                  <a:pt x="2150233" y="4547281"/>
                </a:lnTo>
                <a:lnTo>
                  <a:pt x="2120630" y="4547281"/>
                </a:lnTo>
                <a:close/>
                <a:moveTo>
                  <a:pt x="1854540" y="4517679"/>
                </a:moveTo>
                <a:lnTo>
                  <a:pt x="1884143" y="4517679"/>
                </a:lnTo>
                <a:lnTo>
                  <a:pt x="1884143" y="4547281"/>
                </a:lnTo>
                <a:lnTo>
                  <a:pt x="1854540" y="4547281"/>
                </a:lnTo>
                <a:close/>
                <a:moveTo>
                  <a:pt x="1588343" y="4517679"/>
                </a:moveTo>
                <a:lnTo>
                  <a:pt x="1617945" y="4517679"/>
                </a:lnTo>
                <a:lnTo>
                  <a:pt x="1617945" y="4547281"/>
                </a:lnTo>
                <a:lnTo>
                  <a:pt x="1588343" y="4547281"/>
                </a:lnTo>
                <a:close/>
                <a:moveTo>
                  <a:pt x="1322254" y="4517679"/>
                </a:moveTo>
                <a:lnTo>
                  <a:pt x="1351857" y="4517679"/>
                </a:lnTo>
                <a:lnTo>
                  <a:pt x="1351857" y="4547281"/>
                </a:lnTo>
                <a:lnTo>
                  <a:pt x="1322254" y="4547281"/>
                </a:lnTo>
                <a:close/>
                <a:moveTo>
                  <a:pt x="1056057" y="4517679"/>
                </a:moveTo>
                <a:lnTo>
                  <a:pt x="1085660" y="4517679"/>
                </a:lnTo>
                <a:lnTo>
                  <a:pt x="1085660" y="4547281"/>
                </a:lnTo>
                <a:lnTo>
                  <a:pt x="1056057" y="4547281"/>
                </a:lnTo>
                <a:close/>
                <a:moveTo>
                  <a:pt x="789968" y="4517679"/>
                </a:moveTo>
                <a:lnTo>
                  <a:pt x="819570" y="4517679"/>
                </a:lnTo>
                <a:lnTo>
                  <a:pt x="819570" y="4547281"/>
                </a:lnTo>
                <a:lnTo>
                  <a:pt x="789968" y="4547281"/>
                </a:lnTo>
                <a:close/>
                <a:moveTo>
                  <a:pt x="523771" y="4517679"/>
                </a:moveTo>
                <a:lnTo>
                  <a:pt x="553373" y="4517679"/>
                </a:lnTo>
                <a:lnTo>
                  <a:pt x="553373" y="4547281"/>
                </a:lnTo>
                <a:lnTo>
                  <a:pt x="523771" y="4547281"/>
                </a:lnTo>
                <a:close/>
                <a:moveTo>
                  <a:pt x="266197" y="4517679"/>
                </a:moveTo>
                <a:lnTo>
                  <a:pt x="295800" y="4517679"/>
                </a:lnTo>
                <a:lnTo>
                  <a:pt x="295800" y="4547281"/>
                </a:lnTo>
                <a:lnTo>
                  <a:pt x="266197" y="4547281"/>
                </a:lnTo>
                <a:close/>
                <a:moveTo>
                  <a:pt x="0" y="4517679"/>
                </a:moveTo>
                <a:lnTo>
                  <a:pt x="29602" y="4517679"/>
                </a:lnTo>
                <a:lnTo>
                  <a:pt x="29602" y="4547281"/>
                </a:lnTo>
                <a:lnTo>
                  <a:pt x="0" y="4547281"/>
                </a:lnTo>
                <a:close/>
                <a:moveTo>
                  <a:pt x="6113045" y="4252022"/>
                </a:moveTo>
                <a:lnTo>
                  <a:pt x="6142647" y="4252022"/>
                </a:lnTo>
                <a:lnTo>
                  <a:pt x="6142647" y="4281516"/>
                </a:lnTo>
                <a:lnTo>
                  <a:pt x="6113045" y="4281516"/>
                </a:lnTo>
                <a:close/>
                <a:moveTo>
                  <a:pt x="5846848" y="4252022"/>
                </a:moveTo>
                <a:lnTo>
                  <a:pt x="5876450" y="4252022"/>
                </a:lnTo>
                <a:lnTo>
                  <a:pt x="5876450" y="4281516"/>
                </a:lnTo>
                <a:lnTo>
                  <a:pt x="5846848" y="4281516"/>
                </a:lnTo>
                <a:close/>
                <a:moveTo>
                  <a:pt x="5580759" y="4252022"/>
                </a:moveTo>
                <a:lnTo>
                  <a:pt x="5610361" y="4252022"/>
                </a:lnTo>
                <a:lnTo>
                  <a:pt x="5610361" y="4281516"/>
                </a:lnTo>
                <a:lnTo>
                  <a:pt x="5580759" y="4281516"/>
                </a:lnTo>
                <a:close/>
                <a:moveTo>
                  <a:pt x="5314562" y="4252022"/>
                </a:moveTo>
                <a:lnTo>
                  <a:pt x="5344164" y="4252022"/>
                </a:lnTo>
                <a:lnTo>
                  <a:pt x="5344164" y="4281516"/>
                </a:lnTo>
                <a:lnTo>
                  <a:pt x="5314562" y="4281516"/>
                </a:lnTo>
                <a:close/>
                <a:moveTo>
                  <a:pt x="5048365" y="4252022"/>
                </a:moveTo>
                <a:lnTo>
                  <a:pt x="5078075" y="4252022"/>
                </a:lnTo>
                <a:lnTo>
                  <a:pt x="5078075" y="4281516"/>
                </a:lnTo>
                <a:lnTo>
                  <a:pt x="5048365" y="4281516"/>
                </a:lnTo>
                <a:close/>
                <a:moveTo>
                  <a:pt x="4782276" y="4252022"/>
                </a:moveTo>
                <a:lnTo>
                  <a:pt x="4811879" y="4252022"/>
                </a:lnTo>
                <a:lnTo>
                  <a:pt x="4811879" y="4281516"/>
                </a:lnTo>
                <a:lnTo>
                  <a:pt x="4782276" y="4281516"/>
                </a:lnTo>
                <a:close/>
                <a:moveTo>
                  <a:pt x="4516079" y="4252022"/>
                </a:moveTo>
                <a:lnTo>
                  <a:pt x="4545681" y="4252022"/>
                </a:lnTo>
                <a:lnTo>
                  <a:pt x="4545681" y="4281516"/>
                </a:lnTo>
                <a:lnTo>
                  <a:pt x="4516079" y="4281516"/>
                </a:lnTo>
                <a:close/>
                <a:moveTo>
                  <a:pt x="4249990" y="4252022"/>
                </a:moveTo>
                <a:lnTo>
                  <a:pt x="4279592" y="4252022"/>
                </a:lnTo>
                <a:lnTo>
                  <a:pt x="4279592" y="4281516"/>
                </a:lnTo>
                <a:lnTo>
                  <a:pt x="4249990" y="4281516"/>
                </a:lnTo>
                <a:close/>
                <a:moveTo>
                  <a:pt x="3983793" y="4252022"/>
                </a:moveTo>
                <a:lnTo>
                  <a:pt x="4013396" y="4252022"/>
                </a:lnTo>
                <a:lnTo>
                  <a:pt x="4013396" y="4281516"/>
                </a:lnTo>
                <a:lnTo>
                  <a:pt x="3983793" y="4281516"/>
                </a:lnTo>
                <a:close/>
                <a:moveTo>
                  <a:pt x="3717704" y="4252022"/>
                </a:moveTo>
                <a:lnTo>
                  <a:pt x="3747307" y="4252022"/>
                </a:lnTo>
                <a:lnTo>
                  <a:pt x="3747307" y="4281516"/>
                </a:lnTo>
                <a:lnTo>
                  <a:pt x="3717704" y="4281516"/>
                </a:lnTo>
                <a:close/>
                <a:moveTo>
                  <a:pt x="3451507" y="4252022"/>
                </a:moveTo>
                <a:lnTo>
                  <a:pt x="3481109" y="4252022"/>
                </a:lnTo>
                <a:lnTo>
                  <a:pt x="3481109" y="4281516"/>
                </a:lnTo>
                <a:lnTo>
                  <a:pt x="3451507" y="4281516"/>
                </a:lnTo>
                <a:close/>
                <a:moveTo>
                  <a:pt x="3185310" y="4252022"/>
                </a:moveTo>
                <a:lnTo>
                  <a:pt x="3214913" y="4252022"/>
                </a:lnTo>
                <a:lnTo>
                  <a:pt x="3214913" y="4281516"/>
                </a:lnTo>
                <a:lnTo>
                  <a:pt x="3185310" y="4281516"/>
                </a:lnTo>
                <a:close/>
                <a:moveTo>
                  <a:pt x="2919113" y="4252022"/>
                </a:moveTo>
                <a:lnTo>
                  <a:pt x="2948715" y="4252022"/>
                </a:lnTo>
                <a:lnTo>
                  <a:pt x="2948715" y="4281516"/>
                </a:lnTo>
                <a:lnTo>
                  <a:pt x="2919113" y="4281516"/>
                </a:lnTo>
                <a:close/>
                <a:moveTo>
                  <a:pt x="2653024" y="4252022"/>
                </a:moveTo>
                <a:lnTo>
                  <a:pt x="2682627" y="4252022"/>
                </a:lnTo>
                <a:lnTo>
                  <a:pt x="2682627" y="4281516"/>
                </a:lnTo>
                <a:lnTo>
                  <a:pt x="2653024" y="4281516"/>
                </a:lnTo>
                <a:close/>
                <a:moveTo>
                  <a:pt x="2386827" y="4252022"/>
                </a:moveTo>
                <a:lnTo>
                  <a:pt x="2416430" y="4252022"/>
                </a:lnTo>
                <a:lnTo>
                  <a:pt x="2416430" y="4281516"/>
                </a:lnTo>
                <a:lnTo>
                  <a:pt x="2386827" y="4281516"/>
                </a:lnTo>
                <a:close/>
                <a:moveTo>
                  <a:pt x="2120630" y="4252022"/>
                </a:moveTo>
                <a:lnTo>
                  <a:pt x="2150233" y="4252022"/>
                </a:lnTo>
                <a:lnTo>
                  <a:pt x="2150233" y="4281516"/>
                </a:lnTo>
                <a:lnTo>
                  <a:pt x="2120630" y="4281516"/>
                </a:lnTo>
                <a:close/>
                <a:moveTo>
                  <a:pt x="1854540" y="4252022"/>
                </a:moveTo>
                <a:lnTo>
                  <a:pt x="1884143" y="4252022"/>
                </a:lnTo>
                <a:lnTo>
                  <a:pt x="1884143" y="4281516"/>
                </a:lnTo>
                <a:lnTo>
                  <a:pt x="1854540" y="4281516"/>
                </a:lnTo>
                <a:close/>
                <a:moveTo>
                  <a:pt x="1588343" y="4252022"/>
                </a:moveTo>
                <a:lnTo>
                  <a:pt x="1617945" y="4252022"/>
                </a:lnTo>
                <a:lnTo>
                  <a:pt x="1617945" y="4281516"/>
                </a:lnTo>
                <a:lnTo>
                  <a:pt x="1588343" y="4281516"/>
                </a:lnTo>
                <a:close/>
                <a:moveTo>
                  <a:pt x="1322254" y="4252022"/>
                </a:moveTo>
                <a:lnTo>
                  <a:pt x="1351857" y="4252022"/>
                </a:lnTo>
                <a:lnTo>
                  <a:pt x="1351857" y="4281516"/>
                </a:lnTo>
                <a:lnTo>
                  <a:pt x="1322254" y="4281516"/>
                </a:lnTo>
                <a:close/>
                <a:moveTo>
                  <a:pt x="1056057" y="4252022"/>
                </a:moveTo>
                <a:lnTo>
                  <a:pt x="1085660" y="4252022"/>
                </a:lnTo>
                <a:lnTo>
                  <a:pt x="1085660" y="4281516"/>
                </a:lnTo>
                <a:lnTo>
                  <a:pt x="1056057" y="4281516"/>
                </a:lnTo>
                <a:close/>
                <a:moveTo>
                  <a:pt x="789968" y="4252022"/>
                </a:moveTo>
                <a:lnTo>
                  <a:pt x="819570" y="4252022"/>
                </a:lnTo>
                <a:lnTo>
                  <a:pt x="819570" y="4281516"/>
                </a:lnTo>
                <a:lnTo>
                  <a:pt x="789968" y="4281516"/>
                </a:lnTo>
                <a:close/>
                <a:moveTo>
                  <a:pt x="523771" y="4252022"/>
                </a:moveTo>
                <a:lnTo>
                  <a:pt x="553373" y="4252022"/>
                </a:lnTo>
                <a:lnTo>
                  <a:pt x="553373" y="4281516"/>
                </a:lnTo>
                <a:lnTo>
                  <a:pt x="523771" y="4281516"/>
                </a:lnTo>
                <a:close/>
                <a:moveTo>
                  <a:pt x="266197" y="4252022"/>
                </a:moveTo>
                <a:lnTo>
                  <a:pt x="295800" y="4252022"/>
                </a:lnTo>
                <a:lnTo>
                  <a:pt x="295800" y="4281516"/>
                </a:lnTo>
                <a:lnTo>
                  <a:pt x="266197" y="4281516"/>
                </a:lnTo>
                <a:close/>
                <a:moveTo>
                  <a:pt x="0" y="4252022"/>
                </a:moveTo>
                <a:lnTo>
                  <a:pt x="29602" y="4252022"/>
                </a:lnTo>
                <a:lnTo>
                  <a:pt x="29602" y="4281516"/>
                </a:lnTo>
                <a:lnTo>
                  <a:pt x="0" y="4281516"/>
                </a:lnTo>
                <a:close/>
                <a:moveTo>
                  <a:pt x="6113045" y="3986257"/>
                </a:moveTo>
                <a:lnTo>
                  <a:pt x="6142647" y="3986257"/>
                </a:lnTo>
                <a:lnTo>
                  <a:pt x="6142647" y="4015859"/>
                </a:lnTo>
                <a:lnTo>
                  <a:pt x="6113045" y="4015859"/>
                </a:lnTo>
                <a:close/>
                <a:moveTo>
                  <a:pt x="5846848" y="3986257"/>
                </a:moveTo>
                <a:lnTo>
                  <a:pt x="5876450" y="3986257"/>
                </a:lnTo>
                <a:lnTo>
                  <a:pt x="5876450" y="4015859"/>
                </a:lnTo>
                <a:lnTo>
                  <a:pt x="5846848" y="4015859"/>
                </a:lnTo>
                <a:close/>
                <a:moveTo>
                  <a:pt x="5580759" y="3986257"/>
                </a:moveTo>
                <a:lnTo>
                  <a:pt x="5610361" y="3986257"/>
                </a:lnTo>
                <a:lnTo>
                  <a:pt x="5610361" y="4015859"/>
                </a:lnTo>
                <a:lnTo>
                  <a:pt x="5580759" y="4015859"/>
                </a:lnTo>
                <a:close/>
                <a:moveTo>
                  <a:pt x="5314562" y="3986257"/>
                </a:moveTo>
                <a:lnTo>
                  <a:pt x="5344164" y="3986257"/>
                </a:lnTo>
                <a:lnTo>
                  <a:pt x="5344164" y="4015859"/>
                </a:lnTo>
                <a:lnTo>
                  <a:pt x="5314562" y="4015859"/>
                </a:lnTo>
                <a:close/>
                <a:moveTo>
                  <a:pt x="5048365" y="3986257"/>
                </a:moveTo>
                <a:lnTo>
                  <a:pt x="5078075" y="3986257"/>
                </a:lnTo>
                <a:lnTo>
                  <a:pt x="5078075" y="4015859"/>
                </a:lnTo>
                <a:lnTo>
                  <a:pt x="5048365" y="4015859"/>
                </a:lnTo>
                <a:close/>
                <a:moveTo>
                  <a:pt x="4782276" y="3986257"/>
                </a:moveTo>
                <a:lnTo>
                  <a:pt x="4811879" y="3986257"/>
                </a:lnTo>
                <a:lnTo>
                  <a:pt x="4811879" y="4015859"/>
                </a:lnTo>
                <a:lnTo>
                  <a:pt x="4782276" y="4015859"/>
                </a:lnTo>
                <a:close/>
                <a:moveTo>
                  <a:pt x="4516079" y="3986257"/>
                </a:moveTo>
                <a:lnTo>
                  <a:pt x="4545681" y="3986257"/>
                </a:lnTo>
                <a:lnTo>
                  <a:pt x="4545681" y="4015859"/>
                </a:lnTo>
                <a:lnTo>
                  <a:pt x="4516079" y="4015859"/>
                </a:lnTo>
                <a:close/>
                <a:moveTo>
                  <a:pt x="4249990" y="3986257"/>
                </a:moveTo>
                <a:lnTo>
                  <a:pt x="4279592" y="3986257"/>
                </a:lnTo>
                <a:lnTo>
                  <a:pt x="4279592" y="4015859"/>
                </a:lnTo>
                <a:lnTo>
                  <a:pt x="4249990" y="4015859"/>
                </a:lnTo>
                <a:close/>
                <a:moveTo>
                  <a:pt x="3983793" y="3986257"/>
                </a:moveTo>
                <a:lnTo>
                  <a:pt x="4013396" y="3986257"/>
                </a:lnTo>
                <a:lnTo>
                  <a:pt x="4013396" y="4015859"/>
                </a:lnTo>
                <a:lnTo>
                  <a:pt x="3983793" y="4015859"/>
                </a:lnTo>
                <a:close/>
                <a:moveTo>
                  <a:pt x="3717704" y="3986257"/>
                </a:moveTo>
                <a:lnTo>
                  <a:pt x="3747307" y="3986257"/>
                </a:lnTo>
                <a:lnTo>
                  <a:pt x="3747307" y="4015859"/>
                </a:lnTo>
                <a:lnTo>
                  <a:pt x="3717704" y="4015859"/>
                </a:lnTo>
                <a:close/>
                <a:moveTo>
                  <a:pt x="3451507" y="3986257"/>
                </a:moveTo>
                <a:lnTo>
                  <a:pt x="3481109" y="3986257"/>
                </a:lnTo>
                <a:lnTo>
                  <a:pt x="3481109" y="4015859"/>
                </a:lnTo>
                <a:lnTo>
                  <a:pt x="3451507" y="4015859"/>
                </a:lnTo>
                <a:close/>
                <a:moveTo>
                  <a:pt x="3185310" y="3986257"/>
                </a:moveTo>
                <a:lnTo>
                  <a:pt x="3214913" y="3986257"/>
                </a:lnTo>
                <a:lnTo>
                  <a:pt x="3214913" y="4015859"/>
                </a:lnTo>
                <a:lnTo>
                  <a:pt x="3185310" y="4015859"/>
                </a:lnTo>
                <a:close/>
                <a:moveTo>
                  <a:pt x="2919113" y="3986257"/>
                </a:moveTo>
                <a:lnTo>
                  <a:pt x="2948715" y="3986257"/>
                </a:lnTo>
                <a:lnTo>
                  <a:pt x="2948715" y="4015859"/>
                </a:lnTo>
                <a:lnTo>
                  <a:pt x="2919113" y="4015859"/>
                </a:lnTo>
                <a:close/>
                <a:moveTo>
                  <a:pt x="2653024" y="3986257"/>
                </a:moveTo>
                <a:lnTo>
                  <a:pt x="2682627" y="3986257"/>
                </a:lnTo>
                <a:lnTo>
                  <a:pt x="2682627" y="4015859"/>
                </a:lnTo>
                <a:lnTo>
                  <a:pt x="2653024" y="4015859"/>
                </a:lnTo>
                <a:close/>
                <a:moveTo>
                  <a:pt x="2386827" y="3986257"/>
                </a:moveTo>
                <a:lnTo>
                  <a:pt x="2416430" y="3986257"/>
                </a:lnTo>
                <a:lnTo>
                  <a:pt x="2416430" y="4015859"/>
                </a:lnTo>
                <a:lnTo>
                  <a:pt x="2386827" y="4015859"/>
                </a:lnTo>
                <a:close/>
                <a:moveTo>
                  <a:pt x="2120630" y="3986257"/>
                </a:moveTo>
                <a:lnTo>
                  <a:pt x="2150233" y="3986257"/>
                </a:lnTo>
                <a:lnTo>
                  <a:pt x="2150233" y="4015859"/>
                </a:lnTo>
                <a:lnTo>
                  <a:pt x="2120630" y="4015859"/>
                </a:lnTo>
                <a:close/>
                <a:moveTo>
                  <a:pt x="1854540" y="3986257"/>
                </a:moveTo>
                <a:lnTo>
                  <a:pt x="1884143" y="3986257"/>
                </a:lnTo>
                <a:lnTo>
                  <a:pt x="1884143" y="4015859"/>
                </a:lnTo>
                <a:lnTo>
                  <a:pt x="1854540" y="4015859"/>
                </a:lnTo>
                <a:close/>
                <a:moveTo>
                  <a:pt x="1588343" y="3986257"/>
                </a:moveTo>
                <a:lnTo>
                  <a:pt x="1617945" y="3986257"/>
                </a:lnTo>
                <a:lnTo>
                  <a:pt x="1617945" y="4015859"/>
                </a:lnTo>
                <a:lnTo>
                  <a:pt x="1588343" y="4015859"/>
                </a:lnTo>
                <a:close/>
                <a:moveTo>
                  <a:pt x="1322254" y="3986257"/>
                </a:moveTo>
                <a:lnTo>
                  <a:pt x="1351857" y="3986257"/>
                </a:lnTo>
                <a:lnTo>
                  <a:pt x="1351857" y="4015859"/>
                </a:lnTo>
                <a:lnTo>
                  <a:pt x="1322254" y="4015859"/>
                </a:lnTo>
                <a:close/>
                <a:moveTo>
                  <a:pt x="1056057" y="3986257"/>
                </a:moveTo>
                <a:lnTo>
                  <a:pt x="1085660" y="3986257"/>
                </a:lnTo>
                <a:lnTo>
                  <a:pt x="1085660" y="4015859"/>
                </a:lnTo>
                <a:lnTo>
                  <a:pt x="1056057" y="4015859"/>
                </a:lnTo>
                <a:close/>
                <a:moveTo>
                  <a:pt x="789968" y="3986257"/>
                </a:moveTo>
                <a:lnTo>
                  <a:pt x="819570" y="3986257"/>
                </a:lnTo>
                <a:lnTo>
                  <a:pt x="819570" y="4015859"/>
                </a:lnTo>
                <a:lnTo>
                  <a:pt x="789968" y="4015859"/>
                </a:lnTo>
                <a:close/>
                <a:moveTo>
                  <a:pt x="523771" y="3986257"/>
                </a:moveTo>
                <a:lnTo>
                  <a:pt x="553373" y="3986257"/>
                </a:lnTo>
                <a:lnTo>
                  <a:pt x="553373" y="4015859"/>
                </a:lnTo>
                <a:lnTo>
                  <a:pt x="523771" y="4015859"/>
                </a:lnTo>
                <a:close/>
                <a:moveTo>
                  <a:pt x="266197" y="3986257"/>
                </a:moveTo>
                <a:lnTo>
                  <a:pt x="295800" y="3986257"/>
                </a:lnTo>
                <a:lnTo>
                  <a:pt x="295800" y="4015859"/>
                </a:lnTo>
                <a:lnTo>
                  <a:pt x="266197" y="4015859"/>
                </a:lnTo>
                <a:close/>
                <a:moveTo>
                  <a:pt x="0" y="3986257"/>
                </a:moveTo>
                <a:lnTo>
                  <a:pt x="29602" y="3986257"/>
                </a:lnTo>
                <a:lnTo>
                  <a:pt x="29602" y="4015859"/>
                </a:lnTo>
                <a:lnTo>
                  <a:pt x="0" y="4015859"/>
                </a:lnTo>
                <a:close/>
                <a:moveTo>
                  <a:pt x="6113045" y="3720492"/>
                </a:moveTo>
                <a:lnTo>
                  <a:pt x="6142647" y="3720492"/>
                </a:lnTo>
                <a:lnTo>
                  <a:pt x="6142647" y="3750094"/>
                </a:lnTo>
                <a:lnTo>
                  <a:pt x="6113045" y="3750094"/>
                </a:lnTo>
                <a:close/>
                <a:moveTo>
                  <a:pt x="5846848" y="3720492"/>
                </a:moveTo>
                <a:lnTo>
                  <a:pt x="5876450" y="3720492"/>
                </a:lnTo>
                <a:lnTo>
                  <a:pt x="5876450" y="3750094"/>
                </a:lnTo>
                <a:lnTo>
                  <a:pt x="5846848" y="3750094"/>
                </a:lnTo>
                <a:close/>
                <a:moveTo>
                  <a:pt x="5580759" y="3720492"/>
                </a:moveTo>
                <a:lnTo>
                  <a:pt x="5610361" y="3720492"/>
                </a:lnTo>
                <a:lnTo>
                  <a:pt x="5610361" y="3750094"/>
                </a:lnTo>
                <a:lnTo>
                  <a:pt x="5580759" y="3750094"/>
                </a:lnTo>
                <a:close/>
                <a:moveTo>
                  <a:pt x="5314562" y="3720492"/>
                </a:moveTo>
                <a:lnTo>
                  <a:pt x="5344164" y="3720492"/>
                </a:lnTo>
                <a:lnTo>
                  <a:pt x="5344164" y="3750094"/>
                </a:lnTo>
                <a:lnTo>
                  <a:pt x="5314562" y="3750094"/>
                </a:lnTo>
                <a:close/>
                <a:moveTo>
                  <a:pt x="5048365" y="3720492"/>
                </a:moveTo>
                <a:lnTo>
                  <a:pt x="5078075" y="3720492"/>
                </a:lnTo>
                <a:lnTo>
                  <a:pt x="5078075" y="3750094"/>
                </a:lnTo>
                <a:lnTo>
                  <a:pt x="5048365" y="3750094"/>
                </a:lnTo>
                <a:close/>
                <a:moveTo>
                  <a:pt x="4782276" y="3720492"/>
                </a:moveTo>
                <a:lnTo>
                  <a:pt x="4811879" y="3720492"/>
                </a:lnTo>
                <a:lnTo>
                  <a:pt x="4811879" y="3750094"/>
                </a:lnTo>
                <a:lnTo>
                  <a:pt x="4782276" y="3750094"/>
                </a:lnTo>
                <a:close/>
                <a:moveTo>
                  <a:pt x="4516079" y="3720492"/>
                </a:moveTo>
                <a:lnTo>
                  <a:pt x="4545681" y="3720492"/>
                </a:lnTo>
                <a:lnTo>
                  <a:pt x="4545681" y="3750094"/>
                </a:lnTo>
                <a:lnTo>
                  <a:pt x="4516079" y="3750094"/>
                </a:lnTo>
                <a:close/>
                <a:moveTo>
                  <a:pt x="4249990" y="3720492"/>
                </a:moveTo>
                <a:lnTo>
                  <a:pt x="4279592" y="3720492"/>
                </a:lnTo>
                <a:lnTo>
                  <a:pt x="4279592" y="3750094"/>
                </a:lnTo>
                <a:lnTo>
                  <a:pt x="4249990" y="3750094"/>
                </a:lnTo>
                <a:close/>
                <a:moveTo>
                  <a:pt x="3983793" y="3720492"/>
                </a:moveTo>
                <a:lnTo>
                  <a:pt x="4013396" y="3720492"/>
                </a:lnTo>
                <a:lnTo>
                  <a:pt x="4013396" y="3750094"/>
                </a:lnTo>
                <a:lnTo>
                  <a:pt x="3983793" y="3750094"/>
                </a:lnTo>
                <a:close/>
                <a:moveTo>
                  <a:pt x="3717704" y="3720492"/>
                </a:moveTo>
                <a:lnTo>
                  <a:pt x="3747307" y="3720492"/>
                </a:lnTo>
                <a:lnTo>
                  <a:pt x="3747307" y="3750094"/>
                </a:lnTo>
                <a:lnTo>
                  <a:pt x="3717704" y="3750094"/>
                </a:lnTo>
                <a:close/>
                <a:moveTo>
                  <a:pt x="3451507" y="3720492"/>
                </a:moveTo>
                <a:lnTo>
                  <a:pt x="3481109" y="3720492"/>
                </a:lnTo>
                <a:lnTo>
                  <a:pt x="3481109" y="3750094"/>
                </a:lnTo>
                <a:lnTo>
                  <a:pt x="3451507" y="3750094"/>
                </a:lnTo>
                <a:close/>
                <a:moveTo>
                  <a:pt x="3185310" y="3720492"/>
                </a:moveTo>
                <a:lnTo>
                  <a:pt x="3214913" y="3720492"/>
                </a:lnTo>
                <a:lnTo>
                  <a:pt x="3214913" y="3750094"/>
                </a:lnTo>
                <a:lnTo>
                  <a:pt x="3185310" y="3750094"/>
                </a:lnTo>
                <a:close/>
                <a:moveTo>
                  <a:pt x="2919113" y="3720492"/>
                </a:moveTo>
                <a:lnTo>
                  <a:pt x="2948715" y="3720492"/>
                </a:lnTo>
                <a:lnTo>
                  <a:pt x="2948715" y="3750094"/>
                </a:lnTo>
                <a:lnTo>
                  <a:pt x="2919113" y="3750094"/>
                </a:lnTo>
                <a:close/>
                <a:moveTo>
                  <a:pt x="2653024" y="3720492"/>
                </a:moveTo>
                <a:lnTo>
                  <a:pt x="2682627" y="3720492"/>
                </a:lnTo>
                <a:lnTo>
                  <a:pt x="2682627" y="3750094"/>
                </a:lnTo>
                <a:lnTo>
                  <a:pt x="2653024" y="3750094"/>
                </a:lnTo>
                <a:close/>
                <a:moveTo>
                  <a:pt x="2386827" y="3720492"/>
                </a:moveTo>
                <a:lnTo>
                  <a:pt x="2416430" y="3720492"/>
                </a:lnTo>
                <a:lnTo>
                  <a:pt x="2416430" y="3750094"/>
                </a:lnTo>
                <a:lnTo>
                  <a:pt x="2386827" y="3750094"/>
                </a:lnTo>
                <a:close/>
                <a:moveTo>
                  <a:pt x="2120630" y="3720492"/>
                </a:moveTo>
                <a:lnTo>
                  <a:pt x="2150233" y="3720492"/>
                </a:lnTo>
                <a:lnTo>
                  <a:pt x="2150233" y="3750094"/>
                </a:lnTo>
                <a:lnTo>
                  <a:pt x="2120630" y="3750094"/>
                </a:lnTo>
                <a:close/>
                <a:moveTo>
                  <a:pt x="1854540" y="3720492"/>
                </a:moveTo>
                <a:lnTo>
                  <a:pt x="1884143" y="3720492"/>
                </a:lnTo>
                <a:lnTo>
                  <a:pt x="1884143" y="3750094"/>
                </a:lnTo>
                <a:lnTo>
                  <a:pt x="1854540" y="3750094"/>
                </a:lnTo>
                <a:close/>
                <a:moveTo>
                  <a:pt x="1588343" y="3720492"/>
                </a:moveTo>
                <a:lnTo>
                  <a:pt x="1617945" y="3720492"/>
                </a:lnTo>
                <a:lnTo>
                  <a:pt x="1617945" y="3750094"/>
                </a:lnTo>
                <a:lnTo>
                  <a:pt x="1588343" y="3750094"/>
                </a:lnTo>
                <a:close/>
                <a:moveTo>
                  <a:pt x="1322254" y="3720492"/>
                </a:moveTo>
                <a:lnTo>
                  <a:pt x="1351857" y="3720492"/>
                </a:lnTo>
                <a:lnTo>
                  <a:pt x="1351857" y="3750094"/>
                </a:lnTo>
                <a:lnTo>
                  <a:pt x="1322254" y="3750094"/>
                </a:lnTo>
                <a:close/>
                <a:moveTo>
                  <a:pt x="1056057" y="3720492"/>
                </a:moveTo>
                <a:lnTo>
                  <a:pt x="1085660" y="3720492"/>
                </a:lnTo>
                <a:lnTo>
                  <a:pt x="1085660" y="3750094"/>
                </a:lnTo>
                <a:lnTo>
                  <a:pt x="1056057" y="3750094"/>
                </a:lnTo>
                <a:close/>
                <a:moveTo>
                  <a:pt x="789968" y="3720492"/>
                </a:moveTo>
                <a:lnTo>
                  <a:pt x="819570" y="3720492"/>
                </a:lnTo>
                <a:lnTo>
                  <a:pt x="819570" y="3750094"/>
                </a:lnTo>
                <a:lnTo>
                  <a:pt x="789968" y="3750094"/>
                </a:lnTo>
                <a:close/>
                <a:moveTo>
                  <a:pt x="523771" y="3720492"/>
                </a:moveTo>
                <a:lnTo>
                  <a:pt x="553373" y="3720492"/>
                </a:lnTo>
                <a:lnTo>
                  <a:pt x="553373" y="3750094"/>
                </a:lnTo>
                <a:lnTo>
                  <a:pt x="523771" y="3750094"/>
                </a:lnTo>
                <a:close/>
                <a:moveTo>
                  <a:pt x="266197" y="3720492"/>
                </a:moveTo>
                <a:lnTo>
                  <a:pt x="295800" y="3720492"/>
                </a:lnTo>
                <a:lnTo>
                  <a:pt x="295800" y="3750094"/>
                </a:lnTo>
                <a:lnTo>
                  <a:pt x="266197" y="3750094"/>
                </a:lnTo>
                <a:close/>
                <a:moveTo>
                  <a:pt x="0" y="3720492"/>
                </a:moveTo>
                <a:lnTo>
                  <a:pt x="29602" y="3720492"/>
                </a:lnTo>
                <a:lnTo>
                  <a:pt x="29602" y="3750094"/>
                </a:lnTo>
                <a:lnTo>
                  <a:pt x="0" y="3750094"/>
                </a:lnTo>
                <a:close/>
                <a:moveTo>
                  <a:pt x="6113045" y="3454727"/>
                </a:moveTo>
                <a:lnTo>
                  <a:pt x="6142647" y="3454727"/>
                </a:lnTo>
                <a:lnTo>
                  <a:pt x="6142647" y="3484330"/>
                </a:lnTo>
                <a:lnTo>
                  <a:pt x="6113045" y="3484330"/>
                </a:lnTo>
                <a:close/>
                <a:moveTo>
                  <a:pt x="5846848" y="3454727"/>
                </a:moveTo>
                <a:lnTo>
                  <a:pt x="5876450" y="3454727"/>
                </a:lnTo>
                <a:lnTo>
                  <a:pt x="5876450" y="3484330"/>
                </a:lnTo>
                <a:lnTo>
                  <a:pt x="5846848" y="3484330"/>
                </a:lnTo>
                <a:close/>
                <a:moveTo>
                  <a:pt x="5580759" y="3454727"/>
                </a:moveTo>
                <a:lnTo>
                  <a:pt x="5610361" y="3454727"/>
                </a:lnTo>
                <a:lnTo>
                  <a:pt x="5610361" y="3484330"/>
                </a:lnTo>
                <a:lnTo>
                  <a:pt x="5580759" y="3484330"/>
                </a:lnTo>
                <a:close/>
                <a:moveTo>
                  <a:pt x="5314562" y="3454727"/>
                </a:moveTo>
                <a:lnTo>
                  <a:pt x="5344164" y="3454727"/>
                </a:lnTo>
                <a:lnTo>
                  <a:pt x="5344164" y="3484330"/>
                </a:lnTo>
                <a:lnTo>
                  <a:pt x="5314562" y="3484330"/>
                </a:lnTo>
                <a:close/>
                <a:moveTo>
                  <a:pt x="5048365" y="3454727"/>
                </a:moveTo>
                <a:lnTo>
                  <a:pt x="5078075" y="3454727"/>
                </a:lnTo>
                <a:lnTo>
                  <a:pt x="5078075" y="3484330"/>
                </a:lnTo>
                <a:lnTo>
                  <a:pt x="5048365" y="3484330"/>
                </a:lnTo>
                <a:close/>
                <a:moveTo>
                  <a:pt x="4782276" y="3454727"/>
                </a:moveTo>
                <a:lnTo>
                  <a:pt x="4811879" y="3454727"/>
                </a:lnTo>
                <a:lnTo>
                  <a:pt x="4811879" y="3484330"/>
                </a:lnTo>
                <a:lnTo>
                  <a:pt x="4782276" y="3484330"/>
                </a:lnTo>
                <a:close/>
                <a:moveTo>
                  <a:pt x="4516079" y="3454727"/>
                </a:moveTo>
                <a:lnTo>
                  <a:pt x="4545681" y="3454727"/>
                </a:lnTo>
                <a:lnTo>
                  <a:pt x="4545681" y="3484330"/>
                </a:lnTo>
                <a:lnTo>
                  <a:pt x="4516079" y="3484330"/>
                </a:lnTo>
                <a:close/>
                <a:moveTo>
                  <a:pt x="4249990" y="3454727"/>
                </a:moveTo>
                <a:lnTo>
                  <a:pt x="4279592" y="3454727"/>
                </a:lnTo>
                <a:lnTo>
                  <a:pt x="4279592" y="3484330"/>
                </a:lnTo>
                <a:lnTo>
                  <a:pt x="4249990" y="3484330"/>
                </a:lnTo>
                <a:close/>
                <a:moveTo>
                  <a:pt x="3983793" y="3454727"/>
                </a:moveTo>
                <a:lnTo>
                  <a:pt x="4013396" y="3454727"/>
                </a:lnTo>
                <a:lnTo>
                  <a:pt x="4013396" y="3484330"/>
                </a:lnTo>
                <a:lnTo>
                  <a:pt x="3983793" y="3484330"/>
                </a:lnTo>
                <a:close/>
                <a:moveTo>
                  <a:pt x="3717704" y="3454727"/>
                </a:moveTo>
                <a:lnTo>
                  <a:pt x="3747307" y="3454727"/>
                </a:lnTo>
                <a:lnTo>
                  <a:pt x="3747307" y="3484330"/>
                </a:lnTo>
                <a:lnTo>
                  <a:pt x="3717704" y="3484330"/>
                </a:lnTo>
                <a:close/>
                <a:moveTo>
                  <a:pt x="3451507" y="3454727"/>
                </a:moveTo>
                <a:lnTo>
                  <a:pt x="3481109" y="3454727"/>
                </a:lnTo>
                <a:lnTo>
                  <a:pt x="3481109" y="3484330"/>
                </a:lnTo>
                <a:lnTo>
                  <a:pt x="3451507" y="3484330"/>
                </a:lnTo>
                <a:close/>
                <a:moveTo>
                  <a:pt x="3185310" y="3454727"/>
                </a:moveTo>
                <a:lnTo>
                  <a:pt x="3214913" y="3454727"/>
                </a:lnTo>
                <a:lnTo>
                  <a:pt x="3214913" y="3484330"/>
                </a:lnTo>
                <a:lnTo>
                  <a:pt x="3185310" y="3484330"/>
                </a:lnTo>
                <a:close/>
                <a:moveTo>
                  <a:pt x="2919113" y="3454727"/>
                </a:moveTo>
                <a:lnTo>
                  <a:pt x="2948715" y="3454727"/>
                </a:lnTo>
                <a:lnTo>
                  <a:pt x="2948715" y="3484330"/>
                </a:lnTo>
                <a:lnTo>
                  <a:pt x="2919113" y="3484330"/>
                </a:lnTo>
                <a:close/>
                <a:moveTo>
                  <a:pt x="2653024" y="3454727"/>
                </a:moveTo>
                <a:lnTo>
                  <a:pt x="2682627" y="3454727"/>
                </a:lnTo>
                <a:lnTo>
                  <a:pt x="2682627" y="3484330"/>
                </a:lnTo>
                <a:lnTo>
                  <a:pt x="2653024" y="3484330"/>
                </a:lnTo>
                <a:close/>
                <a:moveTo>
                  <a:pt x="2386827" y="3454727"/>
                </a:moveTo>
                <a:lnTo>
                  <a:pt x="2416430" y="3454727"/>
                </a:lnTo>
                <a:lnTo>
                  <a:pt x="2416430" y="3484330"/>
                </a:lnTo>
                <a:lnTo>
                  <a:pt x="2386827" y="3484330"/>
                </a:lnTo>
                <a:close/>
                <a:moveTo>
                  <a:pt x="2120630" y="3454727"/>
                </a:moveTo>
                <a:lnTo>
                  <a:pt x="2150233" y="3454727"/>
                </a:lnTo>
                <a:lnTo>
                  <a:pt x="2150233" y="3484330"/>
                </a:lnTo>
                <a:lnTo>
                  <a:pt x="2120630" y="3484330"/>
                </a:lnTo>
                <a:close/>
                <a:moveTo>
                  <a:pt x="1854540" y="3454727"/>
                </a:moveTo>
                <a:lnTo>
                  <a:pt x="1884143" y="3454727"/>
                </a:lnTo>
                <a:lnTo>
                  <a:pt x="1884143" y="3484330"/>
                </a:lnTo>
                <a:lnTo>
                  <a:pt x="1854540" y="3484330"/>
                </a:lnTo>
                <a:close/>
                <a:moveTo>
                  <a:pt x="1588343" y="3454727"/>
                </a:moveTo>
                <a:lnTo>
                  <a:pt x="1617945" y="3454727"/>
                </a:lnTo>
                <a:lnTo>
                  <a:pt x="1617945" y="3484330"/>
                </a:lnTo>
                <a:lnTo>
                  <a:pt x="1588343" y="3484330"/>
                </a:lnTo>
                <a:close/>
                <a:moveTo>
                  <a:pt x="1322254" y="3454727"/>
                </a:moveTo>
                <a:lnTo>
                  <a:pt x="1351857" y="3454727"/>
                </a:lnTo>
                <a:lnTo>
                  <a:pt x="1351857" y="3484330"/>
                </a:lnTo>
                <a:lnTo>
                  <a:pt x="1322254" y="3484330"/>
                </a:lnTo>
                <a:close/>
                <a:moveTo>
                  <a:pt x="1056057" y="3454727"/>
                </a:moveTo>
                <a:lnTo>
                  <a:pt x="1085660" y="3454727"/>
                </a:lnTo>
                <a:lnTo>
                  <a:pt x="1085660" y="3484330"/>
                </a:lnTo>
                <a:lnTo>
                  <a:pt x="1056057" y="3484330"/>
                </a:lnTo>
                <a:close/>
                <a:moveTo>
                  <a:pt x="789968" y="3454727"/>
                </a:moveTo>
                <a:lnTo>
                  <a:pt x="819570" y="3454727"/>
                </a:lnTo>
                <a:lnTo>
                  <a:pt x="819570" y="3484330"/>
                </a:lnTo>
                <a:lnTo>
                  <a:pt x="789968" y="3484330"/>
                </a:lnTo>
                <a:close/>
                <a:moveTo>
                  <a:pt x="523771" y="3454727"/>
                </a:moveTo>
                <a:lnTo>
                  <a:pt x="553373" y="3454727"/>
                </a:lnTo>
                <a:lnTo>
                  <a:pt x="553373" y="3484330"/>
                </a:lnTo>
                <a:lnTo>
                  <a:pt x="523771" y="3484330"/>
                </a:lnTo>
                <a:close/>
                <a:moveTo>
                  <a:pt x="266197" y="3454727"/>
                </a:moveTo>
                <a:lnTo>
                  <a:pt x="295800" y="3454727"/>
                </a:lnTo>
                <a:lnTo>
                  <a:pt x="295800" y="3484330"/>
                </a:lnTo>
                <a:lnTo>
                  <a:pt x="266197" y="3484330"/>
                </a:lnTo>
                <a:close/>
                <a:moveTo>
                  <a:pt x="0" y="3454727"/>
                </a:moveTo>
                <a:lnTo>
                  <a:pt x="29602" y="3454727"/>
                </a:lnTo>
                <a:lnTo>
                  <a:pt x="29602" y="3484330"/>
                </a:lnTo>
                <a:lnTo>
                  <a:pt x="0" y="3484330"/>
                </a:lnTo>
                <a:close/>
                <a:moveTo>
                  <a:pt x="6113045" y="3189089"/>
                </a:moveTo>
                <a:lnTo>
                  <a:pt x="6142647" y="3189089"/>
                </a:lnTo>
                <a:lnTo>
                  <a:pt x="6142647" y="3218566"/>
                </a:lnTo>
                <a:lnTo>
                  <a:pt x="6113045" y="3218566"/>
                </a:lnTo>
                <a:close/>
                <a:moveTo>
                  <a:pt x="5846848" y="3189089"/>
                </a:moveTo>
                <a:lnTo>
                  <a:pt x="5876450" y="3189089"/>
                </a:lnTo>
                <a:lnTo>
                  <a:pt x="5876450" y="3218566"/>
                </a:lnTo>
                <a:lnTo>
                  <a:pt x="5846848" y="3218566"/>
                </a:lnTo>
                <a:close/>
                <a:moveTo>
                  <a:pt x="266197" y="3189089"/>
                </a:moveTo>
                <a:lnTo>
                  <a:pt x="295800" y="3189089"/>
                </a:lnTo>
                <a:lnTo>
                  <a:pt x="295800" y="3218566"/>
                </a:lnTo>
                <a:lnTo>
                  <a:pt x="266197" y="3218566"/>
                </a:lnTo>
                <a:close/>
                <a:moveTo>
                  <a:pt x="0" y="3189089"/>
                </a:moveTo>
                <a:lnTo>
                  <a:pt x="29602" y="3189089"/>
                </a:lnTo>
                <a:lnTo>
                  <a:pt x="29602" y="3218566"/>
                </a:lnTo>
                <a:lnTo>
                  <a:pt x="0" y="3218566"/>
                </a:lnTo>
                <a:close/>
                <a:moveTo>
                  <a:pt x="5580759" y="3189087"/>
                </a:moveTo>
                <a:lnTo>
                  <a:pt x="5610361" y="3189087"/>
                </a:lnTo>
                <a:lnTo>
                  <a:pt x="5610361" y="3218566"/>
                </a:lnTo>
                <a:lnTo>
                  <a:pt x="5580759" y="3218566"/>
                </a:lnTo>
                <a:close/>
                <a:moveTo>
                  <a:pt x="5314562" y="3189087"/>
                </a:moveTo>
                <a:lnTo>
                  <a:pt x="5344164" y="3189087"/>
                </a:lnTo>
                <a:lnTo>
                  <a:pt x="5344164" y="3218566"/>
                </a:lnTo>
                <a:lnTo>
                  <a:pt x="5314562" y="3218566"/>
                </a:lnTo>
                <a:close/>
                <a:moveTo>
                  <a:pt x="5048365" y="3189086"/>
                </a:moveTo>
                <a:lnTo>
                  <a:pt x="5078075" y="3189086"/>
                </a:lnTo>
                <a:lnTo>
                  <a:pt x="5078075" y="3218566"/>
                </a:lnTo>
                <a:lnTo>
                  <a:pt x="5048365" y="3218566"/>
                </a:lnTo>
                <a:close/>
                <a:moveTo>
                  <a:pt x="4782276" y="3189085"/>
                </a:moveTo>
                <a:lnTo>
                  <a:pt x="4811879" y="3189085"/>
                </a:lnTo>
                <a:lnTo>
                  <a:pt x="4811879" y="3218566"/>
                </a:lnTo>
                <a:lnTo>
                  <a:pt x="4782276" y="3218566"/>
                </a:lnTo>
                <a:close/>
                <a:moveTo>
                  <a:pt x="4516079" y="3189084"/>
                </a:moveTo>
                <a:lnTo>
                  <a:pt x="4545681" y="3189084"/>
                </a:lnTo>
                <a:lnTo>
                  <a:pt x="4545681" y="3218566"/>
                </a:lnTo>
                <a:lnTo>
                  <a:pt x="4516079" y="3218566"/>
                </a:lnTo>
                <a:close/>
                <a:moveTo>
                  <a:pt x="4249990" y="3189083"/>
                </a:moveTo>
                <a:lnTo>
                  <a:pt x="4279592" y="3189083"/>
                </a:lnTo>
                <a:lnTo>
                  <a:pt x="4279592" y="3218566"/>
                </a:lnTo>
                <a:lnTo>
                  <a:pt x="4249990" y="3218566"/>
                </a:lnTo>
                <a:close/>
                <a:moveTo>
                  <a:pt x="3983793" y="3189082"/>
                </a:moveTo>
                <a:lnTo>
                  <a:pt x="4013396" y="3189082"/>
                </a:lnTo>
                <a:lnTo>
                  <a:pt x="4013396" y="3218566"/>
                </a:lnTo>
                <a:lnTo>
                  <a:pt x="3983793" y="3218566"/>
                </a:lnTo>
                <a:close/>
                <a:moveTo>
                  <a:pt x="3717704" y="3189081"/>
                </a:moveTo>
                <a:lnTo>
                  <a:pt x="3747307" y="3189081"/>
                </a:lnTo>
                <a:lnTo>
                  <a:pt x="3747307" y="3218566"/>
                </a:lnTo>
                <a:lnTo>
                  <a:pt x="3717704" y="3218566"/>
                </a:lnTo>
                <a:close/>
                <a:moveTo>
                  <a:pt x="3451507" y="3189081"/>
                </a:moveTo>
                <a:lnTo>
                  <a:pt x="3481109" y="3189081"/>
                </a:lnTo>
                <a:lnTo>
                  <a:pt x="3481109" y="3218566"/>
                </a:lnTo>
                <a:lnTo>
                  <a:pt x="3451507" y="3218566"/>
                </a:lnTo>
                <a:close/>
                <a:moveTo>
                  <a:pt x="3185310" y="3189080"/>
                </a:moveTo>
                <a:lnTo>
                  <a:pt x="3214913" y="3189080"/>
                </a:lnTo>
                <a:lnTo>
                  <a:pt x="3214913" y="3218566"/>
                </a:lnTo>
                <a:lnTo>
                  <a:pt x="3185310" y="3218566"/>
                </a:lnTo>
                <a:close/>
                <a:moveTo>
                  <a:pt x="2919113" y="3189079"/>
                </a:moveTo>
                <a:lnTo>
                  <a:pt x="2948715" y="3189079"/>
                </a:lnTo>
                <a:lnTo>
                  <a:pt x="2948715" y="3218566"/>
                </a:lnTo>
                <a:lnTo>
                  <a:pt x="2919113" y="3218566"/>
                </a:lnTo>
                <a:close/>
                <a:moveTo>
                  <a:pt x="2653024" y="3189078"/>
                </a:moveTo>
                <a:lnTo>
                  <a:pt x="2682627" y="3189078"/>
                </a:lnTo>
                <a:lnTo>
                  <a:pt x="2682627" y="3218566"/>
                </a:lnTo>
                <a:lnTo>
                  <a:pt x="2653024" y="3218566"/>
                </a:lnTo>
                <a:close/>
                <a:moveTo>
                  <a:pt x="2386827" y="3189077"/>
                </a:moveTo>
                <a:lnTo>
                  <a:pt x="2416430" y="3189077"/>
                </a:lnTo>
                <a:lnTo>
                  <a:pt x="2416430" y="3218566"/>
                </a:lnTo>
                <a:lnTo>
                  <a:pt x="2386827" y="3218566"/>
                </a:lnTo>
                <a:close/>
                <a:moveTo>
                  <a:pt x="2120630" y="3189076"/>
                </a:moveTo>
                <a:lnTo>
                  <a:pt x="2150233" y="3189076"/>
                </a:lnTo>
                <a:lnTo>
                  <a:pt x="2150233" y="3218566"/>
                </a:lnTo>
                <a:lnTo>
                  <a:pt x="2120630" y="3218566"/>
                </a:lnTo>
                <a:close/>
                <a:moveTo>
                  <a:pt x="1854540" y="3189076"/>
                </a:moveTo>
                <a:lnTo>
                  <a:pt x="1884143" y="3189076"/>
                </a:lnTo>
                <a:lnTo>
                  <a:pt x="1884143" y="3218566"/>
                </a:lnTo>
                <a:lnTo>
                  <a:pt x="1854540" y="3218566"/>
                </a:lnTo>
                <a:close/>
                <a:moveTo>
                  <a:pt x="1588343" y="3189075"/>
                </a:moveTo>
                <a:lnTo>
                  <a:pt x="1617945" y="3189075"/>
                </a:lnTo>
                <a:lnTo>
                  <a:pt x="1617945" y="3218566"/>
                </a:lnTo>
                <a:lnTo>
                  <a:pt x="1588343" y="3218566"/>
                </a:lnTo>
                <a:close/>
                <a:moveTo>
                  <a:pt x="1322254" y="3189074"/>
                </a:moveTo>
                <a:lnTo>
                  <a:pt x="1351857" y="3189074"/>
                </a:lnTo>
                <a:lnTo>
                  <a:pt x="1351857" y="3218566"/>
                </a:lnTo>
                <a:lnTo>
                  <a:pt x="1322254" y="3218566"/>
                </a:lnTo>
                <a:close/>
                <a:moveTo>
                  <a:pt x="1056057" y="3189073"/>
                </a:moveTo>
                <a:lnTo>
                  <a:pt x="1085660" y="3189073"/>
                </a:lnTo>
                <a:lnTo>
                  <a:pt x="1085660" y="3218566"/>
                </a:lnTo>
                <a:lnTo>
                  <a:pt x="1056057" y="3218566"/>
                </a:lnTo>
                <a:close/>
                <a:moveTo>
                  <a:pt x="789968" y="3189072"/>
                </a:moveTo>
                <a:lnTo>
                  <a:pt x="819570" y="3189072"/>
                </a:lnTo>
                <a:lnTo>
                  <a:pt x="819570" y="3218566"/>
                </a:lnTo>
                <a:lnTo>
                  <a:pt x="789968" y="3218566"/>
                </a:lnTo>
                <a:close/>
                <a:moveTo>
                  <a:pt x="523771" y="3189071"/>
                </a:moveTo>
                <a:lnTo>
                  <a:pt x="553373" y="3189071"/>
                </a:lnTo>
                <a:lnTo>
                  <a:pt x="553373" y="3218566"/>
                </a:lnTo>
                <a:lnTo>
                  <a:pt x="523771" y="3218566"/>
                </a:lnTo>
                <a:close/>
                <a:moveTo>
                  <a:pt x="6113045" y="2923329"/>
                </a:moveTo>
                <a:lnTo>
                  <a:pt x="6142647" y="2923329"/>
                </a:lnTo>
                <a:lnTo>
                  <a:pt x="6142647" y="2952824"/>
                </a:lnTo>
                <a:lnTo>
                  <a:pt x="6113045" y="2952824"/>
                </a:lnTo>
                <a:close/>
                <a:moveTo>
                  <a:pt x="266197" y="2923329"/>
                </a:moveTo>
                <a:lnTo>
                  <a:pt x="295800" y="2923329"/>
                </a:lnTo>
                <a:lnTo>
                  <a:pt x="295800" y="2952824"/>
                </a:lnTo>
                <a:lnTo>
                  <a:pt x="266197" y="2952824"/>
                </a:lnTo>
                <a:close/>
                <a:moveTo>
                  <a:pt x="5846848" y="2923328"/>
                </a:moveTo>
                <a:lnTo>
                  <a:pt x="5876450" y="2923328"/>
                </a:lnTo>
                <a:lnTo>
                  <a:pt x="5876450" y="2952823"/>
                </a:lnTo>
                <a:lnTo>
                  <a:pt x="5846848" y="2952823"/>
                </a:lnTo>
                <a:close/>
                <a:moveTo>
                  <a:pt x="0" y="2923328"/>
                </a:moveTo>
                <a:lnTo>
                  <a:pt x="29602" y="2923328"/>
                </a:lnTo>
                <a:lnTo>
                  <a:pt x="29602" y="2952823"/>
                </a:lnTo>
                <a:lnTo>
                  <a:pt x="0" y="2952823"/>
                </a:lnTo>
                <a:close/>
                <a:moveTo>
                  <a:pt x="5580759" y="2923327"/>
                </a:moveTo>
                <a:lnTo>
                  <a:pt x="5610361" y="2923327"/>
                </a:lnTo>
                <a:lnTo>
                  <a:pt x="5610361" y="2952822"/>
                </a:lnTo>
                <a:lnTo>
                  <a:pt x="5580759" y="2952822"/>
                </a:lnTo>
                <a:close/>
                <a:moveTo>
                  <a:pt x="5314562" y="2923326"/>
                </a:moveTo>
                <a:lnTo>
                  <a:pt x="5344164" y="2923326"/>
                </a:lnTo>
                <a:lnTo>
                  <a:pt x="5344164" y="2952821"/>
                </a:lnTo>
                <a:lnTo>
                  <a:pt x="5314562" y="2952821"/>
                </a:lnTo>
                <a:close/>
                <a:moveTo>
                  <a:pt x="5048365" y="2923325"/>
                </a:moveTo>
                <a:lnTo>
                  <a:pt x="5078075" y="2923325"/>
                </a:lnTo>
                <a:lnTo>
                  <a:pt x="5078075" y="2952820"/>
                </a:lnTo>
                <a:lnTo>
                  <a:pt x="5048365" y="2952820"/>
                </a:lnTo>
                <a:close/>
                <a:moveTo>
                  <a:pt x="4782276" y="2923323"/>
                </a:moveTo>
                <a:lnTo>
                  <a:pt x="4811879" y="2923323"/>
                </a:lnTo>
                <a:lnTo>
                  <a:pt x="4811879" y="2952819"/>
                </a:lnTo>
                <a:lnTo>
                  <a:pt x="4782276" y="2952819"/>
                </a:lnTo>
                <a:close/>
                <a:moveTo>
                  <a:pt x="4516079" y="2923322"/>
                </a:moveTo>
                <a:lnTo>
                  <a:pt x="4545681" y="2923322"/>
                </a:lnTo>
                <a:lnTo>
                  <a:pt x="4545681" y="2952818"/>
                </a:lnTo>
                <a:lnTo>
                  <a:pt x="4516079" y="2952818"/>
                </a:lnTo>
                <a:close/>
                <a:moveTo>
                  <a:pt x="4249990" y="2923321"/>
                </a:moveTo>
                <a:lnTo>
                  <a:pt x="4279592" y="2923321"/>
                </a:lnTo>
                <a:lnTo>
                  <a:pt x="4279592" y="2952817"/>
                </a:lnTo>
                <a:lnTo>
                  <a:pt x="4249990" y="2952817"/>
                </a:lnTo>
                <a:close/>
                <a:moveTo>
                  <a:pt x="3983793" y="2923320"/>
                </a:moveTo>
                <a:lnTo>
                  <a:pt x="4013396" y="2923320"/>
                </a:lnTo>
                <a:lnTo>
                  <a:pt x="4013396" y="2952815"/>
                </a:lnTo>
                <a:lnTo>
                  <a:pt x="3983793" y="2952815"/>
                </a:lnTo>
                <a:close/>
                <a:moveTo>
                  <a:pt x="3717704" y="2923319"/>
                </a:moveTo>
                <a:lnTo>
                  <a:pt x="3747307" y="2923319"/>
                </a:lnTo>
                <a:lnTo>
                  <a:pt x="3747307" y="2952814"/>
                </a:lnTo>
                <a:lnTo>
                  <a:pt x="3717704" y="2952814"/>
                </a:lnTo>
                <a:close/>
                <a:moveTo>
                  <a:pt x="3451507" y="2923318"/>
                </a:moveTo>
                <a:lnTo>
                  <a:pt x="3481109" y="2923318"/>
                </a:lnTo>
                <a:lnTo>
                  <a:pt x="3481109" y="2952813"/>
                </a:lnTo>
                <a:lnTo>
                  <a:pt x="3451507" y="2952813"/>
                </a:lnTo>
                <a:close/>
                <a:moveTo>
                  <a:pt x="3185310" y="2923317"/>
                </a:moveTo>
                <a:lnTo>
                  <a:pt x="3214913" y="2923317"/>
                </a:lnTo>
                <a:lnTo>
                  <a:pt x="3214913" y="2952812"/>
                </a:lnTo>
                <a:lnTo>
                  <a:pt x="3185310" y="2952812"/>
                </a:lnTo>
                <a:close/>
                <a:moveTo>
                  <a:pt x="2919113" y="2923316"/>
                </a:moveTo>
                <a:lnTo>
                  <a:pt x="2948715" y="2923316"/>
                </a:lnTo>
                <a:lnTo>
                  <a:pt x="2948715" y="2952811"/>
                </a:lnTo>
                <a:lnTo>
                  <a:pt x="2919113" y="2952811"/>
                </a:lnTo>
                <a:close/>
                <a:moveTo>
                  <a:pt x="2653024" y="2923315"/>
                </a:moveTo>
                <a:lnTo>
                  <a:pt x="2682627" y="2923315"/>
                </a:lnTo>
                <a:lnTo>
                  <a:pt x="2682627" y="2952810"/>
                </a:lnTo>
                <a:lnTo>
                  <a:pt x="2653024" y="2952810"/>
                </a:lnTo>
                <a:close/>
                <a:moveTo>
                  <a:pt x="2386827" y="2923314"/>
                </a:moveTo>
                <a:lnTo>
                  <a:pt x="2416430" y="2923314"/>
                </a:lnTo>
                <a:lnTo>
                  <a:pt x="2416430" y="2952809"/>
                </a:lnTo>
                <a:lnTo>
                  <a:pt x="2386827" y="2952809"/>
                </a:lnTo>
                <a:close/>
                <a:moveTo>
                  <a:pt x="2120630" y="2923313"/>
                </a:moveTo>
                <a:lnTo>
                  <a:pt x="2150233" y="2923313"/>
                </a:lnTo>
                <a:lnTo>
                  <a:pt x="2150233" y="2952808"/>
                </a:lnTo>
                <a:lnTo>
                  <a:pt x="2120630" y="2952808"/>
                </a:lnTo>
                <a:close/>
                <a:moveTo>
                  <a:pt x="1854540" y="2923312"/>
                </a:moveTo>
                <a:lnTo>
                  <a:pt x="1884143" y="2923312"/>
                </a:lnTo>
                <a:lnTo>
                  <a:pt x="1884143" y="2952807"/>
                </a:lnTo>
                <a:lnTo>
                  <a:pt x="1854540" y="2952807"/>
                </a:lnTo>
                <a:close/>
                <a:moveTo>
                  <a:pt x="1588343" y="2923311"/>
                </a:moveTo>
                <a:lnTo>
                  <a:pt x="1617945" y="2923311"/>
                </a:lnTo>
                <a:lnTo>
                  <a:pt x="1617945" y="2952806"/>
                </a:lnTo>
                <a:lnTo>
                  <a:pt x="1588343" y="2952806"/>
                </a:lnTo>
                <a:close/>
                <a:moveTo>
                  <a:pt x="1322254" y="2923310"/>
                </a:moveTo>
                <a:lnTo>
                  <a:pt x="1351857" y="2923310"/>
                </a:lnTo>
                <a:lnTo>
                  <a:pt x="1351857" y="2952805"/>
                </a:lnTo>
                <a:lnTo>
                  <a:pt x="1322254" y="2952805"/>
                </a:lnTo>
                <a:close/>
                <a:moveTo>
                  <a:pt x="1056057" y="2923309"/>
                </a:moveTo>
                <a:lnTo>
                  <a:pt x="1085660" y="2923309"/>
                </a:lnTo>
                <a:lnTo>
                  <a:pt x="1085660" y="2952804"/>
                </a:lnTo>
                <a:lnTo>
                  <a:pt x="1056057" y="2952804"/>
                </a:lnTo>
                <a:close/>
                <a:moveTo>
                  <a:pt x="789968" y="2923308"/>
                </a:moveTo>
                <a:lnTo>
                  <a:pt x="819570" y="2923308"/>
                </a:lnTo>
                <a:lnTo>
                  <a:pt x="819570" y="2952803"/>
                </a:lnTo>
                <a:lnTo>
                  <a:pt x="789968" y="2952803"/>
                </a:lnTo>
                <a:close/>
                <a:moveTo>
                  <a:pt x="523771" y="2923307"/>
                </a:moveTo>
                <a:lnTo>
                  <a:pt x="553373" y="2923307"/>
                </a:lnTo>
                <a:lnTo>
                  <a:pt x="553373" y="2952802"/>
                </a:lnTo>
                <a:lnTo>
                  <a:pt x="523771" y="2952802"/>
                </a:lnTo>
                <a:close/>
                <a:moveTo>
                  <a:pt x="6113045" y="2657500"/>
                </a:moveTo>
                <a:lnTo>
                  <a:pt x="6142647" y="2657500"/>
                </a:lnTo>
                <a:lnTo>
                  <a:pt x="6142647" y="2687101"/>
                </a:lnTo>
                <a:lnTo>
                  <a:pt x="6113045" y="2687101"/>
                </a:lnTo>
                <a:close/>
                <a:moveTo>
                  <a:pt x="266197" y="2657500"/>
                </a:moveTo>
                <a:lnTo>
                  <a:pt x="295800" y="2657500"/>
                </a:lnTo>
                <a:lnTo>
                  <a:pt x="295800" y="2687101"/>
                </a:lnTo>
                <a:lnTo>
                  <a:pt x="266197" y="2687101"/>
                </a:lnTo>
                <a:close/>
                <a:moveTo>
                  <a:pt x="5846848" y="2657497"/>
                </a:moveTo>
                <a:lnTo>
                  <a:pt x="5876450" y="2657497"/>
                </a:lnTo>
                <a:lnTo>
                  <a:pt x="5876450" y="2687099"/>
                </a:lnTo>
                <a:lnTo>
                  <a:pt x="5846848" y="2687099"/>
                </a:lnTo>
                <a:close/>
                <a:moveTo>
                  <a:pt x="0" y="2657497"/>
                </a:moveTo>
                <a:lnTo>
                  <a:pt x="29602" y="2657497"/>
                </a:lnTo>
                <a:lnTo>
                  <a:pt x="29602" y="2687099"/>
                </a:lnTo>
                <a:lnTo>
                  <a:pt x="0" y="2687099"/>
                </a:lnTo>
                <a:close/>
                <a:moveTo>
                  <a:pt x="5580759" y="2657494"/>
                </a:moveTo>
                <a:lnTo>
                  <a:pt x="5610361" y="2657494"/>
                </a:lnTo>
                <a:lnTo>
                  <a:pt x="5610361" y="2687096"/>
                </a:lnTo>
                <a:lnTo>
                  <a:pt x="5580759" y="2687096"/>
                </a:lnTo>
                <a:close/>
                <a:moveTo>
                  <a:pt x="5314562" y="2657491"/>
                </a:moveTo>
                <a:lnTo>
                  <a:pt x="5344164" y="2657491"/>
                </a:lnTo>
                <a:lnTo>
                  <a:pt x="5344164" y="2687093"/>
                </a:lnTo>
                <a:lnTo>
                  <a:pt x="5314562" y="2687093"/>
                </a:lnTo>
                <a:close/>
                <a:moveTo>
                  <a:pt x="5048365" y="2657488"/>
                </a:moveTo>
                <a:lnTo>
                  <a:pt x="5078075" y="2657488"/>
                </a:lnTo>
                <a:lnTo>
                  <a:pt x="5078075" y="2687090"/>
                </a:lnTo>
                <a:lnTo>
                  <a:pt x="5048365" y="2687090"/>
                </a:lnTo>
                <a:close/>
                <a:moveTo>
                  <a:pt x="4782276" y="2657485"/>
                </a:moveTo>
                <a:lnTo>
                  <a:pt x="4811879" y="2657485"/>
                </a:lnTo>
                <a:lnTo>
                  <a:pt x="4811879" y="2687087"/>
                </a:lnTo>
                <a:lnTo>
                  <a:pt x="4782276" y="2687087"/>
                </a:lnTo>
                <a:close/>
                <a:moveTo>
                  <a:pt x="4516079" y="2657482"/>
                </a:moveTo>
                <a:lnTo>
                  <a:pt x="4545681" y="2657482"/>
                </a:lnTo>
                <a:lnTo>
                  <a:pt x="4545681" y="2687083"/>
                </a:lnTo>
                <a:lnTo>
                  <a:pt x="4516079" y="2687083"/>
                </a:lnTo>
                <a:close/>
                <a:moveTo>
                  <a:pt x="4249990" y="2657478"/>
                </a:moveTo>
                <a:lnTo>
                  <a:pt x="4279592" y="2657478"/>
                </a:lnTo>
                <a:lnTo>
                  <a:pt x="4279592" y="2687080"/>
                </a:lnTo>
                <a:lnTo>
                  <a:pt x="4249990" y="2687080"/>
                </a:lnTo>
                <a:close/>
                <a:moveTo>
                  <a:pt x="3983793" y="2657475"/>
                </a:moveTo>
                <a:lnTo>
                  <a:pt x="4013396" y="2657475"/>
                </a:lnTo>
                <a:lnTo>
                  <a:pt x="4013396" y="2687077"/>
                </a:lnTo>
                <a:lnTo>
                  <a:pt x="3983793" y="2687077"/>
                </a:lnTo>
                <a:close/>
                <a:moveTo>
                  <a:pt x="3717704" y="2657472"/>
                </a:moveTo>
                <a:lnTo>
                  <a:pt x="3747307" y="2657472"/>
                </a:lnTo>
                <a:lnTo>
                  <a:pt x="3747307" y="2687074"/>
                </a:lnTo>
                <a:lnTo>
                  <a:pt x="3717704" y="2687074"/>
                </a:lnTo>
                <a:close/>
                <a:moveTo>
                  <a:pt x="3451507" y="2657469"/>
                </a:moveTo>
                <a:lnTo>
                  <a:pt x="3481109" y="2657469"/>
                </a:lnTo>
                <a:lnTo>
                  <a:pt x="3481109" y="2687071"/>
                </a:lnTo>
                <a:lnTo>
                  <a:pt x="3451507" y="2687071"/>
                </a:lnTo>
                <a:close/>
                <a:moveTo>
                  <a:pt x="3185310" y="2657466"/>
                </a:moveTo>
                <a:lnTo>
                  <a:pt x="3214913" y="2657466"/>
                </a:lnTo>
                <a:lnTo>
                  <a:pt x="3214913" y="2687068"/>
                </a:lnTo>
                <a:lnTo>
                  <a:pt x="3185310" y="2687068"/>
                </a:lnTo>
                <a:close/>
                <a:moveTo>
                  <a:pt x="2919113" y="2657462"/>
                </a:moveTo>
                <a:lnTo>
                  <a:pt x="2948715" y="2657462"/>
                </a:lnTo>
                <a:lnTo>
                  <a:pt x="2948715" y="2687064"/>
                </a:lnTo>
                <a:lnTo>
                  <a:pt x="2919113" y="2687064"/>
                </a:lnTo>
                <a:close/>
                <a:moveTo>
                  <a:pt x="2653024" y="2657459"/>
                </a:moveTo>
                <a:lnTo>
                  <a:pt x="2682627" y="2657459"/>
                </a:lnTo>
                <a:lnTo>
                  <a:pt x="2682627" y="2687061"/>
                </a:lnTo>
                <a:lnTo>
                  <a:pt x="2653024" y="2687061"/>
                </a:lnTo>
                <a:close/>
                <a:moveTo>
                  <a:pt x="2386827" y="2657456"/>
                </a:moveTo>
                <a:lnTo>
                  <a:pt x="2416430" y="2657456"/>
                </a:lnTo>
                <a:lnTo>
                  <a:pt x="2416430" y="2687058"/>
                </a:lnTo>
                <a:lnTo>
                  <a:pt x="2386827" y="2687058"/>
                </a:lnTo>
                <a:close/>
                <a:moveTo>
                  <a:pt x="2120630" y="2657453"/>
                </a:moveTo>
                <a:lnTo>
                  <a:pt x="2150233" y="2657453"/>
                </a:lnTo>
                <a:lnTo>
                  <a:pt x="2150233" y="2687055"/>
                </a:lnTo>
                <a:lnTo>
                  <a:pt x="2120630" y="2687055"/>
                </a:lnTo>
                <a:close/>
                <a:moveTo>
                  <a:pt x="1854540" y="2657450"/>
                </a:moveTo>
                <a:lnTo>
                  <a:pt x="1884143" y="2657450"/>
                </a:lnTo>
                <a:lnTo>
                  <a:pt x="1884143" y="2687052"/>
                </a:lnTo>
                <a:lnTo>
                  <a:pt x="1854540" y="2687052"/>
                </a:lnTo>
                <a:close/>
                <a:moveTo>
                  <a:pt x="1588343" y="2657447"/>
                </a:moveTo>
                <a:lnTo>
                  <a:pt x="1617945" y="2657447"/>
                </a:lnTo>
                <a:lnTo>
                  <a:pt x="1617945" y="2687049"/>
                </a:lnTo>
                <a:lnTo>
                  <a:pt x="1588343" y="2687049"/>
                </a:lnTo>
                <a:close/>
                <a:moveTo>
                  <a:pt x="1322254" y="2657443"/>
                </a:moveTo>
                <a:lnTo>
                  <a:pt x="1351857" y="2657443"/>
                </a:lnTo>
                <a:lnTo>
                  <a:pt x="1351857" y="2687045"/>
                </a:lnTo>
                <a:lnTo>
                  <a:pt x="1322254" y="2687045"/>
                </a:lnTo>
                <a:close/>
                <a:moveTo>
                  <a:pt x="1056057" y="2657440"/>
                </a:moveTo>
                <a:lnTo>
                  <a:pt x="1085660" y="2657440"/>
                </a:lnTo>
                <a:lnTo>
                  <a:pt x="1085660" y="2687042"/>
                </a:lnTo>
                <a:lnTo>
                  <a:pt x="1056057" y="2687042"/>
                </a:lnTo>
                <a:close/>
                <a:moveTo>
                  <a:pt x="789968" y="2657437"/>
                </a:moveTo>
                <a:lnTo>
                  <a:pt x="819570" y="2657437"/>
                </a:lnTo>
                <a:lnTo>
                  <a:pt x="819570" y="2687039"/>
                </a:lnTo>
                <a:lnTo>
                  <a:pt x="789968" y="2687039"/>
                </a:lnTo>
                <a:close/>
                <a:moveTo>
                  <a:pt x="523771" y="2657434"/>
                </a:moveTo>
                <a:lnTo>
                  <a:pt x="553373" y="2657434"/>
                </a:lnTo>
                <a:lnTo>
                  <a:pt x="553373" y="2687036"/>
                </a:lnTo>
                <a:lnTo>
                  <a:pt x="523771" y="2687036"/>
                </a:lnTo>
                <a:close/>
                <a:moveTo>
                  <a:pt x="6113045" y="2391735"/>
                </a:moveTo>
                <a:lnTo>
                  <a:pt x="6142647" y="2391735"/>
                </a:lnTo>
                <a:lnTo>
                  <a:pt x="6142647" y="2421368"/>
                </a:lnTo>
                <a:lnTo>
                  <a:pt x="6113045" y="2421368"/>
                </a:lnTo>
                <a:close/>
                <a:moveTo>
                  <a:pt x="266197" y="2391735"/>
                </a:moveTo>
                <a:lnTo>
                  <a:pt x="295800" y="2391735"/>
                </a:lnTo>
                <a:lnTo>
                  <a:pt x="295800" y="2421368"/>
                </a:lnTo>
                <a:lnTo>
                  <a:pt x="266197" y="2421368"/>
                </a:lnTo>
                <a:close/>
                <a:moveTo>
                  <a:pt x="5846848" y="2391732"/>
                </a:moveTo>
                <a:lnTo>
                  <a:pt x="5876450" y="2391732"/>
                </a:lnTo>
                <a:lnTo>
                  <a:pt x="5876450" y="2421368"/>
                </a:lnTo>
                <a:lnTo>
                  <a:pt x="5846848" y="2421368"/>
                </a:lnTo>
                <a:close/>
                <a:moveTo>
                  <a:pt x="0" y="2391732"/>
                </a:moveTo>
                <a:lnTo>
                  <a:pt x="29602" y="2391732"/>
                </a:lnTo>
                <a:lnTo>
                  <a:pt x="29602" y="2421368"/>
                </a:lnTo>
                <a:lnTo>
                  <a:pt x="0" y="2421368"/>
                </a:lnTo>
                <a:close/>
                <a:moveTo>
                  <a:pt x="5580759" y="2391729"/>
                </a:moveTo>
                <a:lnTo>
                  <a:pt x="5610361" y="2391729"/>
                </a:lnTo>
                <a:lnTo>
                  <a:pt x="5610361" y="2421364"/>
                </a:lnTo>
                <a:lnTo>
                  <a:pt x="5580759" y="2421364"/>
                </a:lnTo>
                <a:close/>
                <a:moveTo>
                  <a:pt x="5314562" y="2391726"/>
                </a:moveTo>
                <a:lnTo>
                  <a:pt x="5344164" y="2391726"/>
                </a:lnTo>
                <a:lnTo>
                  <a:pt x="5344164" y="2421359"/>
                </a:lnTo>
                <a:lnTo>
                  <a:pt x="5314562" y="2421359"/>
                </a:lnTo>
                <a:close/>
                <a:moveTo>
                  <a:pt x="5048365" y="2391725"/>
                </a:moveTo>
                <a:lnTo>
                  <a:pt x="5078075" y="2391725"/>
                </a:lnTo>
                <a:lnTo>
                  <a:pt x="5078075" y="2421354"/>
                </a:lnTo>
                <a:lnTo>
                  <a:pt x="5048365" y="2421354"/>
                </a:lnTo>
                <a:close/>
                <a:moveTo>
                  <a:pt x="4782276" y="2391720"/>
                </a:moveTo>
                <a:lnTo>
                  <a:pt x="4811879" y="2391720"/>
                </a:lnTo>
                <a:lnTo>
                  <a:pt x="4811879" y="2421349"/>
                </a:lnTo>
                <a:lnTo>
                  <a:pt x="4782276" y="2421349"/>
                </a:lnTo>
                <a:close/>
                <a:moveTo>
                  <a:pt x="4516079" y="2391716"/>
                </a:moveTo>
                <a:lnTo>
                  <a:pt x="4545681" y="2391716"/>
                </a:lnTo>
                <a:lnTo>
                  <a:pt x="4545681" y="2421345"/>
                </a:lnTo>
                <a:lnTo>
                  <a:pt x="4516079" y="2421345"/>
                </a:lnTo>
                <a:close/>
                <a:moveTo>
                  <a:pt x="4249990" y="2391713"/>
                </a:moveTo>
                <a:lnTo>
                  <a:pt x="4279592" y="2391713"/>
                </a:lnTo>
                <a:lnTo>
                  <a:pt x="4279592" y="2421340"/>
                </a:lnTo>
                <a:lnTo>
                  <a:pt x="4249990" y="2421340"/>
                </a:lnTo>
                <a:close/>
                <a:moveTo>
                  <a:pt x="3983793" y="2391710"/>
                </a:moveTo>
                <a:lnTo>
                  <a:pt x="4013396" y="2391710"/>
                </a:lnTo>
                <a:lnTo>
                  <a:pt x="4013396" y="2421336"/>
                </a:lnTo>
                <a:lnTo>
                  <a:pt x="3983793" y="2421336"/>
                </a:lnTo>
                <a:close/>
                <a:moveTo>
                  <a:pt x="3717704" y="2391707"/>
                </a:moveTo>
                <a:lnTo>
                  <a:pt x="3747307" y="2391707"/>
                </a:lnTo>
                <a:lnTo>
                  <a:pt x="3747307" y="2421331"/>
                </a:lnTo>
                <a:lnTo>
                  <a:pt x="3717704" y="2421331"/>
                </a:lnTo>
                <a:close/>
                <a:moveTo>
                  <a:pt x="3451507" y="2391706"/>
                </a:moveTo>
                <a:lnTo>
                  <a:pt x="3481109" y="2391706"/>
                </a:lnTo>
                <a:lnTo>
                  <a:pt x="3481109" y="2421326"/>
                </a:lnTo>
                <a:lnTo>
                  <a:pt x="3451507" y="2421326"/>
                </a:lnTo>
                <a:close/>
                <a:moveTo>
                  <a:pt x="3185310" y="2391701"/>
                </a:moveTo>
                <a:lnTo>
                  <a:pt x="3214913" y="2391701"/>
                </a:lnTo>
                <a:lnTo>
                  <a:pt x="3214913" y="2421321"/>
                </a:lnTo>
                <a:lnTo>
                  <a:pt x="3185310" y="2421321"/>
                </a:lnTo>
                <a:close/>
                <a:moveTo>
                  <a:pt x="2919113" y="2391697"/>
                </a:moveTo>
                <a:lnTo>
                  <a:pt x="2948715" y="2391697"/>
                </a:lnTo>
                <a:lnTo>
                  <a:pt x="2948715" y="2421317"/>
                </a:lnTo>
                <a:lnTo>
                  <a:pt x="2919113" y="2421317"/>
                </a:lnTo>
                <a:close/>
                <a:moveTo>
                  <a:pt x="2653024" y="2391694"/>
                </a:moveTo>
                <a:lnTo>
                  <a:pt x="2682627" y="2391694"/>
                </a:lnTo>
                <a:lnTo>
                  <a:pt x="2682627" y="2421312"/>
                </a:lnTo>
                <a:lnTo>
                  <a:pt x="2653024" y="2421312"/>
                </a:lnTo>
                <a:close/>
                <a:moveTo>
                  <a:pt x="2386827" y="2391691"/>
                </a:moveTo>
                <a:lnTo>
                  <a:pt x="2416430" y="2391691"/>
                </a:lnTo>
                <a:lnTo>
                  <a:pt x="2416430" y="2421307"/>
                </a:lnTo>
                <a:lnTo>
                  <a:pt x="2386827" y="2421307"/>
                </a:lnTo>
                <a:close/>
                <a:moveTo>
                  <a:pt x="2120630" y="2391688"/>
                </a:moveTo>
                <a:lnTo>
                  <a:pt x="2150233" y="2391688"/>
                </a:lnTo>
                <a:lnTo>
                  <a:pt x="2150233" y="2421302"/>
                </a:lnTo>
                <a:lnTo>
                  <a:pt x="2120630" y="2421302"/>
                </a:lnTo>
                <a:close/>
                <a:moveTo>
                  <a:pt x="1854540" y="2391687"/>
                </a:moveTo>
                <a:lnTo>
                  <a:pt x="1884143" y="2391687"/>
                </a:lnTo>
                <a:lnTo>
                  <a:pt x="1884143" y="2421298"/>
                </a:lnTo>
                <a:lnTo>
                  <a:pt x="1854540" y="2421298"/>
                </a:lnTo>
                <a:close/>
                <a:moveTo>
                  <a:pt x="1588343" y="2391682"/>
                </a:moveTo>
                <a:lnTo>
                  <a:pt x="1617945" y="2391682"/>
                </a:lnTo>
                <a:lnTo>
                  <a:pt x="1617945" y="2421293"/>
                </a:lnTo>
                <a:lnTo>
                  <a:pt x="1588343" y="2421293"/>
                </a:lnTo>
                <a:close/>
                <a:moveTo>
                  <a:pt x="1322254" y="2391678"/>
                </a:moveTo>
                <a:lnTo>
                  <a:pt x="1351857" y="2391678"/>
                </a:lnTo>
                <a:lnTo>
                  <a:pt x="1351857" y="2421288"/>
                </a:lnTo>
                <a:lnTo>
                  <a:pt x="1322254" y="2421288"/>
                </a:lnTo>
                <a:close/>
                <a:moveTo>
                  <a:pt x="1056057" y="2391675"/>
                </a:moveTo>
                <a:lnTo>
                  <a:pt x="1085660" y="2391675"/>
                </a:lnTo>
                <a:lnTo>
                  <a:pt x="1085660" y="2421283"/>
                </a:lnTo>
                <a:lnTo>
                  <a:pt x="1056057" y="2421283"/>
                </a:lnTo>
                <a:close/>
                <a:moveTo>
                  <a:pt x="789968" y="2391672"/>
                </a:moveTo>
                <a:lnTo>
                  <a:pt x="819570" y="2391672"/>
                </a:lnTo>
                <a:lnTo>
                  <a:pt x="819570" y="2421278"/>
                </a:lnTo>
                <a:lnTo>
                  <a:pt x="789968" y="2421278"/>
                </a:lnTo>
                <a:close/>
                <a:moveTo>
                  <a:pt x="523771" y="2391669"/>
                </a:moveTo>
                <a:lnTo>
                  <a:pt x="553373" y="2391669"/>
                </a:lnTo>
                <a:lnTo>
                  <a:pt x="553373" y="2421272"/>
                </a:lnTo>
                <a:lnTo>
                  <a:pt x="523771" y="2421272"/>
                </a:lnTo>
                <a:close/>
                <a:moveTo>
                  <a:pt x="6113045" y="2126064"/>
                </a:moveTo>
                <a:lnTo>
                  <a:pt x="6142647" y="2126064"/>
                </a:lnTo>
                <a:lnTo>
                  <a:pt x="6142647" y="2155577"/>
                </a:lnTo>
                <a:lnTo>
                  <a:pt x="6113045" y="2155577"/>
                </a:lnTo>
                <a:close/>
                <a:moveTo>
                  <a:pt x="266197" y="2126064"/>
                </a:moveTo>
                <a:lnTo>
                  <a:pt x="295800" y="2126064"/>
                </a:lnTo>
                <a:lnTo>
                  <a:pt x="295800" y="2155577"/>
                </a:lnTo>
                <a:lnTo>
                  <a:pt x="266197" y="2155577"/>
                </a:lnTo>
                <a:close/>
                <a:moveTo>
                  <a:pt x="5846848" y="2126062"/>
                </a:moveTo>
                <a:lnTo>
                  <a:pt x="5876450" y="2126062"/>
                </a:lnTo>
                <a:lnTo>
                  <a:pt x="5876450" y="2155575"/>
                </a:lnTo>
                <a:lnTo>
                  <a:pt x="5846848" y="2155575"/>
                </a:lnTo>
                <a:close/>
                <a:moveTo>
                  <a:pt x="0" y="2126062"/>
                </a:moveTo>
                <a:lnTo>
                  <a:pt x="29602" y="2126062"/>
                </a:lnTo>
                <a:lnTo>
                  <a:pt x="29602" y="2155575"/>
                </a:lnTo>
                <a:lnTo>
                  <a:pt x="0" y="2155575"/>
                </a:lnTo>
                <a:close/>
                <a:moveTo>
                  <a:pt x="5580759" y="2126061"/>
                </a:moveTo>
                <a:lnTo>
                  <a:pt x="5610361" y="2126061"/>
                </a:lnTo>
                <a:lnTo>
                  <a:pt x="5610361" y="2155572"/>
                </a:lnTo>
                <a:lnTo>
                  <a:pt x="5580759" y="2155572"/>
                </a:lnTo>
                <a:close/>
                <a:moveTo>
                  <a:pt x="5314562" y="2126058"/>
                </a:moveTo>
                <a:lnTo>
                  <a:pt x="5344164" y="2126058"/>
                </a:lnTo>
                <a:lnTo>
                  <a:pt x="5344164" y="2155569"/>
                </a:lnTo>
                <a:lnTo>
                  <a:pt x="5314562" y="2155569"/>
                </a:lnTo>
                <a:close/>
                <a:moveTo>
                  <a:pt x="5048365" y="2126055"/>
                </a:moveTo>
                <a:lnTo>
                  <a:pt x="5078075" y="2126055"/>
                </a:lnTo>
                <a:lnTo>
                  <a:pt x="5078075" y="2155565"/>
                </a:lnTo>
                <a:lnTo>
                  <a:pt x="5048365" y="2155565"/>
                </a:lnTo>
                <a:close/>
                <a:moveTo>
                  <a:pt x="4782276" y="2126052"/>
                </a:moveTo>
                <a:lnTo>
                  <a:pt x="4811879" y="2126052"/>
                </a:lnTo>
                <a:lnTo>
                  <a:pt x="4811879" y="2155561"/>
                </a:lnTo>
                <a:lnTo>
                  <a:pt x="4782276" y="2155561"/>
                </a:lnTo>
                <a:close/>
                <a:moveTo>
                  <a:pt x="4516079" y="2126049"/>
                </a:moveTo>
                <a:lnTo>
                  <a:pt x="4545681" y="2126049"/>
                </a:lnTo>
                <a:lnTo>
                  <a:pt x="4545681" y="2155558"/>
                </a:lnTo>
                <a:lnTo>
                  <a:pt x="4516079" y="2155558"/>
                </a:lnTo>
                <a:close/>
                <a:moveTo>
                  <a:pt x="4249990" y="2126047"/>
                </a:moveTo>
                <a:lnTo>
                  <a:pt x="4279592" y="2126047"/>
                </a:lnTo>
                <a:lnTo>
                  <a:pt x="4279592" y="2155554"/>
                </a:lnTo>
                <a:lnTo>
                  <a:pt x="4249990" y="2155554"/>
                </a:lnTo>
                <a:close/>
                <a:moveTo>
                  <a:pt x="3983793" y="2126044"/>
                </a:moveTo>
                <a:lnTo>
                  <a:pt x="4013396" y="2126044"/>
                </a:lnTo>
                <a:lnTo>
                  <a:pt x="4013396" y="2155551"/>
                </a:lnTo>
                <a:lnTo>
                  <a:pt x="3983793" y="2155551"/>
                </a:lnTo>
                <a:close/>
                <a:moveTo>
                  <a:pt x="3717704" y="2126042"/>
                </a:moveTo>
                <a:lnTo>
                  <a:pt x="3747307" y="2126042"/>
                </a:lnTo>
                <a:lnTo>
                  <a:pt x="3747307" y="2155548"/>
                </a:lnTo>
                <a:lnTo>
                  <a:pt x="3717704" y="2155548"/>
                </a:lnTo>
                <a:close/>
                <a:moveTo>
                  <a:pt x="3451507" y="2126039"/>
                </a:moveTo>
                <a:lnTo>
                  <a:pt x="3481109" y="2126039"/>
                </a:lnTo>
                <a:lnTo>
                  <a:pt x="3481109" y="2155544"/>
                </a:lnTo>
                <a:lnTo>
                  <a:pt x="3451507" y="2155544"/>
                </a:lnTo>
                <a:close/>
                <a:moveTo>
                  <a:pt x="3185310" y="2126036"/>
                </a:moveTo>
                <a:lnTo>
                  <a:pt x="3214913" y="2126036"/>
                </a:lnTo>
                <a:lnTo>
                  <a:pt x="3214913" y="2155541"/>
                </a:lnTo>
                <a:lnTo>
                  <a:pt x="3185310" y="2155541"/>
                </a:lnTo>
                <a:close/>
                <a:moveTo>
                  <a:pt x="2919113" y="2126033"/>
                </a:moveTo>
                <a:lnTo>
                  <a:pt x="2948715" y="2126033"/>
                </a:lnTo>
                <a:lnTo>
                  <a:pt x="2948715" y="2155537"/>
                </a:lnTo>
                <a:lnTo>
                  <a:pt x="2919113" y="2155537"/>
                </a:lnTo>
                <a:close/>
                <a:moveTo>
                  <a:pt x="2653024" y="2126031"/>
                </a:moveTo>
                <a:lnTo>
                  <a:pt x="2682627" y="2126031"/>
                </a:lnTo>
                <a:lnTo>
                  <a:pt x="2682627" y="2155534"/>
                </a:lnTo>
                <a:lnTo>
                  <a:pt x="2653024" y="2155534"/>
                </a:lnTo>
                <a:close/>
                <a:moveTo>
                  <a:pt x="2386827" y="2126030"/>
                </a:moveTo>
                <a:lnTo>
                  <a:pt x="2416430" y="2126030"/>
                </a:lnTo>
                <a:lnTo>
                  <a:pt x="2416430" y="2155531"/>
                </a:lnTo>
                <a:lnTo>
                  <a:pt x="2386827" y="2155531"/>
                </a:lnTo>
                <a:close/>
                <a:moveTo>
                  <a:pt x="2120630" y="2126028"/>
                </a:moveTo>
                <a:lnTo>
                  <a:pt x="2150233" y="2126028"/>
                </a:lnTo>
                <a:lnTo>
                  <a:pt x="2150233" y="2155527"/>
                </a:lnTo>
                <a:lnTo>
                  <a:pt x="2120630" y="2155527"/>
                </a:lnTo>
                <a:close/>
                <a:moveTo>
                  <a:pt x="1854540" y="2126025"/>
                </a:moveTo>
                <a:lnTo>
                  <a:pt x="1884143" y="2126025"/>
                </a:lnTo>
                <a:lnTo>
                  <a:pt x="1884143" y="2155523"/>
                </a:lnTo>
                <a:lnTo>
                  <a:pt x="1854540" y="2155523"/>
                </a:lnTo>
                <a:close/>
                <a:moveTo>
                  <a:pt x="1588343" y="2126023"/>
                </a:moveTo>
                <a:lnTo>
                  <a:pt x="1617945" y="2126023"/>
                </a:lnTo>
                <a:lnTo>
                  <a:pt x="1617945" y="2155520"/>
                </a:lnTo>
                <a:lnTo>
                  <a:pt x="1588343" y="2155520"/>
                </a:lnTo>
                <a:close/>
                <a:moveTo>
                  <a:pt x="1322254" y="2126020"/>
                </a:moveTo>
                <a:lnTo>
                  <a:pt x="1351857" y="2126020"/>
                </a:lnTo>
                <a:lnTo>
                  <a:pt x="1351857" y="2155517"/>
                </a:lnTo>
                <a:lnTo>
                  <a:pt x="1322254" y="2155517"/>
                </a:lnTo>
                <a:close/>
                <a:moveTo>
                  <a:pt x="1056057" y="2126017"/>
                </a:moveTo>
                <a:lnTo>
                  <a:pt x="1085660" y="2126017"/>
                </a:lnTo>
                <a:lnTo>
                  <a:pt x="1085660" y="2155513"/>
                </a:lnTo>
                <a:lnTo>
                  <a:pt x="1056057" y="2155513"/>
                </a:lnTo>
                <a:close/>
                <a:moveTo>
                  <a:pt x="789968" y="2126014"/>
                </a:moveTo>
                <a:lnTo>
                  <a:pt x="819570" y="2126014"/>
                </a:lnTo>
                <a:lnTo>
                  <a:pt x="819570" y="2155510"/>
                </a:lnTo>
                <a:lnTo>
                  <a:pt x="789968" y="2155510"/>
                </a:lnTo>
                <a:close/>
                <a:moveTo>
                  <a:pt x="523771" y="2126012"/>
                </a:moveTo>
                <a:lnTo>
                  <a:pt x="553373" y="2126012"/>
                </a:lnTo>
                <a:lnTo>
                  <a:pt x="553373" y="2155506"/>
                </a:lnTo>
                <a:lnTo>
                  <a:pt x="523771" y="2155506"/>
                </a:lnTo>
                <a:close/>
                <a:moveTo>
                  <a:pt x="6113045" y="1860298"/>
                </a:moveTo>
                <a:lnTo>
                  <a:pt x="6142647" y="1860298"/>
                </a:lnTo>
                <a:lnTo>
                  <a:pt x="6142647" y="1889774"/>
                </a:lnTo>
                <a:lnTo>
                  <a:pt x="6113045" y="1889774"/>
                </a:lnTo>
                <a:close/>
                <a:moveTo>
                  <a:pt x="266197" y="1860298"/>
                </a:moveTo>
                <a:lnTo>
                  <a:pt x="295800" y="1860298"/>
                </a:lnTo>
                <a:lnTo>
                  <a:pt x="295800" y="1889774"/>
                </a:lnTo>
                <a:lnTo>
                  <a:pt x="266197" y="1889774"/>
                </a:lnTo>
                <a:close/>
                <a:moveTo>
                  <a:pt x="5846848" y="1860296"/>
                </a:moveTo>
                <a:lnTo>
                  <a:pt x="5876450" y="1860296"/>
                </a:lnTo>
                <a:lnTo>
                  <a:pt x="5876450" y="1889774"/>
                </a:lnTo>
                <a:lnTo>
                  <a:pt x="5846848" y="1889774"/>
                </a:lnTo>
                <a:close/>
                <a:moveTo>
                  <a:pt x="0" y="1860296"/>
                </a:moveTo>
                <a:lnTo>
                  <a:pt x="29602" y="1860296"/>
                </a:lnTo>
                <a:lnTo>
                  <a:pt x="29602" y="1889774"/>
                </a:lnTo>
                <a:lnTo>
                  <a:pt x="0" y="1889774"/>
                </a:lnTo>
                <a:close/>
                <a:moveTo>
                  <a:pt x="5580759" y="1860293"/>
                </a:moveTo>
                <a:lnTo>
                  <a:pt x="5610361" y="1860293"/>
                </a:lnTo>
                <a:lnTo>
                  <a:pt x="5610361" y="1889772"/>
                </a:lnTo>
                <a:lnTo>
                  <a:pt x="5580759" y="1889772"/>
                </a:lnTo>
                <a:close/>
                <a:moveTo>
                  <a:pt x="5314562" y="1860291"/>
                </a:moveTo>
                <a:lnTo>
                  <a:pt x="5344164" y="1860291"/>
                </a:lnTo>
                <a:lnTo>
                  <a:pt x="5344164" y="1889770"/>
                </a:lnTo>
                <a:lnTo>
                  <a:pt x="5314562" y="1889770"/>
                </a:lnTo>
                <a:close/>
                <a:moveTo>
                  <a:pt x="5048365" y="1860288"/>
                </a:moveTo>
                <a:lnTo>
                  <a:pt x="5078075" y="1860288"/>
                </a:lnTo>
                <a:lnTo>
                  <a:pt x="5078075" y="1889769"/>
                </a:lnTo>
                <a:lnTo>
                  <a:pt x="5048365" y="1889769"/>
                </a:lnTo>
                <a:close/>
                <a:moveTo>
                  <a:pt x="4782276" y="1860286"/>
                </a:moveTo>
                <a:lnTo>
                  <a:pt x="4811879" y="1860286"/>
                </a:lnTo>
                <a:lnTo>
                  <a:pt x="4811879" y="1889767"/>
                </a:lnTo>
                <a:lnTo>
                  <a:pt x="4782276" y="1889767"/>
                </a:lnTo>
                <a:close/>
                <a:moveTo>
                  <a:pt x="4516079" y="1860283"/>
                </a:moveTo>
                <a:lnTo>
                  <a:pt x="4545681" y="1860283"/>
                </a:lnTo>
                <a:lnTo>
                  <a:pt x="4545681" y="1889766"/>
                </a:lnTo>
                <a:lnTo>
                  <a:pt x="4516079" y="1889766"/>
                </a:lnTo>
                <a:close/>
                <a:moveTo>
                  <a:pt x="4249990" y="1860281"/>
                </a:moveTo>
                <a:lnTo>
                  <a:pt x="4279592" y="1860281"/>
                </a:lnTo>
                <a:lnTo>
                  <a:pt x="4279592" y="1889764"/>
                </a:lnTo>
                <a:lnTo>
                  <a:pt x="4249990" y="1889764"/>
                </a:lnTo>
                <a:close/>
                <a:moveTo>
                  <a:pt x="3983793" y="1860278"/>
                </a:moveTo>
                <a:lnTo>
                  <a:pt x="4013396" y="1860278"/>
                </a:lnTo>
                <a:lnTo>
                  <a:pt x="4013396" y="1889763"/>
                </a:lnTo>
                <a:lnTo>
                  <a:pt x="3983793" y="1889763"/>
                </a:lnTo>
                <a:close/>
                <a:moveTo>
                  <a:pt x="3717704" y="1860276"/>
                </a:moveTo>
                <a:lnTo>
                  <a:pt x="3747307" y="1860276"/>
                </a:lnTo>
                <a:lnTo>
                  <a:pt x="3747307" y="1889762"/>
                </a:lnTo>
                <a:lnTo>
                  <a:pt x="3717704" y="1889762"/>
                </a:lnTo>
                <a:close/>
                <a:moveTo>
                  <a:pt x="3451507" y="1860273"/>
                </a:moveTo>
                <a:lnTo>
                  <a:pt x="3481109" y="1860273"/>
                </a:lnTo>
                <a:lnTo>
                  <a:pt x="3481109" y="1889761"/>
                </a:lnTo>
                <a:lnTo>
                  <a:pt x="3451507" y="1889761"/>
                </a:lnTo>
                <a:close/>
                <a:moveTo>
                  <a:pt x="3185310" y="1860271"/>
                </a:moveTo>
                <a:lnTo>
                  <a:pt x="3214913" y="1860271"/>
                </a:lnTo>
                <a:lnTo>
                  <a:pt x="3214913" y="1889759"/>
                </a:lnTo>
                <a:lnTo>
                  <a:pt x="3185310" y="1889759"/>
                </a:lnTo>
                <a:close/>
                <a:moveTo>
                  <a:pt x="2919113" y="1860268"/>
                </a:moveTo>
                <a:lnTo>
                  <a:pt x="2948715" y="1860268"/>
                </a:lnTo>
                <a:lnTo>
                  <a:pt x="2948715" y="1889757"/>
                </a:lnTo>
                <a:lnTo>
                  <a:pt x="2919113" y="1889757"/>
                </a:lnTo>
                <a:close/>
                <a:moveTo>
                  <a:pt x="2653024" y="1860266"/>
                </a:moveTo>
                <a:lnTo>
                  <a:pt x="2682627" y="1860266"/>
                </a:lnTo>
                <a:lnTo>
                  <a:pt x="2682627" y="1889755"/>
                </a:lnTo>
                <a:lnTo>
                  <a:pt x="2653024" y="1889755"/>
                </a:lnTo>
                <a:close/>
                <a:moveTo>
                  <a:pt x="2386827" y="1860264"/>
                </a:moveTo>
                <a:lnTo>
                  <a:pt x="2416430" y="1860264"/>
                </a:lnTo>
                <a:lnTo>
                  <a:pt x="2416430" y="1889753"/>
                </a:lnTo>
                <a:lnTo>
                  <a:pt x="2386827" y="1889753"/>
                </a:lnTo>
                <a:close/>
                <a:moveTo>
                  <a:pt x="2120630" y="1860261"/>
                </a:moveTo>
                <a:lnTo>
                  <a:pt x="2150233" y="1860261"/>
                </a:lnTo>
                <a:lnTo>
                  <a:pt x="2150233" y="1889751"/>
                </a:lnTo>
                <a:lnTo>
                  <a:pt x="2120630" y="1889751"/>
                </a:lnTo>
                <a:close/>
                <a:moveTo>
                  <a:pt x="1854540" y="1860259"/>
                </a:moveTo>
                <a:lnTo>
                  <a:pt x="1884143" y="1860259"/>
                </a:lnTo>
                <a:lnTo>
                  <a:pt x="1884143" y="1889750"/>
                </a:lnTo>
                <a:lnTo>
                  <a:pt x="1854540" y="1889750"/>
                </a:lnTo>
                <a:close/>
                <a:moveTo>
                  <a:pt x="1588343" y="1860256"/>
                </a:moveTo>
                <a:lnTo>
                  <a:pt x="1617945" y="1860256"/>
                </a:lnTo>
                <a:lnTo>
                  <a:pt x="1617945" y="1889748"/>
                </a:lnTo>
                <a:lnTo>
                  <a:pt x="1588343" y="1889748"/>
                </a:lnTo>
                <a:close/>
                <a:moveTo>
                  <a:pt x="1322254" y="1860254"/>
                </a:moveTo>
                <a:lnTo>
                  <a:pt x="1351857" y="1860254"/>
                </a:lnTo>
                <a:lnTo>
                  <a:pt x="1351857" y="1889747"/>
                </a:lnTo>
                <a:lnTo>
                  <a:pt x="1322254" y="1889747"/>
                </a:lnTo>
                <a:close/>
                <a:moveTo>
                  <a:pt x="1056057" y="1860252"/>
                </a:moveTo>
                <a:lnTo>
                  <a:pt x="1085660" y="1860252"/>
                </a:lnTo>
                <a:lnTo>
                  <a:pt x="1085660" y="1889745"/>
                </a:lnTo>
                <a:lnTo>
                  <a:pt x="1056057" y="1889745"/>
                </a:lnTo>
                <a:close/>
                <a:moveTo>
                  <a:pt x="789968" y="1860249"/>
                </a:moveTo>
                <a:lnTo>
                  <a:pt x="819570" y="1860249"/>
                </a:lnTo>
                <a:lnTo>
                  <a:pt x="819570" y="1889744"/>
                </a:lnTo>
                <a:lnTo>
                  <a:pt x="789968" y="1889744"/>
                </a:lnTo>
                <a:close/>
                <a:moveTo>
                  <a:pt x="523771" y="1860247"/>
                </a:moveTo>
                <a:lnTo>
                  <a:pt x="553373" y="1860247"/>
                </a:lnTo>
                <a:lnTo>
                  <a:pt x="553373" y="1889742"/>
                </a:lnTo>
                <a:lnTo>
                  <a:pt x="523771" y="1889742"/>
                </a:lnTo>
                <a:close/>
                <a:moveTo>
                  <a:pt x="6113045" y="1594533"/>
                </a:moveTo>
                <a:lnTo>
                  <a:pt x="6142647" y="1594533"/>
                </a:lnTo>
                <a:lnTo>
                  <a:pt x="6142647" y="1624136"/>
                </a:lnTo>
                <a:lnTo>
                  <a:pt x="6113045" y="1624136"/>
                </a:lnTo>
                <a:close/>
                <a:moveTo>
                  <a:pt x="266197" y="1594533"/>
                </a:moveTo>
                <a:lnTo>
                  <a:pt x="295800" y="1594533"/>
                </a:lnTo>
                <a:lnTo>
                  <a:pt x="295800" y="1624136"/>
                </a:lnTo>
                <a:lnTo>
                  <a:pt x="266197" y="1624136"/>
                </a:lnTo>
                <a:close/>
                <a:moveTo>
                  <a:pt x="5846848" y="1594531"/>
                </a:moveTo>
                <a:lnTo>
                  <a:pt x="5876450" y="1594531"/>
                </a:lnTo>
                <a:lnTo>
                  <a:pt x="5876450" y="1624134"/>
                </a:lnTo>
                <a:lnTo>
                  <a:pt x="5846848" y="1624134"/>
                </a:lnTo>
                <a:close/>
                <a:moveTo>
                  <a:pt x="0" y="1594531"/>
                </a:moveTo>
                <a:lnTo>
                  <a:pt x="29602" y="1594531"/>
                </a:lnTo>
                <a:lnTo>
                  <a:pt x="29602" y="1624134"/>
                </a:lnTo>
                <a:lnTo>
                  <a:pt x="0" y="1624134"/>
                </a:lnTo>
                <a:close/>
                <a:moveTo>
                  <a:pt x="5580759" y="1594528"/>
                </a:moveTo>
                <a:lnTo>
                  <a:pt x="5610361" y="1594528"/>
                </a:lnTo>
                <a:lnTo>
                  <a:pt x="5610361" y="1624131"/>
                </a:lnTo>
                <a:lnTo>
                  <a:pt x="5580759" y="1624131"/>
                </a:lnTo>
                <a:close/>
                <a:moveTo>
                  <a:pt x="5314562" y="1594526"/>
                </a:moveTo>
                <a:lnTo>
                  <a:pt x="5344164" y="1594526"/>
                </a:lnTo>
                <a:lnTo>
                  <a:pt x="5344164" y="1624129"/>
                </a:lnTo>
                <a:lnTo>
                  <a:pt x="5314562" y="1624129"/>
                </a:lnTo>
                <a:close/>
                <a:moveTo>
                  <a:pt x="5048365" y="1594523"/>
                </a:moveTo>
                <a:lnTo>
                  <a:pt x="5078075" y="1594523"/>
                </a:lnTo>
                <a:lnTo>
                  <a:pt x="5078075" y="1624127"/>
                </a:lnTo>
                <a:lnTo>
                  <a:pt x="5048365" y="1624127"/>
                </a:lnTo>
                <a:close/>
                <a:moveTo>
                  <a:pt x="4782276" y="1594521"/>
                </a:moveTo>
                <a:lnTo>
                  <a:pt x="4811879" y="1594521"/>
                </a:lnTo>
                <a:lnTo>
                  <a:pt x="4811879" y="1624124"/>
                </a:lnTo>
                <a:lnTo>
                  <a:pt x="4782276" y="1624124"/>
                </a:lnTo>
                <a:close/>
                <a:moveTo>
                  <a:pt x="4516079" y="1594518"/>
                </a:moveTo>
                <a:lnTo>
                  <a:pt x="4545681" y="1594518"/>
                </a:lnTo>
                <a:lnTo>
                  <a:pt x="4545681" y="1624122"/>
                </a:lnTo>
                <a:lnTo>
                  <a:pt x="4516079" y="1624122"/>
                </a:lnTo>
                <a:close/>
                <a:moveTo>
                  <a:pt x="4249990" y="1594516"/>
                </a:moveTo>
                <a:lnTo>
                  <a:pt x="4279592" y="1594516"/>
                </a:lnTo>
                <a:lnTo>
                  <a:pt x="4279592" y="1624120"/>
                </a:lnTo>
                <a:lnTo>
                  <a:pt x="4249990" y="1624120"/>
                </a:lnTo>
                <a:close/>
                <a:moveTo>
                  <a:pt x="3983793" y="1594514"/>
                </a:moveTo>
                <a:lnTo>
                  <a:pt x="4013396" y="1594514"/>
                </a:lnTo>
                <a:lnTo>
                  <a:pt x="4013396" y="1624117"/>
                </a:lnTo>
                <a:lnTo>
                  <a:pt x="3983793" y="1624117"/>
                </a:lnTo>
                <a:close/>
                <a:moveTo>
                  <a:pt x="3717704" y="1594511"/>
                </a:moveTo>
                <a:lnTo>
                  <a:pt x="3747307" y="1594511"/>
                </a:lnTo>
                <a:lnTo>
                  <a:pt x="3747307" y="1624114"/>
                </a:lnTo>
                <a:lnTo>
                  <a:pt x="3717704" y="1624114"/>
                </a:lnTo>
                <a:close/>
                <a:moveTo>
                  <a:pt x="3451507" y="1594509"/>
                </a:moveTo>
                <a:lnTo>
                  <a:pt x="3481109" y="1594509"/>
                </a:lnTo>
                <a:lnTo>
                  <a:pt x="3481109" y="1624112"/>
                </a:lnTo>
                <a:lnTo>
                  <a:pt x="3451507" y="1624112"/>
                </a:lnTo>
                <a:close/>
                <a:moveTo>
                  <a:pt x="3185310" y="1594506"/>
                </a:moveTo>
                <a:lnTo>
                  <a:pt x="3214913" y="1594506"/>
                </a:lnTo>
                <a:lnTo>
                  <a:pt x="3214913" y="1624110"/>
                </a:lnTo>
                <a:lnTo>
                  <a:pt x="3185310" y="1624110"/>
                </a:lnTo>
                <a:close/>
                <a:moveTo>
                  <a:pt x="2919113" y="1594504"/>
                </a:moveTo>
                <a:lnTo>
                  <a:pt x="2948715" y="1594504"/>
                </a:lnTo>
                <a:lnTo>
                  <a:pt x="2948715" y="1624107"/>
                </a:lnTo>
                <a:lnTo>
                  <a:pt x="2919113" y="1624107"/>
                </a:lnTo>
                <a:close/>
                <a:moveTo>
                  <a:pt x="2653024" y="1594502"/>
                </a:moveTo>
                <a:lnTo>
                  <a:pt x="2682627" y="1594502"/>
                </a:lnTo>
                <a:lnTo>
                  <a:pt x="2682627" y="1624105"/>
                </a:lnTo>
                <a:lnTo>
                  <a:pt x="2653024" y="1624105"/>
                </a:lnTo>
                <a:close/>
                <a:moveTo>
                  <a:pt x="2386827" y="1594499"/>
                </a:moveTo>
                <a:lnTo>
                  <a:pt x="2416430" y="1594499"/>
                </a:lnTo>
                <a:lnTo>
                  <a:pt x="2416430" y="1624102"/>
                </a:lnTo>
                <a:lnTo>
                  <a:pt x="2386827" y="1624102"/>
                </a:lnTo>
                <a:close/>
                <a:moveTo>
                  <a:pt x="2120630" y="1594496"/>
                </a:moveTo>
                <a:lnTo>
                  <a:pt x="2150233" y="1594496"/>
                </a:lnTo>
                <a:lnTo>
                  <a:pt x="2150233" y="1624100"/>
                </a:lnTo>
                <a:lnTo>
                  <a:pt x="2120630" y="1624100"/>
                </a:lnTo>
                <a:close/>
                <a:moveTo>
                  <a:pt x="1854540" y="1594494"/>
                </a:moveTo>
                <a:lnTo>
                  <a:pt x="1884143" y="1594494"/>
                </a:lnTo>
                <a:lnTo>
                  <a:pt x="1884143" y="1624097"/>
                </a:lnTo>
                <a:lnTo>
                  <a:pt x="1854540" y="1624097"/>
                </a:lnTo>
                <a:close/>
                <a:moveTo>
                  <a:pt x="1588343" y="1594491"/>
                </a:moveTo>
                <a:lnTo>
                  <a:pt x="1617945" y="1594491"/>
                </a:lnTo>
                <a:lnTo>
                  <a:pt x="1617945" y="1624095"/>
                </a:lnTo>
                <a:lnTo>
                  <a:pt x="1588343" y="1624095"/>
                </a:lnTo>
                <a:close/>
                <a:moveTo>
                  <a:pt x="1322254" y="1594489"/>
                </a:moveTo>
                <a:lnTo>
                  <a:pt x="1351857" y="1594489"/>
                </a:lnTo>
                <a:lnTo>
                  <a:pt x="1351857" y="1624092"/>
                </a:lnTo>
                <a:lnTo>
                  <a:pt x="1322254" y="1624092"/>
                </a:lnTo>
                <a:close/>
                <a:moveTo>
                  <a:pt x="1056057" y="1594486"/>
                </a:moveTo>
                <a:lnTo>
                  <a:pt x="1085660" y="1594486"/>
                </a:lnTo>
                <a:lnTo>
                  <a:pt x="1085660" y="1624090"/>
                </a:lnTo>
                <a:lnTo>
                  <a:pt x="1056057" y="1624090"/>
                </a:lnTo>
                <a:close/>
                <a:moveTo>
                  <a:pt x="789968" y="1594484"/>
                </a:moveTo>
                <a:lnTo>
                  <a:pt x="819570" y="1594484"/>
                </a:lnTo>
                <a:lnTo>
                  <a:pt x="819570" y="1624087"/>
                </a:lnTo>
                <a:lnTo>
                  <a:pt x="789968" y="1624087"/>
                </a:lnTo>
                <a:close/>
                <a:moveTo>
                  <a:pt x="523771" y="1594482"/>
                </a:moveTo>
                <a:lnTo>
                  <a:pt x="553373" y="1594482"/>
                </a:lnTo>
                <a:lnTo>
                  <a:pt x="553373" y="1624085"/>
                </a:lnTo>
                <a:lnTo>
                  <a:pt x="523771" y="1624085"/>
                </a:lnTo>
                <a:close/>
                <a:moveTo>
                  <a:pt x="6113045" y="1328772"/>
                </a:moveTo>
                <a:lnTo>
                  <a:pt x="6142647" y="1328772"/>
                </a:lnTo>
                <a:lnTo>
                  <a:pt x="6142647" y="1358375"/>
                </a:lnTo>
                <a:lnTo>
                  <a:pt x="6113045" y="1358375"/>
                </a:lnTo>
                <a:close/>
                <a:moveTo>
                  <a:pt x="266197" y="1328772"/>
                </a:moveTo>
                <a:lnTo>
                  <a:pt x="295800" y="1328772"/>
                </a:lnTo>
                <a:lnTo>
                  <a:pt x="295800" y="1358375"/>
                </a:lnTo>
                <a:lnTo>
                  <a:pt x="266197" y="1358375"/>
                </a:lnTo>
                <a:close/>
                <a:moveTo>
                  <a:pt x="5846848" y="1328769"/>
                </a:moveTo>
                <a:lnTo>
                  <a:pt x="5876450" y="1328769"/>
                </a:lnTo>
                <a:lnTo>
                  <a:pt x="5876450" y="1358372"/>
                </a:lnTo>
                <a:lnTo>
                  <a:pt x="5846848" y="1358372"/>
                </a:lnTo>
                <a:close/>
                <a:moveTo>
                  <a:pt x="0" y="1328769"/>
                </a:moveTo>
                <a:lnTo>
                  <a:pt x="29602" y="1328769"/>
                </a:lnTo>
                <a:lnTo>
                  <a:pt x="29602" y="1358372"/>
                </a:lnTo>
                <a:lnTo>
                  <a:pt x="0" y="1358372"/>
                </a:lnTo>
                <a:close/>
                <a:moveTo>
                  <a:pt x="5580759" y="1328766"/>
                </a:moveTo>
                <a:lnTo>
                  <a:pt x="5610361" y="1328766"/>
                </a:lnTo>
                <a:lnTo>
                  <a:pt x="5610361" y="1358370"/>
                </a:lnTo>
                <a:lnTo>
                  <a:pt x="5580759" y="1358370"/>
                </a:lnTo>
                <a:close/>
                <a:moveTo>
                  <a:pt x="5314562" y="1328764"/>
                </a:moveTo>
                <a:lnTo>
                  <a:pt x="5344164" y="1328764"/>
                </a:lnTo>
                <a:lnTo>
                  <a:pt x="5344164" y="1358367"/>
                </a:lnTo>
                <a:lnTo>
                  <a:pt x="5314562" y="1358367"/>
                </a:lnTo>
                <a:close/>
                <a:moveTo>
                  <a:pt x="5048365" y="1328761"/>
                </a:moveTo>
                <a:lnTo>
                  <a:pt x="5078075" y="1328761"/>
                </a:lnTo>
                <a:lnTo>
                  <a:pt x="5078075" y="1358365"/>
                </a:lnTo>
                <a:lnTo>
                  <a:pt x="5048365" y="1358365"/>
                </a:lnTo>
                <a:close/>
                <a:moveTo>
                  <a:pt x="4782276" y="1328759"/>
                </a:moveTo>
                <a:lnTo>
                  <a:pt x="4811879" y="1328759"/>
                </a:lnTo>
                <a:lnTo>
                  <a:pt x="4811879" y="1358362"/>
                </a:lnTo>
                <a:lnTo>
                  <a:pt x="4782276" y="1358362"/>
                </a:lnTo>
                <a:close/>
                <a:moveTo>
                  <a:pt x="4516079" y="1328756"/>
                </a:moveTo>
                <a:lnTo>
                  <a:pt x="4545681" y="1328756"/>
                </a:lnTo>
                <a:lnTo>
                  <a:pt x="4545681" y="1358359"/>
                </a:lnTo>
                <a:lnTo>
                  <a:pt x="4516079" y="1358359"/>
                </a:lnTo>
                <a:close/>
                <a:moveTo>
                  <a:pt x="4249990" y="1328753"/>
                </a:moveTo>
                <a:lnTo>
                  <a:pt x="4279592" y="1328753"/>
                </a:lnTo>
                <a:lnTo>
                  <a:pt x="4279592" y="1358357"/>
                </a:lnTo>
                <a:lnTo>
                  <a:pt x="4249990" y="1358357"/>
                </a:lnTo>
                <a:close/>
                <a:moveTo>
                  <a:pt x="3983793" y="1328751"/>
                </a:moveTo>
                <a:lnTo>
                  <a:pt x="4013396" y="1328751"/>
                </a:lnTo>
                <a:lnTo>
                  <a:pt x="4013396" y="1358354"/>
                </a:lnTo>
                <a:lnTo>
                  <a:pt x="3983793" y="1358354"/>
                </a:lnTo>
                <a:close/>
                <a:moveTo>
                  <a:pt x="3717704" y="1328748"/>
                </a:moveTo>
                <a:lnTo>
                  <a:pt x="3747307" y="1328748"/>
                </a:lnTo>
                <a:lnTo>
                  <a:pt x="3747307" y="1358351"/>
                </a:lnTo>
                <a:lnTo>
                  <a:pt x="3717704" y="1358351"/>
                </a:lnTo>
                <a:close/>
                <a:moveTo>
                  <a:pt x="3451507" y="1328745"/>
                </a:moveTo>
                <a:lnTo>
                  <a:pt x="3481109" y="1328745"/>
                </a:lnTo>
                <a:lnTo>
                  <a:pt x="3481109" y="1358349"/>
                </a:lnTo>
                <a:lnTo>
                  <a:pt x="3451507" y="1358349"/>
                </a:lnTo>
                <a:close/>
                <a:moveTo>
                  <a:pt x="3185310" y="1328743"/>
                </a:moveTo>
                <a:lnTo>
                  <a:pt x="3214913" y="1328743"/>
                </a:lnTo>
                <a:lnTo>
                  <a:pt x="3214913" y="1358346"/>
                </a:lnTo>
                <a:lnTo>
                  <a:pt x="3185310" y="1358346"/>
                </a:lnTo>
                <a:close/>
                <a:moveTo>
                  <a:pt x="2919113" y="1328740"/>
                </a:moveTo>
                <a:lnTo>
                  <a:pt x="2948715" y="1328740"/>
                </a:lnTo>
                <a:lnTo>
                  <a:pt x="2948715" y="1358344"/>
                </a:lnTo>
                <a:lnTo>
                  <a:pt x="2919113" y="1358344"/>
                </a:lnTo>
                <a:close/>
                <a:moveTo>
                  <a:pt x="2653024" y="1328738"/>
                </a:moveTo>
                <a:lnTo>
                  <a:pt x="2682627" y="1328738"/>
                </a:lnTo>
                <a:lnTo>
                  <a:pt x="2682627" y="1358341"/>
                </a:lnTo>
                <a:lnTo>
                  <a:pt x="2653024" y="1358341"/>
                </a:lnTo>
                <a:close/>
                <a:moveTo>
                  <a:pt x="2386827" y="1328735"/>
                </a:moveTo>
                <a:lnTo>
                  <a:pt x="2416430" y="1328735"/>
                </a:lnTo>
                <a:lnTo>
                  <a:pt x="2416430" y="1358338"/>
                </a:lnTo>
                <a:lnTo>
                  <a:pt x="2386827" y="1358338"/>
                </a:lnTo>
                <a:close/>
                <a:moveTo>
                  <a:pt x="2120630" y="1328732"/>
                </a:moveTo>
                <a:lnTo>
                  <a:pt x="2150233" y="1328732"/>
                </a:lnTo>
                <a:lnTo>
                  <a:pt x="2150233" y="1358336"/>
                </a:lnTo>
                <a:lnTo>
                  <a:pt x="2120630" y="1358336"/>
                </a:lnTo>
                <a:close/>
                <a:moveTo>
                  <a:pt x="1854540" y="1328730"/>
                </a:moveTo>
                <a:lnTo>
                  <a:pt x="1884143" y="1328730"/>
                </a:lnTo>
                <a:lnTo>
                  <a:pt x="1884143" y="1358333"/>
                </a:lnTo>
                <a:lnTo>
                  <a:pt x="1854540" y="1358333"/>
                </a:lnTo>
                <a:close/>
                <a:moveTo>
                  <a:pt x="1588343" y="1328727"/>
                </a:moveTo>
                <a:lnTo>
                  <a:pt x="1617945" y="1328727"/>
                </a:lnTo>
                <a:lnTo>
                  <a:pt x="1617945" y="1358330"/>
                </a:lnTo>
                <a:lnTo>
                  <a:pt x="1588343" y="1358330"/>
                </a:lnTo>
                <a:close/>
                <a:moveTo>
                  <a:pt x="1322254" y="1328724"/>
                </a:moveTo>
                <a:lnTo>
                  <a:pt x="1351857" y="1328724"/>
                </a:lnTo>
                <a:lnTo>
                  <a:pt x="1351857" y="1358328"/>
                </a:lnTo>
                <a:lnTo>
                  <a:pt x="1322254" y="1358328"/>
                </a:lnTo>
                <a:close/>
                <a:moveTo>
                  <a:pt x="1056057" y="1328722"/>
                </a:moveTo>
                <a:lnTo>
                  <a:pt x="1085660" y="1328722"/>
                </a:lnTo>
                <a:lnTo>
                  <a:pt x="1085660" y="1358325"/>
                </a:lnTo>
                <a:lnTo>
                  <a:pt x="1056057" y="1358325"/>
                </a:lnTo>
                <a:close/>
                <a:moveTo>
                  <a:pt x="789968" y="1328719"/>
                </a:moveTo>
                <a:lnTo>
                  <a:pt x="819570" y="1328719"/>
                </a:lnTo>
                <a:lnTo>
                  <a:pt x="819570" y="1358323"/>
                </a:lnTo>
                <a:lnTo>
                  <a:pt x="789968" y="1358323"/>
                </a:lnTo>
                <a:close/>
                <a:moveTo>
                  <a:pt x="523771" y="1328717"/>
                </a:moveTo>
                <a:lnTo>
                  <a:pt x="553373" y="1328717"/>
                </a:lnTo>
                <a:lnTo>
                  <a:pt x="553373" y="1358320"/>
                </a:lnTo>
                <a:lnTo>
                  <a:pt x="523771" y="1358320"/>
                </a:lnTo>
                <a:close/>
                <a:moveTo>
                  <a:pt x="6113045" y="1063123"/>
                </a:moveTo>
                <a:lnTo>
                  <a:pt x="6142647" y="1063123"/>
                </a:lnTo>
                <a:lnTo>
                  <a:pt x="6142647" y="1092617"/>
                </a:lnTo>
                <a:lnTo>
                  <a:pt x="6113045" y="1092617"/>
                </a:lnTo>
                <a:close/>
                <a:moveTo>
                  <a:pt x="266197" y="1063123"/>
                </a:moveTo>
                <a:lnTo>
                  <a:pt x="295800" y="1063123"/>
                </a:lnTo>
                <a:lnTo>
                  <a:pt x="295800" y="1092617"/>
                </a:lnTo>
                <a:lnTo>
                  <a:pt x="266197" y="1092617"/>
                </a:lnTo>
                <a:close/>
                <a:moveTo>
                  <a:pt x="5846848" y="1063120"/>
                </a:moveTo>
                <a:lnTo>
                  <a:pt x="5876450" y="1063120"/>
                </a:lnTo>
                <a:lnTo>
                  <a:pt x="5876450" y="1092615"/>
                </a:lnTo>
                <a:lnTo>
                  <a:pt x="5846848" y="1092615"/>
                </a:lnTo>
                <a:close/>
                <a:moveTo>
                  <a:pt x="0" y="1063120"/>
                </a:moveTo>
                <a:lnTo>
                  <a:pt x="29602" y="1063120"/>
                </a:lnTo>
                <a:lnTo>
                  <a:pt x="29602" y="1092615"/>
                </a:lnTo>
                <a:lnTo>
                  <a:pt x="0" y="1092615"/>
                </a:lnTo>
                <a:close/>
                <a:moveTo>
                  <a:pt x="5580759" y="1063117"/>
                </a:moveTo>
                <a:lnTo>
                  <a:pt x="5610361" y="1063117"/>
                </a:lnTo>
                <a:lnTo>
                  <a:pt x="5610361" y="1092612"/>
                </a:lnTo>
                <a:lnTo>
                  <a:pt x="5580759" y="1092612"/>
                </a:lnTo>
                <a:close/>
                <a:moveTo>
                  <a:pt x="5314562" y="1063114"/>
                </a:moveTo>
                <a:lnTo>
                  <a:pt x="5344164" y="1063114"/>
                </a:lnTo>
                <a:lnTo>
                  <a:pt x="5344164" y="1092608"/>
                </a:lnTo>
                <a:lnTo>
                  <a:pt x="5314562" y="1092608"/>
                </a:lnTo>
                <a:close/>
                <a:moveTo>
                  <a:pt x="5048365" y="1063111"/>
                </a:moveTo>
                <a:lnTo>
                  <a:pt x="5078075" y="1063111"/>
                </a:lnTo>
                <a:lnTo>
                  <a:pt x="5078075" y="1092605"/>
                </a:lnTo>
                <a:lnTo>
                  <a:pt x="5048365" y="1092605"/>
                </a:lnTo>
                <a:close/>
                <a:moveTo>
                  <a:pt x="4782276" y="1063108"/>
                </a:moveTo>
                <a:lnTo>
                  <a:pt x="4811879" y="1063108"/>
                </a:lnTo>
                <a:lnTo>
                  <a:pt x="4811879" y="1092602"/>
                </a:lnTo>
                <a:lnTo>
                  <a:pt x="4782276" y="1092602"/>
                </a:lnTo>
                <a:close/>
                <a:moveTo>
                  <a:pt x="4516079" y="1063105"/>
                </a:moveTo>
                <a:lnTo>
                  <a:pt x="4545681" y="1063105"/>
                </a:lnTo>
                <a:lnTo>
                  <a:pt x="4545681" y="1092599"/>
                </a:lnTo>
                <a:lnTo>
                  <a:pt x="4516079" y="1092599"/>
                </a:lnTo>
                <a:close/>
                <a:moveTo>
                  <a:pt x="4249990" y="1063102"/>
                </a:moveTo>
                <a:lnTo>
                  <a:pt x="4279592" y="1063102"/>
                </a:lnTo>
                <a:lnTo>
                  <a:pt x="4279592" y="1092596"/>
                </a:lnTo>
                <a:lnTo>
                  <a:pt x="4249990" y="1092596"/>
                </a:lnTo>
                <a:close/>
                <a:moveTo>
                  <a:pt x="3983793" y="1063099"/>
                </a:moveTo>
                <a:lnTo>
                  <a:pt x="4013396" y="1063099"/>
                </a:lnTo>
                <a:lnTo>
                  <a:pt x="4013396" y="1092593"/>
                </a:lnTo>
                <a:lnTo>
                  <a:pt x="3983793" y="1092593"/>
                </a:lnTo>
                <a:close/>
                <a:moveTo>
                  <a:pt x="3717704" y="1063096"/>
                </a:moveTo>
                <a:lnTo>
                  <a:pt x="3747307" y="1063096"/>
                </a:lnTo>
                <a:lnTo>
                  <a:pt x="3747307" y="1092590"/>
                </a:lnTo>
                <a:lnTo>
                  <a:pt x="3717704" y="1092590"/>
                </a:lnTo>
                <a:close/>
                <a:moveTo>
                  <a:pt x="3451507" y="1063093"/>
                </a:moveTo>
                <a:lnTo>
                  <a:pt x="3481109" y="1063093"/>
                </a:lnTo>
                <a:lnTo>
                  <a:pt x="3481109" y="1092587"/>
                </a:lnTo>
                <a:lnTo>
                  <a:pt x="3451507" y="1092587"/>
                </a:lnTo>
                <a:close/>
                <a:moveTo>
                  <a:pt x="3185310" y="1063090"/>
                </a:moveTo>
                <a:lnTo>
                  <a:pt x="3214913" y="1063090"/>
                </a:lnTo>
                <a:lnTo>
                  <a:pt x="3214913" y="1092584"/>
                </a:lnTo>
                <a:lnTo>
                  <a:pt x="3185310" y="1092584"/>
                </a:lnTo>
                <a:close/>
                <a:moveTo>
                  <a:pt x="2919113" y="1063087"/>
                </a:moveTo>
                <a:lnTo>
                  <a:pt x="2948715" y="1063087"/>
                </a:lnTo>
                <a:lnTo>
                  <a:pt x="2948715" y="1092581"/>
                </a:lnTo>
                <a:lnTo>
                  <a:pt x="2919113" y="1092581"/>
                </a:lnTo>
                <a:close/>
                <a:moveTo>
                  <a:pt x="2653024" y="1063084"/>
                </a:moveTo>
                <a:lnTo>
                  <a:pt x="2682627" y="1063084"/>
                </a:lnTo>
                <a:lnTo>
                  <a:pt x="2682627" y="1092578"/>
                </a:lnTo>
                <a:lnTo>
                  <a:pt x="2653024" y="1092578"/>
                </a:lnTo>
                <a:close/>
                <a:moveTo>
                  <a:pt x="2386827" y="1063081"/>
                </a:moveTo>
                <a:lnTo>
                  <a:pt x="2416430" y="1063081"/>
                </a:lnTo>
                <a:lnTo>
                  <a:pt x="2416430" y="1092575"/>
                </a:lnTo>
                <a:lnTo>
                  <a:pt x="2386827" y="1092575"/>
                </a:lnTo>
                <a:close/>
                <a:moveTo>
                  <a:pt x="2120630" y="1063078"/>
                </a:moveTo>
                <a:lnTo>
                  <a:pt x="2150233" y="1063078"/>
                </a:lnTo>
                <a:lnTo>
                  <a:pt x="2150233" y="1092572"/>
                </a:lnTo>
                <a:lnTo>
                  <a:pt x="2120630" y="1092572"/>
                </a:lnTo>
                <a:close/>
                <a:moveTo>
                  <a:pt x="1854540" y="1063075"/>
                </a:moveTo>
                <a:lnTo>
                  <a:pt x="1884143" y="1063075"/>
                </a:lnTo>
                <a:lnTo>
                  <a:pt x="1884143" y="1092569"/>
                </a:lnTo>
                <a:lnTo>
                  <a:pt x="1854540" y="1092569"/>
                </a:lnTo>
                <a:close/>
                <a:moveTo>
                  <a:pt x="1588343" y="1063072"/>
                </a:moveTo>
                <a:lnTo>
                  <a:pt x="1617945" y="1063072"/>
                </a:lnTo>
                <a:lnTo>
                  <a:pt x="1617945" y="1092566"/>
                </a:lnTo>
                <a:lnTo>
                  <a:pt x="1588343" y="1092566"/>
                </a:lnTo>
                <a:close/>
                <a:moveTo>
                  <a:pt x="1322254" y="1063069"/>
                </a:moveTo>
                <a:lnTo>
                  <a:pt x="1351857" y="1063069"/>
                </a:lnTo>
                <a:lnTo>
                  <a:pt x="1351857" y="1092563"/>
                </a:lnTo>
                <a:lnTo>
                  <a:pt x="1322254" y="1092563"/>
                </a:lnTo>
                <a:close/>
                <a:moveTo>
                  <a:pt x="1056057" y="1063066"/>
                </a:moveTo>
                <a:lnTo>
                  <a:pt x="1085660" y="1063066"/>
                </a:lnTo>
                <a:lnTo>
                  <a:pt x="1085660" y="1092560"/>
                </a:lnTo>
                <a:lnTo>
                  <a:pt x="1056057" y="1092560"/>
                </a:lnTo>
                <a:close/>
                <a:moveTo>
                  <a:pt x="789968" y="1063063"/>
                </a:moveTo>
                <a:lnTo>
                  <a:pt x="819570" y="1063063"/>
                </a:lnTo>
                <a:lnTo>
                  <a:pt x="819570" y="1092557"/>
                </a:lnTo>
                <a:lnTo>
                  <a:pt x="789968" y="1092557"/>
                </a:lnTo>
                <a:close/>
                <a:moveTo>
                  <a:pt x="523771" y="1063059"/>
                </a:moveTo>
                <a:lnTo>
                  <a:pt x="553373" y="1063059"/>
                </a:lnTo>
                <a:lnTo>
                  <a:pt x="553373" y="1092554"/>
                </a:lnTo>
                <a:lnTo>
                  <a:pt x="523771" y="1092554"/>
                </a:lnTo>
                <a:close/>
                <a:moveTo>
                  <a:pt x="6113045" y="797337"/>
                </a:moveTo>
                <a:lnTo>
                  <a:pt x="6142647" y="797337"/>
                </a:lnTo>
                <a:lnTo>
                  <a:pt x="6142647" y="826844"/>
                </a:lnTo>
                <a:lnTo>
                  <a:pt x="6113045" y="826844"/>
                </a:lnTo>
                <a:close/>
                <a:moveTo>
                  <a:pt x="266197" y="797337"/>
                </a:moveTo>
                <a:lnTo>
                  <a:pt x="295800" y="797337"/>
                </a:lnTo>
                <a:lnTo>
                  <a:pt x="295800" y="826844"/>
                </a:lnTo>
                <a:lnTo>
                  <a:pt x="266197" y="826844"/>
                </a:lnTo>
                <a:close/>
                <a:moveTo>
                  <a:pt x="5846848" y="797335"/>
                </a:moveTo>
                <a:lnTo>
                  <a:pt x="5876450" y="797335"/>
                </a:lnTo>
                <a:lnTo>
                  <a:pt x="5876450" y="826841"/>
                </a:lnTo>
                <a:lnTo>
                  <a:pt x="5846848" y="826841"/>
                </a:lnTo>
                <a:close/>
                <a:moveTo>
                  <a:pt x="0" y="797335"/>
                </a:moveTo>
                <a:lnTo>
                  <a:pt x="29602" y="797335"/>
                </a:lnTo>
                <a:lnTo>
                  <a:pt x="29602" y="826841"/>
                </a:lnTo>
                <a:lnTo>
                  <a:pt x="0" y="826841"/>
                </a:lnTo>
                <a:close/>
                <a:moveTo>
                  <a:pt x="5580759" y="797333"/>
                </a:moveTo>
                <a:lnTo>
                  <a:pt x="5610361" y="797333"/>
                </a:lnTo>
                <a:lnTo>
                  <a:pt x="5610361" y="826839"/>
                </a:lnTo>
                <a:lnTo>
                  <a:pt x="5580759" y="826839"/>
                </a:lnTo>
                <a:close/>
                <a:moveTo>
                  <a:pt x="5314562" y="797331"/>
                </a:moveTo>
                <a:lnTo>
                  <a:pt x="5344164" y="797331"/>
                </a:lnTo>
                <a:lnTo>
                  <a:pt x="5344164" y="826836"/>
                </a:lnTo>
                <a:lnTo>
                  <a:pt x="5314562" y="826836"/>
                </a:lnTo>
                <a:close/>
                <a:moveTo>
                  <a:pt x="5048365" y="797329"/>
                </a:moveTo>
                <a:lnTo>
                  <a:pt x="5078075" y="797329"/>
                </a:lnTo>
                <a:lnTo>
                  <a:pt x="5078075" y="826833"/>
                </a:lnTo>
                <a:lnTo>
                  <a:pt x="5048365" y="826833"/>
                </a:lnTo>
                <a:close/>
                <a:moveTo>
                  <a:pt x="4782276" y="797327"/>
                </a:moveTo>
                <a:lnTo>
                  <a:pt x="4811879" y="797327"/>
                </a:lnTo>
                <a:lnTo>
                  <a:pt x="4811879" y="826831"/>
                </a:lnTo>
                <a:lnTo>
                  <a:pt x="4782276" y="826831"/>
                </a:lnTo>
                <a:close/>
                <a:moveTo>
                  <a:pt x="4516079" y="797325"/>
                </a:moveTo>
                <a:lnTo>
                  <a:pt x="4545681" y="797325"/>
                </a:lnTo>
                <a:lnTo>
                  <a:pt x="4545681" y="826828"/>
                </a:lnTo>
                <a:lnTo>
                  <a:pt x="4516079" y="826828"/>
                </a:lnTo>
                <a:close/>
                <a:moveTo>
                  <a:pt x="4249990" y="797323"/>
                </a:moveTo>
                <a:lnTo>
                  <a:pt x="4279592" y="797323"/>
                </a:lnTo>
                <a:lnTo>
                  <a:pt x="4279592" y="826826"/>
                </a:lnTo>
                <a:lnTo>
                  <a:pt x="4249990" y="826826"/>
                </a:lnTo>
                <a:close/>
                <a:moveTo>
                  <a:pt x="3983793" y="797321"/>
                </a:moveTo>
                <a:lnTo>
                  <a:pt x="4013396" y="797321"/>
                </a:lnTo>
                <a:lnTo>
                  <a:pt x="4013396" y="826823"/>
                </a:lnTo>
                <a:lnTo>
                  <a:pt x="3983793" y="826823"/>
                </a:lnTo>
                <a:close/>
                <a:moveTo>
                  <a:pt x="3717704" y="797319"/>
                </a:moveTo>
                <a:lnTo>
                  <a:pt x="3747307" y="797319"/>
                </a:lnTo>
                <a:lnTo>
                  <a:pt x="3747307" y="826820"/>
                </a:lnTo>
                <a:lnTo>
                  <a:pt x="3717704" y="826820"/>
                </a:lnTo>
                <a:close/>
                <a:moveTo>
                  <a:pt x="3451507" y="797317"/>
                </a:moveTo>
                <a:lnTo>
                  <a:pt x="3481109" y="797317"/>
                </a:lnTo>
                <a:lnTo>
                  <a:pt x="3481109" y="826818"/>
                </a:lnTo>
                <a:lnTo>
                  <a:pt x="3451507" y="826818"/>
                </a:lnTo>
                <a:close/>
                <a:moveTo>
                  <a:pt x="3185310" y="797315"/>
                </a:moveTo>
                <a:lnTo>
                  <a:pt x="3214913" y="797315"/>
                </a:lnTo>
                <a:lnTo>
                  <a:pt x="3214913" y="826815"/>
                </a:lnTo>
                <a:lnTo>
                  <a:pt x="3185310" y="826815"/>
                </a:lnTo>
                <a:close/>
                <a:moveTo>
                  <a:pt x="2919113" y="797312"/>
                </a:moveTo>
                <a:lnTo>
                  <a:pt x="2948715" y="797312"/>
                </a:lnTo>
                <a:lnTo>
                  <a:pt x="2948715" y="826812"/>
                </a:lnTo>
                <a:lnTo>
                  <a:pt x="2919113" y="826812"/>
                </a:lnTo>
                <a:close/>
                <a:moveTo>
                  <a:pt x="2653024" y="797310"/>
                </a:moveTo>
                <a:lnTo>
                  <a:pt x="2682627" y="797310"/>
                </a:lnTo>
                <a:lnTo>
                  <a:pt x="2682627" y="826810"/>
                </a:lnTo>
                <a:lnTo>
                  <a:pt x="2653024" y="826810"/>
                </a:lnTo>
                <a:close/>
                <a:moveTo>
                  <a:pt x="2386827" y="797308"/>
                </a:moveTo>
                <a:lnTo>
                  <a:pt x="2416430" y="797308"/>
                </a:lnTo>
                <a:lnTo>
                  <a:pt x="2416430" y="826807"/>
                </a:lnTo>
                <a:lnTo>
                  <a:pt x="2386827" y="826807"/>
                </a:lnTo>
                <a:close/>
                <a:moveTo>
                  <a:pt x="2120630" y="797306"/>
                </a:moveTo>
                <a:lnTo>
                  <a:pt x="2150233" y="797306"/>
                </a:lnTo>
                <a:lnTo>
                  <a:pt x="2150233" y="826805"/>
                </a:lnTo>
                <a:lnTo>
                  <a:pt x="2120630" y="826805"/>
                </a:lnTo>
                <a:close/>
                <a:moveTo>
                  <a:pt x="1854540" y="797304"/>
                </a:moveTo>
                <a:lnTo>
                  <a:pt x="1884143" y="797304"/>
                </a:lnTo>
                <a:lnTo>
                  <a:pt x="1884143" y="826802"/>
                </a:lnTo>
                <a:lnTo>
                  <a:pt x="1854540" y="826802"/>
                </a:lnTo>
                <a:close/>
                <a:moveTo>
                  <a:pt x="1588343" y="797302"/>
                </a:moveTo>
                <a:lnTo>
                  <a:pt x="1617945" y="797302"/>
                </a:lnTo>
                <a:lnTo>
                  <a:pt x="1617945" y="826799"/>
                </a:lnTo>
                <a:lnTo>
                  <a:pt x="1588343" y="826799"/>
                </a:lnTo>
                <a:close/>
                <a:moveTo>
                  <a:pt x="1322254" y="797300"/>
                </a:moveTo>
                <a:lnTo>
                  <a:pt x="1351857" y="797300"/>
                </a:lnTo>
                <a:lnTo>
                  <a:pt x="1351857" y="826797"/>
                </a:lnTo>
                <a:lnTo>
                  <a:pt x="1322254" y="826797"/>
                </a:lnTo>
                <a:close/>
                <a:moveTo>
                  <a:pt x="1056057" y="797298"/>
                </a:moveTo>
                <a:lnTo>
                  <a:pt x="1085660" y="797298"/>
                </a:lnTo>
                <a:lnTo>
                  <a:pt x="1085660" y="826794"/>
                </a:lnTo>
                <a:lnTo>
                  <a:pt x="1056057" y="826794"/>
                </a:lnTo>
                <a:close/>
                <a:moveTo>
                  <a:pt x="789968" y="797296"/>
                </a:moveTo>
                <a:lnTo>
                  <a:pt x="819570" y="797296"/>
                </a:lnTo>
                <a:lnTo>
                  <a:pt x="819570" y="826792"/>
                </a:lnTo>
                <a:lnTo>
                  <a:pt x="789968" y="826792"/>
                </a:lnTo>
                <a:close/>
                <a:moveTo>
                  <a:pt x="523771" y="797294"/>
                </a:moveTo>
                <a:lnTo>
                  <a:pt x="553373" y="797294"/>
                </a:lnTo>
                <a:lnTo>
                  <a:pt x="553373" y="826789"/>
                </a:lnTo>
                <a:lnTo>
                  <a:pt x="523771" y="826789"/>
                </a:lnTo>
                <a:close/>
                <a:moveTo>
                  <a:pt x="6113045" y="531575"/>
                </a:moveTo>
                <a:lnTo>
                  <a:pt x="6142647" y="531575"/>
                </a:lnTo>
                <a:lnTo>
                  <a:pt x="6142647" y="561177"/>
                </a:lnTo>
                <a:lnTo>
                  <a:pt x="6113045" y="561177"/>
                </a:lnTo>
                <a:close/>
                <a:moveTo>
                  <a:pt x="266197" y="531575"/>
                </a:moveTo>
                <a:lnTo>
                  <a:pt x="295800" y="531575"/>
                </a:lnTo>
                <a:lnTo>
                  <a:pt x="295800" y="561177"/>
                </a:lnTo>
                <a:lnTo>
                  <a:pt x="266197" y="561177"/>
                </a:lnTo>
                <a:close/>
                <a:moveTo>
                  <a:pt x="5846848" y="531573"/>
                </a:moveTo>
                <a:lnTo>
                  <a:pt x="5876450" y="531573"/>
                </a:lnTo>
                <a:lnTo>
                  <a:pt x="5876450" y="561175"/>
                </a:lnTo>
                <a:lnTo>
                  <a:pt x="5846848" y="561175"/>
                </a:lnTo>
                <a:close/>
                <a:moveTo>
                  <a:pt x="0" y="531573"/>
                </a:moveTo>
                <a:lnTo>
                  <a:pt x="29602" y="531573"/>
                </a:lnTo>
                <a:lnTo>
                  <a:pt x="29602" y="561175"/>
                </a:lnTo>
                <a:lnTo>
                  <a:pt x="0" y="561175"/>
                </a:lnTo>
                <a:close/>
                <a:moveTo>
                  <a:pt x="5580759" y="531571"/>
                </a:moveTo>
                <a:lnTo>
                  <a:pt x="5610361" y="531571"/>
                </a:lnTo>
                <a:lnTo>
                  <a:pt x="5610361" y="561173"/>
                </a:lnTo>
                <a:lnTo>
                  <a:pt x="5580759" y="561173"/>
                </a:lnTo>
                <a:close/>
                <a:moveTo>
                  <a:pt x="5314562" y="531568"/>
                </a:moveTo>
                <a:lnTo>
                  <a:pt x="5344164" y="531568"/>
                </a:lnTo>
                <a:lnTo>
                  <a:pt x="5344164" y="561170"/>
                </a:lnTo>
                <a:lnTo>
                  <a:pt x="5314562" y="561170"/>
                </a:lnTo>
                <a:close/>
                <a:moveTo>
                  <a:pt x="5048365" y="531566"/>
                </a:moveTo>
                <a:lnTo>
                  <a:pt x="5078075" y="531566"/>
                </a:lnTo>
                <a:lnTo>
                  <a:pt x="5078075" y="561168"/>
                </a:lnTo>
                <a:lnTo>
                  <a:pt x="5048365" y="561168"/>
                </a:lnTo>
                <a:close/>
                <a:moveTo>
                  <a:pt x="4782276" y="531564"/>
                </a:moveTo>
                <a:lnTo>
                  <a:pt x="4811879" y="531564"/>
                </a:lnTo>
                <a:lnTo>
                  <a:pt x="4811879" y="561166"/>
                </a:lnTo>
                <a:lnTo>
                  <a:pt x="4782276" y="561166"/>
                </a:lnTo>
                <a:close/>
                <a:moveTo>
                  <a:pt x="4516079" y="531562"/>
                </a:moveTo>
                <a:lnTo>
                  <a:pt x="4545681" y="531562"/>
                </a:lnTo>
                <a:lnTo>
                  <a:pt x="4545681" y="561164"/>
                </a:lnTo>
                <a:lnTo>
                  <a:pt x="4516079" y="561164"/>
                </a:lnTo>
                <a:close/>
                <a:moveTo>
                  <a:pt x="4249990" y="531560"/>
                </a:moveTo>
                <a:lnTo>
                  <a:pt x="4279592" y="531560"/>
                </a:lnTo>
                <a:lnTo>
                  <a:pt x="4279592" y="561162"/>
                </a:lnTo>
                <a:lnTo>
                  <a:pt x="4249990" y="561162"/>
                </a:lnTo>
                <a:close/>
                <a:moveTo>
                  <a:pt x="3983793" y="531558"/>
                </a:moveTo>
                <a:lnTo>
                  <a:pt x="4013396" y="531558"/>
                </a:lnTo>
                <a:lnTo>
                  <a:pt x="4013396" y="561160"/>
                </a:lnTo>
                <a:lnTo>
                  <a:pt x="3983793" y="561160"/>
                </a:lnTo>
                <a:close/>
                <a:moveTo>
                  <a:pt x="3717704" y="531556"/>
                </a:moveTo>
                <a:lnTo>
                  <a:pt x="3747307" y="531556"/>
                </a:lnTo>
                <a:lnTo>
                  <a:pt x="3747307" y="561158"/>
                </a:lnTo>
                <a:lnTo>
                  <a:pt x="3717704" y="561158"/>
                </a:lnTo>
                <a:close/>
                <a:moveTo>
                  <a:pt x="3451507" y="531554"/>
                </a:moveTo>
                <a:lnTo>
                  <a:pt x="3481109" y="531554"/>
                </a:lnTo>
                <a:lnTo>
                  <a:pt x="3481109" y="561156"/>
                </a:lnTo>
                <a:lnTo>
                  <a:pt x="3451507" y="561156"/>
                </a:lnTo>
                <a:close/>
                <a:moveTo>
                  <a:pt x="3185310" y="531551"/>
                </a:moveTo>
                <a:lnTo>
                  <a:pt x="3214913" y="531551"/>
                </a:lnTo>
                <a:lnTo>
                  <a:pt x="3214913" y="561154"/>
                </a:lnTo>
                <a:lnTo>
                  <a:pt x="3185310" y="561154"/>
                </a:lnTo>
                <a:close/>
                <a:moveTo>
                  <a:pt x="2919113" y="531549"/>
                </a:moveTo>
                <a:lnTo>
                  <a:pt x="2948715" y="531549"/>
                </a:lnTo>
                <a:lnTo>
                  <a:pt x="2948715" y="561152"/>
                </a:lnTo>
                <a:lnTo>
                  <a:pt x="2919113" y="561152"/>
                </a:lnTo>
                <a:close/>
                <a:moveTo>
                  <a:pt x="2653024" y="531547"/>
                </a:moveTo>
                <a:lnTo>
                  <a:pt x="2682627" y="531547"/>
                </a:lnTo>
                <a:lnTo>
                  <a:pt x="2682627" y="561149"/>
                </a:lnTo>
                <a:lnTo>
                  <a:pt x="2653024" y="561149"/>
                </a:lnTo>
                <a:close/>
                <a:moveTo>
                  <a:pt x="2386827" y="531545"/>
                </a:moveTo>
                <a:lnTo>
                  <a:pt x="2416430" y="531545"/>
                </a:lnTo>
                <a:lnTo>
                  <a:pt x="2416430" y="561147"/>
                </a:lnTo>
                <a:lnTo>
                  <a:pt x="2386827" y="561147"/>
                </a:lnTo>
                <a:close/>
                <a:moveTo>
                  <a:pt x="2120630" y="531543"/>
                </a:moveTo>
                <a:lnTo>
                  <a:pt x="2150233" y="531543"/>
                </a:lnTo>
                <a:lnTo>
                  <a:pt x="2150233" y="561145"/>
                </a:lnTo>
                <a:lnTo>
                  <a:pt x="2120630" y="561145"/>
                </a:lnTo>
                <a:close/>
                <a:moveTo>
                  <a:pt x="1854540" y="531541"/>
                </a:moveTo>
                <a:lnTo>
                  <a:pt x="1884143" y="531541"/>
                </a:lnTo>
                <a:lnTo>
                  <a:pt x="1884143" y="561143"/>
                </a:lnTo>
                <a:lnTo>
                  <a:pt x="1854540" y="561143"/>
                </a:lnTo>
                <a:close/>
                <a:moveTo>
                  <a:pt x="1588343" y="531539"/>
                </a:moveTo>
                <a:lnTo>
                  <a:pt x="1617945" y="531539"/>
                </a:lnTo>
                <a:lnTo>
                  <a:pt x="1617945" y="561141"/>
                </a:lnTo>
                <a:lnTo>
                  <a:pt x="1588343" y="561141"/>
                </a:lnTo>
                <a:close/>
                <a:moveTo>
                  <a:pt x="1322254" y="531537"/>
                </a:moveTo>
                <a:lnTo>
                  <a:pt x="1351857" y="531537"/>
                </a:lnTo>
                <a:lnTo>
                  <a:pt x="1351857" y="561139"/>
                </a:lnTo>
                <a:lnTo>
                  <a:pt x="1322254" y="561139"/>
                </a:lnTo>
                <a:close/>
                <a:moveTo>
                  <a:pt x="1056057" y="531534"/>
                </a:moveTo>
                <a:lnTo>
                  <a:pt x="1085660" y="531534"/>
                </a:lnTo>
                <a:lnTo>
                  <a:pt x="1085660" y="561137"/>
                </a:lnTo>
                <a:lnTo>
                  <a:pt x="1056057" y="561137"/>
                </a:lnTo>
                <a:close/>
                <a:moveTo>
                  <a:pt x="789968" y="531532"/>
                </a:moveTo>
                <a:lnTo>
                  <a:pt x="819570" y="531532"/>
                </a:lnTo>
                <a:lnTo>
                  <a:pt x="819570" y="561135"/>
                </a:lnTo>
                <a:lnTo>
                  <a:pt x="789968" y="561135"/>
                </a:lnTo>
                <a:close/>
                <a:moveTo>
                  <a:pt x="523771" y="531530"/>
                </a:moveTo>
                <a:lnTo>
                  <a:pt x="553373" y="531530"/>
                </a:lnTo>
                <a:lnTo>
                  <a:pt x="553373" y="561133"/>
                </a:lnTo>
                <a:lnTo>
                  <a:pt x="523771" y="561133"/>
                </a:lnTo>
                <a:close/>
                <a:moveTo>
                  <a:pt x="6113045" y="265811"/>
                </a:moveTo>
                <a:lnTo>
                  <a:pt x="6142647" y="265811"/>
                </a:lnTo>
                <a:lnTo>
                  <a:pt x="6142647" y="295414"/>
                </a:lnTo>
                <a:lnTo>
                  <a:pt x="6113045" y="295414"/>
                </a:lnTo>
                <a:close/>
                <a:moveTo>
                  <a:pt x="266197" y="265811"/>
                </a:moveTo>
                <a:lnTo>
                  <a:pt x="295800" y="265811"/>
                </a:lnTo>
                <a:lnTo>
                  <a:pt x="295800" y="295414"/>
                </a:lnTo>
                <a:lnTo>
                  <a:pt x="266197" y="295414"/>
                </a:lnTo>
                <a:close/>
                <a:moveTo>
                  <a:pt x="5846848" y="265809"/>
                </a:moveTo>
                <a:lnTo>
                  <a:pt x="5876450" y="265809"/>
                </a:lnTo>
                <a:lnTo>
                  <a:pt x="5876450" y="295412"/>
                </a:lnTo>
                <a:lnTo>
                  <a:pt x="5846848" y="295412"/>
                </a:lnTo>
                <a:close/>
                <a:moveTo>
                  <a:pt x="0" y="265809"/>
                </a:moveTo>
                <a:lnTo>
                  <a:pt x="29602" y="265809"/>
                </a:lnTo>
                <a:lnTo>
                  <a:pt x="29602" y="295412"/>
                </a:lnTo>
                <a:lnTo>
                  <a:pt x="0" y="295412"/>
                </a:lnTo>
                <a:close/>
                <a:moveTo>
                  <a:pt x="5580759" y="265807"/>
                </a:moveTo>
                <a:lnTo>
                  <a:pt x="5610361" y="265807"/>
                </a:lnTo>
                <a:lnTo>
                  <a:pt x="5610361" y="295409"/>
                </a:lnTo>
                <a:lnTo>
                  <a:pt x="5580759" y="295409"/>
                </a:lnTo>
                <a:close/>
                <a:moveTo>
                  <a:pt x="5314562" y="265805"/>
                </a:moveTo>
                <a:lnTo>
                  <a:pt x="5344164" y="265805"/>
                </a:lnTo>
                <a:lnTo>
                  <a:pt x="5344164" y="295407"/>
                </a:lnTo>
                <a:lnTo>
                  <a:pt x="5314562" y="295407"/>
                </a:lnTo>
                <a:close/>
                <a:moveTo>
                  <a:pt x="5048365" y="265803"/>
                </a:moveTo>
                <a:lnTo>
                  <a:pt x="5078075" y="265803"/>
                </a:lnTo>
                <a:lnTo>
                  <a:pt x="5078075" y="295405"/>
                </a:lnTo>
                <a:lnTo>
                  <a:pt x="5048365" y="295405"/>
                </a:lnTo>
                <a:close/>
                <a:moveTo>
                  <a:pt x="4782276" y="265800"/>
                </a:moveTo>
                <a:lnTo>
                  <a:pt x="4811879" y="265800"/>
                </a:lnTo>
                <a:lnTo>
                  <a:pt x="4811879" y="295403"/>
                </a:lnTo>
                <a:lnTo>
                  <a:pt x="4782276" y="295403"/>
                </a:lnTo>
                <a:close/>
                <a:moveTo>
                  <a:pt x="4516079" y="265798"/>
                </a:moveTo>
                <a:lnTo>
                  <a:pt x="4545681" y="265798"/>
                </a:lnTo>
                <a:lnTo>
                  <a:pt x="4545681" y="295401"/>
                </a:lnTo>
                <a:lnTo>
                  <a:pt x="4516079" y="295401"/>
                </a:lnTo>
                <a:close/>
                <a:moveTo>
                  <a:pt x="4249990" y="265796"/>
                </a:moveTo>
                <a:lnTo>
                  <a:pt x="4279592" y="265796"/>
                </a:lnTo>
                <a:lnTo>
                  <a:pt x="4279592" y="295398"/>
                </a:lnTo>
                <a:lnTo>
                  <a:pt x="4249990" y="295398"/>
                </a:lnTo>
                <a:close/>
                <a:moveTo>
                  <a:pt x="3983793" y="265794"/>
                </a:moveTo>
                <a:lnTo>
                  <a:pt x="4013396" y="265794"/>
                </a:lnTo>
                <a:lnTo>
                  <a:pt x="4013396" y="295396"/>
                </a:lnTo>
                <a:lnTo>
                  <a:pt x="3983793" y="295396"/>
                </a:lnTo>
                <a:close/>
                <a:moveTo>
                  <a:pt x="3717704" y="265792"/>
                </a:moveTo>
                <a:lnTo>
                  <a:pt x="3747307" y="265792"/>
                </a:lnTo>
                <a:lnTo>
                  <a:pt x="3747307" y="295394"/>
                </a:lnTo>
                <a:lnTo>
                  <a:pt x="3717704" y="295394"/>
                </a:lnTo>
                <a:close/>
                <a:moveTo>
                  <a:pt x="3451507" y="265789"/>
                </a:moveTo>
                <a:lnTo>
                  <a:pt x="3481109" y="265789"/>
                </a:lnTo>
                <a:lnTo>
                  <a:pt x="3481109" y="295392"/>
                </a:lnTo>
                <a:lnTo>
                  <a:pt x="3451507" y="295392"/>
                </a:lnTo>
                <a:close/>
                <a:moveTo>
                  <a:pt x="3185310" y="265787"/>
                </a:moveTo>
                <a:lnTo>
                  <a:pt x="3214913" y="265787"/>
                </a:lnTo>
                <a:lnTo>
                  <a:pt x="3214913" y="295390"/>
                </a:lnTo>
                <a:lnTo>
                  <a:pt x="3185310" y="295390"/>
                </a:lnTo>
                <a:close/>
                <a:moveTo>
                  <a:pt x="2919113" y="265785"/>
                </a:moveTo>
                <a:lnTo>
                  <a:pt x="2948715" y="265785"/>
                </a:lnTo>
                <a:lnTo>
                  <a:pt x="2948715" y="295387"/>
                </a:lnTo>
                <a:lnTo>
                  <a:pt x="2919113" y="295387"/>
                </a:lnTo>
                <a:close/>
                <a:moveTo>
                  <a:pt x="2653024" y="265783"/>
                </a:moveTo>
                <a:lnTo>
                  <a:pt x="2682627" y="265783"/>
                </a:lnTo>
                <a:lnTo>
                  <a:pt x="2682627" y="295385"/>
                </a:lnTo>
                <a:lnTo>
                  <a:pt x="2653024" y="295385"/>
                </a:lnTo>
                <a:close/>
                <a:moveTo>
                  <a:pt x="2386827" y="265781"/>
                </a:moveTo>
                <a:lnTo>
                  <a:pt x="2416430" y="265781"/>
                </a:lnTo>
                <a:lnTo>
                  <a:pt x="2416430" y="295383"/>
                </a:lnTo>
                <a:lnTo>
                  <a:pt x="2386827" y="295383"/>
                </a:lnTo>
                <a:close/>
                <a:moveTo>
                  <a:pt x="2120630" y="265778"/>
                </a:moveTo>
                <a:lnTo>
                  <a:pt x="2150233" y="265778"/>
                </a:lnTo>
                <a:lnTo>
                  <a:pt x="2150233" y="295381"/>
                </a:lnTo>
                <a:lnTo>
                  <a:pt x="2120630" y="295381"/>
                </a:lnTo>
                <a:close/>
                <a:moveTo>
                  <a:pt x="1854540" y="265776"/>
                </a:moveTo>
                <a:lnTo>
                  <a:pt x="1884143" y="265776"/>
                </a:lnTo>
                <a:lnTo>
                  <a:pt x="1884143" y="295379"/>
                </a:lnTo>
                <a:lnTo>
                  <a:pt x="1854540" y="295379"/>
                </a:lnTo>
                <a:close/>
                <a:moveTo>
                  <a:pt x="1588343" y="265774"/>
                </a:moveTo>
                <a:lnTo>
                  <a:pt x="1617945" y="265774"/>
                </a:lnTo>
                <a:lnTo>
                  <a:pt x="1617945" y="295376"/>
                </a:lnTo>
                <a:lnTo>
                  <a:pt x="1588343" y="295376"/>
                </a:lnTo>
                <a:close/>
                <a:moveTo>
                  <a:pt x="1322254" y="265772"/>
                </a:moveTo>
                <a:lnTo>
                  <a:pt x="1351857" y="265772"/>
                </a:lnTo>
                <a:lnTo>
                  <a:pt x="1351857" y="295374"/>
                </a:lnTo>
                <a:lnTo>
                  <a:pt x="1322254" y="295374"/>
                </a:lnTo>
                <a:close/>
                <a:moveTo>
                  <a:pt x="1056057" y="265770"/>
                </a:moveTo>
                <a:lnTo>
                  <a:pt x="1085660" y="265770"/>
                </a:lnTo>
                <a:lnTo>
                  <a:pt x="1085660" y="295372"/>
                </a:lnTo>
                <a:lnTo>
                  <a:pt x="1056057" y="295372"/>
                </a:lnTo>
                <a:close/>
                <a:moveTo>
                  <a:pt x="789968" y="265767"/>
                </a:moveTo>
                <a:lnTo>
                  <a:pt x="819570" y="265767"/>
                </a:lnTo>
                <a:lnTo>
                  <a:pt x="819570" y="295370"/>
                </a:lnTo>
                <a:lnTo>
                  <a:pt x="789968" y="295370"/>
                </a:lnTo>
                <a:close/>
                <a:moveTo>
                  <a:pt x="523771" y="265765"/>
                </a:moveTo>
                <a:lnTo>
                  <a:pt x="553373" y="265765"/>
                </a:lnTo>
                <a:lnTo>
                  <a:pt x="553373" y="295368"/>
                </a:lnTo>
                <a:lnTo>
                  <a:pt x="523771" y="295368"/>
                </a:lnTo>
                <a:close/>
                <a:moveTo>
                  <a:pt x="6113045" y="48"/>
                </a:moveTo>
                <a:lnTo>
                  <a:pt x="6142647" y="48"/>
                </a:lnTo>
                <a:lnTo>
                  <a:pt x="6142647" y="29651"/>
                </a:lnTo>
                <a:lnTo>
                  <a:pt x="6113045" y="29651"/>
                </a:lnTo>
                <a:close/>
                <a:moveTo>
                  <a:pt x="266197" y="48"/>
                </a:moveTo>
                <a:lnTo>
                  <a:pt x="295800" y="48"/>
                </a:lnTo>
                <a:lnTo>
                  <a:pt x="295800" y="29651"/>
                </a:lnTo>
                <a:lnTo>
                  <a:pt x="266197" y="29651"/>
                </a:lnTo>
                <a:close/>
                <a:moveTo>
                  <a:pt x="5846848" y="46"/>
                </a:moveTo>
                <a:lnTo>
                  <a:pt x="5876450" y="46"/>
                </a:lnTo>
                <a:lnTo>
                  <a:pt x="5876450" y="29648"/>
                </a:lnTo>
                <a:lnTo>
                  <a:pt x="5846848" y="29648"/>
                </a:lnTo>
                <a:close/>
                <a:moveTo>
                  <a:pt x="0" y="46"/>
                </a:moveTo>
                <a:lnTo>
                  <a:pt x="29602" y="46"/>
                </a:lnTo>
                <a:lnTo>
                  <a:pt x="29602" y="29648"/>
                </a:lnTo>
                <a:lnTo>
                  <a:pt x="0" y="29648"/>
                </a:lnTo>
                <a:close/>
                <a:moveTo>
                  <a:pt x="5580759" y="44"/>
                </a:moveTo>
                <a:lnTo>
                  <a:pt x="5610361" y="44"/>
                </a:lnTo>
                <a:lnTo>
                  <a:pt x="5610361" y="29646"/>
                </a:lnTo>
                <a:lnTo>
                  <a:pt x="5580759" y="29646"/>
                </a:lnTo>
                <a:close/>
                <a:moveTo>
                  <a:pt x="5314562" y="41"/>
                </a:moveTo>
                <a:lnTo>
                  <a:pt x="5344164" y="41"/>
                </a:lnTo>
                <a:lnTo>
                  <a:pt x="5344164" y="29644"/>
                </a:lnTo>
                <a:lnTo>
                  <a:pt x="5314562" y="29644"/>
                </a:lnTo>
                <a:close/>
                <a:moveTo>
                  <a:pt x="5048365" y="39"/>
                </a:moveTo>
                <a:lnTo>
                  <a:pt x="5078075" y="39"/>
                </a:lnTo>
                <a:lnTo>
                  <a:pt x="5078075" y="29641"/>
                </a:lnTo>
                <a:lnTo>
                  <a:pt x="5048365" y="29641"/>
                </a:lnTo>
                <a:close/>
                <a:moveTo>
                  <a:pt x="4782276" y="37"/>
                </a:moveTo>
                <a:lnTo>
                  <a:pt x="4811879" y="37"/>
                </a:lnTo>
                <a:lnTo>
                  <a:pt x="4811879" y="29639"/>
                </a:lnTo>
                <a:lnTo>
                  <a:pt x="4782276" y="29639"/>
                </a:lnTo>
                <a:close/>
                <a:moveTo>
                  <a:pt x="4516079" y="34"/>
                </a:moveTo>
                <a:lnTo>
                  <a:pt x="4545681" y="34"/>
                </a:lnTo>
                <a:lnTo>
                  <a:pt x="4545681" y="29637"/>
                </a:lnTo>
                <a:lnTo>
                  <a:pt x="4516079" y="29637"/>
                </a:lnTo>
                <a:close/>
                <a:moveTo>
                  <a:pt x="4249990" y="32"/>
                </a:moveTo>
                <a:lnTo>
                  <a:pt x="4279592" y="32"/>
                </a:lnTo>
                <a:lnTo>
                  <a:pt x="4279592" y="29635"/>
                </a:lnTo>
                <a:lnTo>
                  <a:pt x="4249990" y="29635"/>
                </a:lnTo>
                <a:close/>
                <a:moveTo>
                  <a:pt x="3983793" y="30"/>
                </a:moveTo>
                <a:lnTo>
                  <a:pt x="4013396" y="30"/>
                </a:lnTo>
                <a:lnTo>
                  <a:pt x="4013396" y="29632"/>
                </a:lnTo>
                <a:lnTo>
                  <a:pt x="3983793" y="29632"/>
                </a:lnTo>
                <a:close/>
                <a:moveTo>
                  <a:pt x="3717704" y="28"/>
                </a:moveTo>
                <a:lnTo>
                  <a:pt x="3747307" y="28"/>
                </a:lnTo>
                <a:lnTo>
                  <a:pt x="3747307" y="29630"/>
                </a:lnTo>
                <a:lnTo>
                  <a:pt x="3717704" y="29630"/>
                </a:lnTo>
                <a:close/>
                <a:moveTo>
                  <a:pt x="3451507" y="25"/>
                </a:moveTo>
                <a:lnTo>
                  <a:pt x="3481109" y="25"/>
                </a:lnTo>
                <a:lnTo>
                  <a:pt x="3481109" y="29628"/>
                </a:lnTo>
                <a:lnTo>
                  <a:pt x="3451507" y="29628"/>
                </a:lnTo>
                <a:close/>
                <a:moveTo>
                  <a:pt x="3185310" y="23"/>
                </a:moveTo>
                <a:lnTo>
                  <a:pt x="3214913" y="23"/>
                </a:lnTo>
                <a:lnTo>
                  <a:pt x="3214913" y="29625"/>
                </a:lnTo>
                <a:lnTo>
                  <a:pt x="3185310" y="29625"/>
                </a:lnTo>
                <a:close/>
                <a:moveTo>
                  <a:pt x="2919113" y="21"/>
                </a:moveTo>
                <a:lnTo>
                  <a:pt x="2948715" y="21"/>
                </a:lnTo>
                <a:lnTo>
                  <a:pt x="2948715" y="29623"/>
                </a:lnTo>
                <a:lnTo>
                  <a:pt x="2919113" y="29623"/>
                </a:lnTo>
                <a:close/>
                <a:moveTo>
                  <a:pt x="2653024" y="18"/>
                </a:moveTo>
                <a:lnTo>
                  <a:pt x="2682627" y="18"/>
                </a:lnTo>
                <a:lnTo>
                  <a:pt x="2682627" y="29621"/>
                </a:lnTo>
                <a:lnTo>
                  <a:pt x="2653024" y="29621"/>
                </a:lnTo>
                <a:close/>
                <a:moveTo>
                  <a:pt x="2386827" y="16"/>
                </a:moveTo>
                <a:lnTo>
                  <a:pt x="2416430" y="16"/>
                </a:lnTo>
                <a:lnTo>
                  <a:pt x="2416430" y="29618"/>
                </a:lnTo>
                <a:lnTo>
                  <a:pt x="2386827" y="29618"/>
                </a:lnTo>
                <a:close/>
                <a:moveTo>
                  <a:pt x="2120630" y="14"/>
                </a:moveTo>
                <a:lnTo>
                  <a:pt x="2150233" y="14"/>
                </a:lnTo>
                <a:lnTo>
                  <a:pt x="2150233" y="29616"/>
                </a:lnTo>
                <a:lnTo>
                  <a:pt x="2120630" y="29616"/>
                </a:lnTo>
                <a:close/>
                <a:moveTo>
                  <a:pt x="1854540" y="12"/>
                </a:moveTo>
                <a:lnTo>
                  <a:pt x="1884143" y="12"/>
                </a:lnTo>
                <a:lnTo>
                  <a:pt x="1884143" y="29614"/>
                </a:lnTo>
                <a:lnTo>
                  <a:pt x="1854540" y="29614"/>
                </a:lnTo>
                <a:close/>
                <a:moveTo>
                  <a:pt x="1588343" y="9"/>
                </a:moveTo>
                <a:lnTo>
                  <a:pt x="1617945" y="9"/>
                </a:lnTo>
                <a:lnTo>
                  <a:pt x="1617945" y="29612"/>
                </a:lnTo>
                <a:lnTo>
                  <a:pt x="1588343" y="29612"/>
                </a:lnTo>
                <a:close/>
                <a:moveTo>
                  <a:pt x="1322254" y="7"/>
                </a:moveTo>
                <a:lnTo>
                  <a:pt x="1351857" y="7"/>
                </a:lnTo>
                <a:lnTo>
                  <a:pt x="1351857" y="29609"/>
                </a:lnTo>
                <a:lnTo>
                  <a:pt x="1322254" y="29609"/>
                </a:lnTo>
                <a:close/>
                <a:moveTo>
                  <a:pt x="1056057" y="5"/>
                </a:moveTo>
                <a:lnTo>
                  <a:pt x="1085660" y="5"/>
                </a:lnTo>
                <a:lnTo>
                  <a:pt x="1085660" y="29607"/>
                </a:lnTo>
                <a:lnTo>
                  <a:pt x="1056057" y="29607"/>
                </a:lnTo>
                <a:close/>
                <a:moveTo>
                  <a:pt x="789968" y="2"/>
                </a:moveTo>
                <a:lnTo>
                  <a:pt x="819570" y="2"/>
                </a:lnTo>
                <a:lnTo>
                  <a:pt x="819570" y="29605"/>
                </a:lnTo>
                <a:lnTo>
                  <a:pt x="789968" y="29605"/>
                </a:lnTo>
                <a:close/>
                <a:moveTo>
                  <a:pt x="523771" y="0"/>
                </a:moveTo>
                <a:lnTo>
                  <a:pt x="553373" y="0"/>
                </a:lnTo>
                <a:lnTo>
                  <a:pt x="553373" y="29602"/>
                </a:lnTo>
                <a:lnTo>
                  <a:pt x="523771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683CD6C5-714F-4AD2-90CA-BD5210E11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sp>
        <p:nvSpPr>
          <p:cNvPr id="58" name="Text Placeholder 46">
            <a:extLst>
              <a:ext uri="{FF2B5EF4-FFF2-40B4-BE49-F238E27FC236}">
                <a16:creationId xmlns:a16="http://schemas.microsoft.com/office/drawing/2014/main" id="{5B520CC2-6460-4C8A-95B1-C5C840CCB5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17167" y="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5" name="Text Placeholder 49">
            <a:extLst>
              <a:ext uri="{FF2B5EF4-FFF2-40B4-BE49-F238E27FC236}">
                <a16:creationId xmlns:a16="http://schemas.microsoft.com/office/drawing/2014/main" id="{18A4A4F2-9AB2-4B24-87E6-2B75F59E85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2" y="155100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53E22C6-525F-48C3-ACB4-BD69B00680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77475" y="1"/>
            <a:ext cx="530877" cy="1010939"/>
          </a:xfrm>
          <a:custGeom>
            <a:avLst/>
            <a:gdLst>
              <a:gd name="connsiteX0" fmla="*/ 0 w 530877"/>
              <a:gd name="connsiteY0" fmla="*/ 0 h 1010939"/>
              <a:gd name="connsiteX1" fmla="*/ 530877 w 530877"/>
              <a:gd name="connsiteY1" fmla="*/ 0 h 1010939"/>
              <a:gd name="connsiteX2" fmla="*/ 530877 w 530877"/>
              <a:gd name="connsiteY2" fmla="*/ 1010939 h 1010939"/>
              <a:gd name="connsiteX3" fmla="*/ 0 w 530877"/>
              <a:gd name="connsiteY3" fmla="*/ 1010939 h 101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0939">
                <a:moveTo>
                  <a:pt x="0" y="0"/>
                </a:moveTo>
                <a:lnTo>
                  <a:pt x="530877" y="0"/>
                </a:lnTo>
                <a:lnTo>
                  <a:pt x="530877" y="1010939"/>
                </a:lnTo>
                <a:lnTo>
                  <a:pt x="0" y="10109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3F401092-D1B1-4CFB-BAD9-1234F07E61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92201" y="0"/>
            <a:ext cx="1596624" cy="1030511"/>
          </a:xfrm>
          <a:custGeom>
            <a:avLst/>
            <a:gdLst>
              <a:gd name="connsiteX0" fmla="*/ 0 w 1596624"/>
              <a:gd name="connsiteY0" fmla="*/ 0 h 1030511"/>
              <a:gd name="connsiteX1" fmla="*/ 530728 w 1596624"/>
              <a:gd name="connsiteY1" fmla="*/ 0 h 1030511"/>
              <a:gd name="connsiteX2" fmla="*/ 538268 w 1596624"/>
              <a:gd name="connsiteY2" fmla="*/ 74789 h 1030511"/>
              <a:gd name="connsiteX3" fmla="*/ 1059716 w 1596624"/>
              <a:gd name="connsiteY3" fmla="*/ 499781 h 1030511"/>
              <a:gd name="connsiteX4" fmla="*/ 1581162 w 1596624"/>
              <a:gd name="connsiteY4" fmla="*/ 74789 h 1030511"/>
              <a:gd name="connsiteX5" fmla="*/ 1588702 w 1596624"/>
              <a:gd name="connsiteY5" fmla="*/ 0 h 1030511"/>
              <a:gd name="connsiteX6" fmla="*/ 1596624 w 1596624"/>
              <a:gd name="connsiteY6" fmla="*/ 0 h 1030511"/>
              <a:gd name="connsiteX7" fmla="*/ 1596624 w 1596624"/>
              <a:gd name="connsiteY7" fmla="*/ 880135 h 1030511"/>
              <a:gd name="connsiteX8" fmla="*/ 1473479 w 1596624"/>
              <a:gd name="connsiteY8" fmla="*/ 946976 h 1030511"/>
              <a:gd name="connsiteX9" fmla="*/ 1059716 w 1596624"/>
              <a:gd name="connsiteY9" fmla="*/ 1030511 h 1030511"/>
              <a:gd name="connsiteX10" fmla="*/ 18322 w 1596624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624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596624" y="0"/>
                </a:lnTo>
                <a:lnTo>
                  <a:pt x="1596624" y="880135"/>
                </a:lnTo>
                <a:lnTo>
                  <a:pt x="1473479" y="946976"/>
                </a:lnTo>
                <a:cubicBezTo>
                  <a:pt x="1346305" y="1000766"/>
                  <a:pt x="1206484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8" name="Text Placeholder 64">
            <a:extLst>
              <a:ext uri="{FF2B5EF4-FFF2-40B4-BE49-F238E27FC236}">
                <a16:creationId xmlns:a16="http://schemas.microsoft.com/office/drawing/2014/main" id="{59ED8ACD-8533-448B-B246-0F6A58967FE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78636" y="1545516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9" name="Text Placeholder 70">
            <a:extLst>
              <a:ext uri="{FF2B5EF4-FFF2-40B4-BE49-F238E27FC236}">
                <a16:creationId xmlns:a16="http://schemas.microsoft.com/office/drawing/2014/main" id="{BAB10714-F92D-4CE4-BB84-8506611E12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57948" y="156423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0" name="Text Placeholder 73">
            <a:extLst>
              <a:ext uri="{FF2B5EF4-FFF2-40B4-BE49-F238E27FC236}">
                <a16:creationId xmlns:a16="http://schemas.microsoft.com/office/drawing/2014/main" id="{D12020BB-0003-49B8-9C22-8096654708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57949" y="422592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1" name="Text Placeholder 76">
            <a:extLst>
              <a:ext uri="{FF2B5EF4-FFF2-40B4-BE49-F238E27FC236}">
                <a16:creationId xmlns:a16="http://schemas.microsoft.com/office/drawing/2014/main" id="{5BEBB785-31E6-4440-A534-AEC645C037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44222" y="633012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2" name="Text Placeholder 79">
            <a:extLst>
              <a:ext uri="{FF2B5EF4-FFF2-40B4-BE49-F238E27FC236}">
                <a16:creationId xmlns:a16="http://schemas.microsoft.com/office/drawing/2014/main" id="{1A1D1E58-0DE9-4EE5-B5EC-6C82636F4F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28449" y="5160862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3" name="Text Placeholder 81">
            <a:extLst>
              <a:ext uri="{FF2B5EF4-FFF2-40B4-BE49-F238E27FC236}">
                <a16:creationId xmlns:a16="http://schemas.microsoft.com/office/drawing/2014/main" id="{8352BB4E-72B9-4533-AC84-F0F0A13FD9C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60512" y="289047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4" name="Text Placeholder 83">
            <a:extLst>
              <a:ext uri="{FF2B5EF4-FFF2-40B4-BE49-F238E27FC236}">
                <a16:creationId xmlns:a16="http://schemas.microsoft.com/office/drawing/2014/main" id="{FE8E9B26-27FE-4528-8BC8-FB193CDF02B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flipV="1">
            <a:off x="9015845" y="3160396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5" name="Text Placeholder 84">
            <a:extLst>
              <a:ext uri="{FF2B5EF4-FFF2-40B4-BE49-F238E27FC236}">
                <a16:creationId xmlns:a16="http://schemas.microsoft.com/office/drawing/2014/main" id="{2B3C2FEF-BDEE-4109-A0B5-416B3FF9AD5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V="1">
            <a:off x="5572212" y="3427722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E857D3EC-EAC5-4C05-A4E0-B9096C43A21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85992" y="5822950"/>
            <a:ext cx="530877" cy="1035050"/>
          </a:xfrm>
          <a:custGeom>
            <a:avLst/>
            <a:gdLst>
              <a:gd name="connsiteX0" fmla="*/ 0 w 530877"/>
              <a:gd name="connsiteY0" fmla="*/ 0 h 1035050"/>
              <a:gd name="connsiteX1" fmla="*/ 530877 w 530877"/>
              <a:gd name="connsiteY1" fmla="*/ 0 h 1035050"/>
              <a:gd name="connsiteX2" fmla="*/ 530877 w 530877"/>
              <a:gd name="connsiteY2" fmla="*/ 1035050 h 1035050"/>
              <a:gd name="connsiteX3" fmla="*/ 0 w 530877"/>
              <a:gd name="connsiteY3" fmla="*/ 1035050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35050">
                <a:moveTo>
                  <a:pt x="0" y="0"/>
                </a:moveTo>
                <a:lnTo>
                  <a:pt x="530877" y="0"/>
                </a:lnTo>
                <a:lnTo>
                  <a:pt x="530877" y="1035050"/>
                </a:lnTo>
                <a:lnTo>
                  <a:pt x="0" y="103505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7" name="Text Placeholder 83">
            <a:extLst>
              <a:ext uri="{FF2B5EF4-FFF2-40B4-BE49-F238E27FC236}">
                <a16:creationId xmlns:a16="http://schemas.microsoft.com/office/drawing/2014/main" id="{FBF1EEBF-F0AD-4018-BBC5-7901E07D4F0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0800000" flipV="1">
            <a:off x="7166570" y="527770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D13EE43E-5E67-4595-9EC2-CFCC9E1011B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9766" y="0"/>
            <a:ext cx="530877" cy="1012276"/>
          </a:xfrm>
          <a:custGeom>
            <a:avLst/>
            <a:gdLst>
              <a:gd name="connsiteX0" fmla="*/ 0 w 530877"/>
              <a:gd name="connsiteY0" fmla="*/ 0 h 1012276"/>
              <a:gd name="connsiteX1" fmla="*/ 530877 w 530877"/>
              <a:gd name="connsiteY1" fmla="*/ 0 h 1012276"/>
              <a:gd name="connsiteX2" fmla="*/ 530877 w 530877"/>
              <a:gd name="connsiteY2" fmla="*/ 1012276 h 1012276"/>
              <a:gd name="connsiteX3" fmla="*/ 0 w 530877"/>
              <a:gd name="connsiteY3" fmla="*/ 1012276 h 101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2276">
                <a:moveTo>
                  <a:pt x="0" y="0"/>
                </a:moveTo>
                <a:lnTo>
                  <a:pt x="530877" y="0"/>
                </a:lnTo>
                <a:lnTo>
                  <a:pt x="530877" y="1012276"/>
                </a:lnTo>
                <a:lnTo>
                  <a:pt x="0" y="101227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9" name="Text Placeholder 89">
            <a:extLst>
              <a:ext uri="{FF2B5EF4-FFF2-40B4-BE49-F238E27FC236}">
                <a16:creationId xmlns:a16="http://schemas.microsoft.com/office/drawing/2014/main" id="{F24BB985-EF5E-4873-BD53-45E89A28437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8449" y="182884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8879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ktop Screen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2C32A2-735E-4F61-B7C3-7EDF7AB8B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76064" y="369645"/>
            <a:ext cx="7135296" cy="6001934"/>
          </a:xfrm>
          <a:prstGeom prst="rect">
            <a:avLst/>
          </a:prstGeom>
        </p:spPr>
      </p:pic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61704" y="744721"/>
            <a:ext cx="6564016" cy="3689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D1263-C35A-4BDC-8A54-036B083FB63E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F44FE60-065C-4257-B2C7-550BF632BCC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39D155-EE25-4544-9305-C396B87D1380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0" name="Freeform: Shape 41">
              <a:extLst>
                <a:ext uri="{FF2B5EF4-FFF2-40B4-BE49-F238E27FC236}">
                  <a16:creationId xmlns:a16="http://schemas.microsoft.com/office/drawing/2014/main" id="{295FE130-F6EF-42DA-86EC-517DBF4701D9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1" name="Freeform: Shape 42">
              <a:extLst>
                <a:ext uri="{FF2B5EF4-FFF2-40B4-BE49-F238E27FC236}">
                  <a16:creationId xmlns:a16="http://schemas.microsoft.com/office/drawing/2014/main" id="{D3CD3C93-E3E2-4931-AFD8-F266020491A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81">
              <a:extLst>
                <a:ext uri="{FF2B5EF4-FFF2-40B4-BE49-F238E27FC236}">
                  <a16:creationId xmlns:a16="http://schemas.microsoft.com/office/drawing/2014/main" id="{1A501290-2DE8-466C-8D25-D288FA76144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3" name="Freeform: Shape 41">
              <a:extLst>
                <a:ext uri="{FF2B5EF4-FFF2-40B4-BE49-F238E27FC236}">
                  <a16:creationId xmlns:a16="http://schemas.microsoft.com/office/drawing/2014/main" id="{7032E997-8728-46EB-BE87-C4ABFFD88737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" name="Freeform: Shape 81">
              <a:extLst>
                <a:ext uri="{FF2B5EF4-FFF2-40B4-BE49-F238E27FC236}">
                  <a16:creationId xmlns:a16="http://schemas.microsoft.com/office/drawing/2014/main" id="{B0CFB3D0-F722-4B6D-9485-50599304701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111FF8D-C363-4FBE-BD70-EAB0DD906D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94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8AA178-7695-486F-AE3D-C1BB3F583729}"/>
              </a:ext>
            </a:extLst>
          </p:cNvPr>
          <p:cNvSpPr/>
          <p:nvPr userDrawn="1"/>
        </p:nvSpPr>
        <p:spPr>
          <a:xfrm>
            <a:off x="3289300" y="903593"/>
            <a:ext cx="7277100" cy="47171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D9E8F-DE34-408C-8ECF-DE7BEEA6A1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988457" y="387003"/>
            <a:ext cx="9942286" cy="5998288"/>
          </a:xfrm>
          <a:prstGeom prst="rect">
            <a:avLst/>
          </a:prstGeom>
        </p:spPr>
      </p:pic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47569" y="1095945"/>
            <a:ext cx="6995487" cy="437593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10" name="Graphic 9" hidden="1">
            <a:extLst>
              <a:ext uri="{FF2B5EF4-FFF2-40B4-BE49-F238E27FC236}">
                <a16:creationId xmlns:a16="http://schemas.microsoft.com/office/drawing/2014/main" id="{17CDA781-D5FC-4C3F-93B0-299A1CC43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2103" y="715198"/>
            <a:ext cx="9301845" cy="53525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945077-0E94-460B-AEC2-6AA169A59062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1A43A-7296-4C92-A17C-6631164EFAFE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ED8F1A-DF55-4373-A1AF-0BB681AB979F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1" name="Freeform: Shape 41">
              <a:extLst>
                <a:ext uri="{FF2B5EF4-FFF2-40B4-BE49-F238E27FC236}">
                  <a16:creationId xmlns:a16="http://schemas.microsoft.com/office/drawing/2014/main" id="{BF704692-7ED8-4734-8CC3-6EE81F8C6559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42">
              <a:extLst>
                <a:ext uri="{FF2B5EF4-FFF2-40B4-BE49-F238E27FC236}">
                  <a16:creationId xmlns:a16="http://schemas.microsoft.com/office/drawing/2014/main" id="{DC73A71E-57FB-4CCE-9BA4-0C7150E061ED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3" name="Freeform: Shape 81">
              <a:extLst>
                <a:ext uri="{FF2B5EF4-FFF2-40B4-BE49-F238E27FC236}">
                  <a16:creationId xmlns:a16="http://schemas.microsoft.com/office/drawing/2014/main" id="{08BB9E74-EFA9-4C0C-AC35-AEB701E345AB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" name="Freeform: Shape 41">
              <a:extLst>
                <a:ext uri="{FF2B5EF4-FFF2-40B4-BE49-F238E27FC236}">
                  <a16:creationId xmlns:a16="http://schemas.microsoft.com/office/drawing/2014/main" id="{9EFF1AB5-4303-4404-9E20-E5E5A6E0DE45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" name="Freeform: Shape 81">
              <a:extLst>
                <a:ext uri="{FF2B5EF4-FFF2-40B4-BE49-F238E27FC236}">
                  <a16:creationId xmlns:a16="http://schemas.microsoft.com/office/drawing/2014/main" id="{7A0B1BA6-2386-4BBD-9C5A-2334DD333E2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A104770-5DA0-4F07-A5A5-29D0F9451E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63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-1" y="0"/>
            <a:ext cx="12188825" cy="6858000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7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6CA78F-5F80-4B38-954B-2CFBFFFDE882}"/>
              </a:ext>
            </a:extLst>
          </p:cNvPr>
          <p:cNvSpPr/>
          <p:nvPr userDrawn="1"/>
        </p:nvSpPr>
        <p:spPr>
          <a:xfrm>
            <a:off x="11552221" y="0"/>
            <a:ext cx="6366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6920A-CA0A-440A-B89B-D0A900738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41517" y="1828800"/>
            <a:ext cx="6935784" cy="4343400"/>
          </a:xfrm>
        </p:spPr>
        <p:txBody>
          <a:bodyPr numCol="2"/>
          <a:lstStyle>
            <a:lvl1pPr marL="365760" indent="-365760">
              <a:buClr>
                <a:schemeClr val="tx1"/>
              </a:buClr>
              <a:buFont typeface="+mj-lt"/>
              <a:buAutoNum type="arabicPeriod"/>
              <a:defRPr b="0"/>
            </a:lvl1pPr>
            <a:lvl2pPr marL="342900" indent="-342900">
              <a:buFont typeface="+mj-lt"/>
              <a:buAutoNum type="arabicPeriod"/>
              <a:defRPr/>
            </a:lvl2pPr>
            <a:lvl3pPr marL="517525" indent="-342900">
              <a:buFont typeface="+mj-lt"/>
              <a:buAutoNum type="arabicPeriod"/>
              <a:defRPr/>
            </a:lvl3pPr>
            <a:lvl4pPr marL="682625" indent="-342900">
              <a:buFont typeface="+mj-lt"/>
              <a:buAutoNum type="arabicPeriod"/>
              <a:defRPr/>
            </a:lvl4pPr>
            <a:lvl5pPr marL="855663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C769E4-F1F0-410E-8A65-B7BA27B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7" y="912309"/>
            <a:ext cx="6936109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FB7D808-B18A-40C2-A394-71CFF8345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579B13F-2545-4CBA-AB8D-7DE27099664D}"/>
              </a:ext>
            </a:extLst>
          </p:cNvPr>
          <p:cNvSpPr/>
          <p:nvPr userDrawn="1"/>
        </p:nvSpPr>
        <p:spPr>
          <a:xfrm>
            <a:off x="9267728" y="217489"/>
            <a:ext cx="2689189" cy="6412736"/>
          </a:xfrm>
          <a:custGeom>
            <a:avLst/>
            <a:gdLst>
              <a:gd name="connsiteX0" fmla="*/ 2659604 w 2689189"/>
              <a:gd name="connsiteY0" fmla="*/ 6383150 h 6412736"/>
              <a:gd name="connsiteX1" fmla="*/ 2689189 w 2689189"/>
              <a:gd name="connsiteY1" fmla="*/ 6383150 h 6412736"/>
              <a:gd name="connsiteX2" fmla="*/ 2689189 w 2689189"/>
              <a:gd name="connsiteY2" fmla="*/ 6412736 h 6412736"/>
              <a:gd name="connsiteX3" fmla="*/ 2659604 w 2689189"/>
              <a:gd name="connsiteY3" fmla="*/ 6412736 h 6412736"/>
              <a:gd name="connsiteX4" fmla="*/ 2393644 w 2689189"/>
              <a:gd name="connsiteY4" fmla="*/ 6383150 h 6412736"/>
              <a:gd name="connsiteX5" fmla="*/ 2423230 w 2689189"/>
              <a:gd name="connsiteY5" fmla="*/ 6383150 h 6412736"/>
              <a:gd name="connsiteX6" fmla="*/ 2423230 w 2689189"/>
              <a:gd name="connsiteY6" fmla="*/ 6412736 h 6412736"/>
              <a:gd name="connsiteX7" fmla="*/ 2393644 w 2689189"/>
              <a:gd name="connsiteY7" fmla="*/ 6412736 h 6412736"/>
              <a:gd name="connsiteX8" fmla="*/ 2127683 w 2689189"/>
              <a:gd name="connsiteY8" fmla="*/ 6383150 h 6412736"/>
              <a:gd name="connsiteX9" fmla="*/ 2157268 w 2689189"/>
              <a:gd name="connsiteY9" fmla="*/ 6383150 h 6412736"/>
              <a:gd name="connsiteX10" fmla="*/ 2157268 w 2689189"/>
              <a:gd name="connsiteY10" fmla="*/ 6412736 h 6412736"/>
              <a:gd name="connsiteX11" fmla="*/ 2127683 w 2689189"/>
              <a:gd name="connsiteY11" fmla="*/ 6412736 h 6412736"/>
              <a:gd name="connsiteX12" fmla="*/ 1861723 w 2689189"/>
              <a:gd name="connsiteY12" fmla="*/ 6383150 h 6412736"/>
              <a:gd name="connsiteX13" fmla="*/ 1891309 w 2689189"/>
              <a:gd name="connsiteY13" fmla="*/ 6383150 h 6412736"/>
              <a:gd name="connsiteX14" fmla="*/ 1891309 w 2689189"/>
              <a:gd name="connsiteY14" fmla="*/ 6412736 h 6412736"/>
              <a:gd name="connsiteX15" fmla="*/ 1861723 w 2689189"/>
              <a:gd name="connsiteY15" fmla="*/ 6412736 h 6412736"/>
              <a:gd name="connsiteX16" fmla="*/ 1595763 w 2689189"/>
              <a:gd name="connsiteY16" fmla="*/ 6383150 h 6412736"/>
              <a:gd name="connsiteX17" fmla="*/ 1625348 w 2689189"/>
              <a:gd name="connsiteY17" fmla="*/ 6383150 h 6412736"/>
              <a:gd name="connsiteX18" fmla="*/ 1625348 w 2689189"/>
              <a:gd name="connsiteY18" fmla="*/ 6412736 h 6412736"/>
              <a:gd name="connsiteX19" fmla="*/ 1595763 w 2689189"/>
              <a:gd name="connsiteY19" fmla="*/ 6412736 h 6412736"/>
              <a:gd name="connsiteX20" fmla="*/ 1329802 w 2689189"/>
              <a:gd name="connsiteY20" fmla="*/ 6383150 h 6412736"/>
              <a:gd name="connsiteX21" fmla="*/ 1359387 w 2689189"/>
              <a:gd name="connsiteY21" fmla="*/ 6383150 h 6412736"/>
              <a:gd name="connsiteX22" fmla="*/ 1359387 w 2689189"/>
              <a:gd name="connsiteY22" fmla="*/ 6412736 h 6412736"/>
              <a:gd name="connsiteX23" fmla="*/ 1329802 w 2689189"/>
              <a:gd name="connsiteY23" fmla="*/ 6412736 h 6412736"/>
              <a:gd name="connsiteX24" fmla="*/ 1063842 w 2689189"/>
              <a:gd name="connsiteY24" fmla="*/ 6383150 h 6412736"/>
              <a:gd name="connsiteX25" fmla="*/ 1093428 w 2689189"/>
              <a:gd name="connsiteY25" fmla="*/ 6383150 h 6412736"/>
              <a:gd name="connsiteX26" fmla="*/ 1093428 w 2689189"/>
              <a:gd name="connsiteY26" fmla="*/ 6412736 h 6412736"/>
              <a:gd name="connsiteX27" fmla="*/ 1063842 w 2689189"/>
              <a:gd name="connsiteY27" fmla="*/ 6412736 h 6412736"/>
              <a:gd name="connsiteX28" fmla="*/ 797881 w 2689189"/>
              <a:gd name="connsiteY28" fmla="*/ 6383150 h 6412736"/>
              <a:gd name="connsiteX29" fmla="*/ 827466 w 2689189"/>
              <a:gd name="connsiteY29" fmla="*/ 6383150 h 6412736"/>
              <a:gd name="connsiteX30" fmla="*/ 827466 w 2689189"/>
              <a:gd name="connsiteY30" fmla="*/ 6412736 h 6412736"/>
              <a:gd name="connsiteX31" fmla="*/ 797881 w 2689189"/>
              <a:gd name="connsiteY31" fmla="*/ 6412736 h 6412736"/>
              <a:gd name="connsiteX32" fmla="*/ 531921 w 2689189"/>
              <a:gd name="connsiteY32" fmla="*/ 6383150 h 6412736"/>
              <a:gd name="connsiteX33" fmla="*/ 561507 w 2689189"/>
              <a:gd name="connsiteY33" fmla="*/ 6383150 h 6412736"/>
              <a:gd name="connsiteX34" fmla="*/ 561507 w 2689189"/>
              <a:gd name="connsiteY34" fmla="*/ 6412736 h 6412736"/>
              <a:gd name="connsiteX35" fmla="*/ 531921 w 2689189"/>
              <a:gd name="connsiteY35" fmla="*/ 6412736 h 6412736"/>
              <a:gd name="connsiteX36" fmla="*/ 265961 w 2689189"/>
              <a:gd name="connsiteY36" fmla="*/ 6383150 h 6412736"/>
              <a:gd name="connsiteX37" fmla="*/ 295546 w 2689189"/>
              <a:gd name="connsiteY37" fmla="*/ 6383150 h 6412736"/>
              <a:gd name="connsiteX38" fmla="*/ 295546 w 2689189"/>
              <a:gd name="connsiteY38" fmla="*/ 6412736 h 6412736"/>
              <a:gd name="connsiteX39" fmla="*/ 265961 w 2689189"/>
              <a:gd name="connsiteY39" fmla="*/ 6412736 h 6412736"/>
              <a:gd name="connsiteX40" fmla="*/ 0 w 2689189"/>
              <a:gd name="connsiteY40" fmla="*/ 6383150 h 6412736"/>
              <a:gd name="connsiteX41" fmla="*/ 29585 w 2689189"/>
              <a:gd name="connsiteY41" fmla="*/ 6383150 h 6412736"/>
              <a:gd name="connsiteX42" fmla="*/ 29585 w 2689189"/>
              <a:gd name="connsiteY42" fmla="*/ 6412736 h 6412736"/>
              <a:gd name="connsiteX43" fmla="*/ 0 w 2689189"/>
              <a:gd name="connsiteY43" fmla="*/ 6412736 h 6412736"/>
              <a:gd name="connsiteX44" fmla="*/ 2659604 w 2689189"/>
              <a:gd name="connsiteY44" fmla="*/ 6117190 h 6412736"/>
              <a:gd name="connsiteX45" fmla="*/ 2689189 w 2689189"/>
              <a:gd name="connsiteY45" fmla="*/ 6117190 h 6412736"/>
              <a:gd name="connsiteX46" fmla="*/ 2689189 w 2689189"/>
              <a:gd name="connsiteY46" fmla="*/ 6146775 h 6412736"/>
              <a:gd name="connsiteX47" fmla="*/ 2659604 w 2689189"/>
              <a:gd name="connsiteY47" fmla="*/ 6146775 h 6412736"/>
              <a:gd name="connsiteX48" fmla="*/ 2393644 w 2689189"/>
              <a:gd name="connsiteY48" fmla="*/ 6117190 h 6412736"/>
              <a:gd name="connsiteX49" fmla="*/ 2423230 w 2689189"/>
              <a:gd name="connsiteY49" fmla="*/ 6117190 h 6412736"/>
              <a:gd name="connsiteX50" fmla="*/ 2423230 w 2689189"/>
              <a:gd name="connsiteY50" fmla="*/ 6146775 h 6412736"/>
              <a:gd name="connsiteX51" fmla="*/ 2393644 w 2689189"/>
              <a:gd name="connsiteY51" fmla="*/ 6146775 h 6412736"/>
              <a:gd name="connsiteX52" fmla="*/ 2127683 w 2689189"/>
              <a:gd name="connsiteY52" fmla="*/ 6117190 h 6412736"/>
              <a:gd name="connsiteX53" fmla="*/ 2157268 w 2689189"/>
              <a:gd name="connsiteY53" fmla="*/ 6117190 h 6412736"/>
              <a:gd name="connsiteX54" fmla="*/ 2157268 w 2689189"/>
              <a:gd name="connsiteY54" fmla="*/ 6146775 h 6412736"/>
              <a:gd name="connsiteX55" fmla="*/ 2127683 w 2689189"/>
              <a:gd name="connsiteY55" fmla="*/ 6146775 h 6412736"/>
              <a:gd name="connsiteX56" fmla="*/ 1861723 w 2689189"/>
              <a:gd name="connsiteY56" fmla="*/ 6117190 h 6412736"/>
              <a:gd name="connsiteX57" fmla="*/ 1891309 w 2689189"/>
              <a:gd name="connsiteY57" fmla="*/ 6117190 h 6412736"/>
              <a:gd name="connsiteX58" fmla="*/ 1891309 w 2689189"/>
              <a:gd name="connsiteY58" fmla="*/ 6146775 h 6412736"/>
              <a:gd name="connsiteX59" fmla="*/ 1861723 w 2689189"/>
              <a:gd name="connsiteY59" fmla="*/ 6146775 h 6412736"/>
              <a:gd name="connsiteX60" fmla="*/ 1595763 w 2689189"/>
              <a:gd name="connsiteY60" fmla="*/ 6117190 h 6412736"/>
              <a:gd name="connsiteX61" fmla="*/ 1625348 w 2689189"/>
              <a:gd name="connsiteY61" fmla="*/ 6117190 h 6412736"/>
              <a:gd name="connsiteX62" fmla="*/ 1625348 w 2689189"/>
              <a:gd name="connsiteY62" fmla="*/ 6146775 h 6412736"/>
              <a:gd name="connsiteX63" fmla="*/ 1595763 w 2689189"/>
              <a:gd name="connsiteY63" fmla="*/ 6146775 h 6412736"/>
              <a:gd name="connsiteX64" fmla="*/ 1329802 w 2689189"/>
              <a:gd name="connsiteY64" fmla="*/ 6117190 h 6412736"/>
              <a:gd name="connsiteX65" fmla="*/ 1359387 w 2689189"/>
              <a:gd name="connsiteY65" fmla="*/ 6117190 h 6412736"/>
              <a:gd name="connsiteX66" fmla="*/ 1359387 w 2689189"/>
              <a:gd name="connsiteY66" fmla="*/ 6146775 h 6412736"/>
              <a:gd name="connsiteX67" fmla="*/ 1329802 w 2689189"/>
              <a:gd name="connsiteY67" fmla="*/ 6146775 h 6412736"/>
              <a:gd name="connsiteX68" fmla="*/ 1063842 w 2689189"/>
              <a:gd name="connsiteY68" fmla="*/ 6117190 h 6412736"/>
              <a:gd name="connsiteX69" fmla="*/ 1093428 w 2689189"/>
              <a:gd name="connsiteY69" fmla="*/ 6117190 h 6412736"/>
              <a:gd name="connsiteX70" fmla="*/ 1093428 w 2689189"/>
              <a:gd name="connsiteY70" fmla="*/ 6146775 h 6412736"/>
              <a:gd name="connsiteX71" fmla="*/ 1063842 w 2689189"/>
              <a:gd name="connsiteY71" fmla="*/ 6146775 h 6412736"/>
              <a:gd name="connsiteX72" fmla="*/ 797881 w 2689189"/>
              <a:gd name="connsiteY72" fmla="*/ 6117190 h 6412736"/>
              <a:gd name="connsiteX73" fmla="*/ 827466 w 2689189"/>
              <a:gd name="connsiteY73" fmla="*/ 6117190 h 6412736"/>
              <a:gd name="connsiteX74" fmla="*/ 827466 w 2689189"/>
              <a:gd name="connsiteY74" fmla="*/ 6146775 h 6412736"/>
              <a:gd name="connsiteX75" fmla="*/ 797881 w 2689189"/>
              <a:gd name="connsiteY75" fmla="*/ 6146775 h 6412736"/>
              <a:gd name="connsiteX76" fmla="*/ 531921 w 2689189"/>
              <a:gd name="connsiteY76" fmla="*/ 6117190 h 6412736"/>
              <a:gd name="connsiteX77" fmla="*/ 561507 w 2689189"/>
              <a:gd name="connsiteY77" fmla="*/ 6117190 h 6412736"/>
              <a:gd name="connsiteX78" fmla="*/ 561507 w 2689189"/>
              <a:gd name="connsiteY78" fmla="*/ 6146775 h 6412736"/>
              <a:gd name="connsiteX79" fmla="*/ 531921 w 2689189"/>
              <a:gd name="connsiteY79" fmla="*/ 6146775 h 6412736"/>
              <a:gd name="connsiteX80" fmla="*/ 265961 w 2689189"/>
              <a:gd name="connsiteY80" fmla="*/ 6117190 h 6412736"/>
              <a:gd name="connsiteX81" fmla="*/ 295546 w 2689189"/>
              <a:gd name="connsiteY81" fmla="*/ 6117190 h 6412736"/>
              <a:gd name="connsiteX82" fmla="*/ 295546 w 2689189"/>
              <a:gd name="connsiteY82" fmla="*/ 6146775 h 6412736"/>
              <a:gd name="connsiteX83" fmla="*/ 265961 w 2689189"/>
              <a:gd name="connsiteY83" fmla="*/ 6146775 h 6412736"/>
              <a:gd name="connsiteX84" fmla="*/ 0 w 2689189"/>
              <a:gd name="connsiteY84" fmla="*/ 6117190 h 6412736"/>
              <a:gd name="connsiteX85" fmla="*/ 29585 w 2689189"/>
              <a:gd name="connsiteY85" fmla="*/ 6117190 h 6412736"/>
              <a:gd name="connsiteX86" fmla="*/ 29585 w 2689189"/>
              <a:gd name="connsiteY86" fmla="*/ 6146775 h 6412736"/>
              <a:gd name="connsiteX87" fmla="*/ 0 w 2689189"/>
              <a:gd name="connsiteY87" fmla="*/ 6146775 h 6412736"/>
              <a:gd name="connsiteX88" fmla="*/ 2659604 w 2689189"/>
              <a:gd name="connsiteY88" fmla="*/ 5851229 h 6412736"/>
              <a:gd name="connsiteX89" fmla="*/ 2689189 w 2689189"/>
              <a:gd name="connsiteY89" fmla="*/ 5851229 h 6412736"/>
              <a:gd name="connsiteX90" fmla="*/ 2689189 w 2689189"/>
              <a:gd name="connsiteY90" fmla="*/ 5880814 h 6412736"/>
              <a:gd name="connsiteX91" fmla="*/ 2659604 w 2689189"/>
              <a:gd name="connsiteY91" fmla="*/ 5880814 h 6412736"/>
              <a:gd name="connsiteX92" fmla="*/ 2393644 w 2689189"/>
              <a:gd name="connsiteY92" fmla="*/ 5851229 h 6412736"/>
              <a:gd name="connsiteX93" fmla="*/ 2423230 w 2689189"/>
              <a:gd name="connsiteY93" fmla="*/ 5851229 h 6412736"/>
              <a:gd name="connsiteX94" fmla="*/ 2423230 w 2689189"/>
              <a:gd name="connsiteY94" fmla="*/ 5880814 h 6412736"/>
              <a:gd name="connsiteX95" fmla="*/ 2393644 w 2689189"/>
              <a:gd name="connsiteY95" fmla="*/ 5880814 h 6412736"/>
              <a:gd name="connsiteX96" fmla="*/ 2127683 w 2689189"/>
              <a:gd name="connsiteY96" fmla="*/ 5851229 h 6412736"/>
              <a:gd name="connsiteX97" fmla="*/ 2157268 w 2689189"/>
              <a:gd name="connsiteY97" fmla="*/ 5851229 h 6412736"/>
              <a:gd name="connsiteX98" fmla="*/ 2157268 w 2689189"/>
              <a:gd name="connsiteY98" fmla="*/ 5880814 h 6412736"/>
              <a:gd name="connsiteX99" fmla="*/ 2127683 w 2689189"/>
              <a:gd name="connsiteY99" fmla="*/ 5880814 h 6412736"/>
              <a:gd name="connsiteX100" fmla="*/ 1861723 w 2689189"/>
              <a:gd name="connsiteY100" fmla="*/ 5851229 h 6412736"/>
              <a:gd name="connsiteX101" fmla="*/ 1891309 w 2689189"/>
              <a:gd name="connsiteY101" fmla="*/ 5851229 h 6412736"/>
              <a:gd name="connsiteX102" fmla="*/ 1891309 w 2689189"/>
              <a:gd name="connsiteY102" fmla="*/ 5880814 h 6412736"/>
              <a:gd name="connsiteX103" fmla="*/ 1861723 w 2689189"/>
              <a:gd name="connsiteY103" fmla="*/ 5880814 h 6412736"/>
              <a:gd name="connsiteX104" fmla="*/ 1595763 w 2689189"/>
              <a:gd name="connsiteY104" fmla="*/ 5851229 h 6412736"/>
              <a:gd name="connsiteX105" fmla="*/ 1625348 w 2689189"/>
              <a:gd name="connsiteY105" fmla="*/ 5851229 h 6412736"/>
              <a:gd name="connsiteX106" fmla="*/ 1625348 w 2689189"/>
              <a:gd name="connsiteY106" fmla="*/ 5880814 h 6412736"/>
              <a:gd name="connsiteX107" fmla="*/ 1595763 w 2689189"/>
              <a:gd name="connsiteY107" fmla="*/ 5880814 h 6412736"/>
              <a:gd name="connsiteX108" fmla="*/ 1329802 w 2689189"/>
              <a:gd name="connsiteY108" fmla="*/ 5851229 h 6412736"/>
              <a:gd name="connsiteX109" fmla="*/ 1359387 w 2689189"/>
              <a:gd name="connsiteY109" fmla="*/ 5851229 h 6412736"/>
              <a:gd name="connsiteX110" fmla="*/ 1359387 w 2689189"/>
              <a:gd name="connsiteY110" fmla="*/ 5880814 h 6412736"/>
              <a:gd name="connsiteX111" fmla="*/ 1329802 w 2689189"/>
              <a:gd name="connsiteY111" fmla="*/ 5880814 h 6412736"/>
              <a:gd name="connsiteX112" fmla="*/ 1063842 w 2689189"/>
              <a:gd name="connsiteY112" fmla="*/ 5851229 h 6412736"/>
              <a:gd name="connsiteX113" fmla="*/ 1093428 w 2689189"/>
              <a:gd name="connsiteY113" fmla="*/ 5851229 h 6412736"/>
              <a:gd name="connsiteX114" fmla="*/ 1093428 w 2689189"/>
              <a:gd name="connsiteY114" fmla="*/ 5880814 h 6412736"/>
              <a:gd name="connsiteX115" fmla="*/ 1063842 w 2689189"/>
              <a:gd name="connsiteY115" fmla="*/ 5880814 h 6412736"/>
              <a:gd name="connsiteX116" fmla="*/ 797881 w 2689189"/>
              <a:gd name="connsiteY116" fmla="*/ 5851229 h 6412736"/>
              <a:gd name="connsiteX117" fmla="*/ 827466 w 2689189"/>
              <a:gd name="connsiteY117" fmla="*/ 5851229 h 6412736"/>
              <a:gd name="connsiteX118" fmla="*/ 827466 w 2689189"/>
              <a:gd name="connsiteY118" fmla="*/ 5880814 h 6412736"/>
              <a:gd name="connsiteX119" fmla="*/ 797881 w 2689189"/>
              <a:gd name="connsiteY119" fmla="*/ 5880814 h 6412736"/>
              <a:gd name="connsiteX120" fmla="*/ 531921 w 2689189"/>
              <a:gd name="connsiteY120" fmla="*/ 5851229 h 6412736"/>
              <a:gd name="connsiteX121" fmla="*/ 561507 w 2689189"/>
              <a:gd name="connsiteY121" fmla="*/ 5851229 h 6412736"/>
              <a:gd name="connsiteX122" fmla="*/ 561507 w 2689189"/>
              <a:gd name="connsiteY122" fmla="*/ 5880814 h 6412736"/>
              <a:gd name="connsiteX123" fmla="*/ 531921 w 2689189"/>
              <a:gd name="connsiteY123" fmla="*/ 5880814 h 6412736"/>
              <a:gd name="connsiteX124" fmla="*/ 265961 w 2689189"/>
              <a:gd name="connsiteY124" fmla="*/ 5851229 h 6412736"/>
              <a:gd name="connsiteX125" fmla="*/ 295546 w 2689189"/>
              <a:gd name="connsiteY125" fmla="*/ 5851229 h 6412736"/>
              <a:gd name="connsiteX126" fmla="*/ 295546 w 2689189"/>
              <a:gd name="connsiteY126" fmla="*/ 5880814 h 6412736"/>
              <a:gd name="connsiteX127" fmla="*/ 265961 w 2689189"/>
              <a:gd name="connsiteY127" fmla="*/ 5880814 h 6412736"/>
              <a:gd name="connsiteX128" fmla="*/ 0 w 2689189"/>
              <a:gd name="connsiteY128" fmla="*/ 5851229 h 6412736"/>
              <a:gd name="connsiteX129" fmla="*/ 29585 w 2689189"/>
              <a:gd name="connsiteY129" fmla="*/ 5851229 h 6412736"/>
              <a:gd name="connsiteX130" fmla="*/ 29585 w 2689189"/>
              <a:gd name="connsiteY130" fmla="*/ 5880814 h 6412736"/>
              <a:gd name="connsiteX131" fmla="*/ 0 w 2689189"/>
              <a:gd name="connsiteY131" fmla="*/ 5880814 h 6412736"/>
              <a:gd name="connsiteX132" fmla="*/ 2659604 w 2689189"/>
              <a:gd name="connsiteY132" fmla="*/ 5585269 h 6412736"/>
              <a:gd name="connsiteX133" fmla="*/ 2689189 w 2689189"/>
              <a:gd name="connsiteY133" fmla="*/ 5585269 h 6412736"/>
              <a:gd name="connsiteX134" fmla="*/ 2689189 w 2689189"/>
              <a:gd name="connsiteY134" fmla="*/ 5614854 h 6412736"/>
              <a:gd name="connsiteX135" fmla="*/ 2659604 w 2689189"/>
              <a:gd name="connsiteY135" fmla="*/ 5614854 h 6412736"/>
              <a:gd name="connsiteX136" fmla="*/ 2393644 w 2689189"/>
              <a:gd name="connsiteY136" fmla="*/ 5585269 h 6412736"/>
              <a:gd name="connsiteX137" fmla="*/ 2423230 w 2689189"/>
              <a:gd name="connsiteY137" fmla="*/ 5585269 h 6412736"/>
              <a:gd name="connsiteX138" fmla="*/ 2423230 w 2689189"/>
              <a:gd name="connsiteY138" fmla="*/ 5614854 h 6412736"/>
              <a:gd name="connsiteX139" fmla="*/ 2393644 w 2689189"/>
              <a:gd name="connsiteY139" fmla="*/ 5614854 h 6412736"/>
              <a:gd name="connsiteX140" fmla="*/ 2127683 w 2689189"/>
              <a:gd name="connsiteY140" fmla="*/ 5585269 h 6412736"/>
              <a:gd name="connsiteX141" fmla="*/ 2157268 w 2689189"/>
              <a:gd name="connsiteY141" fmla="*/ 5585269 h 6412736"/>
              <a:gd name="connsiteX142" fmla="*/ 2157268 w 2689189"/>
              <a:gd name="connsiteY142" fmla="*/ 5614854 h 6412736"/>
              <a:gd name="connsiteX143" fmla="*/ 2127683 w 2689189"/>
              <a:gd name="connsiteY143" fmla="*/ 5614854 h 6412736"/>
              <a:gd name="connsiteX144" fmla="*/ 1861723 w 2689189"/>
              <a:gd name="connsiteY144" fmla="*/ 5585269 h 6412736"/>
              <a:gd name="connsiteX145" fmla="*/ 1891309 w 2689189"/>
              <a:gd name="connsiteY145" fmla="*/ 5585269 h 6412736"/>
              <a:gd name="connsiteX146" fmla="*/ 1891309 w 2689189"/>
              <a:gd name="connsiteY146" fmla="*/ 5614854 h 6412736"/>
              <a:gd name="connsiteX147" fmla="*/ 1861723 w 2689189"/>
              <a:gd name="connsiteY147" fmla="*/ 5614854 h 6412736"/>
              <a:gd name="connsiteX148" fmla="*/ 1595763 w 2689189"/>
              <a:gd name="connsiteY148" fmla="*/ 5585269 h 6412736"/>
              <a:gd name="connsiteX149" fmla="*/ 1625348 w 2689189"/>
              <a:gd name="connsiteY149" fmla="*/ 5585269 h 6412736"/>
              <a:gd name="connsiteX150" fmla="*/ 1625348 w 2689189"/>
              <a:gd name="connsiteY150" fmla="*/ 5614854 h 6412736"/>
              <a:gd name="connsiteX151" fmla="*/ 1595763 w 2689189"/>
              <a:gd name="connsiteY151" fmla="*/ 5614854 h 6412736"/>
              <a:gd name="connsiteX152" fmla="*/ 1329802 w 2689189"/>
              <a:gd name="connsiteY152" fmla="*/ 5585269 h 6412736"/>
              <a:gd name="connsiteX153" fmla="*/ 1359387 w 2689189"/>
              <a:gd name="connsiteY153" fmla="*/ 5585269 h 6412736"/>
              <a:gd name="connsiteX154" fmla="*/ 1359387 w 2689189"/>
              <a:gd name="connsiteY154" fmla="*/ 5614854 h 6412736"/>
              <a:gd name="connsiteX155" fmla="*/ 1329802 w 2689189"/>
              <a:gd name="connsiteY155" fmla="*/ 5614854 h 6412736"/>
              <a:gd name="connsiteX156" fmla="*/ 1063842 w 2689189"/>
              <a:gd name="connsiteY156" fmla="*/ 5585269 h 6412736"/>
              <a:gd name="connsiteX157" fmla="*/ 1093428 w 2689189"/>
              <a:gd name="connsiteY157" fmla="*/ 5585269 h 6412736"/>
              <a:gd name="connsiteX158" fmla="*/ 1093428 w 2689189"/>
              <a:gd name="connsiteY158" fmla="*/ 5614854 h 6412736"/>
              <a:gd name="connsiteX159" fmla="*/ 1063842 w 2689189"/>
              <a:gd name="connsiteY159" fmla="*/ 5614854 h 6412736"/>
              <a:gd name="connsiteX160" fmla="*/ 797881 w 2689189"/>
              <a:gd name="connsiteY160" fmla="*/ 5585269 h 6412736"/>
              <a:gd name="connsiteX161" fmla="*/ 827466 w 2689189"/>
              <a:gd name="connsiteY161" fmla="*/ 5585269 h 6412736"/>
              <a:gd name="connsiteX162" fmla="*/ 827466 w 2689189"/>
              <a:gd name="connsiteY162" fmla="*/ 5614854 h 6412736"/>
              <a:gd name="connsiteX163" fmla="*/ 797881 w 2689189"/>
              <a:gd name="connsiteY163" fmla="*/ 5614854 h 6412736"/>
              <a:gd name="connsiteX164" fmla="*/ 531921 w 2689189"/>
              <a:gd name="connsiteY164" fmla="*/ 5585269 h 6412736"/>
              <a:gd name="connsiteX165" fmla="*/ 561507 w 2689189"/>
              <a:gd name="connsiteY165" fmla="*/ 5585269 h 6412736"/>
              <a:gd name="connsiteX166" fmla="*/ 561507 w 2689189"/>
              <a:gd name="connsiteY166" fmla="*/ 5614854 h 6412736"/>
              <a:gd name="connsiteX167" fmla="*/ 531921 w 2689189"/>
              <a:gd name="connsiteY167" fmla="*/ 5614854 h 6412736"/>
              <a:gd name="connsiteX168" fmla="*/ 265961 w 2689189"/>
              <a:gd name="connsiteY168" fmla="*/ 5585269 h 6412736"/>
              <a:gd name="connsiteX169" fmla="*/ 295546 w 2689189"/>
              <a:gd name="connsiteY169" fmla="*/ 5585269 h 6412736"/>
              <a:gd name="connsiteX170" fmla="*/ 295546 w 2689189"/>
              <a:gd name="connsiteY170" fmla="*/ 5614854 h 6412736"/>
              <a:gd name="connsiteX171" fmla="*/ 265961 w 2689189"/>
              <a:gd name="connsiteY171" fmla="*/ 5614854 h 6412736"/>
              <a:gd name="connsiteX172" fmla="*/ 0 w 2689189"/>
              <a:gd name="connsiteY172" fmla="*/ 5585269 h 6412736"/>
              <a:gd name="connsiteX173" fmla="*/ 29585 w 2689189"/>
              <a:gd name="connsiteY173" fmla="*/ 5585269 h 6412736"/>
              <a:gd name="connsiteX174" fmla="*/ 29585 w 2689189"/>
              <a:gd name="connsiteY174" fmla="*/ 5614854 h 6412736"/>
              <a:gd name="connsiteX175" fmla="*/ 0 w 2689189"/>
              <a:gd name="connsiteY175" fmla="*/ 5614854 h 6412736"/>
              <a:gd name="connsiteX176" fmla="*/ 2659604 w 2689189"/>
              <a:gd name="connsiteY176" fmla="*/ 5319309 h 6412736"/>
              <a:gd name="connsiteX177" fmla="*/ 2689189 w 2689189"/>
              <a:gd name="connsiteY177" fmla="*/ 5319309 h 6412736"/>
              <a:gd name="connsiteX178" fmla="*/ 2689189 w 2689189"/>
              <a:gd name="connsiteY178" fmla="*/ 5348895 h 6412736"/>
              <a:gd name="connsiteX179" fmla="*/ 2659604 w 2689189"/>
              <a:gd name="connsiteY179" fmla="*/ 5348895 h 6412736"/>
              <a:gd name="connsiteX180" fmla="*/ 2393644 w 2689189"/>
              <a:gd name="connsiteY180" fmla="*/ 5319309 h 6412736"/>
              <a:gd name="connsiteX181" fmla="*/ 2423230 w 2689189"/>
              <a:gd name="connsiteY181" fmla="*/ 5319309 h 6412736"/>
              <a:gd name="connsiteX182" fmla="*/ 2423230 w 2689189"/>
              <a:gd name="connsiteY182" fmla="*/ 5348895 h 6412736"/>
              <a:gd name="connsiteX183" fmla="*/ 2393644 w 2689189"/>
              <a:gd name="connsiteY183" fmla="*/ 5348895 h 6412736"/>
              <a:gd name="connsiteX184" fmla="*/ 2127683 w 2689189"/>
              <a:gd name="connsiteY184" fmla="*/ 5319309 h 6412736"/>
              <a:gd name="connsiteX185" fmla="*/ 2157268 w 2689189"/>
              <a:gd name="connsiteY185" fmla="*/ 5319309 h 6412736"/>
              <a:gd name="connsiteX186" fmla="*/ 2157268 w 2689189"/>
              <a:gd name="connsiteY186" fmla="*/ 5348895 h 6412736"/>
              <a:gd name="connsiteX187" fmla="*/ 2127683 w 2689189"/>
              <a:gd name="connsiteY187" fmla="*/ 5348895 h 6412736"/>
              <a:gd name="connsiteX188" fmla="*/ 1861723 w 2689189"/>
              <a:gd name="connsiteY188" fmla="*/ 5319309 h 6412736"/>
              <a:gd name="connsiteX189" fmla="*/ 1891309 w 2689189"/>
              <a:gd name="connsiteY189" fmla="*/ 5319309 h 6412736"/>
              <a:gd name="connsiteX190" fmla="*/ 1891309 w 2689189"/>
              <a:gd name="connsiteY190" fmla="*/ 5348895 h 6412736"/>
              <a:gd name="connsiteX191" fmla="*/ 1861723 w 2689189"/>
              <a:gd name="connsiteY191" fmla="*/ 5348895 h 6412736"/>
              <a:gd name="connsiteX192" fmla="*/ 1595763 w 2689189"/>
              <a:gd name="connsiteY192" fmla="*/ 5319309 h 6412736"/>
              <a:gd name="connsiteX193" fmla="*/ 1625348 w 2689189"/>
              <a:gd name="connsiteY193" fmla="*/ 5319309 h 6412736"/>
              <a:gd name="connsiteX194" fmla="*/ 1625348 w 2689189"/>
              <a:gd name="connsiteY194" fmla="*/ 5348895 h 6412736"/>
              <a:gd name="connsiteX195" fmla="*/ 1595763 w 2689189"/>
              <a:gd name="connsiteY195" fmla="*/ 5348895 h 6412736"/>
              <a:gd name="connsiteX196" fmla="*/ 1329802 w 2689189"/>
              <a:gd name="connsiteY196" fmla="*/ 5319309 h 6412736"/>
              <a:gd name="connsiteX197" fmla="*/ 1359387 w 2689189"/>
              <a:gd name="connsiteY197" fmla="*/ 5319309 h 6412736"/>
              <a:gd name="connsiteX198" fmla="*/ 1359387 w 2689189"/>
              <a:gd name="connsiteY198" fmla="*/ 5348895 h 6412736"/>
              <a:gd name="connsiteX199" fmla="*/ 1329802 w 2689189"/>
              <a:gd name="connsiteY199" fmla="*/ 5348895 h 6412736"/>
              <a:gd name="connsiteX200" fmla="*/ 1063842 w 2689189"/>
              <a:gd name="connsiteY200" fmla="*/ 5319309 h 6412736"/>
              <a:gd name="connsiteX201" fmla="*/ 1093428 w 2689189"/>
              <a:gd name="connsiteY201" fmla="*/ 5319309 h 6412736"/>
              <a:gd name="connsiteX202" fmla="*/ 1093428 w 2689189"/>
              <a:gd name="connsiteY202" fmla="*/ 5348895 h 6412736"/>
              <a:gd name="connsiteX203" fmla="*/ 1063842 w 2689189"/>
              <a:gd name="connsiteY203" fmla="*/ 5348895 h 6412736"/>
              <a:gd name="connsiteX204" fmla="*/ 797881 w 2689189"/>
              <a:gd name="connsiteY204" fmla="*/ 5319309 h 6412736"/>
              <a:gd name="connsiteX205" fmla="*/ 827466 w 2689189"/>
              <a:gd name="connsiteY205" fmla="*/ 5319309 h 6412736"/>
              <a:gd name="connsiteX206" fmla="*/ 827466 w 2689189"/>
              <a:gd name="connsiteY206" fmla="*/ 5348895 h 6412736"/>
              <a:gd name="connsiteX207" fmla="*/ 797881 w 2689189"/>
              <a:gd name="connsiteY207" fmla="*/ 5348895 h 6412736"/>
              <a:gd name="connsiteX208" fmla="*/ 531921 w 2689189"/>
              <a:gd name="connsiteY208" fmla="*/ 5319309 h 6412736"/>
              <a:gd name="connsiteX209" fmla="*/ 561507 w 2689189"/>
              <a:gd name="connsiteY209" fmla="*/ 5319309 h 6412736"/>
              <a:gd name="connsiteX210" fmla="*/ 561507 w 2689189"/>
              <a:gd name="connsiteY210" fmla="*/ 5348895 h 6412736"/>
              <a:gd name="connsiteX211" fmla="*/ 531921 w 2689189"/>
              <a:gd name="connsiteY211" fmla="*/ 5348895 h 6412736"/>
              <a:gd name="connsiteX212" fmla="*/ 265961 w 2689189"/>
              <a:gd name="connsiteY212" fmla="*/ 5319309 h 6412736"/>
              <a:gd name="connsiteX213" fmla="*/ 295546 w 2689189"/>
              <a:gd name="connsiteY213" fmla="*/ 5319309 h 6412736"/>
              <a:gd name="connsiteX214" fmla="*/ 295546 w 2689189"/>
              <a:gd name="connsiteY214" fmla="*/ 5348895 h 6412736"/>
              <a:gd name="connsiteX215" fmla="*/ 265961 w 2689189"/>
              <a:gd name="connsiteY215" fmla="*/ 5348895 h 6412736"/>
              <a:gd name="connsiteX216" fmla="*/ 0 w 2689189"/>
              <a:gd name="connsiteY216" fmla="*/ 5319309 h 6412736"/>
              <a:gd name="connsiteX217" fmla="*/ 29585 w 2689189"/>
              <a:gd name="connsiteY217" fmla="*/ 5319309 h 6412736"/>
              <a:gd name="connsiteX218" fmla="*/ 29585 w 2689189"/>
              <a:gd name="connsiteY218" fmla="*/ 5348895 h 6412736"/>
              <a:gd name="connsiteX219" fmla="*/ 0 w 2689189"/>
              <a:gd name="connsiteY219" fmla="*/ 5348895 h 6412736"/>
              <a:gd name="connsiteX220" fmla="*/ 2659604 w 2689189"/>
              <a:gd name="connsiteY220" fmla="*/ 5053348 h 6412736"/>
              <a:gd name="connsiteX221" fmla="*/ 2689189 w 2689189"/>
              <a:gd name="connsiteY221" fmla="*/ 5053348 h 6412736"/>
              <a:gd name="connsiteX222" fmla="*/ 2689189 w 2689189"/>
              <a:gd name="connsiteY222" fmla="*/ 5082933 h 6412736"/>
              <a:gd name="connsiteX223" fmla="*/ 2659604 w 2689189"/>
              <a:gd name="connsiteY223" fmla="*/ 5082933 h 6412736"/>
              <a:gd name="connsiteX224" fmla="*/ 2393644 w 2689189"/>
              <a:gd name="connsiteY224" fmla="*/ 5053348 h 6412736"/>
              <a:gd name="connsiteX225" fmla="*/ 2423230 w 2689189"/>
              <a:gd name="connsiteY225" fmla="*/ 5053348 h 6412736"/>
              <a:gd name="connsiteX226" fmla="*/ 2423230 w 2689189"/>
              <a:gd name="connsiteY226" fmla="*/ 5082933 h 6412736"/>
              <a:gd name="connsiteX227" fmla="*/ 2393644 w 2689189"/>
              <a:gd name="connsiteY227" fmla="*/ 5082933 h 6412736"/>
              <a:gd name="connsiteX228" fmla="*/ 2127683 w 2689189"/>
              <a:gd name="connsiteY228" fmla="*/ 5053348 h 6412736"/>
              <a:gd name="connsiteX229" fmla="*/ 2157268 w 2689189"/>
              <a:gd name="connsiteY229" fmla="*/ 5053348 h 6412736"/>
              <a:gd name="connsiteX230" fmla="*/ 2157268 w 2689189"/>
              <a:gd name="connsiteY230" fmla="*/ 5082933 h 6412736"/>
              <a:gd name="connsiteX231" fmla="*/ 2127683 w 2689189"/>
              <a:gd name="connsiteY231" fmla="*/ 5082933 h 6412736"/>
              <a:gd name="connsiteX232" fmla="*/ 1861723 w 2689189"/>
              <a:gd name="connsiteY232" fmla="*/ 5053348 h 6412736"/>
              <a:gd name="connsiteX233" fmla="*/ 1891309 w 2689189"/>
              <a:gd name="connsiteY233" fmla="*/ 5053348 h 6412736"/>
              <a:gd name="connsiteX234" fmla="*/ 1891309 w 2689189"/>
              <a:gd name="connsiteY234" fmla="*/ 5082933 h 6412736"/>
              <a:gd name="connsiteX235" fmla="*/ 1861723 w 2689189"/>
              <a:gd name="connsiteY235" fmla="*/ 5082933 h 6412736"/>
              <a:gd name="connsiteX236" fmla="*/ 1595763 w 2689189"/>
              <a:gd name="connsiteY236" fmla="*/ 5053348 h 6412736"/>
              <a:gd name="connsiteX237" fmla="*/ 1625348 w 2689189"/>
              <a:gd name="connsiteY237" fmla="*/ 5053348 h 6412736"/>
              <a:gd name="connsiteX238" fmla="*/ 1625348 w 2689189"/>
              <a:gd name="connsiteY238" fmla="*/ 5082933 h 6412736"/>
              <a:gd name="connsiteX239" fmla="*/ 1595763 w 2689189"/>
              <a:gd name="connsiteY239" fmla="*/ 5082933 h 6412736"/>
              <a:gd name="connsiteX240" fmla="*/ 1329802 w 2689189"/>
              <a:gd name="connsiteY240" fmla="*/ 5053348 h 6412736"/>
              <a:gd name="connsiteX241" fmla="*/ 1359387 w 2689189"/>
              <a:gd name="connsiteY241" fmla="*/ 5053348 h 6412736"/>
              <a:gd name="connsiteX242" fmla="*/ 1359387 w 2689189"/>
              <a:gd name="connsiteY242" fmla="*/ 5082933 h 6412736"/>
              <a:gd name="connsiteX243" fmla="*/ 1329802 w 2689189"/>
              <a:gd name="connsiteY243" fmla="*/ 5082933 h 6412736"/>
              <a:gd name="connsiteX244" fmla="*/ 1063842 w 2689189"/>
              <a:gd name="connsiteY244" fmla="*/ 5053348 h 6412736"/>
              <a:gd name="connsiteX245" fmla="*/ 1093428 w 2689189"/>
              <a:gd name="connsiteY245" fmla="*/ 5053348 h 6412736"/>
              <a:gd name="connsiteX246" fmla="*/ 1093428 w 2689189"/>
              <a:gd name="connsiteY246" fmla="*/ 5082933 h 6412736"/>
              <a:gd name="connsiteX247" fmla="*/ 1063842 w 2689189"/>
              <a:gd name="connsiteY247" fmla="*/ 5082933 h 6412736"/>
              <a:gd name="connsiteX248" fmla="*/ 797881 w 2689189"/>
              <a:gd name="connsiteY248" fmla="*/ 5053348 h 6412736"/>
              <a:gd name="connsiteX249" fmla="*/ 827466 w 2689189"/>
              <a:gd name="connsiteY249" fmla="*/ 5053348 h 6412736"/>
              <a:gd name="connsiteX250" fmla="*/ 827466 w 2689189"/>
              <a:gd name="connsiteY250" fmla="*/ 5082933 h 6412736"/>
              <a:gd name="connsiteX251" fmla="*/ 797881 w 2689189"/>
              <a:gd name="connsiteY251" fmla="*/ 5082933 h 6412736"/>
              <a:gd name="connsiteX252" fmla="*/ 531921 w 2689189"/>
              <a:gd name="connsiteY252" fmla="*/ 5053348 h 6412736"/>
              <a:gd name="connsiteX253" fmla="*/ 561507 w 2689189"/>
              <a:gd name="connsiteY253" fmla="*/ 5053348 h 6412736"/>
              <a:gd name="connsiteX254" fmla="*/ 561507 w 2689189"/>
              <a:gd name="connsiteY254" fmla="*/ 5082933 h 6412736"/>
              <a:gd name="connsiteX255" fmla="*/ 531921 w 2689189"/>
              <a:gd name="connsiteY255" fmla="*/ 5082933 h 6412736"/>
              <a:gd name="connsiteX256" fmla="*/ 265961 w 2689189"/>
              <a:gd name="connsiteY256" fmla="*/ 5053348 h 6412736"/>
              <a:gd name="connsiteX257" fmla="*/ 295546 w 2689189"/>
              <a:gd name="connsiteY257" fmla="*/ 5053348 h 6412736"/>
              <a:gd name="connsiteX258" fmla="*/ 295546 w 2689189"/>
              <a:gd name="connsiteY258" fmla="*/ 5082933 h 6412736"/>
              <a:gd name="connsiteX259" fmla="*/ 265961 w 2689189"/>
              <a:gd name="connsiteY259" fmla="*/ 5082933 h 6412736"/>
              <a:gd name="connsiteX260" fmla="*/ 0 w 2689189"/>
              <a:gd name="connsiteY260" fmla="*/ 5053348 h 6412736"/>
              <a:gd name="connsiteX261" fmla="*/ 29585 w 2689189"/>
              <a:gd name="connsiteY261" fmla="*/ 5053348 h 6412736"/>
              <a:gd name="connsiteX262" fmla="*/ 29585 w 2689189"/>
              <a:gd name="connsiteY262" fmla="*/ 5082933 h 6412736"/>
              <a:gd name="connsiteX263" fmla="*/ 0 w 2689189"/>
              <a:gd name="connsiteY263" fmla="*/ 5082933 h 6412736"/>
              <a:gd name="connsiteX264" fmla="*/ 2659604 w 2689189"/>
              <a:gd name="connsiteY264" fmla="*/ 4787388 h 6412736"/>
              <a:gd name="connsiteX265" fmla="*/ 2689189 w 2689189"/>
              <a:gd name="connsiteY265" fmla="*/ 4787388 h 6412736"/>
              <a:gd name="connsiteX266" fmla="*/ 2689189 w 2689189"/>
              <a:gd name="connsiteY266" fmla="*/ 4816974 h 6412736"/>
              <a:gd name="connsiteX267" fmla="*/ 2659604 w 2689189"/>
              <a:gd name="connsiteY267" fmla="*/ 4816974 h 6412736"/>
              <a:gd name="connsiteX268" fmla="*/ 2393644 w 2689189"/>
              <a:gd name="connsiteY268" fmla="*/ 4787388 h 6412736"/>
              <a:gd name="connsiteX269" fmla="*/ 2423230 w 2689189"/>
              <a:gd name="connsiteY269" fmla="*/ 4787388 h 6412736"/>
              <a:gd name="connsiteX270" fmla="*/ 2423230 w 2689189"/>
              <a:gd name="connsiteY270" fmla="*/ 4816974 h 6412736"/>
              <a:gd name="connsiteX271" fmla="*/ 2393644 w 2689189"/>
              <a:gd name="connsiteY271" fmla="*/ 4816974 h 6412736"/>
              <a:gd name="connsiteX272" fmla="*/ 2127683 w 2689189"/>
              <a:gd name="connsiteY272" fmla="*/ 4787388 h 6412736"/>
              <a:gd name="connsiteX273" fmla="*/ 2157268 w 2689189"/>
              <a:gd name="connsiteY273" fmla="*/ 4787388 h 6412736"/>
              <a:gd name="connsiteX274" fmla="*/ 2157268 w 2689189"/>
              <a:gd name="connsiteY274" fmla="*/ 4816974 h 6412736"/>
              <a:gd name="connsiteX275" fmla="*/ 2127683 w 2689189"/>
              <a:gd name="connsiteY275" fmla="*/ 4816974 h 6412736"/>
              <a:gd name="connsiteX276" fmla="*/ 1861723 w 2689189"/>
              <a:gd name="connsiteY276" fmla="*/ 4787388 h 6412736"/>
              <a:gd name="connsiteX277" fmla="*/ 1891309 w 2689189"/>
              <a:gd name="connsiteY277" fmla="*/ 4787388 h 6412736"/>
              <a:gd name="connsiteX278" fmla="*/ 1891309 w 2689189"/>
              <a:gd name="connsiteY278" fmla="*/ 4816974 h 6412736"/>
              <a:gd name="connsiteX279" fmla="*/ 1861723 w 2689189"/>
              <a:gd name="connsiteY279" fmla="*/ 4816974 h 6412736"/>
              <a:gd name="connsiteX280" fmla="*/ 1595763 w 2689189"/>
              <a:gd name="connsiteY280" fmla="*/ 4787388 h 6412736"/>
              <a:gd name="connsiteX281" fmla="*/ 1625348 w 2689189"/>
              <a:gd name="connsiteY281" fmla="*/ 4787388 h 6412736"/>
              <a:gd name="connsiteX282" fmla="*/ 1625348 w 2689189"/>
              <a:gd name="connsiteY282" fmla="*/ 4816974 h 6412736"/>
              <a:gd name="connsiteX283" fmla="*/ 1595763 w 2689189"/>
              <a:gd name="connsiteY283" fmla="*/ 4816974 h 6412736"/>
              <a:gd name="connsiteX284" fmla="*/ 1329802 w 2689189"/>
              <a:gd name="connsiteY284" fmla="*/ 4787388 h 6412736"/>
              <a:gd name="connsiteX285" fmla="*/ 1359387 w 2689189"/>
              <a:gd name="connsiteY285" fmla="*/ 4787388 h 6412736"/>
              <a:gd name="connsiteX286" fmla="*/ 1359387 w 2689189"/>
              <a:gd name="connsiteY286" fmla="*/ 4816974 h 6412736"/>
              <a:gd name="connsiteX287" fmla="*/ 1329802 w 2689189"/>
              <a:gd name="connsiteY287" fmla="*/ 4816974 h 6412736"/>
              <a:gd name="connsiteX288" fmla="*/ 1063842 w 2689189"/>
              <a:gd name="connsiteY288" fmla="*/ 4787388 h 6412736"/>
              <a:gd name="connsiteX289" fmla="*/ 1093428 w 2689189"/>
              <a:gd name="connsiteY289" fmla="*/ 4787388 h 6412736"/>
              <a:gd name="connsiteX290" fmla="*/ 1093428 w 2689189"/>
              <a:gd name="connsiteY290" fmla="*/ 4816974 h 6412736"/>
              <a:gd name="connsiteX291" fmla="*/ 1063842 w 2689189"/>
              <a:gd name="connsiteY291" fmla="*/ 4816974 h 6412736"/>
              <a:gd name="connsiteX292" fmla="*/ 797881 w 2689189"/>
              <a:gd name="connsiteY292" fmla="*/ 4787388 h 6412736"/>
              <a:gd name="connsiteX293" fmla="*/ 827466 w 2689189"/>
              <a:gd name="connsiteY293" fmla="*/ 4787388 h 6412736"/>
              <a:gd name="connsiteX294" fmla="*/ 827466 w 2689189"/>
              <a:gd name="connsiteY294" fmla="*/ 4816974 h 6412736"/>
              <a:gd name="connsiteX295" fmla="*/ 797881 w 2689189"/>
              <a:gd name="connsiteY295" fmla="*/ 4816974 h 6412736"/>
              <a:gd name="connsiteX296" fmla="*/ 531921 w 2689189"/>
              <a:gd name="connsiteY296" fmla="*/ 4787388 h 6412736"/>
              <a:gd name="connsiteX297" fmla="*/ 561507 w 2689189"/>
              <a:gd name="connsiteY297" fmla="*/ 4787388 h 6412736"/>
              <a:gd name="connsiteX298" fmla="*/ 561507 w 2689189"/>
              <a:gd name="connsiteY298" fmla="*/ 4816974 h 6412736"/>
              <a:gd name="connsiteX299" fmla="*/ 531921 w 2689189"/>
              <a:gd name="connsiteY299" fmla="*/ 4816974 h 6412736"/>
              <a:gd name="connsiteX300" fmla="*/ 265961 w 2689189"/>
              <a:gd name="connsiteY300" fmla="*/ 4787388 h 6412736"/>
              <a:gd name="connsiteX301" fmla="*/ 295546 w 2689189"/>
              <a:gd name="connsiteY301" fmla="*/ 4787388 h 6412736"/>
              <a:gd name="connsiteX302" fmla="*/ 295546 w 2689189"/>
              <a:gd name="connsiteY302" fmla="*/ 4816974 h 6412736"/>
              <a:gd name="connsiteX303" fmla="*/ 265961 w 2689189"/>
              <a:gd name="connsiteY303" fmla="*/ 4816974 h 6412736"/>
              <a:gd name="connsiteX304" fmla="*/ 0 w 2689189"/>
              <a:gd name="connsiteY304" fmla="*/ 4787388 h 6412736"/>
              <a:gd name="connsiteX305" fmla="*/ 29585 w 2689189"/>
              <a:gd name="connsiteY305" fmla="*/ 4787388 h 6412736"/>
              <a:gd name="connsiteX306" fmla="*/ 29585 w 2689189"/>
              <a:gd name="connsiteY306" fmla="*/ 4816974 h 6412736"/>
              <a:gd name="connsiteX307" fmla="*/ 0 w 2689189"/>
              <a:gd name="connsiteY307" fmla="*/ 4816974 h 6412736"/>
              <a:gd name="connsiteX308" fmla="*/ 2659604 w 2689189"/>
              <a:gd name="connsiteY308" fmla="*/ 4521428 h 6412736"/>
              <a:gd name="connsiteX309" fmla="*/ 2689189 w 2689189"/>
              <a:gd name="connsiteY309" fmla="*/ 4521428 h 6412736"/>
              <a:gd name="connsiteX310" fmla="*/ 2689189 w 2689189"/>
              <a:gd name="connsiteY310" fmla="*/ 4551013 h 6412736"/>
              <a:gd name="connsiteX311" fmla="*/ 2659604 w 2689189"/>
              <a:gd name="connsiteY311" fmla="*/ 4551013 h 6412736"/>
              <a:gd name="connsiteX312" fmla="*/ 2393644 w 2689189"/>
              <a:gd name="connsiteY312" fmla="*/ 4521428 h 6412736"/>
              <a:gd name="connsiteX313" fmla="*/ 2423230 w 2689189"/>
              <a:gd name="connsiteY313" fmla="*/ 4521428 h 6412736"/>
              <a:gd name="connsiteX314" fmla="*/ 2423230 w 2689189"/>
              <a:gd name="connsiteY314" fmla="*/ 4551013 h 6412736"/>
              <a:gd name="connsiteX315" fmla="*/ 2393644 w 2689189"/>
              <a:gd name="connsiteY315" fmla="*/ 4551013 h 6412736"/>
              <a:gd name="connsiteX316" fmla="*/ 2127683 w 2689189"/>
              <a:gd name="connsiteY316" fmla="*/ 4521428 h 6412736"/>
              <a:gd name="connsiteX317" fmla="*/ 2157268 w 2689189"/>
              <a:gd name="connsiteY317" fmla="*/ 4521428 h 6412736"/>
              <a:gd name="connsiteX318" fmla="*/ 2157268 w 2689189"/>
              <a:gd name="connsiteY318" fmla="*/ 4551013 h 6412736"/>
              <a:gd name="connsiteX319" fmla="*/ 2127683 w 2689189"/>
              <a:gd name="connsiteY319" fmla="*/ 4551013 h 6412736"/>
              <a:gd name="connsiteX320" fmla="*/ 1861723 w 2689189"/>
              <a:gd name="connsiteY320" fmla="*/ 4521428 h 6412736"/>
              <a:gd name="connsiteX321" fmla="*/ 1891309 w 2689189"/>
              <a:gd name="connsiteY321" fmla="*/ 4521428 h 6412736"/>
              <a:gd name="connsiteX322" fmla="*/ 1891309 w 2689189"/>
              <a:gd name="connsiteY322" fmla="*/ 4551013 h 6412736"/>
              <a:gd name="connsiteX323" fmla="*/ 1861723 w 2689189"/>
              <a:gd name="connsiteY323" fmla="*/ 4551013 h 6412736"/>
              <a:gd name="connsiteX324" fmla="*/ 1595763 w 2689189"/>
              <a:gd name="connsiteY324" fmla="*/ 4521428 h 6412736"/>
              <a:gd name="connsiteX325" fmla="*/ 1625348 w 2689189"/>
              <a:gd name="connsiteY325" fmla="*/ 4521428 h 6412736"/>
              <a:gd name="connsiteX326" fmla="*/ 1625348 w 2689189"/>
              <a:gd name="connsiteY326" fmla="*/ 4551013 h 6412736"/>
              <a:gd name="connsiteX327" fmla="*/ 1595763 w 2689189"/>
              <a:gd name="connsiteY327" fmla="*/ 4551013 h 6412736"/>
              <a:gd name="connsiteX328" fmla="*/ 1329802 w 2689189"/>
              <a:gd name="connsiteY328" fmla="*/ 4521428 h 6412736"/>
              <a:gd name="connsiteX329" fmla="*/ 1359387 w 2689189"/>
              <a:gd name="connsiteY329" fmla="*/ 4521428 h 6412736"/>
              <a:gd name="connsiteX330" fmla="*/ 1359387 w 2689189"/>
              <a:gd name="connsiteY330" fmla="*/ 4551013 h 6412736"/>
              <a:gd name="connsiteX331" fmla="*/ 1329802 w 2689189"/>
              <a:gd name="connsiteY331" fmla="*/ 4551013 h 6412736"/>
              <a:gd name="connsiteX332" fmla="*/ 1063842 w 2689189"/>
              <a:gd name="connsiteY332" fmla="*/ 4521428 h 6412736"/>
              <a:gd name="connsiteX333" fmla="*/ 1093428 w 2689189"/>
              <a:gd name="connsiteY333" fmla="*/ 4521428 h 6412736"/>
              <a:gd name="connsiteX334" fmla="*/ 1093428 w 2689189"/>
              <a:gd name="connsiteY334" fmla="*/ 4551013 h 6412736"/>
              <a:gd name="connsiteX335" fmla="*/ 1063842 w 2689189"/>
              <a:gd name="connsiteY335" fmla="*/ 4551013 h 6412736"/>
              <a:gd name="connsiteX336" fmla="*/ 797881 w 2689189"/>
              <a:gd name="connsiteY336" fmla="*/ 4521428 h 6412736"/>
              <a:gd name="connsiteX337" fmla="*/ 827466 w 2689189"/>
              <a:gd name="connsiteY337" fmla="*/ 4521428 h 6412736"/>
              <a:gd name="connsiteX338" fmla="*/ 827466 w 2689189"/>
              <a:gd name="connsiteY338" fmla="*/ 4551013 h 6412736"/>
              <a:gd name="connsiteX339" fmla="*/ 797881 w 2689189"/>
              <a:gd name="connsiteY339" fmla="*/ 4551013 h 6412736"/>
              <a:gd name="connsiteX340" fmla="*/ 531921 w 2689189"/>
              <a:gd name="connsiteY340" fmla="*/ 4521428 h 6412736"/>
              <a:gd name="connsiteX341" fmla="*/ 561507 w 2689189"/>
              <a:gd name="connsiteY341" fmla="*/ 4521428 h 6412736"/>
              <a:gd name="connsiteX342" fmla="*/ 561507 w 2689189"/>
              <a:gd name="connsiteY342" fmla="*/ 4551013 h 6412736"/>
              <a:gd name="connsiteX343" fmla="*/ 531921 w 2689189"/>
              <a:gd name="connsiteY343" fmla="*/ 4551013 h 6412736"/>
              <a:gd name="connsiteX344" fmla="*/ 265961 w 2689189"/>
              <a:gd name="connsiteY344" fmla="*/ 4521428 h 6412736"/>
              <a:gd name="connsiteX345" fmla="*/ 295546 w 2689189"/>
              <a:gd name="connsiteY345" fmla="*/ 4521428 h 6412736"/>
              <a:gd name="connsiteX346" fmla="*/ 295546 w 2689189"/>
              <a:gd name="connsiteY346" fmla="*/ 4551013 h 6412736"/>
              <a:gd name="connsiteX347" fmla="*/ 265961 w 2689189"/>
              <a:gd name="connsiteY347" fmla="*/ 4551013 h 6412736"/>
              <a:gd name="connsiteX348" fmla="*/ 0 w 2689189"/>
              <a:gd name="connsiteY348" fmla="*/ 4521428 h 6412736"/>
              <a:gd name="connsiteX349" fmla="*/ 29585 w 2689189"/>
              <a:gd name="connsiteY349" fmla="*/ 4521428 h 6412736"/>
              <a:gd name="connsiteX350" fmla="*/ 29585 w 2689189"/>
              <a:gd name="connsiteY350" fmla="*/ 4551013 h 6412736"/>
              <a:gd name="connsiteX351" fmla="*/ 0 w 2689189"/>
              <a:gd name="connsiteY351" fmla="*/ 4551013 h 6412736"/>
              <a:gd name="connsiteX352" fmla="*/ 2659604 w 2689189"/>
              <a:gd name="connsiteY352" fmla="*/ 4255467 h 6412736"/>
              <a:gd name="connsiteX353" fmla="*/ 2689189 w 2689189"/>
              <a:gd name="connsiteY353" fmla="*/ 4255467 h 6412736"/>
              <a:gd name="connsiteX354" fmla="*/ 2689189 w 2689189"/>
              <a:gd name="connsiteY354" fmla="*/ 4285052 h 6412736"/>
              <a:gd name="connsiteX355" fmla="*/ 2659604 w 2689189"/>
              <a:gd name="connsiteY355" fmla="*/ 4285052 h 6412736"/>
              <a:gd name="connsiteX356" fmla="*/ 2393644 w 2689189"/>
              <a:gd name="connsiteY356" fmla="*/ 4255467 h 6412736"/>
              <a:gd name="connsiteX357" fmla="*/ 2423230 w 2689189"/>
              <a:gd name="connsiteY357" fmla="*/ 4255467 h 6412736"/>
              <a:gd name="connsiteX358" fmla="*/ 2423230 w 2689189"/>
              <a:gd name="connsiteY358" fmla="*/ 4285052 h 6412736"/>
              <a:gd name="connsiteX359" fmla="*/ 2393644 w 2689189"/>
              <a:gd name="connsiteY359" fmla="*/ 4285052 h 6412736"/>
              <a:gd name="connsiteX360" fmla="*/ 2127683 w 2689189"/>
              <a:gd name="connsiteY360" fmla="*/ 4255467 h 6412736"/>
              <a:gd name="connsiteX361" fmla="*/ 2157268 w 2689189"/>
              <a:gd name="connsiteY361" fmla="*/ 4255467 h 6412736"/>
              <a:gd name="connsiteX362" fmla="*/ 2157268 w 2689189"/>
              <a:gd name="connsiteY362" fmla="*/ 4285052 h 6412736"/>
              <a:gd name="connsiteX363" fmla="*/ 2127683 w 2689189"/>
              <a:gd name="connsiteY363" fmla="*/ 4285052 h 6412736"/>
              <a:gd name="connsiteX364" fmla="*/ 1861723 w 2689189"/>
              <a:gd name="connsiteY364" fmla="*/ 4255467 h 6412736"/>
              <a:gd name="connsiteX365" fmla="*/ 1891309 w 2689189"/>
              <a:gd name="connsiteY365" fmla="*/ 4255467 h 6412736"/>
              <a:gd name="connsiteX366" fmla="*/ 1891309 w 2689189"/>
              <a:gd name="connsiteY366" fmla="*/ 4285052 h 6412736"/>
              <a:gd name="connsiteX367" fmla="*/ 1861723 w 2689189"/>
              <a:gd name="connsiteY367" fmla="*/ 4285052 h 6412736"/>
              <a:gd name="connsiteX368" fmla="*/ 1595763 w 2689189"/>
              <a:gd name="connsiteY368" fmla="*/ 4255467 h 6412736"/>
              <a:gd name="connsiteX369" fmla="*/ 1625348 w 2689189"/>
              <a:gd name="connsiteY369" fmla="*/ 4255467 h 6412736"/>
              <a:gd name="connsiteX370" fmla="*/ 1625348 w 2689189"/>
              <a:gd name="connsiteY370" fmla="*/ 4285052 h 6412736"/>
              <a:gd name="connsiteX371" fmla="*/ 1595763 w 2689189"/>
              <a:gd name="connsiteY371" fmla="*/ 4285052 h 6412736"/>
              <a:gd name="connsiteX372" fmla="*/ 1329802 w 2689189"/>
              <a:gd name="connsiteY372" fmla="*/ 4255467 h 6412736"/>
              <a:gd name="connsiteX373" fmla="*/ 1359387 w 2689189"/>
              <a:gd name="connsiteY373" fmla="*/ 4255467 h 6412736"/>
              <a:gd name="connsiteX374" fmla="*/ 1359387 w 2689189"/>
              <a:gd name="connsiteY374" fmla="*/ 4285052 h 6412736"/>
              <a:gd name="connsiteX375" fmla="*/ 1329802 w 2689189"/>
              <a:gd name="connsiteY375" fmla="*/ 4285052 h 6412736"/>
              <a:gd name="connsiteX376" fmla="*/ 1063842 w 2689189"/>
              <a:gd name="connsiteY376" fmla="*/ 4255467 h 6412736"/>
              <a:gd name="connsiteX377" fmla="*/ 1093428 w 2689189"/>
              <a:gd name="connsiteY377" fmla="*/ 4255467 h 6412736"/>
              <a:gd name="connsiteX378" fmla="*/ 1093428 w 2689189"/>
              <a:gd name="connsiteY378" fmla="*/ 4285052 h 6412736"/>
              <a:gd name="connsiteX379" fmla="*/ 1063842 w 2689189"/>
              <a:gd name="connsiteY379" fmla="*/ 4285052 h 6412736"/>
              <a:gd name="connsiteX380" fmla="*/ 797881 w 2689189"/>
              <a:gd name="connsiteY380" fmla="*/ 4255467 h 6412736"/>
              <a:gd name="connsiteX381" fmla="*/ 827466 w 2689189"/>
              <a:gd name="connsiteY381" fmla="*/ 4255467 h 6412736"/>
              <a:gd name="connsiteX382" fmla="*/ 827466 w 2689189"/>
              <a:gd name="connsiteY382" fmla="*/ 4285052 h 6412736"/>
              <a:gd name="connsiteX383" fmla="*/ 797881 w 2689189"/>
              <a:gd name="connsiteY383" fmla="*/ 4285052 h 6412736"/>
              <a:gd name="connsiteX384" fmla="*/ 531921 w 2689189"/>
              <a:gd name="connsiteY384" fmla="*/ 4255467 h 6412736"/>
              <a:gd name="connsiteX385" fmla="*/ 561507 w 2689189"/>
              <a:gd name="connsiteY385" fmla="*/ 4255467 h 6412736"/>
              <a:gd name="connsiteX386" fmla="*/ 561507 w 2689189"/>
              <a:gd name="connsiteY386" fmla="*/ 4285052 h 6412736"/>
              <a:gd name="connsiteX387" fmla="*/ 531921 w 2689189"/>
              <a:gd name="connsiteY387" fmla="*/ 4285052 h 6412736"/>
              <a:gd name="connsiteX388" fmla="*/ 265961 w 2689189"/>
              <a:gd name="connsiteY388" fmla="*/ 4255467 h 6412736"/>
              <a:gd name="connsiteX389" fmla="*/ 295546 w 2689189"/>
              <a:gd name="connsiteY389" fmla="*/ 4255467 h 6412736"/>
              <a:gd name="connsiteX390" fmla="*/ 295546 w 2689189"/>
              <a:gd name="connsiteY390" fmla="*/ 4285052 h 6412736"/>
              <a:gd name="connsiteX391" fmla="*/ 265961 w 2689189"/>
              <a:gd name="connsiteY391" fmla="*/ 4285052 h 6412736"/>
              <a:gd name="connsiteX392" fmla="*/ 0 w 2689189"/>
              <a:gd name="connsiteY392" fmla="*/ 4255467 h 6412736"/>
              <a:gd name="connsiteX393" fmla="*/ 29585 w 2689189"/>
              <a:gd name="connsiteY393" fmla="*/ 4255467 h 6412736"/>
              <a:gd name="connsiteX394" fmla="*/ 29585 w 2689189"/>
              <a:gd name="connsiteY394" fmla="*/ 4285052 h 6412736"/>
              <a:gd name="connsiteX395" fmla="*/ 0 w 2689189"/>
              <a:gd name="connsiteY395" fmla="*/ 4285052 h 6412736"/>
              <a:gd name="connsiteX396" fmla="*/ 2659604 w 2689189"/>
              <a:gd name="connsiteY396" fmla="*/ 3989507 h 6412736"/>
              <a:gd name="connsiteX397" fmla="*/ 2689189 w 2689189"/>
              <a:gd name="connsiteY397" fmla="*/ 3989507 h 6412736"/>
              <a:gd name="connsiteX398" fmla="*/ 2689189 w 2689189"/>
              <a:gd name="connsiteY398" fmla="*/ 4019093 h 6412736"/>
              <a:gd name="connsiteX399" fmla="*/ 2659604 w 2689189"/>
              <a:gd name="connsiteY399" fmla="*/ 4019093 h 6412736"/>
              <a:gd name="connsiteX400" fmla="*/ 2393644 w 2689189"/>
              <a:gd name="connsiteY400" fmla="*/ 3989507 h 6412736"/>
              <a:gd name="connsiteX401" fmla="*/ 2423230 w 2689189"/>
              <a:gd name="connsiteY401" fmla="*/ 3989507 h 6412736"/>
              <a:gd name="connsiteX402" fmla="*/ 2423230 w 2689189"/>
              <a:gd name="connsiteY402" fmla="*/ 4019093 h 6412736"/>
              <a:gd name="connsiteX403" fmla="*/ 2393644 w 2689189"/>
              <a:gd name="connsiteY403" fmla="*/ 4019093 h 6412736"/>
              <a:gd name="connsiteX404" fmla="*/ 2127683 w 2689189"/>
              <a:gd name="connsiteY404" fmla="*/ 3989507 h 6412736"/>
              <a:gd name="connsiteX405" fmla="*/ 2157268 w 2689189"/>
              <a:gd name="connsiteY405" fmla="*/ 3989507 h 6412736"/>
              <a:gd name="connsiteX406" fmla="*/ 2157268 w 2689189"/>
              <a:gd name="connsiteY406" fmla="*/ 4019093 h 6412736"/>
              <a:gd name="connsiteX407" fmla="*/ 2127683 w 2689189"/>
              <a:gd name="connsiteY407" fmla="*/ 4019093 h 6412736"/>
              <a:gd name="connsiteX408" fmla="*/ 1861723 w 2689189"/>
              <a:gd name="connsiteY408" fmla="*/ 3989507 h 6412736"/>
              <a:gd name="connsiteX409" fmla="*/ 1891309 w 2689189"/>
              <a:gd name="connsiteY409" fmla="*/ 3989507 h 6412736"/>
              <a:gd name="connsiteX410" fmla="*/ 1891309 w 2689189"/>
              <a:gd name="connsiteY410" fmla="*/ 4019093 h 6412736"/>
              <a:gd name="connsiteX411" fmla="*/ 1861723 w 2689189"/>
              <a:gd name="connsiteY411" fmla="*/ 4019093 h 6412736"/>
              <a:gd name="connsiteX412" fmla="*/ 1595763 w 2689189"/>
              <a:gd name="connsiteY412" fmla="*/ 3989507 h 6412736"/>
              <a:gd name="connsiteX413" fmla="*/ 1625348 w 2689189"/>
              <a:gd name="connsiteY413" fmla="*/ 3989507 h 6412736"/>
              <a:gd name="connsiteX414" fmla="*/ 1625348 w 2689189"/>
              <a:gd name="connsiteY414" fmla="*/ 4019093 h 6412736"/>
              <a:gd name="connsiteX415" fmla="*/ 1595763 w 2689189"/>
              <a:gd name="connsiteY415" fmla="*/ 4019093 h 6412736"/>
              <a:gd name="connsiteX416" fmla="*/ 1329802 w 2689189"/>
              <a:gd name="connsiteY416" fmla="*/ 3989507 h 6412736"/>
              <a:gd name="connsiteX417" fmla="*/ 1359387 w 2689189"/>
              <a:gd name="connsiteY417" fmla="*/ 3989507 h 6412736"/>
              <a:gd name="connsiteX418" fmla="*/ 1359387 w 2689189"/>
              <a:gd name="connsiteY418" fmla="*/ 4019093 h 6412736"/>
              <a:gd name="connsiteX419" fmla="*/ 1329802 w 2689189"/>
              <a:gd name="connsiteY419" fmla="*/ 4019093 h 6412736"/>
              <a:gd name="connsiteX420" fmla="*/ 1063842 w 2689189"/>
              <a:gd name="connsiteY420" fmla="*/ 3989507 h 6412736"/>
              <a:gd name="connsiteX421" fmla="*/ 1093428 w 2689189"/>
              <a:gd name="connsiteY421" fmla="*/ 3989507 h 6412736"/>
              <a:gd name="connsiteX422" fmla="*/ 1093428 w 2689189"/>
              <a:gd name="connsiteY422" fmla="*/ 4019093 h 6412736"/>
              <a:gd name="connsiteX423" fmla="*/ 1063842 w 2689189"/>
              <a:gd name="connsiteY423" fmla="*/ 4019093 h 6412736"/>
              <a:gd name="connsiteX424" fmla="*/ 797881 w 2689189"/>
              <a:gd name="connsiteY424" fmla="*/ 3989507 h 6412736"/>
              <a:gd name="connsiteX425" fmla="*/ 827466 w 2689189"/>
              <a:gd name="connsiteY425" fmla="*/ 3989507 h 6412736"/>
              <a:gd name="connsiteX426" fmla="*/ 827466 w 2689189"/>
              <a:gd name="connsiteY426" fmla="*/ 4019093 h 6412736"/>
              <a:gd name="connsiteX427" fmla="*/ 797881 w 2689189"/>
              <a:gd name="connsiteY427" fmla="*/ 4019093 h 6412736"/>
              <a:gd name="connsiteX428" fmla="*/ 531921 w 2689189"/>
              <a:gd name="connsiteY428" fmla="*/ 3989507 h 6412736"/>
              <a:gd name="connsiteX429" fmla="*/ 561507 w 2689189"/>
              <a:gd name="connsiteY429" fmla="*/ 3989507 h 6412736"/>
              <a:gd name="connsiteX430" fmla="*/ 561507 w 2689189"/>
              <a:gd name="connsiteY430" fmla="*/ 4019093 h 6412736"/>
              <a:gd name="connsiteX431" fmla="*/ 531921 w 2689189"/>
              <a:gd name="connsiteY431" fmla="*/ 4019093 h 6412736"/>
              <a:gd name="connsiteX432" fmla="*/ 265961 w 2689189"/>
              <a:gd name="connsiteY432" fmla="*/ 3989507 h 6412736"/>
              <a:gd name="connsiteX433" fmla="*/ 295546 w 2689189"/>
              <a:gd name="connsiteY433" fmla="*/ 3989507 h 6412736"/>
              <a:gd name="connsiteX434" fmla="*/ 295546 w 2689189"/>
              <a:gd name="connsiteY434" fmla="*/ 4019093 h 6412736"/>
              <a:gd name="connsiteX435" fmla="*/ 265961 w 2689189"/>
              <a:gd name="connsiteY435" fmla="*/ 4019093 h 6412736"/>
              <a:gd name="connsiteX436" fmla="*/ 0 w 2689189"/>
              <a:gd name="connsiteY436" fmla="*/ 3989507 h 6412736"/>
              <a:gd name="connsiteX437" fmla="*/ 29585 w 2689189"/>
              <a:gd name="connsiteY437" fmla="*/ 3989507 h 6412736"/>
              <a:gd name="connsiteX438" fmla="*/ 29585 w 2689189"/>
              <a:gd name="connsiteY438" fmla="*/ 4019093 h 6412736"/>
              <a:gd name="connsiteX439" fmla="*/ 0 w 2689189"/>
              <a:gd name="connsiteY439" fmla="*/ 4019093 h 6412736"/>
              <a:gd name="connsiteX440" fmla="*/ 2659604 w 2689189"/>
              <a:gd name="connsiteY440" fmla="*/ 3723546 h 6412736"/>
              <a:gd name="connsiteX441" fmla="*/ 2689189 w 2689189"/>
              <a:gd name="connsiteY441" fmla="*/ 3723546 h 6412736"/>
              <a:gd name="connsiteX442" fmla="*/ 2689189 w 2689189"/>
              <a:gd name="connsiteY442" fmla="*/ 3753131 h 6412736"/>
              <a:gd name="connsiteX443" fmla="*/ 2659604 w 2689189"/>
              <a:gd name="connsiteY443" fmla="*/ 3753131 h 6412736"/>
              <a:gd name="connsiteX444" fmla="*/ 2393644 w 2689189"/>
              <a:gd name="connsiteY444" fmla="*/ 3723546 h 6412736"/>
              <a:gd name="connsiteX445" fmla="*/ 2423230 w 2689189"/>
              <a:gd name="connsiteY445" fmla="*/ 3723546 h 6412736"/>
              <a:gd name="connsiteX446" fmla="*/ 2423230 w 2689189"/>
              <a:gd name="connsiteY446" fmla="*/ 3753131 h 6412736"/>
              <a:gd name="connsiteX447" fmla="*/ 2393644 w 2689189"/>
              <a:gd name="connsiteY447" fmla="*/ 3753131 h 6412736"/>
              <a:gd name="connsiteX448" fmla="*/ 2127683 w 2689189"/>
              <a:gd name="connsiteY448" fmla="*/ 3723546 h 6412736"/>
              <a:gd name="connsiteX449" fmla="*/ 2157268 w 2689189"/>
              <a:gd name="connsiteY449" fmla="*/ 3723546 h 6412736"/>
              <a:gd name="connsiteX450" fmla="*/ 2157268 w 2689189"/>
              <a:gd name="connsiteY450" fmla="*/ 3753131 h 6412736"/>
              <a:gd name="connsiteX451" fmla="*/ 2127683 w 2689189"/>
              <a:gd name="connsiteY451" fmla="*/ 3753131 h 6412736"/>
              <a:gd name="connsiteX452" fmla="*/ 1861723 w 2689189"/>
              <a:gd name="connsiteY452" fmla="*/ 3723546 h 6412736"/>
              <a:gd name="connsiteX453" fmla="*/ 1891309 w 2689189"/>
              <a:gd name="connsiteY453" fmla="*/ 3723546 h 6412736"/>
              <a:gd name="connsiteX454" fmla="*/ 1891309 w 2689189"/>
              <a:gd name="connsiteY454" fmla="*/ 3753131 h 6412736"/>
              <a:gd name="connsiteX455" fmla="*/ 1861723 w 2689189"/>
              <a:gd name="connsiteY455" fmla="*/ 3753131 h 6412736"/>
              <a:gd name="connsiteX456" fmla="*/ 1595763 w 2689189"/>
              <a:gd name="connsiteY456" fmla="*/ 3723546 h 6412736"/>
              <a:gd name="connsiteX457" fmla="*/ 1625348 w 2689189"/>
              <a:gd name="connsiteY457" fmla="*/ 3723546 h 6412736"/>
              <a:gd name="connsiteX458" fmla="*/ 1625348 w 2689189"/>
              <a:gd name="connsiteY458" fmla="*/ 3753131 h 6412736"/>
              <a:gd name="connsiteX459" fmla="*/ 1595763 w 2689189"/>
              <a:gd name="connsiteY459" fmla="*/ 3753131 h 6412736"/>
              <a:gd name="connsiteX460" fmla="*/ 1329802 w 2689189"/>
              <a:gd name="connsiteY460" fmla="*/ 3723546 h 6412736"/>
              <a:gd name="connsiteX461" fmla="*/ 1359387 w 2689189"/>
              <a:gd name="connsiteY461" fmla="*/ 3723546 h 6412736"/>
              <a:gd name="connsiteX462" fmla="*/ 1359387 w 2689189"/>
              <a:gd name="connsiteY462" fmla="*/ 3753131 h 6412736"/>
              <a:gd name="connsiteX463" fmla="*/ 1329802 w 2689189"/>
              <a:gd name="connsiteY463" fmla="*/ 3753131 h 6412736"/>
              <a:gd name="connsiteX464" fmla="*/ 1063842 w 2689189"/>
              <a:gd name="connsiteY464" fmla="*/ 3723546 h 6412736"/>
              <a:gd name="connsiteX465" fmla="*/ 1093428 w 2689189"/>
              <a:gd name="connsiteY465" fmla="*/ 3723546 h 6412736"/>
              <a:gd name="connsiteX466" fmla="*/ 1093428 w 2689189"/>
              <a:gd name="connsiteY466" fmla="*/ 3753131 h 6412736"/>
              <a:gd name="connsiteX467" fmla="*/ 1063842 w 2689189"/>
              <a:gd name="connsiteY467" fmla="*/ 3753131 h 6412736"/>
              <a:gd name="connsiteX468" fmla="*/ 797881 w 2689189"/>
              <a:gd name="connsiteY468" fmla="*/ 3723546 h 6412736"/>
              <a:gd name="connsiteX469" fmla="*/ 827466 w 2689189"/>
              <a:gd name="connsiteY469" fmla="*/ 3723546 h 6412736"/>
              <a:gd name="connsiteX470" fmla="*/ 827466 w 2689189"/>
              <a:gd name="connsiteY470" fmla="*/ 3753131 h 6412736"/>
              <a:gd name="connsiteX471" fmla="*/ 797881 w 2689189"/>
              <a:gd name="connsiteY471" fmla="*/ 3753131 h 6412736"/>
              <a:gd name="connsiteX472" fmla="*/ 531921 w 2689189"/>
              <a:gd name="connsiteY472" fmla="*/ 3723546 h 6412736"/>
              <a:gd name="connsiteX473" fmla="*/ 561507 w 2689189"/>
              <a:gd name="connsiteY473" fmla="*/ 3723546 h 6412736"/>
              <a:gd name="connsiteX474" fmla="*/ 561507 w 2689189"/>
              <a:gd name="connsiteY474" fmla="*/ 3753131 h 6412736"/>
              <a:gd name="connsiteX475" fmla="*/ 531921 w 2689189"/>
              <a:gd name="connsiteY475" fmla="*/ 3753131 h 6412736"/>
              <a:gd name="connsiteX476" fmla="*/ 265961 w 2689189"/>
              <a:gd name="connsiteY476" fmla="*/ 3723546 h 6412736"/>
              <a:gd name="connsiteX477" fmla="*/ 295546 w 2689189"/>
              <a:gd name="connsiteY477" fmla="*/ 3723546 h 6412736"/>
              <a:gd name="connsiteX478" fmla="*/ 295546 w 2689189"/>
              <a:gd name="connsiteY478" fmla="*/ 3753131 h 6412736"/>
              <a:gd name="connsiteX479" fmla="*/ 265961 w 2689189"/>
              <a:gd name="connsiteY479" fmla="*/ 3753131 h 6412736"/>
              <a:gd name="connsiteX480" fmla="*/ 0 w 2689189"/>
              <a:gd name="connsiteY480" fmla="*/ 3723546 h 6412736"/>
              <a:gd name="connsiteX481" fmla="*/ 29585 w 2689189"/>
              <a:gd name="connsiteY481" fmla="*/ 3723546 h 6412736"/>
              <a:gd name="connsiteX482" fmla="*/ 29585 w 2689189"/>
              <a:gd name="connsiteY482" fmla="*/ 3753131 h 6412736"/>
              <a:gd name="connsiteX483" fmla="*/ 0 w 2689189"/>
              <a:gd name="connsiteY483" fmla="*/ 3753131 h 6412736"/>
              <a:gd name="connsiteX484" fmla="*/ 2659604 w 2689189"/>
              <a:gd name="connsiteY484" fmla="*/ 3457586 h 6412736"/>
              <a:gd name="connsiteX485" fmla="*/ 2689189 w 2689189"/>
              <a:gd name="connsiteY485" fmla="*/ 3457586 h 6412736"/>
              <a:gd name="connsiteX486" fmla="*/ 2689189 w 2689189"/>
              <a:gd name="connsiteY486" fmla="*/ 3487172 h 6412736"/>
              <a:gd name="connsiteX487" fmla="*/ 2659604 w 2689189"/>
              <a:gd name="connsiteY487" fmla="*/ 3487172 h 6412736"/>
              <a:gd name="connsiteX488" fmla="*/ 2393644 w 2689189"/>
              <a:gd name="connsiteY488" fmla="*/ 3457586 h 6412736"/>
              <a:gd name="connsiteX489" fmla="*/ 2423230 w 2689189"/>
              <a:gd name="connsiteY489" fmla="*/ 3457586 h 6412736"/>
              <a:gd name="connsiteX490" fmla="*/ 2423230 w 2689189"/>
              <a:gd name="connsiteY490" fmla="*/ 3487172 h 6412736"/>
              <a:gd name="connsiteX491" fmla="*/ 2393644 w 2689189"/>
              <a:gd name="connsiteY491" fmla="*/ 3487172 h 6412736"/>
              <a:gd name="connsiteX492" fmla="*/ 2127683 w 2689189"/>
              <a:gd name="connsiteY492" fmla="*/ 3457586 h 6412736"/>
              <a:gd name="connsiteX493" fmla="*/ 2157268 w 2689189"/>
              <a:gd name="connsiteY493" fmla="*/ 3457586 h 6412736"/>
              <a:gd name="connsiteX494" fmla="*/ 2157268 w 2689189"/>
              <a:gd name="connsiteY494" fmla="*/ 3487172 h 6412736"/>
              <a:gd name="connsiteX495" fmla="*/ 2127683 w 2689189"/>
              <a:gd name="connsiteY495" fmla="*/ 3487172 h 6412736"/>
              <a:gd name="connsiteX496" fmla="*/ 1861723 w 2689189"/>
              <a:gd name="connsiteY496" fmla="*/ 3457586 h 6412736"/>
              <a:gd name="connsiteX497" fmla="*/ 1891309 w 2689189"/>
              <a:gd name="connsiteY497" fmla="*/ 3457586 h 6412736"/>
              <a:gd name="connsiteX498" fmla="*/ 1891309 w 2689189"/>
              <a:gd name="connsiteY498" fmla="*/ 3487172 h 6412736"/>
              <a:gd name="connsiteX499" fmla="*/ 1861723 w 2689189"/>
              <a:gd name="connsiteY499" fmla="*/ 3487172 h 6412736"/>
              <a:gd name="connsiteX500" fmla="*/ 1595763 w 2689189"/>
              <a:gd name="connsiteY500" fmla="*/ 3457586 h 6412736"/>
              <a:gd name="connsiteX501" fmla="*/ 1625348 w 2689189"/>
              <a:gd name="connsiteY501" fmla="*/ 3457586 h 6412736"/>
              <a:gd name="connsiteX502" fmla="*/ 1625348 w 2689189"/>
              <a:gd name="connsiteY502" fmla="*/ 3487172 h 6412736"/>
              <a:gd name="connsiteX503" fmla="*/ 1595763 w 2689189"/>
              <a:gd name="connsiteY503" fmla="*/ 3487172 h 6412736"/>
              <a:gd name="connsiteX504" fmla="*/ 1329802 w 2689189"/>
              <a:gd name="connsiteY504" fmla="*/ 3457586 h 6412736"/>
              <a:gd name="connsiteX505" fmla="*/ 1359387 w 2689189"/>
              <a:gd name="connsiteY505" fmla="*/ 3457586 h 6412736"/>
              <a:gd name="connsiteX506" fmla="*/ 1359387 w 2689189"/>
              <a:gd name="connsiteY506" fmla="*/ 3487172 h 6412736"/>
              <a:gd name="connsiteX507" fmla="*/ 1329802 w 2689189"/>
              <a:gd name="connsiteY507" fmla="*/ 3487172 h 6412736"/>
              <a:gd name="connsiteX508" fmla="*/ 1063842 w 2689189"/>
              <a:gd name="connsiteY508" fmla="*/ 3457586 h 6412736"/>
              <a:gd name="connsiteX509" fmla="*/ 1093428 w 2689189"/>
              <a:gd name="connsiteY509" fmla="*/ 3457586 h 6412736"/>
              <a:gd name="connsiteX510" fmla="*/ 1093428 w 2689189"/>
              <a:gd name="connsiteY510" fmla="*/ 3487172 h 6412736"/>
              <a:gd name="connsiteX511" fmla="*/ 1063842 w 2689189"/>
              <a:gd name="connsiteY511" fmla="*/ 3487172 h 6412736"/>
              <a:gd name="connsiteX512" fmla="*/ 797881 w 2689189"/>
              <a:gd name="connsiteY512" fmla="*/ 3457586 h 6412736"/>
              <a:gd name="connsiteX513" fmla="*/ 827466 w 2689189"/>
              <a:gd name="connsiteY513" fmla="*/ 3457586 h 6412736"/>
              <a:gd name="connsiteX514" fmla="*/ 827466 w 2689189"/>
              <a:gd name="connsiteY514" fmla="*/ 3487172 h 6412736"/>
              <a:gd name="connsiteX515" fmla="*/ 797881 w 2689189"/>
              <a:gd name="connsiteY515" fmla="*/ 3487172 h 6412736"/>
              <a:gd name="connsiteX516" fmla="*/ 531921 w 2689189"/>
              <a:gd name="connsiteY516" fmla="*/ 3457586 h 6412736"/>
              <a:gd name="connsiteX517" fmla="*/ 561507 w 2689189"/>
              <a:gd name="connsiteY517" fmla="*/ 3457586 h 6412736"/>
              <a:gd name="connsiteX518" fmla="*/ 561507 w 2689189"/>
              <a:gd name="connsiteY518" fmla="*/ 3487172 h 6412736"/>
              <a:gd name="connsiteX519" fmla="*/ 531921 w 2689189"/>
              <a:gd name="connsiteY519" fmla="*/ 3487172 h 6412736"/>
              <a:gd name="connsiteX520" fmla="*/ 265961 w 2689189"/>
              <a:gd name="connsiteY520" fmla="*/ 3457586 h 6412736"/>
              <a:gd name="connsiteX521" fmla="*/ 295546 w 2689189"/>
              <a:gd name="connsiteY521" fmla="*/ 3457586 h 6412736"/>
              <a:gd name="connsiteX522" fmla="*/ 295546 w 2689189"/>
              <a:gd name="connsiteY522" fmla="*/ 3487172 h 6412736"/>
              <a:gd name="connsiteX523" fmla="*/ 265961 w 2689189"/>
              <a:gd name="connsiteY523" fmla="*/ 3487172 h 6412736"/>
              <a:gd name="connsiteX524" fmla="*/ 0 w 2689189"/>
              <a:gd name="connsiteY524" fmla="*/ 3457586 h 6412736"/>
              <a:gd name="connsiteX525" fmla="*/ 29585 w 2689189"/>
              <a:gd name="connsiteY525" fmla="*/ 3457586 h 6412736"/>
              <a:gd name="connsiteX526" fmla="*/ 29585 w 2689189"/>
              <a:gd name="connsiteY526" fmla="*/ 3487172 h 6412736"/>
              <a:gd name="connsiteX527" fmla="*/ 0 w 2689189"/>
              <a:gd name="connsiteY527" fmla="*/ 3487172 h 6412736"/>
              <a:gd name="connsiteX528" fmla="*/ 2659604 w 2689189"/>
              <a:gd name="connsiteY528" fmla="*/ 3191634 h 6412736"/>
              <a:gd name="connsiteX529" fmla="*/ 2689189 w 2689189"/>
              <a:gd name="connsiteY529" fmla="*/ 3191634 h 6412736"/>
              <a:gd name="connsiteX530" fmla="*/ 2689189 w 2689189"/>
              <a:gd name="connsiteY530" fmla="*/ 3221211 h 6412736"/>
              <a:gd name="connsiteX531" fmla="*/ 2659604 w 2689189"/>
              <a:gd name="connsiteY531" fmla="*/ 3221211 h 6412736"/>
              <a:gd name="connsiteX532" fmla="*/ 2393644 w 2689189"/>
              <a:gd name="connsiteY532" fmla="*/ 3191634 h 6412736"/>
              <a:gd name="connsiteX533" fmla="*/ 2423230 w 2689189"/>
              <a:gd name="connsiteY533" fmla="*/ 3191634 h 6412736"/>
              <a:gd name="connsiteX534" fmla="*/ 2423230 w 2689189"/>
              <a:gd name="connsiteY534" fmla="*/ 3221211 h 6412736"/>
              <a:gd name="connsiteX535" fmla="*/ 2393644 w 2689189"/>
              <a:gd name="connsiteY535" fmla="*/ 3221211 h 6412736"/>
              <a:gd name="connsiteX536" fmla="*/ 2127683 w 2689189"/>
              <a:gd name="connsiteY536" fmla="*/ 3191633 h 6412736"/>
              <a:gd name="connsiteX537" fmla="*/ 2157268 w 2689189"/>
              <a:gd name="connsiteY537" fmla="*/ 3191633 h 6412736"/>
              <a:gd name="connsiteX538" fmla="*/ 2157268 w 2689189"/>
              <a:gd name="connsiteY538" fmla="*/ 3221211 h 6412736"/>
              <a:gd name="connsiteX539" fmla="*/ 2127683 w 2689189"/>
              <a:gd name="connsiteY539" fmla="*/ 3221211 h 6412736"/>
              <a:gd name="connsiteX540" fmla="*/ 1861723 w 2689189"/>
              <a:gd name="connsiteY540" fmla="*/ 3191632 h 6412736"/>
              <a:gd name="connsiteX541" fmla="*/ 1891309 w 2689189"/>
              <a:gd name="connsiteY541" fmla="*/ 3191632 h 6412736"/>
              <a:gd name="connsiteX542" fmla="*/ 1891309 w 2689189"/>
              <a:gd name="connsiteY542" fmla="*/ 3221211 h 6412736"/>
              <a:gd name="connsiteX543" fmla="*/ 1861723 w 2689189"/>
              <a:gd name="connsiteY543" fmla="*/ 3221211 h 6412736"/>
              <a:gd name="connsiteX544" fmla="*/ 1595763 w 2689189"/>
              <a:gd name="connsiteY544" fmla="*/ 3191631 h 6412736"/>
              <a:gd name="connsiteX545" fmla="*/ 1625348 w 2689189"/>
              <a:gd name="connsiteY545" fmla="*/ 3191631 h 6412736"/>
              <a:gd name="connsiteX546" fmla="*/ 1625348 w 2689189"/>
              <a:gd name="connsiteY546" fmla="*/ 3221211 h 6412736"/>
              <a:gd name="connsiteX547" fmla="*/ 1595763 w 2689189"/>
              <a:gd name="connsiteY547" fmla="*/ 3221211 h 6412736"/>
              <a:gd name="connsiteX548" fmla="*/ 1329802 w 2689189"/>
              <a:gd name="connsiteY548" fmla="*/ 3191630 h 6412736"/>
              <a:gd name="connsiteX549" fmla="*/ 1359387 w 2689189"/>
              <a:gd name="connsiteY549" fmla="*/ 3191630 h 6412736"/>
              <a:gd name="connsiteX550" fmla="*/ 1359387 w 2689189"/>
              <a:gd name="connsiteY550" fmla="*/ 3221211 h 6412736"/>
              <a:gd name="connsiteX551" fmla="*/ 1329802 w 2689189"/>
              <a:gd name="connsiteY551" fmla="*/ 3221211 h 6412736"/>
              <a:gd name="connsiteX552" fmla="*/ 1063842 w 2689189"/>
              <a:gd name="connsiteY552" fmla="*/ 3191629 h 6412736"/>
              <a:gd name="connsiteX553" fmla="*/ 1093428 w 2689189"/>
              <a:gd name="connsiteY553" fmla="*/ 3191629 h 6412736"/>
              <a:gd name="connsiteX554" fmla="*/ 1093428 w 2689189"/>
              <a:gd name="connsiteY554" fmla="*/ 3221211 h 6412736"/>
              <a:gd name="connsiteX555" fmla="*/ 1063842 w 2689189"/>
              <a:gd name="connsiteY555" fmla="*/ 3221211 h 6412736"/>
              <a:gd name="connsiteX556" fmla="*/ 797881 w 2689189"/>
              <a:gd name="connsiteY556" fmla="*/ 3191628 h 6412736"/>
              <a:gd name="connsiteX557" fmla="*/ 827466 w 2689189"/>
              <a:gd name="connsiteY557" fmla="*/ 3191628 h 6412736"/>
              <a:gd name="connsiteX558" fmla="*/ 827466 w 2689189"/>
              <a:gd name="connsiteY558" fmla="*/ 3221211 h 6412736"/>
              <a:gd name="connsiteX559" fmla="*/ 797881 w 2689189"/>
              <a:gd name="connsiteY559" fmla="*/ 3221211 h 6412736"/>
              <a:gd name="connsiteX560" fmla="*/ 531921 w 2689189"/>
              <a:gd name="connsiteY560" fmla="*/ 3191628 h 6412736"/>
              <a:gd name="connsiteX561" fmla="*/ 561507 w 2689189"/>
              <a:gd name="connsiteY561" fmla="*/ 3191628 h 6412736"/>
              <a:gd name="connsiteX562" fmla="*/ 561507 w 2689189"/>
              <a:gd name="connsiteY562" fmla="*/ 3221211 h 6412736"/>
              <a:gd name="connsiteX563" fmla="*/ 531921 w 2689189"/>
              <a:gd name="connsiteY563" fmla="*/ 3221211 h 6412736"/>
              <a:gd name="connsiteX564" fmla="*/ 265961 w 2689189"/>
              <a:gd name="connsiteY564" fmla="*/ 3191627 h 6412736"/>
              <a:gd name="connsiteX565" fmla="*/ 295546 w 2689189"/>
              <a:gd name="connsiteY565" fmla="*/ 3191627 h 6412736"/>
              <a:gd name="connsiteX566" fmla="*/ 295546 w 2689189"/>
              <a:gd name="connsiteY566" fmla="*/ 3221211 h 6412736"/>
              <a:gd name="connsiteX567" fmla="*/ 265961 w 2689189"/>
              <a:gd name="connsiteY567" fmla="*/ 3221211 h 6412736"/>
              <a:gd name="connsiteX568" fmla="*/ 0 w 2689189"/>
              <a:gd name="connsiteY568" fmla="*/ 3191626 h 6412736"/>
              <a:gd name="connsiteX569" fmla="*/ 29585 w 2689189"/>
              <a:gd name="connsiteY569" fmla="*/ 3191626 h 6412736"/>
              <a:gd name="connsiteX570" fmla="*/ 29585 w 2689189"/>
              <a:gd name="connsiteY570" fmla="*/ 3221211 h 6412736"/>
              <a:gd name="connsiteX571" fmla="*/ 0 w 2689189"/>
              <a:gd name="connsiteY571" fmla="*/ 3221211 h 6412736"/>
              <a:gd name="connsiteX572" fmla="*/ 2659604 w 2689189"/>
              <a:gd name="connsiteY572" fmla="*/ 2925676 h 6412736"/>
              <a:gd name="connsiteX573" fmla="*/ 2689189 w 2689189"/>
              <a:gd name="connsiteY573" fmla="*/ 2925676 h 6412736"/>
              <a:gd name="connsiteX574" fmla="*/ 2689189 w 2689189"/>
              <a:gd name="connsiteY574" fmla="*/ 2955262 h 6412736"/>
              <a:gd name="connsiteX575" fmla="*/ 2659604 w 2689189"/>
              <a:gd name="connsiteY575" fmla="*/ 2955262 h 6412736"/>
              <a:gd name="connsiteX576" fmla="*/ 2393644 w 2689189"/>
              <a:gd name="connsiteY576" fmla="*/ 2925675 h 6412736"/>
              <a:gd name="connsiteX577" fmla="*/ 2423230 w 2689189"/>
              <a:gd name="connsiteY577" fmla="*/ 2925675 h 6412736"/>
              <a:gd name="connsiteX578" fmla="*/ 2423230 w 2689189"/>
              <a:gd name="connsiteY578" fmla="*/ 2955261 h 6412736"/>
              <a:gd name="connsiteX579" fmla="*/ 2393644 w 2689189"/>
              <a:gd name="connsiteY579" fmla="*/ 2955261 h 6412736"/>
              <a:gd name="connsiteX580" fmla="*/ 2127683 w 2689189"/>
              <a:gd name="connsiteY580" fmla="*/ 2925674 h 6412736"/>
              <a:gd name="connsiteX581" fmla="*/ 2157268 w 2689189"/>
              <a:gd name="connsiteY581" fmla="*/ 2925674 h 6412736"/>
              <a:gd name="connsiteX582" fmla="*/ 2157268 w 2689189"/>
              <a:gd name="connsiteY582" fmla="*/ 2955260 h 6412736"/>
              <a:gd name="connsiteX583" fmla="*/ 2127683 w 2689189"/>
              <a:gd name="connsiteY583" fmla="*/ 2955260 h 6412736"/>
              <a:gd name="connsiteX584" fmla="*/ 1861723 w 2689189"/>
              <a:gd name="connsiteY584" fmla="*/ 2925673 h 6412736"/>
              <a:gd name="connsiteX585" fmla="*/ 1891309 w 2689189"/>
              <a:gd name="connsiteY585" fmla="*/ 2925673 h 6412736"/>
              <a:gd name="connsiteX586" fmla="*/ 1891309 w 2689189"/>
              <a:gd name="connsiteY586" fmla="*/ 2955259 h 6412736"/>
              <a:gd name="connsiteX587" fmla="*/ 1861723 w 2689189"/>
              <a:gd name="connsiteY587" fmla="*/ 2955259 h 6412736"/>
              <a:gd name="connsiteX588" fmla="*/ 1595763 w 2689189"/>
              <a:gd name="connsiteY588" fmla="*/ 2925672 h 6412736"/>
              <a:gd name="connsiteX589" fmla="*/ 1625348 w 2689189"/>
              <a:gd name="connsiteY589" fmla="*/ 2925672 h 6412736"/>
              <a:gd name="connsiteX590" fmla="*/ 1625348 w 2689189"/>
              <a:gd name="connsiteY590" fmla="*/ 2955258 h 6412736"/>
              <a:gd name="connsiteX591" fmla="*/ 1595763 w 2689189"/>
              <a:gd name="connsiteY591" fmla="*/ 2955258 h 6412736"/>
              <a:gd name="connsiteX592" fmla="*/ 1329802 w 2689189"/>
              <a:gd name="connsiteY592" fmla="*/ 2925671 h 6412736"/>
              <a:gd name="connsiteX593" fmla="*/ 1359387 w 2689189"/>
              <a:gd name="connsiteY593" fmla="*/ 2925671 h 6412736"/>
              <a:gd name="connsiteX594" fmla="*/ 1359387 w 2689189"/>
              <a:gd name="connsiteY594" fmla="*/ 2955256 h 6412736"/>
              <a:gd name="connsiteX595" fmla="*/ 1329802 w 2689189"/>
              <a:gd name="connsiteY595" fmla="*/ 2955256 h 6412736"/>
              <a:gd name="connsiteX596" fmla="*/ 1063842 w 2689189"/>
              <a:gd name="connsiteY596" fmla="*/ 2925670 h 6412736"/>
              <a:gd name="connsiteX597" fmla="*/ 1093428 w 2689189"/>
              <a:gd name="connsiteY597" fmla="*/ 2925670 h 6412736"/>
              <a:gd name="connsiteX598" fmla="*/ 1093428 w 2689189"/>
              <a:gd name="connsiteY598" fmla="*/ 2955255 h 6412736"/>
              <a:gd name="connsiteX599" fmla="*/ 1063842 w 2689189"/>
              <a:gd name="connsiteY599" fmla="*/ 2955255 h 6412736"/>
              <a:gd name="connsiteX600" fmla="*/ 797881 w 2689189"/>
              <a:gd name="connsiteY600" fmla="*/ 2925668 h 6412736"/>
              <a:gd name="connsiteX601" fmla="*/ 827466 w 2689189"/>
              <a:gd name="connsiteY601" fmla="*/ 2925668 h 6412736"/>
              <a:gd name="connsiteX602" fmla="*/ 827466 w 2689189"/>
              <a:gd name="connsiteY602" fmla="*/ 2955254 h 6412736"/>
              <a:gd name="connsiteX603" fmla="*/ 797881 w 2689189"/>
              <a:gd name="connsiteY603" fmla="*/ 2955254 h 6412736"/>
              <a:gd name="connsiteX604" fmla="*/ 531921 w 2689189"/>
              <a:gd name="connsiteY604" fmla="*/ 2925667 h 6412736"/>
              <a:gd name="connsiteX605" fmla="*/ 561507 w 2689189"/>
              <a:gd name="connsiteY605" fmla="*/ 2925667 h 6412736"/>
              <a:gd name="connsiteX606" fmla="*/ 561507 w 2689189"/>
              <a:gd name="connsiteY606" fmla="*/ 2955253 h 6412736"/>
              <a:gd name="connsiteX607" fmla="*/ 531921 w 2689189"/>
              <a:gd name="connsiteY607" fmla="*/ 2955253 h 6412736"/>
              <a:gd name="connsiteX608" fmla="*/ 265961 w 2689189"/>
              <a:gd name="connsiteY608" fmla="*/ 2925666 h 6412736"/>
              <a:gd name="connsiteX609" fmla="*/ 295546 w 2689189"/>
              <a:gd name="connsiteY609" fmla="*/ 2925666 h 6412736"/>
              <a:gd name="connsiteX610" fmla="*/ 295546 w 2689189"/>
              <a:gd name="connsiteY610" fmla="*/ 2955252 h 6412736"/>
              <a:gd name="connsiteX611" fmla="*/ 265961 w 2689189"/>
              <a:gd name="connsiteY611" fmla="*/ 2955252 h 6412736"/>
              <a:gd name="connsiteX612" fmla="*/ 0 w 2689189"/>
              <a:gd name="connsiteY612" fmla="*/ 2925665 h 6412736"/>
              <a:gd name="connsiteX613" fmla="*/ 29585 w 2689189"/>
              <a:gd name="connsiteY613" fmla="*/ 2925665 h 6412736"/>
              <a:gd name="connsiteX614" fmla="*/ 29585 w 2689189"/>
              <a:gd name="connsiteY614" fmla="*/ 2955251 h 6412736"/>
              <a:gd name="connsiteX615" fmla="*/ 0 w 2689189"/>
              <a:gd name="connsiteY615" fmla="*/ 2955251 h 6412736"/>
              <a:gd name="connsiteX616" fmla="*/ 2659604 w 2689189"/>
              <a:gd name="connsiteY616" fmla="*/ 2659636 h 6412736"/>
              <a:gd name="connsiteX617" fmla="*/ 2689189 w 2689189"/>
              <a:gd name="connsiteY617" fmla="*/ 2659636 h 6412736"/>
              <a:gd name="connsiteX618" fmla="*/ 2689189 w 2689189"/>
              <a:gd name="connsiteY618" fmla="*/ 2689220 h 6412736"/>
              <a:gd name="connsiteX619" fmla="*/ 2659604 w 2689189"/>
              <a:gd name="connsiteY619" fmla="*/ 2689220 h 6412736"/>
              <a:gd name="connsiteX620" fmla="*/ 2393644 w 2689189"/>
              <a:gd name="connsiteY620" fmla="*/ 2659632 h 6412736"/>
              <a:gd name="connsiteX621" fmla="*/ 2423230 w 2689189"/>
              <a:gd name="connsiteY621" fmla="*/ 2659632 h 6412736"/>
              <a:gd name="connsiteX622" fmla="*/ 2423230 w 2689189"/>
              <a:gd name="connsiteY622" fmla="*/ 2689217 h 6412736"/>
              <a:gd name="connsiteX623" fmla="*/ 2393644 w 2689189"/>
              <a:gd name="connsiteY623" fmla="*/ 2689217 h 6412736"/>
              <a:gd name="connsiteX624" fmla="*/ 2127683 w 2689189"/>
              <a:gd name="connsiteY624" fmla="*/ 2659629 h 6412736"/>
              <a:gd name="connsiteX625" fmla="*/ 2157268 w 2689189"/>
              <a:gd name="connsiteY625" fmla="*/ 2659629 h 6412736"/>
              <a:gd name="connsiteX626" fmla="*/ 2157268 w 2689189"/>
              <a:gd name="connsiteY626" fmla="*/ 2689214 h 6412736"/>
              <a:gd name="connsiteX627" fmla="*/ 2127683 w 2689189"/>
              <a:gd name="connsiteY627" fmla="*/ 2689214 h 6412736"/>
              <a:gd name="connsiteX628" fmla="*/ 1861723 w 2689189"/>
              <a:gd name="connsiteY628" fmla="*/ 2659626 h 6412736"/>
              <a:gd name="connsiteX629" fmla="*/ 1891309 w 2689189"/>
              <a:gd name="connsiteY629" fmla="*/ 2659626 h 6412736"/>
              <a:gd name="connsiteX630" fmla="*/ 1891309 w 2689189"/>
              <a:gd name="connsiteY630" fmla="*/ 2689211 h 6412736"/>
              <a:gd name="connsiteX631" fmla="*/ 1861723 w 2689189"/>
              <a:gd name="connsiteY631" fmla="*/ 2689211 h 6412736"/>
              <a:gd name="connsiteX632" fmla="*/ 1595763 w 2689189"/>
              <a:gd name="connsiteY632" fmla="*/ 2659623 h 6412736"/>
              <a:gd name="connsiteX633" fmla="*/ 1625348 w 2689189"/>
              <a:gd name="connsiteY633" fmla="*/ 2659623 h 6412736"/>
              <a:gd name="connsiteX634" fmla="*/ 1625348 w 2689189"/>
              <a:gd name="connsiteY634" fmla="*/ 2689207 h 6412736"/>
              <a:gd name="connsiteX635" fmla="*/ 1595763 w 2689189"/>
              <a:gd name="connsiteY635" fmla="*/ 2689207 h 6412736"/>
              <a:gd name="connsiteX636" fmla="*/ 1329802 w 2689189"/>
              <a:gd name="connsiteY636" fmla="*/ 2659620 h 6412736"/>
              <a:gd name="connsiteX637" fmla="*/ 1359387 w 2689189"/>
              <a:gd name="connsiteY637" fmla="*/ 2659620 h 6412736"/>
              <a:gd name="connsiteX638" fmla="*/ 1359387 w 2689189"/>
              <a:gd name="connsiteY638" fmla="*/ 2689204 h 6412736"/>
              <a:gd name="connsiteX639" fmla="*/ 1329802 w 2689189"/>
              <a:gd name="connsiteY639" fmla="*/ 2689204 h 6412736"/>
              <a:gd name="connsiteX640" fmla="*/ 1063842 w 2689189"/>
              <a:gd name="connsiteY640" fmla="*/ 2659616 h 6412736"/>
              <a:gd name="connsiteX641" fmla="*/ 1093428 w 2689189"/>
              <a:gd name="connsiteY641" fmla="*/ 2659616 h 6412736"/>
              <a:gd name="connsiteX642" fmla="*/ 1093428 w 2689189"/>
              <a:gd name="connsiteY642" fmla="*/ 2689201 h 6412736"/>
              <a:gd name="connsiteX643" fmla="*/ 1063842 w 2689189"/>
              <a:gd name="connsiteY643" fmla="*/ 2689201 h 6412736"/>
              <a:gd name="connsiteX644" fmla="*/ 797881 w 2689189"/>
              <a:gd name="connsiteY644" fmla="*/ 2659613 h 6412736"/>
              <a:gd name="connsiteX645" fmla="*/ 827466 w 2689189"/>
              <a:gd name="connsiteY645" fmla="*/ 2659613 h 6412736"/>
              <a:gd name="connsiteX646" fmla="*/ 827466 w 2689189"/>
              <a:gd name="connsiteY646" fmla="*/ 2689198 h 6412736"/>
              <a:gd name="connsiteX647" fmla="*/ 797881 w 2689189"/>
              <a:gd name="connsiteY647" fmla="*/ 2689198 h 6412736"/>
              <a:gd name="connsiteX648" fmla="*/ 531921 w 2689189"/>
              <a:gd name="connsiteY648" fmla="*/ 2659610 h 6412736"/>
              <a:gd name="connsiteX649" fmla="*/ 561507 w 2689189"/>
              <a:gd name="connsiteY649" fmla="*/ 2659610 h 6412736"/>
              <a:gd name="connsiteX650" fmla="*/ 561507 w 2689189"/>
              <a:gd name="connsiteY650" fmla="*/ 2689194 h 6412736"/>
              <a:gd name="connsiteX651" fmla="*/ 531921 w 2689189"/>
              <a:gd name="connsiteY651" fmla="*/ 2689194 h 6412736"/>
              <a:gd name="connsiteX652" fmla="*/ 265961 w 2689189"/>
              <a:gd name="connsiteY652" fmla="*/ 2659607 h 6412736"/>
              <a:gd name="connsiteX653" fmla="*/ 295546 w 2689189"/>
              <a:gd name="connsiteY653" fmla="*/ 2659607 h 6412736"/>
              <a:gd name="connsiteX654" fmla="*/ 295546 w 2689189"/>
              <a:gd name="connsiteY654" fmla="*/ 2689191 h 6412736"/>
              <a:gd name="connsiteX655" fmla="*/ 265961 w 2689189"/>
              <a:gd name="connsiteY655" fmla="*/ 2689191 h 6412736"/>
              <a:gd name="connsiteX656" fmla="*/ 0 w 2689189"/>
              <a:gd name="connsiteY656" fmla="*/ 2659603 h 6412736"/>
              <a:gd name="connsiteX657" fmla="*/ 29585 w 2689189"/>
              <a:gd name="connsiteY657" fmla="*/ 2659603 h 6412736"/>
              <a:gd name="connsiteX658" fmla="*/ 29585 w 2689189"/>
              <a:gd name="connsiteY658" fmla="*/ 2689188 h 6412736"/>
              <a:gd name="connsiteX659" fmla="*/ 0 w 2689189"/>
              <a:gd name="connsiteY659" fmla="*/ 2689188 h 6412736"/>
              <a:gd name="connsiteX660" fmla="*/ 2659604 w 2689189"/>
              <a:gd name="connsiteY660" fmla="*/ 2393677 h 6412736"/>
              <a:gd name="connsiteX661" fmla="*/ 2689189 w 2689189"/>
              <a:gd name="connsiteY661" fmla="*/ 2393677 h 6412736"/>
              <a:gd name="connsiteX662" fmla="*/ 2689189 w 2689189"/>
              <a:gd name="connsiteY662" fmla="*/ 2423276 h 6412736"/>
              <a:gd name="connsiteX663" fmla="*/ 2659604 w 2689189"/>
              <a:gd name="connsiteY663" fmla="*/ 2423276 h 6412736"/>
              <a:gd name="connsiteX664" fmla="*/ 2393644 w 2689189"/>
              <a:gd name="connsiteY664" fmla="*/ 2393674 h 6412736"/>
              <a:gd name="connsiteX665" fmla="*/ 2423230 w 2689189"/>
              <a:gd name="connsiteY665" fmla="*/ 2393674 h 6412736"/>
              <a:gd name="connsiteX666" fmla="*/ 2423230 w 2689189"/>
              <a:gd name="connsiteY666" fmla="*/ 2423273 h 6412736"/>
              <a:gd name="connsiteX667" fmla="*/ 2393644 w 2689189"/>
              <a:gd name="connsiteY667" fmla="*/ 2423273 h 6412736"/>
              <a:gd name="connsiteX668" fmla="*/ 2127683 w 2689189"/>
              <a:gd name="connsiteY668" fmla="*/ 2393671 h 6412736"/>
              <a:gd name="connsiteX669" fmla="*/ 2157268 w 2689189"/>
              <a:gd name="connsiteY669" fmla="*/ 2393671 h 6412736"/>
              <a:gd name="connsiteX670" fmla="*/ 2157268 w 2689189"/>
              <a:gd name="connsiteY670" fmla="*/ 2423267 h 6412736"/>
              <a:gd name="connsiteX671" fmla="*/ 2127683 w 2689189"/>
              <a:gd name="connsiteY671" fmla="*/ 2423267 h 6412736"/>
              <a:gd name="connsiteX672" fmla="*/ 1861723 w 2689189"/>
              <a:gd name="connsiteY672" fmla="*/ 2393668 h 6412736"/>
              <a:gd name="connsiteX673" fmla="*/ 1891309 w 2689189"/>
              <a:gd name="connsiteY673" fmla="*/ 2393668 h 6412736"/>
              <a:gd name="connsiteX674" fmla="*/ 1891309 w 2689189"/>
              <a:gd name="connsiteY674" fmla="*/ 2423263 h 6412736"/>
              <a:gd name="connsiteX675" fmla="*/ 1861723 w 2689189"/>
              <a:gd name="connsiteY675" fmla="*/ 2423263 h 6412736"/>
              <a:gd name="connsiteX676" fmla="*/ 1595763 w 2689189"/>
              <a:gd name="connsiteY676" fmla="*/ 2393665 h 6412736"/>
              <a:gd name="connsiteX677" fmla="*/ 1625348 w 2689189"/>
              <a:gd name="connsiteY677" fmla="*/ 2393665 h 6412736"/>
              <a:gd name="connsiteX678" fmla="*/ 1625348 w 2689189"/>
              <a:gd name="connsiteY678" fmla="*/ 2423258 h 6412736"/>
              <a:gd name="connsiteX679" fmla="*/ 1595763 w 2689189"/>
              <a:gd name="connsiteY679" fmla="*/ 2423258 h 6412736"/>
              <a:gd name="connsiteX680" fmla="*/ 1329802 w 2689189"/>
              <a:gd name="connsiteY680" fmla="*/ 2393662 h 6412736"/>
              <a:gd name="connsiteX681" fmla="*/ 1359387 w 2689189"/>
              <a:gd name="connsiteY681" fmla="*/ 2393662 h 6412736"/>
              <a:gd name="connsiteX682" fmla="*/ 1359387 w 2689189"/>
              <a:gd name="connsiteY682" fmla="*/ 2423252 h 6412736"/>
              <a:gd name="connsiteX683" fmla="*/ 1329802 w 2689189"/>
              <a:gd name="connsiteY683" fmla="*/ 2423252 h 6412736"/>
              <a:gd name="connsiteX684" fmla="*/ 1063842 w 2689189"/>
              <a:gd name="connsiteY684" fmla="*/ 2393659 h 6412736"/>
              <a:gd name="connsiteX685" fmla="*/ 1093428 w 2689189"/>
              <a:gd name="connsiteY685" fmla="*/ 2393659 h 6412736"/>
              <a:gd name="connsiteX686" fmla="*/ 1093428 w 2689189"/>
              <a:gd name="connsiteY686" fmla="*/ 2423248 h 6412736"/>
              <a:gd name="connsiteX687" fmla="*/ 1063842 w 2689189"/>
              <a:gd name="connsiteY687" fmla="*/ 2423248 h 6412736"/>
              <a:gd name="connsiteX688" fmla="*/ 797881 w 2689189"/>
              <a:gd name="connsiteY688" fmla="*/ 2393654 h 6412736"/>
              <a:gd name="connsiteX689" fmla="*/ 827466 w 2689189"/>
              <a:gd name="connsiteY689" fmla="*/ 2393654 h 6412736"/>
              <a:gd name="connsiteX690" fmla="*/ 827466 w 2689189"/>
              <a:gd name="connsiteY690" fmla="*/ 2423242 h 6412736"/>
              <a:gd name="connsiteX691" fmla="*/ 797881 w 2689189"/>
              <a:gd name="connsiteY691" fmla="*/ 2423242 h 6412736"/>
              <a:gd name="connsiteX692" fmla="*/ 531921 w 2689189"/>
              <a:gd name="connsiteY692" fmla="*/ 2393649 h 6412736"/>
              <a:gd name="connsiteX693" fmla="*/ 561507 w 2689189"/>
              <a:gd name="connsiteY693" fmla="*/ 2393649 h 6412736"/>
              <a:gd name="connsiteX694" fmla="*/ 561507 w 2689189"/>
              <a:gd name="connsiteY694" fmla="*/ 2423238 h 6412736"/>
              <a:gd name="connsiteX695" fmla="*/ 531921 w 2689189"/>
              <a:gd name="connsiteY695" fmla="*/ 2423238 h 6412736"/>
              <a:gd name="connsiteX696" fmla="*/ 265961 w 2689189"/>
              <a:gd name="connsiteY696" fmla="*/ 2393646 h 6412736"/>
              <a:gd name="connsiteX697" fmla="*/ 295546 w 2689189"/>
              <a:gd name="connsiteY697" fmla="*/ 2393646 h 6412736"/>
              <a:gd name="connsiteX698" fmla="*/ 295546 w 2689189"/>
              <a:gd name="connsiteY698" fmla="*/ 2423233 h 6412736"/>
              <a:gd name="connsiteX699" fmla="*/ 265961 w 2689189"/>
              <a:gd name="connsiteY699" fmla="*/ 2423233 h 6412736"/>
              <a:gd name="connsiteX700" fmla="*/ 0 w 2689189"/>
              <a:gd name="connsiteY700" fmla="*/ 2393643 h 6412736"/>
              <a:gd name="connsiteX701" fmla="*/ 29585 w 2689189"/>
              <a:gd name="connsiteY701" fmla="*/ 2393643 h 6412736"/>
              <a:gd name="connsiteX702" fmla="*/ 29585 w 2689189"/>
              <a:gd name="connsiteY702" fmla="*/ 2423227 h 6412736"/>
              <a:gd name="connsiteX703" fmla="*/ 0 w 2689189"/>
              <a:gd name="connsiteY703" fmla="*/ 2423227 h 6412736"/>
              <a:gd name="connsiteX704" fmla="*/ 2659604 w 2689189"/>
              <a:gd name="connsiteY704" fmla="*/ 2127710 h 6412736"/>
              <a:gd name="connsiteX705" fmla="*/ 2689189 w 2689189"/>
              <a:gd name="connsiteY705" fmla="*/ 2127710 h 6412736"/>
              <a:gd name="connsiteX706" fmla="*/ 2689189 w 2689189"/>
              <a:gd name="connsiteY706" fmla="*/ 2157299 h 6412736"/>
              <a:gd name="connsiteX707" fmla="*/ 2659604 w 2689189"/>
              <a:gd name="connsiteY707" fmla="*/ 2157299 h 6412736"/>
              <a:gd name="connsiteX708" fmla="*/ 2393644 w 2689189"/>
              <a:gd name="connsiteY708" fmla="*/ 2127709 h 6412736"/>
              <a:gd name="connsiteX709" fmla="*/ 2423230 w 2689189"/>
              <a:gd name="connsiteY709" fmla="*/ 2127709 h 6412736"/>
              <a:gd name="connsiteX710" fmla="*/ 2423230 w 2689189"/>
              <a:gd name="connsiteY710" fmla="*/ 2157298 h 6412736"/>
              <a:gd name="connsiteX711" fmla="*/ 2393644 w 2689189"/>
              <a:gd name="connsiteY711" fmla="*/ 2157298 h 6412736"/>
              <a:gd name="connsiteX712" fmla="*/ 2127683 w 2689189"/>
              <a:gd name="connsiteY712" fmla="*/ 2127705 h 6412736"/>
              <a:gd name="connsiteX713" fmla="*/ 2157268 w 2689189"/>
              <a:gd name="connsiteY713" fmla="*/ 2127705 h 6412736"/>
              <a:gd name="connsiteX714" fmla="*/ 2157268 w 2689189"/>
              <a:gd name="connsiteY714" fmla="*/ 2157294 h 6412736"/>
              <a:gd name="connsiteX715" fmla="*/ 2127683 w 2689189"/>
              <a:gd name="connsiteY715" fmla="*/ 2157294 h 6412736"/>
              <a:gd name="connsiteX716" fmla="*/ 1861723 w 2689189"/>
              <a:gd name="connsiteY716" fmla="*/ 2127702 h 6412736"/>
              <a:gd name="connsiteX717" fmla="*/ 1891309 w 2689189"/>
              <a:gd name="connsiteY717" fmla="*/ 2127702 h 6412736"/>
              <a:gd name="connsiteX718" fmla="*/ 1891309 w 2689189"/>
              <a:gd name="connsiteY718" fmla="*/ 2157291 h 6412736"/>
              <a:gd name="connsiteX719" fmla="*/ 1861723 w 2689189"/>
              <a:gd name="connsiteY719" fmla="*/ 2157291 h 6412736"/>
              <a:gd name="connsiteX720" fmla="*/ 1595763 w 2689189"/>
              <a:gd name="connsiteY720" fmla="*/ 2127699 h 6412736"/>
              <a:gd name="connsiteX721" fmla="*/ 1625348 w 2689189"/>
              <a:gd name="connsiteY721" fmla="*/ 2127699 h 6412736"/>
              <a:gd name="connsiteX722" fmla="*/ 1625348 w 2689189"/>
              <a:gd name="connsiteY722" fmla="*/ 2157288 h 6412736"/>
              <a:gd name="connsiteX723" fmla="*/ 1595763 w 2689189"/>
              <a:gd name="connsiteY723" fmla="*/ 2157288 h 6412736"/>
              <a:gd name="connsiteX724" fmla="*/ 1329802 w 2689189"/>
              <a:gd name="connsiteY724" fmla="*/ 2127696 h 6412736"/>
              <a:gd name="connsiteX725" fmla="*/ 1359387 w 2689189"/>
              <a:gd name="connsiteY725" fmla="*/ 2127696 h 6412736"/>
              <a:gd name="connsiteX726" fmla="*/ 1359387 w 2689189"/>
              <a:gd name="connsiteY726" fmla="*/ 2157284 h 6412736"/>
              <a:gd name="connsiteX727" fmla="*/ 1329802 w 2689189"/>
              <a:gd name="connsiteY727" fmla="*/ 2157284 h 6412736"/>
              <a:gd name="connsiteX728" fmla="*/ 1063842 w 2689189"/>
              <a:gd name="connsiteY728" fmla="*/ 2127692 h 6412736"/>
              <a:gd name="connsiteX729" fmla="*/ 1093428 w 2689189"/>
              <a:gd name="connsiteY729" fmla="*/ 2127692 h 6412736"/>
              <a:gd name="connsiteX730" fmla="*/ 1093428 w 2689189"/>
              <a:gd name="connsiteY730" fmla="*/ 2157281 h 6412736"/>
              <a:gd name="connsiteX731" fmla="*/ 1063842 w 2689189"/>
              <a:gd name="connsiteY731" fmla="*/ 2157281 h 6412736"/>
              <a:gd name="connsiteX732" fmla="*/ 797881 w 2689189"/>
              <a:gd name="connsiteY732" fmla="*/ 2127689 h 6412736"/>
              <a:gd name="connsiteX733" fmla="*/ 827466 w 2689189"/>
              <a:gd name="connsiteY733" fmla="*/ 2127689 h 6412736"/>
              <a:gd name="connsiteX734" fmla="*/ 827466 w 2689189"/>
              <a:gd name="connsiteY734" fmla="*/ 2157278 h 6412736"/>
              <a:gd name="connsiteX735" fmla="*/ 797881 w 2689189"/>
              <a:gd name="connsiteY735" fmla="*/ 2157278 h 6412736"/>
              <a:gd name="connsiteX736" fmla="*/ 531921 w 2689189"/>
              <a:gd name="connsiteY736" fmla="*/ 2127687 h 6412736"/>
              <a:gd name="connsiteX737" fmla="*/ 561507 w 2689189"/>
              <a:gd name="connsiteY737" fmla="*/ 2127687 h 6412736"/>
              <a:gd name="connsiteX738" fmla="*/ 561507 w 2689189"/>
              <a:gd name="connsiteY738" fmla="*/ 2157274 h 6412736"/>
              <a:gd name="connsiteX739" fmla="*/ 531921 w 2689189"/>
              <a:gd name="connsiteY739" fmla="*/ 2157274 h 6412736"/>
              <a:gd name="connsiteX740" fmla="*/ 265961 w 2689189"/>
              <a:gd name="connsiteY740" fmla="*/ 2127684 h 6412736"/>
              <a:gd name="connsiteX741" fmla="*/ 295546 w 2689189"/>
              <a:gd name="connsiteY741" fmla="*/ 2127684 h 6412736"/>
              <a:gd name="connsiteX742" fmla="*/ 295546 w 2689189"/>
              <a:gd name="connsiteY742" fmla="*/ 2157271 h 6412736"/>
              <a:gd name="connsiteX743" fmla="*/ 265961 w 2689189"/>
              <a:gd name="connsiteY743" fmla="*/ 2157271 h 6412736"/>
              <a:gd name="connsiteX744" fmla="*/ 0 w 2689189"/>
              <a:gd name="connsiteY744" fmla="*/ 2127682 h 6412736"/>
              <a:gd name="connsiteX745" fmla="*/ 29585 w 2689189"/>
              <a:gd name="connsiteY745" fmla="*/ 2127682 h 6412736"/>
              <a:gd name="connsiteX746" fmla="*/ 29585 w 2689189"/>
              <a:gd name="connsiteY746" fmla="*/ 2157268 h 6412736"/>
              <a:gd name="connsiteX747" fmla="*/ 0 w 2689189"/>
              <a:gd name="connsiteY747" fmla="*/ 2157268 h 6412736"/>
              <a:gd name="connsiteX748" fmla="*/ 2659604 w 2689189"/>
              <a:gd name="connsiteY748" fmla="*/ 1861747 h 6412736"/>
              <a:gd name="connsiteX749" fmla="*/ 2689189 w 2689189"/>
              <a:gd name="connsiteY749" fmla="*/ 1861747 h 6412736"/>
              <a:gd name="connsiteX750" fmla="*/ 2689189 w 2689189"/>
              <a:gd name="connsiteY750" fmla="*/ 1891324 h 6412736"/>
              <a:gd name="connsiteX751" fmla="*/ 2659604 w 2689189"/>
              <a:gd name="connsiteY751" fmla="*/ 1891324 h 6412736"/>
              <a:gd name="connsiteX752" fmla="*/ 2393644 w 2689189"/>
              <a:gd name="connsiteY752" fmla="*/ 1861744 h 6412736"/>
              <a:gd name="connsiteX753" fmla="*/ 2423230 w 2689189"/>
              <a:gd name="connsiteY753" fmla="*/ 1861744 h 6412736"/>
              <a:gd name="connsiteX754" fmla="*/ 2423230 w 2689189"/>
              <a:gd name="connsiteY754" fmla="*/ 1891322 h 6412736"/>
              <a:gd name="connsiteX755" fmla="*/ 2393644 w 2689189"/>
              <a:gd name="connsiteY755" fmla="*/ 1891322 h 6412736"/>
              <a:gd name="connsiteX756" fmla="*/ 2127683 w 2689189"/>
              <a:gd name="connsiteY756" fmla="*/ 1861742 h 6412736"/>
              <a:gd name="connsiteX757" fmla="*/ 2157268 w 2689189"/>
              <a:gd name="connsiteY757" fmla="*/ 1861742 h 6412736"/>
              <a:gd name="connsiteX758" fmla="*/ 2157268 w 2689189"/>
              <a:gd name="connsiteY758" fmla="*/ 1891320 h 6412736"/>
              <a:gd name="connsiteX759" fmla="*/ 2127683 w 2689189"/>
              <a:gd name="connsiteY759" fmla="*/ 1891320 h 6412736"/>
              <a:gd name="connsiteX760" fmla="*/ 1861723 w 2689189"/>
              <a:gd name="connsiteY760" fmla="*/ 1861739 h 6412736"/>
              <a:gd name="connsiteX761" fmla="*/ 1891309 w 2689189"/>
              <a:gd name="connsiteY761" fmla="*/ 1861739 h 6412736"/>
              <a:gd name="connsiteX762" fmla="*/ 1891309 w 2689189"/>
              <a:gd name="connsiteY762" fmla="*/ 1891319 h 6412736"/>
              <a:gd name="connsiteX763" fmla="*/ 1861723 w 2689189"/>
              <a:gd name="connsiteY763" fmla="*/ 1891319 h 6412736"/>
              <a:gd name="connsiteX764" fmla="*/ 1595763 w 2689189"/>
              <a:gd name="connsiteY764" fmla="*/ 1861737 h 6412736"/>
              <a:gd name="connsiteX765" fmla="*/ 1625348 w 2689189"/>
              <a:gd name="connsiteY765" fmla="*/ 1861737 h 6412736"/>
              <a:gd name="connsiteX766" fmla="*/ 1625348 w 2689189"/>
              <a:gd name="connsiteY766" fmla="*/ 1891317 h 6412736"/>
              <a:gd name="connsiteX767" fmla="*/ 1595763 w 2689189"/>
              <a:gd name="connsiteY767" fmla="*/ 1891317 h 6412736"/>
              <a:gd name="connsiteX768" fmla="*/ 1329802 w 2689189"/>
              <a:gd name="connsiteY768" fmla="*/ 1861734 h 6412736"/>
              <a:gd name="connsiteX769" fmla="*/ 1359387 w 2689189"/>
              <a:gd name="connsiteY769" fmla="*/ 1861734 h 6412736"/>
              <a:gd name="connsiteX770" fmla="*/ 1359387 w 2689189"/>
              <a:gd name="connsiteY770" fmla="*/ 1891315 h 6412736"/>
              <a:gd name="connsiteX771" fmla="*/ 1329802 w 2689189"/>
              <a:gd name="connsiteY771" fmla="*/ 1891315 h 6412736"/>
              <a:gd name="connsiteX772" fmla="*/ 1063842 w 2689189"/>
              <a:gd name="connsiteY772" fmla="*/ 1861732 h 6412736"/>
              <a:gd name="connsiteX773" fmla="*/ 1093428 w 2689189"/>
              <a:gd name="connsiteY773" fmla="*/ 1861732 h 6412736"/>
              <a:gd name="connsiteX774" fmla="*/ 1093428 w 2689189"/>
              <a:gd name="connsiteY774" fmla="*/ 1891314 h 6412736"/>
              <a:gd name="connsiteX775" fmla="*/ 1063842 w 2689189"/>
              <a:gd name="connsiteY775" fmla="*/ 1891314 h 6412736"/>
              <a:gd name="connsiteX776" fmla="*/ 797881 w 2689189"/>
              <a:gd name="connsiteY776" fmla="*/ 1861729 h 6412736"/>
              <a:gd name="connsiteX777" fmla="*/ 827466 w 2689189"/>
              <a:gd name="connsiteY777" fmla="*/ 1861729 h 6412736"/>
              <a:gd name="connsiteX778" fmla="*/ 827466 w 2689189"/>
              <a:gd name="connsiteY778" fmla="*/ 1891312 h 6412736"/>
              <a:gd name="connsiteX779" fmla="*/ 797881 w 2689189"/>
              <a:gd name="connsiteY779" fmla="*/ 1891312 h 6412736"/>
              <a:gd name="connsiteX780" fmla="*/ 531921 w 2689189"/>
              <a:gd name="connsiteY780" fmla="*/ 1861727 h 6412736"/>
              <a:gd name="connsiteX781" fmla="*/ 561507 w 2689189"/>
              <a:gd name="connsiteY781" fmla="*/ 1861727 h 6412736"/>
              <a:gd name="connsiteX782" fmla="*/ 561507 w 2689189"/>
              <a:gd name="connsiteY782" fmla="*/ 1891310 h 6412736"/>
              <a:gd name="connsiteX783" fmla="*/ 531921 w 2689189"/>
              <a:gd name="connsiteY783" fmla="*/ 1891310 h 6412736"/>
              <a:gd name="connsiteX784" fmla="*/ 265961 w 2689189"/>
              <a:gd name="connsiteY784" fmla="*/ 1861724 h 6412736"/>
              <a:gd name="connsiteX785" fmla="*/ 295546 w 2689189"/>
              <a:gd name="connsiteY785" fmla="*/ 1861724 h 6412736"/>
              <a:gd name="connsiteX786" fmla="*/ 295546 w 2689189"/>
              <a:gd name="connsiteY786" fmla="*/ 1891309 h 6412736"/>
              <a:gd name="connsiteX787" fmla="*/ 265961 w 2689189"/>
              <a:gd name="connsiteY787" fmla="*/ 1891309 h 6412736"/>
              <a:gd name="connsiteX788" fmla="*/ 0 w 2689189"/>
              <a:gd name="connsiteY788" fmla="*/ 1861722 h 6412736"/>
              <a:gd name="connsiteX789" fmla="*/ 29585 w 2689189"/>
              <a:gd name="connsiteY789" fmla="*/ 1861722 h 6412736"/>
              <a:gd name="connsiteX790" fmla="*/ 29585 w 2689189"/>
              <a:gd name="connsiteY790" fmla="*/ 1891307 h 6412736"/>
              <a:gd name="connsiteX791" fmla="*/ 0 w 2689189"/>
              <a:gd name="connsiteY791" fmla="*/ 1891307 h 6412736"/>
              <a:gd name="connsiteX792" fmla="*/ 2659604 w 2689189"/>
              <a:gd name="connsiteY792" fmla="*/ 1595785 h 6412736"/>
              <a:gd name="connsiteX793" fmla="*/ 2689189 w 2689189"/>
              <a:gd name="connsiteY793" fmla="*/ 1595785 h 6412736"/>
              <a:gd name="connsiteX794" fmla="*/ 2689189 w 2689189"/>
              <a:gd name="connsiteY794" fmla="*/ 1625371 h 6412736"/>
              <a:gd name="connsiteX795" fmla="*/ 2659604 w 2689189"/>
              <a:gd name="connsiteY795" fmla="*/ 1625371 h 6412736"/>
              <a:gd name="connsiteX796" fmla="*/ 2393644 w 2689189"/>
              <a:gd name="connsiteY796" fmla="*/ 1595782 h 6412736"/>
              <a:gd name="connsiteX797" fmla="*/ 2423230 w 2689189"/>
              <a:gd name="connsiteY797" fmla="*/ 1595782 h 6412736"/>
              <a:gd name="connsiteX798" fmla="*/ 2423230 w 2689189"/>
              <a:gd name="connsiteY798" fmla="*/ 1625368 h 6412736"/>
              <a:gd name="connsiteX799" fmla="*/ 2393644 w 2689189"/>
              <a:gd name="connsiteY799" fmla="*/ 1625368 h 6412736"/>
              <a:gd name="connsiteX800" fmla="*/ 2127683 w 2689189"/>
              <a:gd name="connsiteY800" fmla="*/ 1595780 h 6412736"/>
              <a:gd name="connsiteX801" fmla="*/ 2157268 w 2689189"/>
              <a:gd name="connsiteY801" fmla="*/ 1595780 h 6412736"/>
              <a:gd name="connsiteX802" fmla="*/ 2157268 w 2689189"/>
              <a:gd name="connsiteY802" fmla="*/ 1625366 h 6412736"/>
              <a:gd name="connsiteX803" fmla="*/ 2127683 w 2689189"/>
              <a:gd name="connsiteY803" fmla="*/ 1625366 h 6412736"/>
              <a:gd name="connsiteX804" fmla="*/ 1861723 w 2689189"/>
              <a:gd name="connsiteY804" fmla="*/ 1595777 h 6412736"/>
              <a:gd name="connsiteX805" fmla="*/ 1891309 w 2689189"/>
              <a:gd name="connsiteY805" fmla="*/ 1595777 h 6412736"/>
              <a:gd name="connsiteX806" fmla="*/ 1891309 w 2689189"/>
              <a:gd name="connsiteY806" fmla="*/ 1625363 h 6412736"/>
              <a:gd name="connsiteX807" fmla="*/ 1861723 w 2689189"/>
              <a:gd name="connsiteY807" fmla="*/ 1625363 h 6412736"/>
              <a:gd name="connsiteX808" fmla="*/ 1595763 w 2689189"/>
              <a:gd name="connsiteY808" fmla="*/ 1595775 h 6412736"/>
              <a:gd name="connsiteX809" fmla="*/ 1625348 w 2689189"/>
              <a:gd name="connsiteY809" fmla="*/ 1595775 h 6412736"/>
              <a:gd name="connsiteX810" fmla="*/ 1625348 w 2689189"/>
              <a:gd name="connsiteY810" fmla="*/ 1625360 h 6412736"/>
              <a:gd name="connsiteX811" fmla="*/ 1595763 w 2689189"/>
              <a:gd name="connsiteY811" fmla="*/ 1625360 h 6412736"/>
              <a:gd name="connsiteX812" fmla="*/ 1329802 w 2689189"/>
              <a:gd name="connsiteY812" fmla="*/ 1595773 h 6412736"/>
              <a:gd name="connsiteX813" fmla="*/ 1359387 w 2689189"/>
              <a:gd name="connsiteY813" fmla="*/ 1595773 h 6412736"/>
              <a:gd name="connsiteX814" fmla="*/ 1359387 w 2689189"/>
              <a:gd name="connsiteY814" fmla="*/ 1625358 h 6412736"/>
              <a:gd name="connsiteX815" fmla="*/ 1329802 w 2689189"/>
              <a:gd name="connsiteY815" fmla="*/ 1625358 h 6412736"/>
              <a:gd name="connsiteX816" fmla="*/ 1063842 w 2689189"/>
              <a:gd name="connsiteY816" fmla="*/ 1595770 h 6412736"/>
              <a:gd name="connsiteX817" fmla="*/ 1093428 w 2689189"/>
              <a:gd name="connsiteY817" fmla="*/ 1595770 h 6412736"/>
              <a:gd name="connsiteX818" fmla="*/ 1093428 w 2689189"/>
              <a:gd name="connsiteY818" fmla="*/ 1625355 h 6412736"/>
              <a:gd name="connsiteX819" fmla="*/ 1063842 w 2689189"/>
              <a:gd name="connsiteY819" fmla="*/ 1625355 h 6412736"/>
              <a:gd name="connsiteX820" fmla="*/ 797881 w 2689189"/>
              <a:gd name="connsiteY820" fmla="*/ 1595768 h 6412736"/>
              <a:gd name="connsiteX821" fmla="*/ 827466 w 2689189"/>
              <a:gd name="connsiteY821" fmla="*/ 1595768 h 6412736"/>
              <a:gd name="connsiteX822" fmla="*/ 827466 w 2689189"/>
              <a:gd name="connsiteY822" fmla="*/ 1625353 h 6412736"/>
              <a:gd name="connsiteX823" fmla="*/ 797881 w 2689189"/>
              <a:gd name="connsiteY823" fmla="*/ 1625353 h 6412736"/>
              <a:gd name="connsiteX824" fmla="*/ 531921 w 2689189"/>
              <a:gd name="connsiteY824" fmla="*/ 1595766 h 6412736"/>
              <a:gd name="connsiteX825" fmla="*/ 561507 w 2689189"/>
              <a:gd name="connsiteY825" fmla="*/ 1595766 h 6412736"/>
              <a:gd name="connsiteX826" fmla="*/ 561507 w 2689189"/>
              <a:gd name="connsiteY826" fmla="*/ 1625351 h 6412736"/>
              <a:gd name="connsiteX827" fmla="*/ 531921 w 2689189"/>
              <a:gd name="connsiteY827" fmla="*/ 1625351 h 6412736"/>
              <a:gd name="connsiteX828" fmla="*/ 265961 w 2689189"/>
              <a:gd name="connsiteY828" fmla="*/ 1595763 h 6412736"/>
              <a:gd name="connsiteX829" fmla="*/ 295546 w 2689189"/>
              <a:gd name="connsiteY829" fmla="*/ 1595763 h 6412736"/>
              <a:gd name="connsiteX830" fmla="*/ 295546 w 2689189"/>
              <a:gd name="connsiteY830" fmla="*/ 1625348 h 6412736"/>
              <a:gd name="connsiteX831" fmla="*/ 265961 w 2689189"/>
              <a:gd name="connsiteY831" fmla="*/ 1625348 h 6412736"/>
              <a:gd name="connsiteX832" fmla="*/ 0 w 2689189"/>
              <a:gd name="connsiteY832" fmla="*/ 1595761 h 6412736"/>
              <a:gd name="connsiteX833" fmla="*/ 29585 w 2689189"/>
              <a:gd name="connsiteY833" fmla="*/ 1595761 h 6412736"/>
              <a:gd name="connsiteX834" fmla="*/ 29585 w 2689189"/>
              <a:gd name="connsiteY834" fmla="*/ 1625346 h 6412736"/>
              <a:gd name="connsiteX835" fmla="*/ 0 w 2689189"/>
              <a:gd name="connsiteY835" fmla="*/ 1625346 h 6412736"/>
              <a:gd name="connsiteX836" fmla="*/ 2659604 w 2689189"/>
              <a:gd name="connsiteY836" fmla="*/ 1329827 h 6412736"/>
              <a:gd name="connsiteX837" fmla="*/ 2689189 w 2689189"/>
              <a:gd name="connsiteY837" fmla="*/ 1329827 h 6412736"/>
              <a:gd name="connsiteX838" fmla="*/ 2689189 w 2689189"/>
              <a:gd name="connsiteY838" fmla="*/ 1359412 h 6412736"/>
              <a:gd name="connsiteX839" fmla="*/ 2659604 w 2689189"/>
              <a:gd name="connsiteY839" fmla="*/ 1359412 h 6412736"/>
              <a:gd name="connsiteX840" fmla="*/ 2393644 w 2689189"/>
              <a:gd name="connsiteY840" fmla="*/ 1329825 h 6412736"/>
              <a:gd name="connsiteX841" fmla="*/ 2423230 w 2689189"/>
              <a:gd name="connsiteY841" fmla="*/ 1329825 h 6412736"/>
              <a:gd name="connsiteX842" fmla="*/ 2423230 w 2689189"/>
              <a:gd name="connsiteY842" fmla="*/ 1359409 h 6412736"/>
              <a:gd name="connsiteX843" fmla="*/ 2393644 w 2689189"/>
              <a:gd name="connsiteY843" fmla="*/ 1359409 h 6412736"/>
              <a:gd name="connsiteX844" fmla="*/ 2127683 w 2689189"/>
              <a:gd name="connsiteY844" fmla="*/ 1329822 h 6412736"/>
              <a:gd name="connsiteX845" fmla="*/ 2157268 w 2689189"/>
              <a:gd name="connsiteY845" fmla="*/ 1329822 h 6412736"/>
              <a:gd name="connsiteX846" fmla="*/ 2157268 w 2689189"/>
              <a:gd name="connsiteY846" fmla="*/ 1359407 h 6412736"/>
              <a:gd name="connsiteX847" fmla="*/ 2127683 w 2689189"/>
              <a:gd name="connsiteY847" fmla="*/ 1359407 h 6412736"/>
              <a:gd name="connsiteX848" fmla="*/ 1861723 w 2689189"/>
              <a:gd name="connsiteY848" fmla="*/ 1329819 h 6412736"/>
              <a:gd name="connsiteX849" fmla="*/ 1891309 w 2689189"/>
              <a:gd name="connsiteY849" fmla="*/ 1329819 h 6412736"/>
              <a:gd name="connsiteX850" fmla="*/ 1891309 w 2689189"/>
              <a:gd name="connsiteY850" fmla="*/ 1359404 h 6412736"/>
              <a:gd name="connsiteX851" fmla="*/ 1861723 w 2689189"/>
              <a:gd name="connsiteY851" fmla="*/ 1359404 h 6412736"/>
              <a:gd name="connsiteX852" fmla="*/ 1595763 w 2689189"/>
              <a:gd name="connsiteY852" fmla="*/ 1329817 h 6412736"/>
              <a:gd name="connsiteX853" fmla="*/ 1625348 w 2689189"/>
              <a:gd name="connsiteY853" fmla="*/ 1329817 h 6412736"/>
              <a:gd name="connsiteX854" fmla="*/ 1625348 w 2689189"/>
              <a:gd name="connsiteY854" fmla="*/ 1359401 h 6412736"/>
              <a:gd name="connsiteX855" fmla="*/ 1595763 w 2689189"/>
              <a:gd name="connsiteY855" fmla="*/ 1359401 h 6412736"/>
              <a:gd name="connsiteX856" fmla="*/ 1329802 w 2689189"/>
              <a:gd name="connsiteY856" fmla="*/ 1329814 h 6412736"/>
              <a:gd name="connsiteX857" fmla="*/ 1359387 w 2689189"/>
              <a:gd name="connsiteY857" fmla="*/ 1329814 h 6412736"/>
              <a:gd name="connsiteX858" fmla="*/ 1359387 w 2689189"/>
              <a:gd name="connsiteY858" fmla="*/ 1359399 h 6412736"/>
              <a:gd name="connsiteX859" fmla="*/ 1329802 w 2689189"/>
              <a:gd name="connsiteY859" fmla="*/ 1359399 h 6412736"/>
              <a:gd name="connsiteX860" fmla="*/ 1063842 w 2689189"/>
              <a:gd name="connsiteY860" fmla="*/ 1329811 h 6412736"/>
              <a:gd name="connsiteX861" fmla="*/ 1093428 w 2689189"/>
              <a:gd name="connsiteY861" fmla="*/ 1329811 h 6412736"/>
              <a:gd name="connsiteX862" fmla="*/ 1093428 w 2689189"/>
              <a:gd name="connsiteY862" fmla="*/ 1359396 h 6412736"/>
              <a:gd name="connsiteX863" fmla="*/ 1063842 w 2689189"/>
              <a:gd name="connsiteY863" fmla="*/ 1359396 h 6412736"/>
              <a:gd name="connsiteX864" fmla="*/ 797881 w 2689189"/>
              <a:gd name="connsiteY864" fmla="*/ 1329809 h 6412736"/>
              <a:gd name="connsiteX865" fmla="*/ 827466 w 2689189"/>
              <a:gd name="connsiteY865" fmla="*/ 1329809 h 6412736"/>
              <a:gd name="connsiteX866" fmla="*/ 827466 w 2689189"/>
              <a:gd name="connsiteY866" fmla="*/ 1359394 h 6412736"/>
              <a:gd name="connsiteX867" fmla="*/ 797881 w 2689189"/>
              <a:gd name="connsiteY867" fmla="*/ 1359394 h 6412736"/>
              <a:gd name="connsiteX868" fmla="*/ 531921 w 2689189"/>
              <a:gd name="connsiteY868" fmla="*/ 1329806 h 6412736"/>
              <a:gd name="connsiteX869" fmla="*/ 561507 w 2689189"/>
              <a:gd name="connsiteY869" fmla="*/ 1329806 h 6412736"/>
              <a:gd name="connsiteX870" fmla="*/ 561507 w 2689189"/>
              <a:gd name="connsiteY870" fmla="*/ 1359391 h 6412736"/>
              <a:gd name="connsiteX871" fmla="*/ 531921 w 2689189"/>
              <a:gd name="connsiteY871" fmla="*/ 1359391 h 6412736"/>
              <a:gd name="connsiteX872" fmla="*/ 265961 w 2689189"/>
              <a:gd name="connsiteY872" fmla="*/ 1329803 h 6412736"/>
              <a:gd name="connsiteX873" fmla="*/ 295546 w 2689189"/>
              <a:gd name="connsiteY873" fmla="*/ 1329803 h 6412736"/>
              <a:gd name="connsiteX874" fmla="*/ 295546 w 2689189"/>
              <a:gd name="connsiteY874" fmla="*/ 1359388 h 6412736"/>
              <a:gd name="connsiteX875" fmla="*/ 265961 w 2689189"/>
              <a:gd name="connsiteY875" fmla="*/ 1359388 h 6412736"/>
              <a:gd name="connsiteX876" fmla="*/ 0 w 2689189"/>
              <a:gd name="connsiteY876" fmla="*/ 1329801 h 6412736"/>
              <a:gd name="connsiteX877" fmla="*/ 29585 w 2689189"/>
              <a:gd name="connsiteY877" fmla="*/ 1329801 h 6412736"/>
              <a:gd name="connsiteX878" fmla="*/ 29585 w 2689189"/>
              <a:gd name="connsiteY878" fmla="*/ 1359386 h 6412736"/>
              <a:gd name="connsiteX879" fmla="*/ 0 w 2689189"/>
              <a:gd name="connsiteY879" fmla="*/ 1359386 h 6412736"/>
              <a:gd name="connsiteX880" fmla="*/ 2659604 w 2689189"/>
              <a:gd name="connsiteY880" fmla="*/ 1063871 h 6412736"/>
              <a:gd name="connsiteX881" fmla="*/ 2689189 w 2689189"/>
              <a:gd name="connsiteY881" fmla="*/ 1063871 h 6412736"/>
              <a:gd name="connsiteX882" fmla="*/ 2689189 w 2689189"/>
              <a:gd name="connsiteY882" fmla="*/ 1093457 h 6412736"/>
              <a:gd name="connsiteX883" fmla="*/ 2659604 w 2689189"/>
              <a:gd name="connsiteY883" fmla="*/ 1093457 h 6412736"/>
              <a:gd name="connsiteX884" fmla="*/ 2393644 w 2689189"/>
              <a:gd name="connsiteY884" fmla="*/ 1063868 h 6412736"/>
              <a:gd name="connsiteX885" fmla="*/ 2423230 w 2689189"/>
              <a:gd name="connsiteY885" fmla="*/ 1063868 h 6412736"/>
              <a:gd name="connsiteX886" fmla="*/ 2423230 w 2689189"/>
              <a:gd name="connsiteY886" fmla="*/ 1093454 h 6412736"/>
              <a:gd name="connsiteX887" fmla="*/ 2393644 w 2689189"/>
              <a:gd name="connsiteY887" fmla="*/ 1093454 h 6412736"/>
              <a:gd name="connsiteX888" fmla="*/ 2127683 w 2689189"/>
              <a:gd name="connsiteY888" fmla="*/ 1063865 h 6412736"/>
              <a:gd name="connsiteX889" fmla="*/ 2157268 w 2689189"/>
              <a:gd name="connsiteY889" fmla="*/ 1063865 h 6412736"/>
              <a:gd name="connsiteX890" fmla="*/ 2157268 w 2689189"/>
              <a:gd name="connsiteY890" fmla="*/ 1093451 h 6412736"/>
              <a:gd name="connsiteX891" fmla="*/ 2127683 w 2689189"/>
              <a:gd name="connsiteY891" fmla="*/ 1093451 h 6412736"/>
              <a:gd name="connsiteX892" fmla="*/ 1861723 w 2689189"/>
              <a:gd name="connsiteY892" fmla="*/ 1063862 h 6412736"/>
              <a:gd name="connsiteX893" fmla="*/ 1891309 w 2689189"/>
              <a:gd name="connsiteY893" fmla="*/ 1063862 h 6412736"/>
              <a:gd name="connsiteX894" fmla="*/ 1891309 w 2689189"/>
              <a:gd name="connsiteY894" fmla="*/ 1093448 h 6412736"/>
              <a:gd name="connsiteX895" fmla="*/ 1861723 w 2689189"/>
              <a:gd name="connsiteY895" fmla="*/ 1093448 h 6412736"/>
              <a:gd name="connsiteX896" fmla="*/ 1595763 w 2689189"/>
              <a:gd name="connsiteY896" fmla="*/ 1063859 h 6412736"/>
              <a:gd name="connsiteX897" fmla="*/ 1625348 w 2689189"/>
              <a:gd name="connsiteY897" fmla="*/ 1063859 h 6412736"/>
              <a:gd name="connsiteX898" fmla="*/ 1625348 w 2689189"/>
              <a:gd name="connsiteY898" fmla="*/ 1093445 h 6412736"/>
              <a:gd name="connsiteX899" fmla="*/ 1595763 w 2689189"/>
              <a:gd name="connsiteY899" fmla="*/ 1093445 h 6412736"/>
              <a:gd name="connsiteX900" fmla="*/ 1329802 w 2689189"/>
              <a:gd name="connsiteY900" fmla="*/ 1063856 h 6412736"/>
              <a:gd name="connsiteX901" fmla="*/ 1359387 w 2689189"/>
              <a:gd name="connsiteY901" fmla="*/ 1063856 h 6412736"/>
              <a:gd name="connsiteX902" fmla="*/ 1359387 w 2689189"/>
              <a:gd name="connsiteY902" fmla="*/ 1093442 h 6412736"/>
              <a:gd name="connsiteX903" fmla="*/ 1329802 w 2689189"/>
              <a:gd name="connsiteY903" fmla="*/ 1093442 h 6412736"/>
              <a:gd name="connsiteX904" fmla="*/ 1063842 w 2689189"/>
              <a:gd name="connsiteY904" fmla="*/ 1063853 h 6412736"/>
              <a:gd name="connsiteX905" fmla="*/ 1093428 w 2689189"/>
              <a:gd name="connsiteY905" fmla="*/ 1063853 h 6412736"/>
              <a:gd name="connsiteX906" fmla="*/ 1093428 w 2689189"/>
              <a:gd name="connsiteY906" fmla="*/ 1093439 h 6412736"/>
              <a:gd name="connsiteX907" fmla="*/ 1063842 w 2689189"/>
              <a:gd name="connsiteY907" fmla="*/ 1093439 h 6412736"/>
              <a:gd name="connsiteX908" fmla="*/ 797881 w 2689189"/>
              <a:gd name="connsiteY908" fmla="*/ 1063850 h 6412736"/>
              <a:gd name="connsiteX909" fmla="*/ 827466 w 2689189"/>
              <a:gd name="connsiteY909" fmla="*/ 1063850 h 6412736"/>
              <a:gd name="connsiteX910" fmla="*/ 827466 w 2689189"/>
              <a:gd name="connsiteY910" fmla="*/ 1093436 h 6412736"/>
              <a:gd name="connsiteX911" fmla="*/ 797881 w 2689189"/>
              <a:gd name="connsiteY911" fmla="*/ 1093436 h 6412736"/>
              <a:gd name="connsiteX912" fmla="*/ 531921 w 2689189"/>
              <a:gd name="connsiteY912" fmla="*/ 1063847 h 6412736"/>
              <a:gd name="connsiteX913" fmla="*/ 561507 w 2689189"/>
              <a:gd name="connsiteY913" fmla="*/ 1063847 h 6412736"/>
              <a:gd name="connsiteX914" fmla="*/ 561507 w 2689189"/>
              <a:gd name="connsiteY914" fmla="*/ 1093433 h 6412736"/>
              <a:gd name="connsiteX915" fmla="*/ 531921 w 2689189"/>
              <a:gd name="connsiteY915" fmla="*/ 1093433 h 6412736"/>
              <a:gd name="connsiteX916" fmla="*/ 265961 w 2689189"/>
              <a:gd name="connsiteY916" fmla="*/ 1063844 h 6412736"/>
              <a:gd name="connsiteX917" fmla="*/ 295546 w 2689189"/>
              <a:gd name="connsiteY917" fmla="*/ 1063844 h 6412736"/>
              <a:gd name="connsiteX918" fmla="*/ 295546 w 2689189"/>
              <a:gd name="connsiteY918" fmla="*/ 1093430 h 6412736"/>
              <a:gd name="connsiteX919" fmla="*/ 265961 w 2689189"/>
              <a:gd name="connsiteY919" fmla="*/ 1093430 h 6412736"/>
              <a:gd name="connsiteX920" fmla="*/ 0 w 2689189"/>
              <a:gd name="connsiteY920" fmla="*/ 1063841 h 6412736"/>
              <a:gd name="connsiteX921" fmla="*/ 29585 w 2689189"/>
              <a:gd name="connsiteY921" fmla="*/ 1063841 h 6412736"/>
              <a:gd name="connsiteX922" fmla="*/ 29585 w 2689189"/>
              <a:gd name="connsiteY922" fmla="*/ 1093427 h 6412736"/>
              <a:gd name="connsiteX923" fmla="*/ 0 w 2689189"/>
              <a:gd name="connsiteY923" fmla="*/ 1093427 h 6412736"/>
              <a:gd name="connsiteX924" fmla="*/ 2659604 w 2689189"/>
              <a:gd name="connsiteY924" fmla="*/ 797900 h 6412736"/>
              <a:gd name="connsiteX925" fmla="*/ 2689189 w 2689189"/>
              <a:gd name="connsiteY925" fmla="*/ 797900 h 6412736"/>
              <a:gd name="connsiteX926" fmla="*/ 2689189 w 2689189"/>
              <a:gd name="connsiteY926" fmla="*/ 827486 h 6412736"/>
              <a:gd name="connsiteX927" fmla="*/ 2659604 w 2689189"/>
              <a:gd name="connsiteY927" fmla="*/ 827486 h 6412736"/>
              <a:gd name="connsiteX928" fmla="*/ 2393644 w 2689189"/>
              <a:gd name="connsiteY928" fmla="*/ 797898 h 6412736"/>
              <a:gd name="connsiteX929" fmla="*/ 2423230 w 2689189"/>
              <a:gd name="connsiteY929" fmla="*/ 797898 h 6412736"/>
              <a:gd name="connsiteX930" fmla="*/ 2423230 w 2689189"/>
              <a:gd name="connsiteY930" fmla="*/ 827484 h 6412736"/>
              <a:gd name="connsiteX931" fmla="*/ 2393644 w 2689189"/>
              <a:gd name="connsiteY931" fmla="*/ 827484 h 6412736"/>
              <a:gd name="connsiteX932" fmla="*/ 2127683 w 2689189"/>
              <a:gd name="connsiteY932" fmla="*/ 797895 h 6412736"/>
              <a:gd name="connsiteX933" fmla="*/ 2157268 w 2689189"/>
              <a:gd name="connsiteY933" fmla="*/ 797895 h 6412736"/>
              <a:gd name="connsiteX934" fmla="*/ 2157268 w 2689189"/>
              <a:gd name="connsiteY934" fmla="*/ 827481 h 6412736"/>
              <a:gd name="connsiteX935" fmla="*/ 2127683 w 2689189"/>
              <a:gd name="connsiteY935" fmla="*/ 827481 h 6412736"/>
              <a:gd name="connsiteX936" fmla="*/ 1861723 w 2689189"/>
              <a:gd name="connsiteY936" fmla="*/ 797893 h 6412736"/>
              <a:gd name="connsiteX937" fmla="*/ 1891309 w 2689189"/>
              <a:gd name="connsiteY937" fmla="*/ 797893 h 6412736"/>
              <a:gd name="connsiteX938" fmla="*/ 1891309 w 2689189"/>
              <a:gd name="connsiteY938" fmla="*/ 827479 h 6412736"/>
              <a:gd name="connsiteX939" fmla="*/ 1861723 w 2689189"/>
              <a:gd name="connsiteY939" fmla="*/ 827479 h 6412736"/>
              <a:gd name="connsiteX940" fmla="*/ 1595763 w 2689189"/>
              <a:gd name="connsiteY940" fmla="*/ 797891 h 6412736"/>
              <a:gd name="connsiteX941" fmla="*/ 1625348 w 2689189"/>
              <a:gd name="connsiteY941" fmla="*/ 797891 h 6412736"/>
              <a:gd name="connsiteX942" fmla="*/ 1625348 w 2689189"/>
              <a:gd name="connsiteY942" fmla="*/ 827477 h 6412736"/>
              <a:gd name="connsiteX943" fmla="*/ 1595763 w 2689189"/>
              <a:gd name="connsiteY943" fmla="*/ 827477 h 6412736"/>
              <a:gd name="connsiteX944" fmla="*/ 1329802 w 2689189"/>
              <a:gd name="connsiteY944" fmla="*/ 797889 h 6412736"/>
              <a:gd name="connsiteX945" fmla="*/ 1359387 w 2689189"/>
              <a:gd name="connsiteY945" fmla="*/ 797889 h 6412736"/>
              <a:gd name="connsiteX946" fmla="*/ 1359387 w 2689189"/>
              <a:gd name="connsiteY946" fmla="*/ 827475 h 6412736"/>
              <a:gd name="connsiteX947" fmla="*/ 1329802 w 2689189"/>
              <a:gd name="connsiteY947" fmla="*/ 827475 h 6412736"/>
              <a:gd name="connsiteX948" fmla="*/ 1063842 w 2689189"/>
              <a:gd name="connsiteY948" fmla="*/ 797887 h 6412736"/>
              <a:gd name="connsiteX949" fmla="*/ 1093428 w 2689189"/>
              <a:gd name="connsiteY949" fmla="*/ 797887 h 6412736"/>
              <a:gd name="connsiteX950" fmla="*/ 1093428 w 2689189"/>
              <a:gd name="connsiteY950" fmla="*/ 827473 h 6412736"/>
              <a:gd name="connsiteX951" fmla="*/ 1063842 w 2689189"/>
              <a:gd name="connsiteY951" fmla="*/ 827473 h 6412736"/>
              <a:gd name="connsiteX952" fmla="*/ 797881 w 2689189"/>
              <a:gd name="connsiteY952" fmla="*/ 797885 h 6412736"/>
              <a:gd name="connsiteX953" fmla="*/ 827466 w 2689189"/>
              <a:gd name="connsiteY953" fmla="*/ 797885 h 6412736"/>
              <a:gd name="connsiteX954" fmla="*/ 827466 w 2689189"/>
              <a:gd name="connsiteY954" fmla="*/ 827471 h 6412736"/>
              <a:gd name="connsiteX955" fmla="*/ 797881 w 2689189"/>
              <a:gd name="connsiteY955" fmla="*/ 827471 h 6412736"/>
              <a:gd name="connsiteX956" fmla="*/ 531921 w 2689189"/>
              <a:gd name="connsiteY956" fmla="*/ 797883 h 6412736"/>
              <a:gd name="connsiteX957" fmla="*/ 561507 w 2689189"/>
              <a:gd name="connsiteY957" fmla="*/ 797883 h 6412736"/>
              <a:gd name="connsiteX958" fmla="*/ 561507 w 2689189"/>
              <a:gd name="connsiteY958" fmla="*/ 827469 h 6412736"/>
              <a:gd name="connsiteX959" fmla="*/ 531921 w 2689189"/>
              <a:gd name="connsiteY959" fmla="*/ 827469 h 6412736"/>
              <a:gd name="connsiteX960" fmla="*/ 265961 w 2689189"/>
              <a:gd name="connsiteY960" fmla="*/ 797881 h 6412736"/>
              <a:gd name="connsiteX961" fmla="*/ 295546 w 2689189"/>
              <a:gd name="connsiteY961" fmla="*/ 797881 h 6412736"/>
              <a:gd name="connsiteX962" fmla="*/ 295546 w 2689189"/>
              <a:gd name="connsiteY962" fmla="*/ 827467 h 6412736"/>
              <a:gd name="connsiteX963" fmla="*/ 265961 w 2689189"/>
              <a:gd name="connsiteY963" fmla="*/ 827467 h 6412736"/>
              <a:gd name="connsiteX964" fmla="*/ 0 w 2689189"/>
              <a:gd name="connsiteY964" fmla="*/ 797879 h 6412736"/>
              <a:gd name="connsiteX965" fmla="*/ 29585 w 2689189"/>
              <a:gd name="connsiteY965" fmla="*/ 797879 h 6412736"/>
              <a:gd name="connsiteX966" fmla="*/ 29585 w 2689189"/>
              <a:gd name="connsiteY966" fmla="*/ 827465 h 6412736"/>
              <a:gd name="connsiteX967" fmla="*/ 0 w 2689189"/>
              <a:gd name="connsiteY967" fmla="*/ 827465 h 6412736"/>
              <a:gd name="connsiteX968" fmla="*/ 2659604 w 2689189"/>
              <a:gd name="connsiteY968" fmla="*/ 531940 h 6412736"/>
              <a:gd name="connsiteX969" fmla="*/ 2689189 w 2689189"/>
              <a:gd name="connsiteY969" fmla="*/ 531940 h 6412736"/>
              <a:gd name="connsiteX970" fmla="*/ 2689189 w 2689189"/>
              <a:gd name="connsiteY970" fmla="*/ 561525 h 6412736"/>
              <a:gd name="connsiteX971" fmla="*/ 2659604 w 2689189"/>
              <a:gd name="connsiteY971" fmla="*/ 561525 h 6412736"/>
              <a:gd name="connsiteX972" fmla="*/ 2393644 w 2689189"/>
              <a:gd name="connsiteY972" fmla="*/ 531938 h 6412736"/>
              <a:gd name="connsiteX973" fmla="*/ 2423230 w 2689189"/>
              <a:gd name="connsiteY973" fmla="*/ 531938 h 6412736"/>
              <a:gd name="connsiteX974" fmla="*/ 2423230 w 2689189"/>
              <a:gd name="connsiteY974" fmla="*/ 561523 h 6412736"/>
              <a:gd name="connsiteX975" fmla="*/ 2393644 w 2689189"/>
              <a:gd name="connsiteY975" fmla="*/ 561523 h 6412736"/>
              <a:gd name="connsiteX976" fmla="*/ 2127683 w 2689189"/>
              <a:gd name="connsiteY976" fmla="*/ 531936 h 6412736"/>
              <a:gd name="connsiteX977" fmla="*/ 2157268 w 2689189"/>
              <a:gd name="connsiteY977" fmla="*/ 531936 h 6412736"/>
              <a:gd name="connsiteX978" fmla="*/ 2157268 w 2689189"/>
              <a:gd name="connsiteY978" fmla="*/ 561521 h 6412736"/>
              <a:gd name="connsiteX979" fmla="*/ 2127683 w 2689189"/>
              <a:gd name="connsiteY979" fmla="*/ 561521 h 6412736"/>
              <a:gd name="connsiteX980" fmla="*/ 1861723 w 2689189"/>
              <a:gd name="connsiteY980" fmla="*/ 531934 h 6412736"/>
              <a:gd name="connsiteX981" fmla="*/ 1891309 w 2689189"/>
              <a:gd name="connsiteY981" fmla="*/ 531934 h 6412736"/>
              <a:gd name="connsiteX982" fmla="*/ 1891309 w 2689189"/>
              <a:gd name="connsiteY982" fmla="*/ 561519 h 6412736"/>
              <a:gd name="connsiteX983" fmla="*/ 1861723 w 2689189"/>
              <a:gd name="connsiteY983" fmla="*/ 561519 h 6412736"/>
              <a:gd name="connsiteX984" fmla="*/ 1595763 w 2689189"/>
              <a:gd name="connsiteY984" fmla="*/ 531932 h 6412736"/>
              <a:gd name="connsiteX985" fmla="*/ 1625348 w 2689189"/>
              <a:gd name="connsiteY985" fmla="*/ 531932 h 6412736"/>
              <a:gd name="connsiteX986" fmla="*/ 1625348 w 2689189"/>
              <a:gd name="connsiteY986" fmla="*/ 561517 h 6412736"/>
              <a:gd name="connsiteX987" fmla="*/ 1595763 w 2689189"/>
              <a:gd name="connsiteY987" fmla="*/ 561517 h 6412736"/>
              <a:gd name="connsiteX988" fmla="*/ 1329802 w 2689189"/>
              <a:gd name="connsiteY988" fmla="*/ 531930 h 6412736"/>
              <a:gd name="connsiteX989" fmla="*/ 1359387 w 2689189"/>
              <a:gd name="connsiteY989" fmla="*/ 531930 h 6412736"/>
              <a:gd name="connsiteX990" fmla="*/ 1359387 w 2689189"/>
              <a:gd name="connsiteY990" fmla="*/ 561515 h 6412736"/>
              <a:gd name="connsiteX991" fmla="*/ 1329802 w 2689189"/>
              <a:gd name="connsiteY991" fmla="*/ 561515 h 6412736"/>
              <a:gd name="connsiteX992" fmla="*/ 1063842 w 2689189"/>
              <a:gd name="connsiteY992" fmla="*/ 531928 h 6412736"/>
              <a:gd name="connsiteX993" fmla="*/ 1093428 w 2689189"/>
              <a:gd name="connsiteY993" fmla="*/ 531928 h 6412736"/>
              <a:gd name="connsiteX994" fmla="*/ 1093428 w 2689189"/>
              <a:gd name="connsiteY994" fmla="*/ 561513 h 6412736"/>
              <a:gd name="connsiteX995" fmla="*/ 1063842 w 2689189"/>
              <a:gd name="connsiteY995" fmla="*/ 561513 h 6412736"/>
              <a:gd name="connsiteX996" fmla="*/ 797881 w 2689189"/>
              <a:gd name="connsiteY996" fmla="*/ 531925 h 6412736"/>
              <a:gd name="connsiteX997" fmla="*/ 827466 w 2689189"/>
              <a:gd name="connsiteY997" fmla="*/ 531925 h 6412736"/>
              <a:gd name="connsiteX998" fmla="*/ 827466 w 2689189"/>
              <a:gd name="connsiteY998" fmla="*/ 561511 h 6412736"/>
              <a:gd name="connsiteX999" fmla="*/ 797881 w 2689189"/>
              <a:gd name="connsiteY999" fmla="*/ 561511 h 6412736"/>
              <a:gd name="connsiteX1000" fmla="*/ 531921 w 2689189"/>
              <a:gd name="connsiteY1000" fmla="*/ 531923 h 6412736"/>
              <a:gd name="connsiteX1001" fmla="*/ 561507 w 2689189"/>
              <a:gd name="connsiteY1001" fmla="*/ 531923 h 6412736"/>
              <a:gd name="connsiteX1002" fmla="*/ 561507 w 2689189"/>
              <a:gd name="connsiteY1002" fmla="*/ 561508 h 6412736"/>
              <a:gd name="connsiteX1003" fmla="*/ 531921 w 2689189"/>
              <a:gd name="connsiteY1003" fmla="*/ 561508 h 6412736"/>
              <a:gd name="connsiteX1004" fmla="*/ 265961 w 2689189"/>
              <a:gd name="connsiteY1004" fmla="*/ 531921 h 6412736"/>
              <a:gd name="connsiteX1005" fmla="*/ 295546 w 2689189"/>
              <a:gd name="connsiteY1005" fmla="*/ 531921 h 6412736"/>
              <a:gd name="connsiteX1006" fmla="*/ 295546 w 2689189"/>
              <a:gd name="connsiteY1006" fmla="*/ 561506 h 6412736"/>
              <a:gd name="connsiteX1007" fmla="*/ 265961 w 2689189"/>
              <a:gd name="connsiteY1007" fmla="*/ 561506 h 6412736"/>
              <a:gd name="connsiteX1008" fmla="*/ 0 w 2689189"/>
              <a:gd name="connsiteY1008" fmla="*/ 531919 h 6412736"/>
              <a:gd name="connsiteX1009" fmla="*/ 29585 w 2689189"/>
              <a:gd name="connsiteY1009" fmla="*/ 531919 h 6412736"/>
              <a:gd name="connsiteX1010" fmla="*/ 29585 w 2689189"/>
              <a:gd name="connsiteY1010" fmla="*/ 561504 h 6412736"/>
              <a:gd name="connsiteX1011" fmla="*/ 0 w 2689189"/>
              <a:gd name="connsiteY1011" fmla="*/ 561504 h 6412736"/>
              <a:gd name="connsiteX1012" fmla="*/ 2659604 w 2689189"/>
              <a:gd name="connsiteY1012" fmla="*/ 265980 h 6412736"/>
              <a:gd name="connsiteX1013" fmla="*/ 2689189 w 2689189"/>
              <a:gd name="connsiteY1013" fmla="*/ 265980 h 6412736"/>
              <a:gd name="connsiteX1014" fmla="*/ 2689189 w 2689189"/>
              <a:gd name="connsiteY1014" fmla="*/ 295566 h 6412736"/>
              <a:gd name="connsiteX1015" fmla="*/ 2659604 w 2689189"/>
              <a:gd name="connsiteY1015" fmla="*/ 295566 h 6412736"/>
              <a:gd name="connsiteX1016" fmla="*/ 2393644 w 2689189"/>
              <a:gd name="connsiteY1016" fmla="*/ 265978 h 6412736"/>
              <a:gd name="connsiteX1017" fmla="*/ 2423230 w 2689189"/>
              <a:gd name="connsiteY1017" fmla="*/ 265978 h 6412736"/>
              <a:gd name="connsiteX1018" fmla="*/ 2423230 w 2689189"/>
              <a:gd name="connsiteY1018" fmla="*/ 295564 h 6412736"/>
              <a:gd name="connsiteX1019" fmla="*/ 2393644 w 2689189"/>
              <a:gd name="connsiteY1019" fmla="*/ 295564 h 6412736"/>
              <a:gd name="connsiteX1020" fmla="*/ 2127683 w 2689189"/>
              <a:gd name="connsiteY1020" fmla="*/ 265976 h 6412736"/>
              <a:gd name="connsiteX1021" fmla="*/ 2157268 w 2689189"/>
              <a:gd name="connsiteY1021" fmla="*/ 265976 h 6412736"/>
              <a:gd name="connsiteX1022" fmla="*/ 2157268 w 2689189"/>
              <a:gd name="connsiteY1022" fmla="*/ 295562 h 6412736"/>
              <a:gd name="connsiteX1023" fmla="*/ 2127683 w 2689189"/>
              <a:gd name="connsiteY1023" fmla="*/ 295562 h 6412736"/>
              <a:gd name="connsiteX1024" fmla="*/ 1861723 w 2689189"/>
              <a:gd name="connsiteY1024" fmla="*/ 265973 h 6412736"/>
              <a:gd name="connsiteX1025" fmla="*/ 1891309 w 2689189"/>
              <a:gd name="connsiteY1025" fmla="*/ 265973 h 6412736"/>
              <a:gd name="connsiteX1026" fmla="*/ 1891309 w 2689189"/>
              <a:gd name="connsiteY1026" fmla="*/ 295560 h 6412736"/>
              <a:gd name="connsiteX1027" fmla="*/ 1861723 w 2689189"/>
              <a:gd name="connsiteY1027" fmla="*/ 295560 h 6412736"/>
              <a:gd name="connsiteX1028" fmla="*/ 1595763 w 2689189"/>
              <a:gd name="connsiteY1028" fmla="*/ 265971 h 6412736"/>
              <a:gd name="connsiteX1029" fmla="*/ 1625348 w 2689189"/>
              <a:gd name="connsiteY1029" fmla="*/ 265971 h 6412736"/>
              <a:gd name="connsiteX1030" fmla="*/ 1625348 w 2689189"/>
              <a:gd name="connsiteY1030" fmla="*/ 295557 h 6412736"/>
              <a:gd name="connsiteX1031" fmla="*/ 1595763 w 2689189"/>
              <a:gd name="connsiteY1031" fmla="*/ 295557 h 6412736"/>
              <a:gd name="connsiteX1032" fmla="*/ 1329802 w 2689189"/>
              <a:gd name="connsiteY1032" fmla="*/ 265969 h 6412736"/>
              <a:gd name="connsiteX1033" fmla="*/ 1359387 w 2689189"/>
              <a:gd name="connsiteY1033" fmla="*/ 265969 h 6412736"/>
              <a:gd name="connsiteX1034" fmla="*/ 1359387 w 2689189"/>
              <a:gd name="connsiteY1034" fmla="*/ 295555 h 6412736"/>
              <a:gd name="connsiteX1035" fmla="*/ 1329802 w 2689189"/>
              <a:gd name="connsiteY1035" fmla="*/ 295555 h 6412736"/>
              <a:gd name="connsiteX1036" fmla="*/ 1063842 w 2689189"/>
              <a:gd name="connsiteY1036" fmla="*/ 265967 h 6412736"/>
              <a:gd name="connsiteX1037" fmla="*/ 1093428 w 2689189"/>
              <a:gd name="connsiteY1037" fmla="*/ 265967 h 6412736"/>
              <a:gd name="connsiteX1038" fmla="*/ 1093428 w 2689189"/>
              <a:gd name="connsiteY1038" fmla="*/ 295553 h 6412736"/>
              <a:gd name="connsiteX1039" fmla="*/ 1063842 w 2689189"/>
              <a:gd name="connsiteY1039" fmla="*/ 295553 h 6412736"/>
              <a:gd name="connsiteX1040" fmla="*/ 797881 w 2689189"/>
              <a:gd name="connsiteY1040" fmla="*/ 265965 h 6412736"/>
              <a:gd name="connsiteX1041" fmla="*/ 827466 w 2689189"/>
              <a:gd name="connsiteY1041" fmla="*/ 265965 h 6412736"/>
              <a:gd name="connsiteX1042" fmla="*/ 827466 w 2689189"/>
              <a:gd name="connsiteY1042" fmla="*/ 295551 h 6412736"/>
              <a:gd name="connsiteX1043" fmla="*/ 797881 w 2689189"/>
              <a:gd name="connsiteY1043" fmla="*/ 295551 h 6412736"/>
              <a:gd name="connsiteX1044" fmla="*/ 531921 w 2689189"/>
              <a:gd name="connsiteY1044" fmla="*/ 265963 h 6412736"/>
              <a:gd name="connsiteX1045" fmla="*/ 561507 w 2689189"/>
              <a:gd name="connsiteY1045" fmla="*/ 265963 h 6412736"/>
              <a:gd name="connsiteX1046" fmla="*/ 561507 w 2689189"/>
              <a:gd name="connsiteY1046" fmla="*/ 295549 h 6412736"/>
              <a:gd name="connsiteX1047" fmla="*/ 531921 w 2689189"/>
              <a:gd name="connsiteY1047" fmla="*/ 295549 h 6412736"/>
              <a:gd name="connsiteX1048" fmla="*/ 265961 w 2689189"/>
              <a:gd name="connsiteY1048" fmla="*/ 265960 h 6412736"/>
              <a:gd name="connsiteX1049" fmla="*/ 295546 w 2689189"/>
              <a:gd name="connsiteY1049" fmla="*/ 265960 h 6412736"/>
              <a:gd name="connsiteX1050" fmla="*/ 295546 w 2689189"/>
              <a:gd name="connsiteY1050" fmla="*/ 295546 h 6412736"/>
              <a:gd name="connsiteX1051" fmla="*/ 265961 w 2689189"/>
              <a:gd name="connsiteY1051" fmla="*/ 295546 h 6412736"/>
              <a:gd name="connsiteX1052" fmla="*/ 0 w 2689189"/>
              <a:gd name="connsiteY1052" fmla="*/ 265958 h 6412736"/>
              <a:gd name="connsiteX1053" fmla="*/ 29585 w 2689189"/>
              <a:gd name="connsiteY1053" fmla="*/ 265958 h 6412736"/>
              <a:gd name="connsiteX1054" fmla="*/ 29585 w 2689189"/>
              <a:gd name="connsiteY1054" fmla="*/ 295544 h 6412736"/>
              <a:gd name="connsiteX1055" fmla="*/ 0 w 2689189"/>
              <a:gd name="connsiteY1055" fmla="*/ 295544 h 6412736"/>
              <a:gd name="connsiteX1056" fmla="*/ 0 w 2689189"/>
              <a:gd name="connsiteY1056" fmla="*/ 23 h 6412736"/>
              <a:gd name="connsiteX1057" fmla="*/ 29585 w 2689189"/>
              <a:gd name="connsiteY1057" fmla="*/ 23 h 6412736"/>
              <a:gd name="connsiteX1058" fmla="*/ 29585 w 2689189"/>
              <a:gd name="connsiteY1058" fmla="*/ 29609 h 6412736"/>
              <a:gd name="connsiteX1059" fmla="*/ 0 w 2689189"/>
              <a:gd name="connsiteY1059" fmla="*/ 29609 h 6412736"/>
              <a:gd name="connsiteX1060" fmla="*/ 2659604 w 2689189"/>
              <a:gd name="connsiteY1060" fmla="*/ 21 h 6412736"/>
              <a:gd name="connsiteX1061" fmla="*/ 2689189 w 2689189"/>
              <a:gd name="connsiteY1061" fmla="*/ 21 h 6412736"/>
              <a:gd name="connsiteX1062" fmla="*/ 2689189 w 2689189"/>
              <a:gd name="connsiteY1062" fmla="*/ 29607 h 6412736"/>
              <a:gd name="connsiteX1063" fmla="*/ 2659604 w 2689189"/>
              <a:gd name="connsiteY1063" fmla="*/ 29607 h 6412736"/>
              <a:gd name="connsiteX1064" fmla="*/ 2393644 w 2689189"/>
              <a:gd name="connsiteY1064" fmla="*/ 19 h 6412736"/>
              <a:gd name="connsiteX1065" fmla="*/ 2423230 w 2689189"/>
              <a:gd name="connsiteY1065" fmla="*/ 19 h 6412736"/>
              <a:gd name="connsiteX1066" fmla="*/ 2423230 w 2689189"/>
              <a:gd name="connsiteY1066" fmla="*/ 29605 h 6412736"/>
              <a:gd name="connsiteX1067" fmla="*/ 2393644 w 2689189"/>
              <a:gd name="connsiteY1067" fmla="*/ 29605 h 6412736"/>
              <a:gd name="connsiteX1068" fmla="*/ 2127683 w 2689189"/>
              <a:gd name="connsiteY1068" fmla="*/ 16 h 6412736"/>
              <a:gd name="connsiteX1069" fmla="*/ 2157268 w 2689189"/>
              <a:gd name="connsiteY1069" fmla="*/ 16 h 6412736"/>
              <a:gd name="connsiteX1070" fmla="*/ 2157268 w 2689189"/>
              <a:gd name="connsiteY1070" fmla="*/ 29602 h 6412736"/>
              <a:gd name="connsiteX1071" fmla="*/ 2127683 w 2689189"/>
              <a:gd name="connsiteY1071" fmla="*/ 29602 h 6412736"/>
              <a:gd name="connsiteX1072" fmla="*/ 1861723 w 2689189"/>
              <a:gd name="connsiteY1072" fmla="*/ 14 h 6412736"/>
              <a:gd name="connsiteX1073" fmla="*/ 1891309 w 2689189"/>
              <a:gd name="connsiteY1073" fmla="*/ 14 h 6412736"/>
              <a:gd name="connsiteX1074" fmla="*/ 1891309 w 2689189"/>
              <a:gd name="connsiteY1074" fmla="*/ 29600 h 6412736"/>
              <a:gd name="connsiteX1075" fmla="*/ 1861723 w 2689189"/>
              <a:gd name="connsiteY1075" fmla="*/ 29600 h 6412736"/>
              <a:gd name="connsiteX1076" fmla="*/ 1595763 w 2689189"/>
              <a:gd name="connsiteY1076" fmla="*/ 12 h 6412736"/>
              <a:gd name="connsiteX1077" fmla="*/ 1625348 w 2689189"/>
              <a:gd name="connsiteY1077" fmla="*/ 12 h 6412736"/>
              <a:gd name="connsiteX1078" fmla="*/ 1625348 w 2689189"/>
              <a:gd name="connsiteY1078" fmla="*/ 29598 h 6412736"/>
              <a:gd name="connsiteX1079" fmla="*/ 1595763 w 2689189"/>
              <a:gd name="connsiteY1079" fmla="*/ 29598 h 6412736"/>
              <a:gd name="connsiteX1080" fmla="*/ 1329802 w 2689189"/>
              <a:gd name="connsiteY1080" fmla="*/ 9 h 6412736"/>
              <a:gd name="connsiteX1081" fmla="*/ 1359387 w 2689189"/>
              <a:gd name="connsiteY1081" fmla="*/ 9 h 6412736"/>
              <a:gd name="connsiteX1082" fmla="*/ 1359387 w 2689189"/>
              <a:gd name="connsiteY1082" fmla="*/ 29595 h 6412736"/>
              <a:gd name="connsiteX1083" fmla="*/ 1329802 w 2689189"/>
              <a:gd name="connsiteY1083" fmla="*/ 29595 h 6412736"/>
              <a:gd name="connsiteX1084" fmla="*/ 1063842 w 2689189"/>
              <a:gd name="connsiteY1084" fmla="*/ 7 h 6412736"/>
              <a:gd name="connsiteX1085" fmla="*/ 1093428 w 2689189"/>
              <a:gd name="connsiteY1085" fmla="*/ 7 h 6412736"/>
              <a:gd name="connsiteX1086" fmla="*/ 1093428 w 2689189"/>
              <a:gd name="connsiteY1086" fmla="*/ 29593 h 6412736"/>
              <a:gd name="connsiteX1087" fmla="*/ 1063842 w 2689189"/>
              <a:gd name="connsiteY1087" fmla="*/ 29593 h 6412736"/>
              <a:gd name="connsiteX1088" fmla="*/ 797881 w 2689189"/>
              <a:gd name="connsiteY1088" fmla="*/ 5 h 6412736"/>
              <a:gd name="connsiteX1089" fmla="*/ 827466 w 2689189"/>
              <a:gd name="connsiteY1089" fmla="*/ 5 h 6412736"/>
              <a:gd name="connsiteX1090" fmla="*/ 827466 w 2689189"/>
              <a:gd name="connsiteY1090" fmla="*/ 29591 h 6412736"/>
              <a:gd name="connsiteX1091" fmla="*/ 797881 w 2689189"/>
              <a:gd name="connsiteY1091" fmla="*/ 29591 h 6412736"/>
              <a:gd name="connsiteX1092" fmla="*/ 531921 w 2689189"/>
              <a:gd name="connsiteY1092" fmla="*/ 3 h 6412736"/>
              <a:gd name="connsiteX1093" fmla="*/ 561507 w 2689189"/>
              <a:gd name="connsiteY1093" fmla="*/ 3 h 6412736"/>
              <a:gd name="connsiteX1094" fmla="*/ 561507 w 2689189"/>
              <a:gd name="connsiteY1094" fmla="*/ 29589 h 6412736"/>
              <a:gd name="connsiteX1095" fmla="*/ 531921 w 2689189"/>
              <a:gd name="connsiteY1095" fmla="*/ 29589 h 6412736"/>
              <a:gd name="connsiteX1096" fmla="*/ 265961 w 2689189"/>
              <a:gd name="connsiteY1096" fmla="*/ 0 h 6412736"/>
              <a:gd name="connsiteX1097" fmla="*/ 295546 w 2689189"/>
              <a:gd name="connsiteY1097" fmla="*/ 0 h 6412736"/>
              <a:gd name="connsiteX1098" fmla="*/ 295546 w 2689189"/>
              <a:gd name="connsiteY1098" fmla="*/ 29586 h 6412736"/>
              <a:gd name="connsiteX1099" fmla="*/ 265961 w 2689189"/>
              <a:gd name="connsiteY1099" fmla="*/ 29586 h 641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</a:cxnLst>
            <a:rect l="l" t="t" r="r" b="b"/>
            <a:pathLst>
              <a:path w="2689189" h="6412736">
                <a:moveTo>
                  <a:pt x="2659604" y="6383150"/>
                </a:moveTo>
                <a:lnTo>
                  <a:pt x="2689189" y="6383150"/>
                </a:lnTo>
                <a:lnTo>
                  <a:pt x="2689189" y="6412736"/>
                </a:lnTo>
                <a:lnTo>
                  <a:pt x="2659604" y="6412736"/>
                </a:lnTo>
                <a:close/>
                <a:moveTo>
                  <a:pt x="2393644" y="6383150"/>
                </a:moveTo>
                <a:lnTo>
                  <a:pt x="2423230" y="6383150"/>
                </a:lnTo>
                <a:lnTo>
                  <a:pt x="2423230" y="6412736"/>
                </a:lnTo>
                <a:lnTo>
                  <a:pt x="2393644" y="6412736"/>
                </a:lnTo>
                <a:close/>
                <a:moveTo>
                  <a:pt x="2127683" y="6383150"/>
                </a:moveTo>
                <a:lnTo>
                  <a:pt x="2157268" y="6383150"/>
                </a:lnTo>
                <a:lnTo>
                  <a:pt x="2157268" y="6412736"/>
                </a:lnTo>
                <a:lnTo>
                  <a:pt x="2127683" y="6412736"/>
                </a:lnTo>
                <a:close/>
                <a:moveTo>
                  <a:pt x="1861723" y="6383150"/>
                </a:moveTo>
                <a:lnTo>
                  <a:pt x="1891309" y="6383150"/>
                </a:lnTo>
                <a:lnTo>
                  <a:pt x="1891309" y="6412736"/>
                </a:lnTo>
                <a:lnTo>
                  <a:pt x="1861723" y="6412736"/>
                </a:lnTo>
                <a:close/>
                <a:moveTo>
                  <a:pt x="1595763" y="6383150"/>
                </a:moveTo>
                <a:lnTo>
                  <a:pt x="1625348" y="6383150"/>
                </a:lnTo>
                <a:lnTo>
                  <a:pt x="1625348" y="6412736"/>
                </a:lnTo>
                <a:lnTo>
                  <a:pt x="1595763" y="6412736"/>
                </a:lnTo>
                <a:close/>
                <a:moveTo>
                  <a:pt x="1329802" y="6383150"/>
                </a:moveTo>
                <a:lnTo>
                  <a:pt x="1359387" y="6383150"/>
                </a:lnTo>
                <a:lnTo>
                  <a:pt x="1359387" y="6412736"/>
                </a:lnTo>
                <a:lnTo>
                  <a:pt x="1329802" y="6412736"/>
                </a:lnTo>
                <a:close/>
                <a:moveTo>
                  <a:pt x="1063842" y="6383150"/>
                </a:moveTo>
                <a:lnTo>
                  <a:pt x="1093428" y="6383150"/>
                </a:lnTo>
                <a:lnTo>
                  <a:pt x="1093428" y="6412736"/>
                </a:lnTo>
                <a:lnTo>
                  <a:pt x="1063842" y="6412736"/>
                </a:lnTo>
                <a:close/>
                <a:moveTo>
                  <a:pt x="797881" y="6383150"/>
                </a:moveTo>
                <a:lnTo>
                  <a:pt x="827466" y="6383150"/>
                </a:lnTo>
                <a:lnTo>
                  <a:pt x="827466" y="6412736"/>
                </a:lnTo>
                <a:lnTo>
                  <a:pt x="797881" y="6412736"/>
                </a:lnTo>
                <a:close/>
                <a:moveTo>
                  <a:pt x="531921" y="6383150"/>
                </a:moveTo>
                <a:lnTo>
                  <a:pt x="561507" y="6383150"/>
                </a:lnTo>
                <a:lnTo>
                  <a:pt x="561507" y="6412736"/>
                </a:lnTo>
                <a:lnTo>
                  <a:pt x="531921" y="6412736"/>
                </a:lnTo>
                <a:close/>
                <a:moveTo>
                  <a:pt x="265961" y="6383150"/>
                </a:moveTo>
                <a:lnTo>
                  <a:pt x="295546" y="6383150"/>
                </a:lnTo>
                <a:lnTo>
                  <a:pt x="295546" y="6412736"/>
                </a:lnTo>
                <a:lnTo>
                  <a:pt x="265961" y="6412736"/>
                </a:lnTo>
                <a:close/>
                <a:moveTo>
                  <a:pt x="0" y="6383150"/>
                </a:moveTo>
                <a:lnTo>
                  <a:pt x="29585" y="6383150"/>
                </a:lnTo>
                <a:lnTo>
                  <a:pt x="29585" y="6412736"/>
                </a:lnTo>
                <a:lnTo>
                  <a:pt x="0" y="6412736"/>
                </a:lnTo>
                <a:close/>
                <a:moveTo>
                  <a:pt x="2659604" y="6117190"/>
                </a:moveTo>
                <a:lnTo>
                  <a:pt x="2689189" y="6117190"/>
                </a:lnTo>
                <a:lnTo>
                  <a:pt x="2689189" y="6146775"/>
                </a:lnTo>
                <a:lnTo>
                  <a:pt x="2659604" y="6146775"/>
                </a:lnTo>
                <a:close/>
                <a:moveTo>
                  <a:pt x="2393644" y="6117190"/>
                </a:moveTo>
                <a:lnTo>
                  <a:pt x="2423230" y="6117190"/>
                </a:lnTo>
                <a:lnTo>
                  <a:pt x="2423230" y="6146775"/>
                </a:lnTo>
                <a:lnTo>
                  <a:pt x="2393644" y="6146775"/>
                </a:lnTo>
                <a:close/>
                <a:moveTo>
                  <a:pt x="2127683" y="6117190"/>
                </a:moveTo>
                <a:lnTo>
                  <a:pt x="2157268" y="6117190"/>
                </a:lnTo>
                <a:lnTo>
                  <a:pt x="2157268" y="6146775"/>
                </a:lnTo>
                <a:lnTo>
                  <a:pt x="2127683" y="6146775"/>
                </a:lnTo>
                <a:close/>
                <a:moveTo>
                  <a:pt x="1861723" y="6117190"/>
                </a:moveTo>
                <a:lnTo>
                  <a:pt x="1891309" y="6117190"/>
                </a:lnTo>
                <a:lnTo>
                  <a:pt x="1891309" y="6146775"/>
                </a:lnTo>
                <a:lnTo>
                  <a:pt x="1861723" y="6146775"/>
                </a:lnTo>
                <a:close/>
                <a:moveTo>
                  <a:pt x="1595763" y="6117190"/>
                </a:moveTo>
                <a:lnTo>
                  <a:pt x="1625348" y="6117190"/>
                </a:lnTo>
                <a:lnTo>
                  <a:pt x="1625348" y="6146775"/>
                </a:lnTo>
                <a:lnTo>
                  <a:pt x="1595763" y="6146775"/>
                </a:lnTo>
                <a:close/>
                <a:moveTo>
                  <a:pt x="1329802" y="6117190"/>
                </a:moveTo>
                <a:lnTo>
                  <a:pt x="1359387" y="6117190"/>
                </a:lnTo>
                <a:lnTo>
                  <a:pt x="1359387" y="6146775"/>
                </a:lnTo>
                <a:lnTo>
                  <a:pt x="1329802" y="6146775"/>
                </a:lnTo>
                <a:close/>
                <a:moveTo>
                  <a:pt x="1063842" y="6117190"/>
                </a:moveTo>
                <a:lnTo>
                  <a:pt x="1093428" y="6117190"/>
                </a:lnTo>
                <a:lnTo>
                  <a:pt x="1093428" y="6146775"/>
                </a:lnTo>
                <a:lnTo>
                  <a:pt x="1063842" y="6146775"/>
                </a:lnTo>
                <a:close/>
                <a:moveTo>
                  <a:pt x="797881" y="6117190"/>
                </a:moveTo>
                <a:lnTo>
                  <a:pt x="827466" y="6117190"/>
                </a:lnTo>
                <a:lnTo>
                  <a:pt x="827466" y="6146775"/>
                </a:lnTo>
                <a:lnTo>
                  <a:pt x="797881" y="6146775"/>
                </a:lnTo>
                <a:close/>
                <a:moveTo>
                  <a:pt x="531921" y="6117190"/>
                </a:moveTo>
                <a:lnTo>
                  <a:pt x="561507" y="6117190"/>
                </a:lnTo>
                <a:lnTo>
                  <a:pt x="561507" y="6146775"/>
                </a:lnTo>
                <a:lnTo>
                  <a:pt x="531921" y="6146775"/>
                </a:lnTo>
                <a:close/>
                <a:moveTo>
                  <a:pt x="265961" y="6117190"/>
                </a:moveTo>
                <a:lnTo>
                  <a:pt x="295546" y="6117190"/>
                </a:lnTo>
                <a:lnTo>
                  <a:pt x="295546" y="6146775"/>
                </a:lnTo>
                <a:lnTo>
                  <a:pt x="265961" y="6146775"/>
                </a:lnTo>
                <a:close/>
                <a:moveTo>
                  <a:pt x="0" y="6117190"/>
                </a:moveTo>
                <a:lnTo>
                  <a:pt x="29585" y="6117190"/>
                </a:lnTo>
                <a:lnTo>
                  <a:pt x="29585" y="6146775"/>
                </a:lnTo>
                <a:lnTo>
                  <a:pt x="0" y="6146775"/>
                </a:lnTo>
                <a:close/>
                <a:moveTo>
                  <a:pt x="2659604" y="5851229"/>
                </a:moveTo>
                <a:lnTo>
                  <a:pt x="2689189" y="5851229"/>
                </a:lnTo>
                <a:lnTo>
                  <a:pt x="2689189" y="5880814"/>
                </a:lnTo>
                <a:lnTo>
                  <a:pt x="2659604" y="5880814"/>
                </a:lnTo>
                <a:close/>
                <a:moveTo>
                  <a:pt x="2393644" y="5851229"/>
                </a:moveTo>
                <a:lnTo>
                  <a:pt x="2423230" y="5851229"/>
                </a:lnTo>
                <a:lnTo>
                  <a:pt x="2423230" y="5880814"/>
                </a:lnTo>
                <a:lnTo>
                  <a:pt x="2393644" y="5880814"/>
                </a:lnTo>
                <a:close/>
                <a:moveTo>
                  <a:pt x="2127683" y="5851229"/>
                </a:moveTo>
                <a:lnTo>
                  <a:pt x="2157268" y="5851229"/>
                </a:lnTo>
                <a:lnTo>
                  <a:pt x="2157268" y="5880814"/>
                </a:lnTo>
                <a:lnTo>
                  <a:pt x="2127683" y="5880814"/>
                </a:lnTo>
                <a:close/>
                <a:moveTo>
                  <a:pt x="1861723" y="5851229"/>
                </a:moveTo>
                <a:lnTo>
                  <a:pt x="1891309" y="5851229"/>
                </a:lnTo>
                <a:lnTo>
                  <a:pt x="1891309" y="5880814"/>
                </a:lnTo>
                <a:lnTo>
                  <a:pt x="1861723" y="5880814"/>
                </a:lnTo>
                <a:close/>
                <a:moveTo>
                  <a:pt x="1595763" y="5851229"/>
                </a:moveTo>
                <a:lnTo>
                  <a:pt x="1625348" y="5851229"/>
                </a:lnTo>
                <a:lnTo>
                  <a:pt x="1625348" y="5880814"/>
                </a:lnTo>
                <a:lnTo>
                  <a:pt x="1595763" y="5880814"/>
                </a:lnTo>
                <a:close/>
                <a:moveTo>
                  <a:pt x="1329802" y="5851229"/>
                </a:moveTo>
                <a:lnTo>
                  <a:pt x="1359387" y="5851229"/>
                </a:lnTo>
                <a:lnTo>
                  <a:pt x="1359387" y="5880814"/>
                </a:lnTo>
                <a:lnTo>
                  <a:pt x="1329802" y="5880814"/>
                </a:lnTo>
                <a:close/>
                <a:moveTo>
                  <a:pt x="1063842" y="5851229"/>
                </a:moveTo>
                <a:lnTo>
                  <a:pt x="1093428" y="5851229"/>
                </a:lnTo>
                <a:lnTo>
                  <a:pt x="1093428" y="5880814"/>
                </a:lnTo>
                <a:lnTo>
                  <a:pt x="1063842" y="5880814"/>
                </a:lnTo>
                <a:close/>
                <a:moveTo>
                  <a:pt x="797881" y="5851229"/>
                </a:moveTo>
                <a:lnTo>
                  <a:pt x="827466" y="5851229"/>
                </a:lnTo>
                <a:lnTo>
                  <a:pt x="827466" y="5880814"/>
                </a:lnTo>
                <a:lnTo>
                  <a:pt x="797881" y="5880814"/>
                </a:lnTo>
                <a:close/>
                <a:moveTo>
                  <a:pt x="531921" y="5851229"/>
                </a:moveTo>
                <a:lnTo>
                  <a:pt x="561507" y="5851229"/>
                </a:lnTo>
                <a:lnTo>
                  <a:pt x="561507" y="5880814"/>
                </a:lnTo>
                <a:lnTo>
                  <a:pt x="531921" y="5880814"/>
                </a:lnTo>
                <a:close/>
                <a:moveTo>
                  <a:pt x="265961" y="5851229"/>
                </a:moveTo>
                <a:lnTo>
                  <a:pt x="295546" y="5851229"/>
                </a:lnTo>
                <a:lnTo>
                  <a:pt x="295546" y="5880814"/>
                </a:lnTo>
                <a:lnTo>
                  <a:pt x="265961" y="5880814"/>
                </a:lnTo>
                <a:close/>
                <a:moveTo>
                  <a:pt x="0" y="5851229"/>
                </a:moveTo>
                <a:lnTo>
                  <a:pt x="29585" y="5851229"/>
                </a:lnTo>
                <a:lnTo>
                  <a:pt x="29585" y="5880814"/>
                </a:lnTo>
                <a:lnTo>
                  <a:pt x="0" y="5880814"/>
                </a:lnTo>
                <a:close/>
                <a:moveTo>
                  <a:pt x="2659604" y="5585269"/>
                </a:moveTo>
                <a:lnTo>
                  <a:pt x="2689189" y="5585269"/>
                </a:lnTo>
                <a:lnTo>
                  <a:pt x="2689189" y="5614854"/>
                </a:lnTo>
                <a:lnTo>
                  <a:pt x="2659604" y="5614854"/>
                </a:lnTo>
                <a:close/>
                <a:moveTo>
                  <a:pt x="2393644" y="5585269"/>
                </a:moveTo>
                <a:lnTo>
                  <a:pt x="2423230" y="5585269"/>
                </a:lnTo>
                <a:lnTo>
                  <a:pt x="2423230" y="5614854"/>
                </a:lnTo>
                <a:lnTo>
                  <a:pt x="2393644" y="5614854"/>
                </a:lnTo>
                <a:close/>
                <a:moveTo>
                  <a:pt x="2127683" y="5585269"/>
                </a:moveTo>
                <a:lnTo>
                  <a:pt x="2157268" y="5585269"/>
                </a:lnTo>
                <a:lnTo>
                  <a:pt x="2157268" y="5614854"/>
                </a:lnTo>
                <a:lnTo>
                  <a:pt x="2127683" y="5614854"/>
                </a:lnTo>
                <a:close/>
                <a:moveTo>
                  <a:pt x="1861723" y="5585269"/>
                </a:moveTo>
                <a:lnTo>
                  <a:pt x="1891309" y="5585269"/>
                </a:lnTo>
                <a:lnTo>
                  <a:pt x="1891309" y="5614854"/>
                </a:lnTo>
                <a:lnTo>
                  <a:pt x="1861723" y="5614854"/>
                </a:lnTo>
                <a:close/>
                <a:moveTo>
                  <a:pt x="1595763" y="5585269"/>
                </a:moveTo>
                <a:lnTo>
                  <a:pt x="1625348" y="5585269"/>
                </a:lnTo>
                <a:lnTo>
                  <a:pt x="1625348" y="5614854"/>
                </a:lnTo>
                <a:lnTo>
                  <a:pt x="1595763" y="5614854"/>
                </a:lnTo>
                <a:close/>
                <a:moveTo>
                  <a:pt x="1329802" y="5585269"/>
                </a:moveTo>
                <a:lnTo>
                  <a:pt x="1359387" y="5585269"/>
                </a:lnTo>
                <a:lnTo>
                  <a:pt x="1359387" y="5614854"/>
                </a:lnTo>
                <a:lnTo>
                  <a:pt x="1329802" y="5614854"/>
                </a:lnTo>
                <a:close/>
                <a:moveTo>
                  <a:pt x="1063842" y="5585269"/>
                </a:moveTo>
                <a:lnTo>
                  <a:pt x="1093428" y="5585269"/>
                </a:lnTo>
                <a:lnTo>
                  <a:pt x="1093428" y="5614854"/>
                </a:lnTo>
                <a:lnTo>
                  <a:pt x="1063842" y="5614854"/>
                </a:lnTo>
                <a:close/>
                <a:moveTo>
                  <a:pt x="797881" y="5585269"/>
                </a:moveTo>
                <a:lnTo>
                  <a:pt x="827466" y="5585269"/>
                </a:lnTo>
                <a:lnTo>
                  <a:pt x="827466" y="5614854"/>
                </a:lnTo>
                <a:lnTo>
                  <a:pt x="797881" y="5614854"/>
                </a:lnTo>
                <a:close/>
                <a:moveTo>
                  <a:pt x="531921" y="5585269"/>
                </a:moveTo>
                <a:lnTo>
                  <a:pt x="561507" y="5585269"/>
                </a:lnTo>
                <a:lnTo>
                  <a:pt x="561507" y="5614854"/>
                </a:lnTo>
                <a:lnTo>
                  <a:pt x="531921" y="5614854"/>
                </a:lnTo>
                <a:close/>
                <a:moveTo>
                  <a:pt x="265961" y="5585269"/>
                </a:moveTo>
                <a:lnTo>
                  <a:pt x="295546" y="5585269"/>
                </a:lnTo>
                <a:lnTo>
                  <a:pt x="295546" y="5614854"/>
                </a:lnTo>
                <a:lnTo>
                  <a:pt x="265961" y="5614854"/>
                </a:lnTo>
                <a:close/>
                <a:moveTo>
                  <a:pt x="0" y="5585269"/>
                </a:moveTo>
                <a:lnTo>
                  <a:pt x="29585" y="5585269"/>
                </a:lnTo>
                <a:lnTo>
                  <a:pt x="29585" y="5614854"/>
                </a:lnTo>
                <a:lnTo>
                  <a:pt x="0" y="5614854"/>
                </a:lnTo>
                <a:close/>
                <a:moveTo>
                  <a:pt x="2659604" y="5319309"/>
                </a:moveTo>
                <a:lnTo>
                  <a:pt x="2689189" y="5319309"/>
                </a:lnTo>
                <a:lnTo>
                  <a:pt x="2689189" y="5348895"/>
                </a:lnTo>
                <a:lnTo>
                  <a:pt x="2659604" y="5348895"/>
                </a:lnTo>
                <a:close/>
                <a:moveTo>
                  <a:pt x="2393644" y="5319309"/>
                </a:moveTo>
                <a:lnTo>
                  <a:pt x="2423230" y="5319309"/>
                </a:lnTo>
                <a:lnTo>
                  <a:pt x="2423230" y="5348895"/>
                </a:lnTo>
                <a:lnTo>
                  <a:pt x="2393644" y="5348895"/>
                </a:lnTo>
                <a:close/>
                <a:moveTo>
                  <a:pt x="2127683" y="5319309"/>
                </a:moveTo>
                <a:lnTo>
                  <a:pt x="2157268" y="5319309"/>
                </a:lnTo>
                <a:lnTo>
                  <a:pt x="2157268" y="5348895"/>
                </a:lnTo>
                <a:lnTo>
                  <a:pt x="2127683" y="5348895"/>
                </a:lnTo>
                <a:close/>
                <a:moveTo>
                  <a:pt x="1861723" y="5319309"/>
                </a:moveTo>
                <a:lnTo>
                  <a:pt x="1891309" y="5319309"/>
                </a:lnTo>
                <a:lnTo>
                  <a:pt x="1891309" y="5348895"/>
                </a:lnTo>
                <a:lnTo>
                  <a:pt x="1861723" y="5348895"/>
                </a:lnTo>
                <a:close/>
                <a:moveTo>
                  <a:pt x="1595763" y="5319309"/>
                </a:moveTo>
                <a:lnTo>
                  <a:pt x="1625348" y="5319309"/>
                </a:lnTo>
                <a:lnTo>
                  <a:pt x="1625348" y="5348895"/>
                </a:lnTo>
                <a:lnTo>
                  <a:pt x="1595763" y="5348895"/>
                </a:lnTo>
                <a:close/>
                <a:moveTo>
                  <a:pt x="1329802" y="5319309"/>
                </a:moveTo>
                <a:lnTo>
                  <a:pt x="1359387" y="5319309"/>
                </a:lnTo>
                <a:lnTo>
                  <a:pt x="1359387" y="5348895"/>
                </a:lnTo>
                <a:lnTo>
                  <a:pt x="1329802" y="5348895"/>
                </a:lnTo>
                <a:close/>
                <a:moveTo>
                  <a:pt x="1063842" y="5319309"/>
                </a:moveTo>
                <a:lnTo>
                  <a:pt x="1093428" y="5319309"/>
                </a:lnTo>
                <a:lnTo>
                  <a:pt x="1093428" y="5348895"/>
                </a:lnTo>
                <a:lnTo>
                  <a:pt x="1063842" y="5348895"/>
                </a:lnTo>
                <a:close/>
                <a:moveTo>
                  <a:pt x="797881" y="5319309"/>
                </a:moveTo>
                <a:lnTo>
                  <a:pt x="827466" y="5319309"/>
                </a:lnTo>
                <a:lnTo>
                  <a:pt x="827466" y="5348895"/>
                </a:lnTo>
                <a:lnTo>
                  <a:pt x="797881" y="5348895"/>
                </a:lnTo>
                <a:close/>
                <a:moveTo>
                  <a:pt x="531921" y="5319309"/>
                </a:moveTo>
                <a:lnTo>
                  <a:pt x="561507" y="5319309"/>
                </a:lnTo>
                <a:lnTo>
                  <a:pt x="561507" y="5348895"/>
                </a:lnTo>
                <a:lnTo>
                  <a:pt x="531921" y="5348895"/>
                </a:lnTo>
                <a:close/>
                <a:moveTo>
                  <a:pt x="265961" y="5319309"/>
                </a:moveTo>
                <a:lnTo>
                  <a:pt x="295546" y="5319309"/>
                </a:lnTo>
                <a:lnTo>
                  <a:pt x="295546" y="5348895"/>
                </a:lnTo>
                <a:lnTo>
                  <a:pt x="265961" y="5348895"/>
                </a:lnTo>
                <a:close/>
                <a:moveTo>
                  <a:pt x="0" y="5319309"/>
                </a:moveTo>
                <a:lnTo>
                  <a:pt x="29585" y="5319309"/>
                </a:lnTo>
                <a:lnTo>
                  <a:pt x="29585" y="5348895"/>
                </a:lnTo>
                <a:lnTo>
                  <a:pt x="0" y="5348895"/>
                </a:lnTo>
                <a:close/>
                <a:moveTo>
                  <a:pt x="2659604" y="5053348"/>
                </a:moveTo>
                <a:lnTo>
                  <a:pt x="2689189" y="5053348"/>
                </a:lnTo>
                <a:lnTo>
                  <a:pt x="2689189" y="5082933"/>
                </a:lnTo>
                <a:lnTo>
                  <a:pt x="2659604" y="5082933"/>
                </a:lnTo>
                <a:close/>
                <a:moveTo>
                  <a:pt x="2393644" y="5053348"/>
                </a:moveTo>
                <a:lnTo>
                  <a:pt x="2423230" y="5053348"/>
                </a:lnTo>
                <a:lnTo>
                  <a:pt x="2423230" y="5082933"/>
                </a:lnTo>
                <a:lnTo>
                  <a:pt x="2393644" y="5082933"/>
                </a:lnTo>
                <a:close/>
                <a:moveTo>
                  <a:pt x="2127683" y="5053348"/>
                </a:moveTo>
                <a:lnTo>
                  <a:pt x="2157268" y="5053348"/>
                </a:lnTo>
                <a:lnTo>
                  <a:pt x="2157268" y="5082933"/>
                </a:lnTo>
                <a:lnTo>
                  <a:pt x="2127683" y="5082933"/>
                </a:lnTo>
                <a:close/>
                <a:moveTo>
                  <a:pt x="1861723" y="5053348"/>
                </a:moveTo>
                <a:lnTo>
                  <a:pt x="1891309" y="5053348"/>
                </a:lnTo>
                <a:lnTo>
                  <a:pt x="1891309" y="5082933"/>
                </a:lnTo>
                <a:lnTo>
                  <a:pt x="1861723" y="5082933"/>
                </a:lnTo>
                <a:close/>
                <a:moveTo>
                  <a:pt x="1595763" y="5053348"/>
                </a:moveTo>
                <a:lnTo>
                  <a:pt x="1625348" y="5053348"/>
                </a:lnTo>
                <a:lnTo>
                  <a:pt x="1625348" y="5082933"/>
                </a:lnTo>
                <a:lnTo>
                  <a:pt x="1595763" y="5082933"/>
                </a:lnTo>
                <a:close/>
                <a:moveTo>
                  <a:pt x="1329802" y="5053348"/>
                </a:moveTo>
                <a:lnTo>
                  <a:pt x="1359387" y="5053348"/>
                </a:lnTo>
                <a:lnTo>
                  <a:pt x="1359387" y="5082933"/>
                </a:lnTo>
                <a:lnTo>
                  <a:pt x="1329802" y="5082933"/>
                </a:lnTo>
                <a:close/>
                <a:moveTo>
                  <a:pt x="1063842" y="5053348"/>
                </a:moveTo>
                <a:lnTo>
                  <a:pt x="1093428" y="5053348"/>
                </a:lnTo>
                <a:lnTo>
                  <a:pt x="1093428" y="5082933"/>
                </a:lnTo>
                <a:lnTo>
                  <a:pt x="1063842" y="5082933"/>
                </a:lnTo>
                <a:close/>
                <a:moveTo>
                  <a:pt x="797881" y="5053348"/>
                </a:moveTo>
                <a:lnTo>
                  <a:pt x="827466" y="5053348"/>
                </a:lnTo>
                <a:lnTo>
                  <a:pt x="827466" y="5082933"/>
                </a:lnTo>
                <a:lnTo>
                  <a:pt x="797881" y="5082933"/>
                </a:lnTo>
                <a:close/>
                <a:moveTo>
                  <a:pt x="531921" y="5053348"/>
                </a:moveTo>
                <a:lnTo>
                  <a:pt x="561507" y="5053348"/>
                </a:lnTo>
                <a:lnTo>
                  <a:pt x="561507" y="5082933"/>
                </a:lnTo>
                <a:lnTo>
                  <a:pt x="531921" y="5082933"/>
                </a:lnTo>
                <a:close/>
                <a:moveTo>
                  <a:pt x="265961" y="5053348"/>
                </a:moveTo>
                <a:lnTo>
                  <a:pt x="295546" y="5053348"/>
                </a:lnTo>
                <a:lnTo>
                  <a:pt x="295546" y="5082933"/>
                </a:lnTo>
                <a:lnTo>
                  <a:pt x="265961" y="5082933"/>
                </a:lnTo>
                <a:close/>
                <a:moveTo>
                  <a:pt x="0" y="5053348"/>
                </a:moveTo>
                <a:lnTo>
                  <a:pt x="29585" y="5053348"/>
                </a:lnTo>
                <a:lnTo>
                  <a:pt x="29585" y="5082933"/>
                </a:lnTo>
                <a:lnTo>
                  <a:pt x="0" y="5082933"/>
                </a:lnTo>
                <a:close/>
                <a:moveTo>
                  <a:pt x="2659604" y="4787388"/>
                </a:moveTo>
                <a:lnTo>
                  <a:pt x="2689189" y="4787388"/>
                </a:lnTo>
                <a:lnTo>
                  <a:pt x="2689189" y="4816974"/>
                </a:lnTo>
                <a:lnTo>
                  <a:pt x="2659604" y="4816974"/>
                </a:lnTo>
                <a:close/>
                <a:moveTo>
                  <a:pt x="2393644" y="4787388"/>
                </a:moveTo>
                <a:lnTo>
                  <a:pt x="2423230" y="4787388"/>
                </a:lnTo>
                <a:lnTo>
                  <a:pt x="2423230" y="4816974"/>
                </a:lnTo>
                <a:lnTo>
                  <a:pt x="2393644" y="4816974"/>
                </a:lnTo>
                <a:close/>
                <a:moveTo>
                  <a:pt x="2127683" y="4787388"/>
                </a:moveTo>
                <a:lnTo>
                  <a:pt x="2157268" y="4787388"/>
                </a:lnTo>
                <a:lnTo>
                  <a:pt x="2157268" y="4816974"/>
                </a:lnTo>
                <a:lnTo>
                  <a:pt x="2127683" y="4816974"/>
                </a:lnTo>
                <a:close/>
                <a:moveTo>
                  <a:pt x="1861723" y="4787388"/>
                </a:moveTo>
                <a:lnTo>
                  <a:pt x="1891309" y="4787388"/>
                </a:lnTo>
                <a:lnTo>
                  <a:pt x="1891309" y="4816974"/>
                </a:lnTo>
                <a:lnTo>
                  <a:pt x="1861723" y="4816974"/>
                </a:lnTo>
                <a:close/>
                <a:moveTo>
                  <a:pt x="1595763" y="4787388"/>
                </a:moveTo>
                <a:lnTo>
                  <a:pt x="1625348" y="4787388"/>
                </a:lnTo>
                <a:lnTo>
                  <a:pt x="1625348" y="4816974"/>
                </a:lnTo>
                <a:lnTo>
                  <a:pt x="1595763" y="4816974"/>
                </a:lnTo>
                <a:close/>
                <a:moveTo>
                  <a:pt x="1329802" y="4787388"/>
                </a:moveTo>
                <a:lnTo>
                  <a:pt x="1359387" y="4787388"/>
                </a:lnTo>
                <a:lnTo>
                  <a:pt x="1359387" y="4816974"/>
                </a:lnTo>
                <a:lnTo>
                  <a:pt x="1329802" y="4816974"/>
                </a:lnTo>
                <a:close/>
                <a:moveTo>
                  <a:pt x="1063842" y="4787388"/>
                </a:moveTo>
                <a:lnTo>
                  <a:pt x="1093428" y="4787388"/>
                </a:lnTo>
                <a:lnTo>
                  <a:pt x="1093428" y="4816974"/>
                </a:lnTo>
                <a:lnTo>
                  <a:pt x="1063842" y="4816974"/>
                </a:lnTo>
                <a:close/>
                <a:moveTo>
                  <a:pt x="797881" y="4787388"/>
                </a:moveTo>
                <a:lnTo>
                  <a:pt x="827466" y="4787388"/>
                </a:lnTo>
                <a:lnTo>
                  <a:pt x="827466" y="4816974"/>
                </a:lnTo>
                <a:lnTo>
                  <a:pt x="797881" y="4816974"/>
                </a:lnTo>
                <a:close/>
                <a:moveTo>
                  <a:pt x="531921" y="4787388"/>
                </a:moveTo>
                <a:lnTo>
                  <a:pt x="561507" y="4787388"/>
                </a:lnTo>
                <a:lnTo>
                  <a:pt x="561507" y="4816974"/>
                </a:lnTo>
                <a:lnTo>
                  <a:pt x="531921" y="4816974"/>
                </a:lnTo>
                <a:close/>
                <a:moveTo>
                  <a:pt x="265961" y="4787388"/>
                </a:moveTo>
                <a:lnTo>
                  <a:pt x="295546" y="4787388"/>
                </a:lnTo>
                <a:lnTo>
                  <a:pt x="295546" y="4816974"/>
                </a:lnTo>
                <a:lnTo>
                  <a:pt x="265961" y="4816974"/>
                </a:lnTo>
                <a:close/>
                <a:moveTo>
                  <a:pt x="0" y="4787388"/>
                </a:moveTo>
                <a:lnTo>
                  <a:pt x="29585" y="4787388"/>
                </a:lnTo>
                <a:lnTo>
                  <a:pt x="29585" y="4816974"/>
                </a:lnTo>
                <a:lnTo>
                  <a:pt x="0" y="4816974"/>
                </a:lnTo>
                <a:close/>
                <a:moveTo>
                  <a:pt x="2659604" y="4521428"/>
                </a:moveTo>
                <a:lnTo>
                  <a:pt x="2689189" y="4521428"/>
                </a:lnTo>
                <a:lnTo>
                  <a:pt x="2689189" y="4551013"/>
                </a:lnTo>
                <a:lnTo>
                  <a:pt x="2659604" y="4551013"/>
                </a:lnTo>
                <a:close/>
                <a:moveTo>
                  <a:pt x="2393644" y="4521428"/>
                </a:moveTo>
                <a:lnTo>
                  <a:pt x="2423230" y="4521428"/>
                </a:lnTo>
                <a:lnTo>
                  <a:pt x="2423230" y="4551013"/>
                </a:lnTo>
                <a:lnTo>
                  <a:pt x="2393644" y="4551013"/>
                </a:lnTo>
                <a:close/>
                <a:moveTo>
                  <a:pt x="2127683" y="4521428"/>
                </a:moveTo>
                <a:lnTo>
                  <a:pt x="2157268" y="4521428"/>
                </a:lnTo>
                <a:lnTo>
                  <a:pt x="2157268" y="4551013"/>
                </a:lnTo>
                <a:lnTo>
                  <a:pt x="2127683" y="4551013"/>
                </a:lnTo>
                <a:close/>
                <a:moveTo>
                  <a:pt x="1861723" y="4521428"/>
                </a:moveTo>
                <a:lnTo>
                  <a:pt x="1891309" y="4521428"/>
                </a:lnTo>
                <a:lnTo>
                  <a:pt x="1891309" y="4551013"/>
                </a:lnTo>
                <a:lnTo>
                  <a:pt x="1861723" y="4551013"/>
                </a:lnTo>
                <a:close/>
                <a:moveTo>
                  <a:pt x="1595763" y="4521428"/>
                </a:moveTo>
                <a:lnTo>
                  <a:pt x="1625348" y="4521428"/>
                </a:lnTo>
                <a:lnTo>
                  <a:pt x="1625348" y="4551013"/>
                </a:lnTo>
                <a:lnTo>
                  <a:pt x="1595763" y="4551013"/>
                </a:lnTo>
                <a:close/>
                <a:moveTo>
                  <a:pt x="1329802" y="4521428"/>
                </a:moveTo>
                <a:lnTo>
                  <a:pt x="1359387" y="4521428"/>
                </a:lnTo>
                <a:lnTo>
                  <a:pt x="1359387" y="4551013"/>
                </a:lnTo>
                <a:lnTo>
                  <a:pt x="1329802" y="4551013"/>
                </a:lnTo>
                <a:close/>
                <a:moveTo>
                  <a:pt x="1063842" y="4521428"/>
                </a:moveTo>
                <a:lnTo>
                  <a:pt x="1093428" y="4521428"/>
                </a:lnTo>
                <a:lnTo>
                  <a:pt x="1093428" y="4551013"/>
                </a:lnTo>
                <a:lnTo>
                  <a:pt x="1063842" y="4551013"/>
                </a:lnTo>
                <a:close/>
                <a:moveTo>
                  <a:pt x="797881" y="4521428"/>
                </a:moveTo>
                <a:lnTo>
                  <a:pt x="827466" y="4521428"/>
                </a:lnTo>
                <a:lnTo>
                  <a:pt x="827466" y="4551013"/>
                </a:lnTo>
                <a:lnTo>
                  <a:pt x="797881" y="4551013"/>
                </a:lnTo>
                <a:close/>
                <a:moveTo>
                  <a:pt x="531921" y="4521428"/>
                </a:moveTo>
                <a:lnTo>
                  <a:pt x="561507" y="4521428"/>
                </a:lnTo>
                <a:lnTo>
                  <a:pt x="561507" y="4551013"/>
                </a:lnTo>
                <a:lnTo>
                  <a:pt x="531921" y="4551013"/>
                </a:lnTo>
                <a:close/>
                <a:moveTo>
                  <a:pt x="265961" y="4521428"/>
                </a:moveTo>
                <a:lnTo>
                  <a:pt x="295546" y="4521428"/>
                </a:lnTo>
                <a:lnTo>
                  <a:pt x="295546" y="4551013"/>
                </a:lnTo>
                <a:lnTo>
                  <a:pt x="265961" y="4551013"/>
                </a:lnTo>
                <a:close/>
                <a:moveTo>
                  <a:pt x="0" y="4521428"/>
                </a:moveTo>
                <a:lnTo>
                  <a:pt x="29585" y="4521428"/>
                </a:lnTo>
                <a:lnTo>
                  <a:pt x="29585" y="4551013"/>
                </a:lnTo>
                <a:lnTo>
                  <a:pt x="0" y="4551013"/>
                </a:lnTo>
                <a:close/>
                <a:moveTo>
                  <a:pt x="2659604" y="4255467"/>
                </a:moveTo>
                <a:lnTo>
                  <a:pt x="2689189" y="4255467"/>
                </a:lnTo>
                <a:lnTo>
                  <a:pt x="2689189" y="4285052"/>
                </a:lnTo>
                <a:lnTo>
                  <a:pt x="2659604" y="4285052"/>
                </a:lnTo>
                <a:close/>
                <a:moveTo>
                  <a:pt x="2393644" y="4255467"/>
                </a:moveTo>
                <a:lnTo>
                  <a:pt x="2423230" y="4255467"/>
                </a:lnTo>
                <a:lnTo>
                  <a:pt x="2423230" y="4285052"/>
                </a:lnTo>
                <a:lnTo>
                  <a:pt x="2393644" y="4285052"/>
                </a:lnTo>
                <a:close/>
                <a:moveTo>
                  <a:pt x="2127683" y="4255467"/>
                </a:moveTo>
                <a:lnTo>
                  <a:pt x="2157268" y="4255467"/>
                </a:lnTo>
                <a:lnTo>
                  <a:pt x="2157268" y="4285052"/>
                </a:lnTo>
                <a:lnTo>
                  <a:pt x="2127683" y="4285052"/>
                </a:lnTo>
                <a:close/>
                <a:moveTo>
                  <a:pt x="1861723" y="4255467"/>
                </a:moveTo>
                <a:lnTo>
                  <a:pt x="1891309" y="4255467"/>
                </a:lnTo>
                <a:lnTo>
                  <a:pt x="1891309" y="4285052"/>
                </a:lnTo>
                <a:lnTo>
                  <a:pt x="1861723" y="4285052"/>
                </a:lnTo>
                <a:close/>
                <a:moveTo>
                  <a:pt x="1595763" y="4255467"/>
                </a:moveTo>
                <a:lnTo>
                  <a:pt x="1625348" y="4255467"/>
                </a:lnTo>
                <a:lnTo>
                  <a:pt x="1625348" y="4285052"/>
                </a:lnTo>
                <a:lnTo>
                  <a:pt x="1595763" y="4285052"/>
                </a:lnTo>
                <a:close/>
                <a:moveTo>
                  <a:pt x="1329802" y="4255467"/>
                </a:moveTo>
                <a:lnTo>
                  <a:pt x="1359387" y="4255467"/>
                </a:lnTo>
                <a:lnTo>
                  <a:pt x="1359387" y="4285052"/>
                </a:lnTo>
                <a:lnTo>
                  <a:pt x="1329802" y="4285052"/>
                </a:lnTo>
                <a:close/>
                <a:moveTo>
                  <a:pt x="1063842" y="4255467"/>
                </a:moveTo>
                <a:lnTo>
                  <a:pt x="1093428" y="4255467"/>
                </a:lnTo>
                <a:lnTo>
                  <a:pt x="1093428" y="4285052"/>
                </a:lnTo>
                <a:lnTo>
                  <a:pt x="1063842" y="4285052"/>
                </a:lnTo>
                <a:close/>
                <a:moveTo>
                  <a:pt x="797881" y="4255467"/>
                </a:moveTo>
                <a:lnTo>
                  <a:pt x="827466" y="4255467"/>
                </a:lnTo>
                <a:lnTo>
                  <a:pt x="827466" y="4285052"/>
                </a:lnTo>
                <a:lnTo>
                  <a:pt x="797881" y="4285052"/>
                </a:lnTo>
                <a:close/>
                <a:moveTo>
                  <a:pt x="531921" y="4255467"/>
                </a:moveTo>
                <a:lnTo>
                  <a:pt x="561507" y="4255467"/>
                </a:lnTo>
                <a:lnTo>
                  <a:pt x="561507" y="4285052"/>
                </a:lnTo>
                <a:lnTo>
                  <a:pt x="531921" y="4285052"/>
                </a:lnTo>
                <a:close/>
                <a:moveTo>
                  <a:pt x="265961" y="4255467"/>
                </a:moveTo>
                <a:lnTo>
                  <a:pt x="295546" y="4255467"/>
                </a:lnTo>
                <a:lnTo>
                  <a:pt x="295546" y="4285052"/>
                </a:lnTo>
                <a:lnTo>
                  <a:pt x="265961" y="4285052"/>
                </a:lnTo>
                <a:close/>
                <a:moveTo>
                  <a:pt x="0" y="4255467"/>
                </a:moveTo>
                <a:lnTo>
                  <a:pt x="29585" y="4255467"/>
                </a:lnTo>
                <a:lnTo>
                  <a:pt x="29585" y="4285052"/>
                </a:lnTo>
                <a:lnTo>
                  <a:pt x="0" y="4285052"/>
                </a:lnTo>
                <a:close/>
                <a:moveTo>
                  <a:pt x="2659604" y="3989507"/>
                </a:moveTo>
                <a:lnTo>
                  <a:pt x="2689189" y="3989507"/>
                </a:lnTo>
                <a:lnTo>
                  <a:pt x="2689189" y="4019093"/>
                </a:lnTo>
                <a:lnTo>
                  <a:pt x="2659604" y="4019093"/>
                </a:lnTo>
                <a:close/>
                <a:moveTo>
                  <a:pt x="2393644" y="3989507"/>
                </a:moveTo>
                <a:lnTo>
                  <a:pt x="2423230" y="3989507"/>
                </a:lnTo>
                <a:lnTo>
                  <a:pt x="2423230" y="4019093"/>
                </a:lnTo>
                <a:lnTo>
                  <a:pt x="2393644" y="4019093"/>
                </a:lnTo>
                <a:close/>
                <a:moveTo>
                  <a:pt x="2127683" y="3989507"/>
                </a:moveTo>
                <a:lnTo>
                  <a:pt x="2157268" y="3989507"/>
                </a:lnTo>
                <a:lnTo>
                  <a:pt x="2157268" y="4019093"/>
                </a:lnTo>
                <a:lnTo>
                  <a:pt x="2127683" y="4019093"/>
                </a:lnTo>
                <a:close/>
                <a:moveTo>
                  <a:pt x="1861723" y="3989507"/>
                </a:moveTo>
                <a:lnTo>
                  <a:pt x="1891309" y="3989507"/>
                </a:lnTo>
                <a:lnTo>
                  <a:pt x="1891309" y="4019093"/>
                </a:lnTo>
                <a:lnTo>
                  <a:pt x="1861723" y="4019093"/>
                </a:lnTo>
                <a:close/>
                <a:moveTo>
                  <a:pt x="1595763" y="3989507"/>
                </a:moveTo>
                <a:lnTo>
                  <a:pt x="1625348" y="3989507"/>
                </a:lnTo>
                <a:lnTo>
                  <a:pt x="1625348" y="4019093"/>
                </a:lnTo>
                <a:lnTo>
                  <a:pt x="1595763" y="4019093"/>
                </a:lnTo>
                <a:close/>
                <a:moveTo>
                  <a:pt x="1329802" y="3989507"/>
                </a:moveTo>
                <a:lnTo>
                  <a:pt x="1359387" y="3989507"/>
                </a:lnTo>
                <a:lnTo>
                  <a:pt x="1359387" y="4019093"/>
                </a:lnTo>
                <a:lnTo>
                  <a:pt x="1329802" y="4019093"/>
                </a:lnTo>
                <a:close/>
                <a:moveTo>
                  <a:pt x="1063842" y="3989507"/>
                </a:moveTo>
                <a:lnTo>
                  <a:pt x="1093428" y="3989507"/>
                </a:lnTo>
                <a:lnTo>
                  <a:pt x="1093428" y="4019093"/>
                </a:lnTo>
                <a:lnTo>
                  <a:pt x="1063842" y="4019093"/>
                </a:lnTo>
                <a:close/>
                <a:moveTo>
                  <a:pt x="797881" y="3989507"/>
                </a:moveTo>
                <a:lnTo>
                  <a:pt x="827466" y="3989507"/>
                </a:lnTo>
                <a:lnTo>
                  <a:pt x="827466" y="4019093"/>
                </a:lnTo>
                <a:lnTo>
                  <a:pt x="797881" y="4019093"/>
                </a:lnTo>
                <a:close/>
                <a:moveTo>
                  <a:pt x="531921" y="3989507"/>
                </a:moveTo>
                <a:lnTo>
                  <a:pt x="561507" y="3989507"/>
                </a:lnTo>
                <a:lnTo>
                  <a:pt x="561507" y="4019093"/>
                </a:lnTo>
                <a:lnTo>
                  <a:pt x="531921" y="4019093"/>
                </a:lnTo>
                <a:close/>
                <a:moveTo>
                  <a:pt x="265961" y="3989507"/>
                </a:moveTo>
                <a:lnTo>
                  <a:pt x="295546" y="3989507"/>
                </a:lnTo>
                <a:lnTo>
                  <a:pt x="295546" y="4019093"/>
                </a:lnTo>
                <a:lnTo>
                  <a:pt x="265961" y="4019093"/>
                </a:lnTo>
                <a:close/>
                <a:moveTo>
                  <a:pt x="0" y="3989507"/>
                </a:moveTo>
                <a:lnTo>
                  <a:pt x="29585" y="3989507"/>
                </a:lnTo>
                <a:lnTo>
                  <a:pt x="29585" y="4019093"/>
                </a:lnTo>
                <a:lnTo>
                  <a:pt x="0" y="4019093"/>
                </a:lnTo>
                <a:close/>
                <a:moveTo>
                  <a:pt x="2659604" y="3723546"/>
                </a:moveTo>
                <a:lnTo>
                  <a:pt x="2689189" y="3723546"/>
                </a:lnTo>
                <a:lnTo>
                  <a:pt x="2689189" y="3753131"/>
                </a:lnTo>
                <a:lnTo>
                  <a:pt x="2659604" y="3753131"/>
                </a:lnTo>
                <a:close/>
                <a:moveTo>
                  <a:pt x="2393644" y="3723546"/>
                </a:moveTo>
                <a:lnTo>
                  <a:pt x="2423230" y="3723546"/>
                </a:lnTo>
                <a:lnTo>
                  <a:pt x="2423230" y="3753131"/>
                </a:lnTo>
                <a:lnTo>
                  <a:pt x="2393644" y="3753131"/>
                </a:lnTo>
                <a:close/>
                <a:moveTo>
                  <a:pt x="2127683" y="3723546"/>
                </a:moveTo>
                <a:lnTo>
                  <a:pt x="2157268" y="3723546"/>
                </a:lnTo>
                <a:lnTo>
                  <a:pt x="2157268" y="3753131"/>
                </a:lnTo>
                <a:lnTo>
                  <a:pt x="2127683" y="3753131"/>
                </a:lnTo>
                <a:close/>
                <a:moveTo>
                  <a:pt x="1861723" y="3723546"/>
                </a:moveTo>
                <a:lnTo>
                  <a:pt x="1891309" y="3723546"/>
                </a:lnTo>
                <a:lnTo>
                  <a:pt x="1891309" y="3753131"/>
                </a:lnTo>
                <a:lnTo>
                  <a:pt x="1861723" y="3753131"/>
                </a:lnTo>
                <a:close/>
                <a:moveTo>
                  <a:pt x="1595763" y="3723546"/>
                </a:moveTo>
                <a:lnTo>
                  <a:pt x="1625348" y="3723546"/>
                </a:lnTo>
                <a:lnTo>
                  <a:pt x="1625348" y="3753131"/>
                </a:lnTo>
                <a:lnTo>
                  <a:pt x="1595763" y="3753131"/>
                </a:lnTo>
                <a:close/>
                <a:moveTo>
                  <a:pt x="1329802" y="3723546"/>
                </a:moveTo>
                <a:lnTo>
                  <a:pt x="1359387" y="3723546"/>
                </a:lnTo>
                <a:lnTo>
                  <a:pt x="1359387" y="3753131"/>
                </a:lnTo>
                <a:lnTo>
                  <a:pt x="1329802" y="3753131"/>
                </a:lnTo>
                <a:close/>
                <a:moveTo>
                  <a:pt x="1063842" y="3723546"/>
                </a:moveTo>
                <a:lnTo>
                  <a:pt x="1093428" y="3723546"/>
                </a:lnTo>
                <a:lnTo>
                  <a:pt x="1093428" y="3753131"/>
                </a:lnTo>
                <a:lnTo>
                  <a:pt x="1063842" y="3753131"/>
                </a:lnTo>
                <a:close/>
                <a:moveTo>
                  <a:pt x="797881" y="3723546"/>
                </a:moveTo>
                <a:lnTo>
                  <a:pt x="827466" y="3723546"/>
                </a:lnTo>
                <a:lnTo>
                  <a:pt x="827466" y="3753131"/>
                </a:lnTo>
                <a:lnTo>
                  <a:pt x="797881" y="3753131"/>
                </a:lnTo>
                <a:close/>
                <a:moveTo>
                  <a:pt x="531921" y="3723546"/>
                </a:moveTo>
                <a:lnTo>
                  <a:pt x="561507" y="3723546"/>
                </a:lnTo>
                <a:lnTo>
                  <a:pt x="561507" y="3753131"/>
                </a:lnTo>
                <a:lnTo>
                  <a:pt x="531921" y="3753131"/>
                </a:lnTo>
                <a:close/>
                <a:moveTo>
                  <a:pt x="265961" y="3723546"/>
                </a:moveTo>
                <a:lnTo>
                  <a:pt x="295546" y="3723546"/>
                </a:lnTo>
                <a:lnTo>
                  <a:pt x="295546" y="3753131"/>
                </a:lnTo>
                <a:lnTo>
                  <a:pt x="265961" y="3753131"/>
                </a:lnTo>
                <a:close/>
                <a:moveTo>
                  <a:pt x="0" y="3723546"/>
                </a:moveTo>
                <a:lnTo>
                  <a:pt x="29585" y="3723546"/>
                </a:lnTo>
                <a:lnTo>
                  <a:pt x="29585" y="3753131"/>
                </a:lnTo>
                <a:lnTo>
                  <a:pt x="0" y="3753131"/>
                </a:lnTo>
                <a:close/>
                <a:moveTo>
                  <a:pt x="2659604" y="3457586"/>
                </a:moveTo>
                <a:lnTo>
                  <a:pt x="2689189" y="3457586"/>
                </a:lnTo>
                <a:lnTo>
                  <a:pt x="2689189" y="3487172"/>
                </a:lnTo>
                <a:lnTo>
                  <a:pt x="2659604" y="3487172"/>
                </a:lnTo>
                <a:close/>
                <a:moveTo>
                  <a:pt x="2393644" y="3457586"/>
                </a:moveTo>
                <a:lnTo>
                  <a:pt x="2423230" y="3457586"/>
                </a:lnTo>
                <a:lnTo>
                  <a:pt x="2423230" y="3487172"/>
                </a:lnTo>
                <a:lnTo>
                  <a:pt x="2393644" y="3487172"/>
                </a:lnTo>
                <a:close/>
                <a:moveTo>
                  <a:pt x="2127683" y="3457586"/>
                </a:moveTo>
                <a:lnTo>
                  <a:pt x="2157268" y="3457586"/>
                </a:lnTo>
                <a:lnTo>
                  <a:pt x="2157268" y="3487172"/>
                </a:lnTo>
                <a:lnTo>
                  <a:pt x="2127683" y="3487172"/>
                </a:lnTo>
                <a:close/>
                <a:moveTo>
                  <a:pt x="1861723" y="3457586"/>
                </a:moveTo>
                <a:lnTo>
                  <a:pt x="1891309" y="3457586"/>
                </a:lnTo>
                <a:lnTo>
                  <a:pt x="1891309" y="3487172"/>
                </a:lnTo>
                <a:lnTo>
                  <a:pt x="1861723" y="3487172"/>
                </a:lnTo>
                <a:close/>
                <a:moveTo>
                  <a:pt x="1595763" y="3457586"/>
                </a:moveTo>
                <a:lnTo>
                  <a:pt x="1625348" y="3457586"/>
                </a:lnTo>
                <a:lnTo>
                  <a:pt x="1625348" y="3487172"/>
                </a:lnTo>
                <a:lnTo>
                  <a:pt x="1595763" y="3487172"/>
                </a:lnTo>
                <a:close/>
                <a:moveTo>
                  <a:pt x="1329802" y="3457586"/>
                </a:moveTo>
                <a:lnTo>
                  <a:pt x="1359387" y="3457586"/>
                </a:lnTo>
                <a:lnTo>
                  <a:pt x="1359387" y="3487172"/>
                </a:lnTo>
                <a:lnTo>
                  <a:pt x="1329802" y="3487172"/>
                </a:lnTo>
                <a:close/>
                <a:moveTo>
                  <a:pt x="1063842" y="3457586"/>
                </a:moveTo>
                <a:lnTo>
                  <a:pt x="1093428" y="3457586"/>
                </a:lnTo>
                <a:lnTo>
                  <a:pt x="1093428" y="3487172"/>
                </a:lnTo>
                <a:lnTo>
                  <a:pt x="1063842" y="3487172"/>
                </a:lnTo>
                <a:close/>
                <a:moveTo>
                  <a:pt x="797881" y="3457586"/>
                </a:moveTo>
                <a:lnTo>
                  <a:pt x="827466" y="3457586"/>
                </a:lnTo>
                <a:lnTo>
                  <a:pt x="827466" y="3487172"/>
                </a:lnTo>
                <a:lnTo>
                  <a:pt x="797881" y="3487172"/>
                </a:lnTo>
                <a:close/>
                <a:moveTo>
                  <a:pt x="531921" y="3457586"/>
                </a:moveTo>
                <a:lnTo>
                  <a:pt x="561507" y="3457586"/>
                </a:lnTo>
                <a:lnTo>
                  <a:pt x="561507" y="3487172"/>
                </a:lnTo>
                <a:lnTo>
                  <a:pt x="531921" y="3487172"/>
                </a:lnTo>
                <a:close/>
                <a:moveTo>
                  <a:pt x="265961" y="3457586"/>
                </a:moveTo>
                <a:lnTo>
                  <a:pt x="295546" y="3457586"/>
                </a:lnTo>
                <a:lnTo>
                  <a:pt x="295546" y="3487172"/>
                </a:lnTo>
                <a:lnTo>
                  <a:pt x="265961" y="3487172"/>
                </a:lnTo>
                <a:close/>
                <a:moveTo>
                  <a:pt x="0" y="3457586"/>
                </a:moveTo>
                <a:lnTo>
                  <a:pt x="29585" y="3457586"/>
                </a:lnTo>
                <a:lnTo>
                  <a:pt x="29585" y="3487172"/>
                </a:lnTo>
                <a:lnTo>
                  <a:pt x="0" y="3487172"/>
                </a:lnTo>
                <a:close/>
                <a:moveTo>
                  <a:pt x="2659604" y="3191634"/>
                </a:moveTo>
                <a:lnTo>
                  <a:pt x="2689189" y="3191634"/>
                </a:lnTo>
                <a:lnTo>
                  <a:pt x="2689189" y="3221211"/>
                </a:lnTo>
                <a:lnTo>
                  <a:pt x="2659604" y="3221211"/>
                </a:lnTo>
                <a:close/>
                <a:moveTo>
                  <a:pt x="2393644" y="3191634"/>
                </a:moveTo>
                <a:lnTo>
                  <a:pt x="2423230" y="3191634"/>
                </a:lnTo>
                <a:lnTo>
                  <a:pt x="2423230" y="3221211"/>
                </a:lnTo>
                <a:lnTo>
                  <a:pt x="2393644" y="3221211"/>
                </a:lnTo>
                <a:close/>
                <a:moveTo>
                  <a:pt x="2127683" y="3191633"/>
                </a:moveTo>
                <a:lnTo>
                  <a:pt x="2157268" y="3191633"/>
                </a:lnTo>
                <a:lnTo>
                  <a:pt x="2157268" y="3221211"/>
                </a:lnTo>
                <a:lnTo>
                  <a:pt x="2127683" y="3221211"/>
                </a:lnTo>
                <a:close/>
                <a:moveTo>
                  <a:pt x="1861723" y="3191632"/>
                </a:moveTo>
                <a:lnTo>
                  <a:pt x="1891309" y="3191632"/>
                </a:lnTo>
                <a:lnTo>
                  <a:pt x="1891309" y="3221211"/>
                </a:lnTo>
                <a:lnTo>
                  <a:pt x="1861723" y="3221211"/>
                </a:lnTo>
                <a:close/>
                <a:moveTo>
                  <a:pt x="1595763" y="3191631"/>
                </a:moveTo>
                <a:lnTo>
                  <a:pt x="1625348" y="3191631"/>
                </a:lnTo>
                <a:lnTo>
                  <a:pt x="1625348" y="3221211"/>
                </a:lnTo>
                <a:lnTo>
                  <a:pt x="1595763" y="3221211"/>
                </a:lnTo>
                <a:close/>
                <a:moveTo>
                  <a:pt x="1329802" y="3191630"/>
                </a:moveTo>
                <a:lnTo>
                  <a:pt x="1359387" y="3191630"/>
                </a:lnTo>
                <a:lnTo>
                  <a:pt x="1359387" y="3221211"/>
                </a:lnTo>
                <a:lnTo>
                  <a:pt x="1329802" y="3221211"/>
                </a:lnTo>
                <a:close/>
                <a:moveTo>
                  <a:pt x="1063842" y="3191629"/>
                </a:moveTo>
                <a:lnTo>
                  <a:pt x="1093428" y="3191629"/>
                </a:lnTo>
                <a:lnTo>
                  <a:pt x="1093428" y="3221211"/>
                </a:lnTo>
                <a:lnTo>
                  <a:pt x="1063842" y="3221211"/>
                </a:lnTo>
                <a:close/>
                <a:moveTo>
                  <a:pt x="797881" y="3191628"/>
                </a:moveTo>
                <a:lnTo>
                  <a:pt x="827466" y="3191628"/>
                </a:lnTo>
                <a:lnTo>
                  <a:pt x="827466" y="3221211"/>
                </a:lnTo>
                <a:lnTo>
                  <a:pt x="797881" y="3221211"/>
                </a:lnTo>
                <a:close/>
                <a:moveTo>
                  <a:pt x="531921" y="3191628"/>
                </a:moveTo>
                <a:lnTo>
                  <a:pt x="561507" y="3191628"/>
                </a:lnTo>
                <a:lnTo>
                  <a:pt x="561507" y="3221211"/>
                </a:lnTo>
                <a:lnTo>
                  <a:pt x="531921" y="3221211"/>
                </a:lnTo>
                <a:close/>
                <a:moveTo>
                  <a:pt x="265961" y="3191627"/>
                </a:moveTo>
                <a:lnTo>
                  <a:pt x="295546" y="3191627"/>
                </a:lnTo>
                <a:lnTo>
                  <a:pt x="295546" y="3221211"/>
                </a:lnTo>
                <a:lnTo>
                  <a:pt x="265961" y="3221211"/>
                </a:lnTo>
                <a:close/>
                <a:moveTo>
                  <a:pt x="0" y="3191626"/>
                </a:moveTo>
                <a:lnTo>
                  <a:pt x="29585" y="3191626"/>
                </a:lnTo>
                <a:lnTo>
                  <a:pt x="29585" y="3221211"/>
                </a:lnTo>
                <a:lnTo>
                  <a:pt x="0" y="3221211"/>
                </a:lnTo>
                <a:close/>
                <a:moveTo>
                  <a:pt x="2659604" y="2925676"/>
                </a:moveTo>
                <a:lnTo>
                  <a:pt x="2689189" y="2925676"/>
                </a:lnTo>
                <a:lnTo>
                  <a:pt x="2689189" y="2955262"/>
                </a:lnTo>
                <a:lnTo>
                  <a:pt x="2659604" y="2955262"/>
                </a:lnTo>
                <a:close/>
                <a:moveTo>
                  <a:pt x="2393644" y="2925675"/>
                </a:moveTo>
                <a:lnTo>
                  <a:pt x="2423230" y="2925675"/>
                </a:lnTo>
                <a:lnTo>
                  <a:pt x="2423230" y="2955261"/>
                </a:lnTo>
                <a:lnTo>
                  <a:pt x="2393644" y="2955261"/>
                </a:lnTo>
                <a:close/>
                <a:moveTo>
                  <a:pt x="2127683" y="2925674"/>
                </a:moveTo>
                <a:lnTo>
                  <a:pt x="2157268" y="2925674"/>
                </a:lnTo>
                <a:lnTo>
                  <a:pt x="2157268" y="2955260"/>
                </a:lnTo>
                <a:lnTo>
                  <a:pt x="2127683" y="2955260"/>
                </a:lnTo>
                <a:close/>
                <a:moveTo>
                  <a:pt x="1861723" y="2925673"/>
                </a:moveTo>
                <a:lnTo>
                  <a:pt x="1891309" y="2925673"/>
                </a:lnTo>
                <a:lnTo>
                  <a:pt x="1891309" y="2955259"/>
                </a:lnTo>
                <a:lnTo>
                  <a:pt x="1861723" y="2955259"/>
                </a:lnTo>
                <a:close/>
                <a:moveTo>
                  <a:pt x="1595763" y="2925672"/>
                </a:moveTo>
                <a:lnTo>
                  <a:pt x="1625348" y="2925672"/>
                </a:lnTo>
                <a:lnTo>
                  <a:pt x="1625348" y="2955258"/>
                </a:lnTo>
                <a:lnTo>
                  <a:pt x="1595763" y="2955258"/>
                </a:lnTo>
                <a:close/>
                <a:moveTo>
                  <a:pt x="1329802" y="2925671"/>
                </a:moveTo>
                <a:lnTo>
                  <a:pt x="1359387" y="2925671"/>
                </a:lnTo>
                <a:lnTo>
                  <a:pt x="1359387" y="2955256"/>
                </a:lnTo>
                <a:lnTo>
                  <a:pt x="1329802" y="2955256"/>
                </a:lnTo>
                <a:close/>
                <a:moveTo>
                  <a:pt x="1063842" y="2925670"/>
                </a:moveTo>
                <a:lnTo>
                  <a:pt x="1093428" y="2925670"/>
                </a:lnTo>
                <a:lnTo>
                  <a:pt x="1093428" y="2955255"/>
                </a:lnTo>
                <a:lnTo>
                  <a:pt x="1063842" y="2955255"/>
                </a:lnTo>
                <a:close/>
                <a:moveTo>
                  <a:pt x="797881" y="2925668"/>
                </a:moveTo>
                <a:lnTo>
                  <a:pt x="827466" y="2925668"/>
                </a:lnTo>
                <a:lnTo>
                  <a:pt x="827466" y="2955254"/>
                </a:lnTo>
                <a:lnTo>
                  <a:pt x="797881" y="2955254"/>
                </a:lnTo>
                <a:close/>
                <a:moveTo>
                  <a:pt x="531921" y="2925667"/>
                </a:moveTo>
                <a:lnTo>
                  <a:pt x="561507" y="2925667"/>
                </a:lnTo>
                <a:lnTo>
                  <a:pt x="561507" y="2955253"/>
                </a:lnTo>
                <a:lnTo>
                  <a:pt x="531921" y="2955253"/>
                </a:lnTo>
                <a:close/>
                <a:moveTo>
                  <a:pt x="265961" y="2925666"/>
                </a:moveTo>
                <a:lnTo>
                  <a:pt x="295546" y="2925666"/>
                </a:lnTo>
                <a:lnTo>
                  <a:pt x="295546" y="2955252"/>
                </a:lnTo>
                <a:lnTo>
                  <a:pt x="265961" y="2955252"/>
                </a:lnTo>
                <a:close/>
                <a:moveTo>
                  <a:pt x="0" y="2925665"/>
                </a:moveTo>
                <a:lnTo>
                  <a:pt x="29585" y="2925665"/>
                </a:lnTo>
                <a:lnTo>
                  <a:pt x="29585" y="2955251"/>
                </a:lnTo>
                <a:lnTo>
                  <a:pt x="0" y="2955251"/>
                </a:lnTo>
                <a:close/>
                <a:moveTo>
                  <a:pt x="2659604" y="2659636"/>
                </a:moveTo>
                <a:lnTo>
                  <a:pt x="2689189" y="2659636"/>
                </a:lnTo>
                <a:lnTo>
                  <a:pt x="2689189" y="2689220"/>
                </a:lnTo>
                <a:lnTo>
                  <a:pt x="2659604" y="2689220"/>
                </a:lnTo>
                <a:close/>
                <a:moveTo>
                  <a:pt x="2393644" y="2659632"/>
                </a:moveTo>
                <a:lnTo>
                  <a:pt x="2423230" y="2659632"/>
                </a:lnTo>
                <a:lnTo>
                  <a:pt x="2423230" y="2689217"/>
                </a:lnTo>
                <a:lnTo>
                  <a:pt x="2393644" y="2689217"/>
                </a:lnTo>
                <a:close/>
                <a:moveTo>
                  <a:pt x="2127683" y="2659629"/>
                </a:moveTo>
                <a:lnTo>
                  <a:pt x="2157268" y="2659629"/>
                </a:lnTo>
                <a:lnTo>
                  <a:pt x="2157268" y="2689214"/>
                </a:lnTo>
                <a:lnTo>
                  <a:pt x="2127683" y="2689214"/>
                </a:lnTo>
                <a:close/>
                <a:moveTo>
                  <a:pt x="1861723" y="2659626"/>
                </a:moveTo>
                <a:lnTo>
                  <a:pt x="1891309" y="2659626"/>
                </a:lnTo>
                <a:lnTo>
                  <a:pt x="1891309" y="2689211"/>
                </a:lnTo>
                <a:lnTo>
                  <a:pt x="1861723" y="2689211"/>
                </a:lnTo>
                <a:close/>
                <a:moveTo>
                  <a:pt x="1595763" y="2659623"/>
                </a:moveTo>
                <a:lnTo>
                  <a:pt x="1625348" y="2659623"/>
                </a:lnTo>
                <a:lnTo>
                  <a:pt x="1625348" y="2689207"/>
                </a:lnTo>
                <a:lnTo>
                  <a:pt x="1595763" y="2689207"/>
                </a:lnTo>
                <a:close/>
                <a:moveTo>
                  <a:pt x="1329802" y="2659620"/>
                </a:moveTo>
                <a:lnTo>
                  <a:pt x="1359387" y="2659620"/>
                </a:lnTo>
                <a:lnTo>
                  <a:pt x="1359387" y="2689204"/>
                </a:lnTo>
                <a:lnTo>
                  <a:pt x="1329802" y="2689204"/>
                </a:lnTo>
                <a:close/>
                <a:moveTo>
                  <a:pt x="1063842" y="2659616"/>
                </a:moveTo>
                <a:lnTo>
                  <a:pt x="1093428" y="2659616"/>
                </a:lnTo>
                <a:lnTo>
                  <a:pt x="1093428" y="2689201"/>
                </a:lnTo>
                <a:lnTo>
                  <a:pt x="1063842" y="2689201"/>
                </a:lnTo>
                <a:close/>
                <a:moveTo>
                  <a:pt x="797881" y="2659613"/>
                </a:moveTo>
                <a:lnTo>
                  <a:pt x="827466" y="2659613"/>
                </a:lnTo>
                <a:lnTo>
                  <a:pt x="827466" y="2689198"/>
                </a:lnTo>
                <a:lnTo>
                  <a:pt x="797881" y="2689198"/>
                </a:lnTo>
                <a:close/>
                <a:moveTo>
                  <a:pt x="531921" y="2659610"/>
                </a:moveTo>
                <a:lnTo>
                  <a:pt x="561507" y="2659610"/>
                </a:lnTo>
                <a:lnTo>
                  <a:pt x="561507" y="2689194"/>
                </a:lnTo>
                <a:lnTo>
                  <a:pt x="531921" y="2689194"/>
                </a:lnTo>
                <a:close/>
                <a:moveTo>
                  <a:pt x="265961" y="2659607"/>
                </a:moveTo>
                <a:lnTo>
                  <a:pt x="295546" y="2659607"/>
                </a:lnTo>
                <a:lnTo>
                  <a:pt x="295546" y="2689191"/>
                </a:lnTo>
                <a:lnTo>
                  <a:pt x="265961" y="2689191"/>
                </a:lnTo>
                <a:close/>
                <a:moveTo>
                  <a:pt x="0" y="2659603"/>
                </a:moveTo>
                <a:lnTo>
                  <a:pt x="29585" y="2659603"/>
                </a:lnTo>
                <a:lnTo>
                  <a:pt x="29585" y="2689188"/>
                </a:lnTo>
                <a:lnTo>
                  <a:pt x="0" y="2689188"/>
                </a:lnTo>
                <a:close/>
                <a:moveTo>
                  <a:pt x="2659604" y="2393677"/>
                </a:moveTo>
                <a:lnTo>
                  <a:pt x="2689189" y="2393677"/>
                </a:lnTo>
                <a:lnTo>
                  <a:pt x="2689189" y="2423276"/>
                </a:lnTo>
                <a:lnTo>
                  <a:pt x="2659604" y="2423276"/>
                </a:lnTo>
                <a:close/>
                <a:moveTo>
                  <a:pt x="2393644" y="2393674"/>
                </a:moveTo>
                <a:lnTo>
                  <a:pt x="2423230" y="2393674"/>
                </a:lnTo>
                <a:lnTo>
                  <a:pt x="2423230" y="2423273"/>
                </a:lnTo>
                <a:lnTo>
                  <a:pt x="2393644" y="2423273"/>
                </a:lnTo>
                <a:close/>
                <a:moveTo>
                  <a:pt x="2127683" y="2393671"/>
                </a:moveTo>
                <a:lnTo>
                  <a:pt x="2157268" y="2393671"/>
                </a:lnTo>
                <a:lnTo>
                  <a:pt x="2157268" y="2423267"/>
                </a:lnTo>
                <a:lnTo>
                  <a:pt x="2127683" y="2423267"/>
                </a:lnTo>
                <a:close/>
                <a:moveTo>
                  <a:pt x="1861723" y="2393668"/>
                </a:moveTo>
                <a:lnTo>
                  <a:pt x="1891309" y="2393668"/>
                </a:lnTo>
                <a:lnTo>
                  <a:pt x="1891309" y="2423263"/>
                </a:lnTo>
                <a:lnTo>
                  <a:pt x="1861723" y="2423263"/>
                </a:lnTo>
                <a:close/>
                <a:moveTo>
                  <a:pt x="1595763" y="2393665"/>
                </a:moveTo>
                <a:lnTo>
                  <a:pt x="1625348" y="2393665"/>
                </a:lnTo>
                <a:lnTo>
                  <a:pt x="1625348" y="2423258"/>
                </a:lnTo>
                <a:lnTo>
                  <a:pt x="1595763" y="2423258"/>
                </a:lnTo>
                <a:close/>
                <a:moveTo>
                  <a:pt x="1329802" y="2393662"/>
                </a:moveTo>
                <a:lnTo>
                  <a:pt x="1359387" y="2393662"/>
                </a:lnTo>
                <a:lnTo>
                  <a:pt x="1359387" y="2423252"/>
                </a:lnTo>
                <a:lnTo>
                  <a:pt x="1329802" y="2423252"/>
                </a:lnTo>
                <a:close/>
                <a:moveTo>
                  <a:pt x="1063842" y="2393659"/>
                </a:moveTo>
                <a:lnTo>
                  <a:pt x="1093428" y="2393659"/>
                </a:lnTo>
                <a:lnTo>
                  <a:pt x="1093428" y="2423248"/>
                </a:lnTo>
                <a:lnTo>
                  <a:pt x="1063842" y="2423248"/>
                </a:lnTo>
                <a:close/>
                <a:moveTo>
                  <a:pt x="797881" y="2393654"/>
                </a:moveTo>
                <a:lnTo>
                  <a:pt x="827466" y="2393654"/>
                </a:lnTo>
                <a:lnTo>
                  <a:pt x="827466" y="2423242"/>
                </a:lnTo>
                <a:lnTo>
                  <a:pt x="797881" y="2423242"/>
                </a:lnTo>
                <a:close/>
                <a:moveTo>
                  <a:pt x="531921" y="2393649"/>
                </a:moveTo>
                <a:lnTo>
                  <a:pt x="561507" y="2393649"/>
                </a:lnTo>
                <a:lnTo>
                  <a:pt x="561507" y="2423238"/>
                </a:lnTo>
                <a:lnTo>
                  <a:pt x="531921" y="2423238"/>
                </a:lnTo>
                <a:close/>
                <a:moveTo>
                  <a:pt x="265961" y="2393646"/>
                </a:moveTo>
                <a:lnTo>
                  <a:pt x="295546" y="2393646"/>
                </a:lnTo>
                <a:lnTo>
                  <a:pt x="295546" y="2423233"/>
                </a:lnTo>
                <a:lnTo>
                  <a:pt x="265961" y="2423233"/>
                </a:lnTo>
                <a:close/>
                <a:moveTo>
                  <a:pt x="0" y="2393643"/>
                </a:moveTo>
                <a:lnTo>
                  <a:pt x="29585" y="2393643"/>
                </a:lnTo>
                <a:lnTo>
                  <a:pt x="29585" y="2423227"/>
                </a:lnTo>
                <a:lnTo>
                  <a:pt x="0" y="2423227"/>
                </a:lnTo>
                <a:close/>
                <a:moveTo>
                  <a:pt x="2659604" y="2127710"/>
                </a:moveTo>
                <a:lnTo>
                  <a:pt x="2689189" y="2127710"/>
                </a:lnTo>
                <a:lnTo>
                  <a:pt x="2689189" y="2157299"/>
                </a:lnTo>
                <a:lnTo>
                  <a:pt x="2659604" y="2157299"/>
                </a:lnTo>
                <a:close/>
                <a:moveTo>
                  <a:pt x="2393644" y="2127709"/>
                </a:moveTo>
                <a:lnTo>
                  <a:pt x="2423230" y="2127709"/>
                </a:lnTo>
                <a:lnTo>
                  <a:pt x="2423230" y="2157298"/>
                </a:lnTo>
                <a:lnTo>
                  <a:pt x="2393644" y="2157298"/>
                </a:lnTo>
                <a:close/>
                <a:moveTo>
                  <a:pt x="2127683" y="2127705"/>
                </a:moveTo>
                <a:lnTo>
                  <a:pt x="2157268" y="2127705"/>
                </a:lnTo>
                <a:lnTo>
                  <a:pt x="2157268" y="2157294"/>
                </a:lnTo>
                <a:lnTo>
                  <a:pt x="2127683" y="2157294"/>
                </a:lnTo>
                <a:close/>
                <a:moveTo>
                  <a:pt x="1861723" y="2127702"/>
                </a:moveTo>
                <a:lnTo>
                  <a:pt x="1891309" y="2127702"/>
                </a:lnTo>
                <a:lnTo>
                  <a:pt x="1891309" y="2157291"/>
                </a:lnTo>
                <a:lnTo>
                  <a:pt x="1861723" y="2157291"/>
                </a:lnTo>
                <a:close/>
                <a:moveTo>
                  <a:pt x="1595763" y="2127699"/>
                </a:moveTo>
                <a:lnTo>
                  <a:pt x="1625348" y="2127699"/>
                </a:lnTo>
                <a:lnTo>
                  <a:pt x="1625348" y="2157288"/>
                </a:lnTo>
                <a:lnTo>
                  <a:pt x="1595763" y="2157288"/>
                </a:lnTo>
                <a:close/>
                <a:moveTo>
                  <a:pt x="1329802" y="2127696"/>
                </a:moveTo>
                <a:lnTo>
                  <a:pt x="1359387" y="2127696"/>
                </a:lnTo>
                <a:lnTo>
                  <a:pt x="1359387" y="2157284"/>
                </a:lnTo>
                <a:lnTo>
                  <a:pt x="1329802" y="2157284"/>
                </a:lnTo>
                <a:close/>
                <a:moveTo>
                  <a:pt x="1063842" y="2127692"/>
                </a:moveTo>
                <a:lnTo>
                  <a:pt x="1093428" y="2127692"/>
                </a:lnTo>
                <a:lnTo>
                  <a:pt x="1093428" y="2157281"/>
                </a:lnTo>
                <a:lnTo>
                  <a:pt x="1063842" y="2157281"/>
                </a:lnTo>
                <a:close/>
                <a:moveTo>
                  <a:pt x="797881" y="2127689"/>
                </a:moveTo>
                <a:lnTo>
                  <a:pt x="827466" y="2127689"/>
                </a:lnTo>
                <a:lnTo>
                  <a:pt x="827466" y="2157278"/>
                </a:lnTo>
                <a:lnTo>
                  <a:pt x="797881" y="2157278"/>
                </a:lnTo>
                <a:close/>
                <a:moveTo>
                  <a:pt x="531921" y="2127687"/>
                </a:moveTo>
                <a:lnTo>
                  <a:pt x="561507" y="2127687"/>
                </a:lnTo>
                <a:lnTo>
                  <a:pt x="561507" y="2157274"/>
                </a:lnTo>
                <a:lnTo>
                  <a:pt x="531921" y="2157274"/>
                </a:lnTo>
                <a:close/>
                <a:moveTo>
                  <a:pt x="265961" y="2127684"/>
                </a:moveTo>
                <a:lnTo>
                  <a:pt x="295546" y="2127684"/>
                </a:lnTo>
                <a:lnTo>
                  <a:pt x="295546" y="2157271"/>
                </a:lnTo>
                <a:lnTo>
                  <a:pt x="265961" y="2157271"/>
                </a:lnTo>
                <a:close/>
                <a:moveTo>
                  <a:pt x="0" y="2127682"/>
                </a:moveTo>
                <a:lnTo>
                  <a:pt x="29585" y="2127682"/>
                </a:lnTo>
                <a:lnTo>
                  <a:pt x="29585" y="2157268"/>
                </a:lnTo>
                <a:lnTo>
                  <a:pt x="0" y="2157268"/>
                </a:lnTo>
                <a:close/>
                <a:moveTo>
                  <a:pt x="2659604" y="1861747"/>
                </a:moveTo>
                <a:lnTo>
                  <a:pt x="2689189" y="1861747"/>
                </a:lnTo>
                <a:lnTo>
                  <a:pt x="2689189" y="1891324"/>
                </a:lnTo>
                <a:lnTo>
                  <a:pt x="2659604" y="1891324"/>
                </a:lnTo>
                <a:close/>
                <a:moveTo>
                  <a:pt x="2393644" y="1861744"/>
                </a:moveTo>
                <a:lnTo>
                  <a:pt x="2423230" y="1861744"/>
                </a:lnTo>
                <a:lnTo>
                  <a:pt x="2423230" y="1891322"/>
                </a:lnTo>
                <a:lnTo>
                  <a:pt x="2393644" y="1891322"/>
                </a:lnTo>
                <a:close/>
                <a:moveTo>
                  <a:pt x="2127683" y="1861742"/>
                </a:moveTo>
                <a:lnTo>
                  <a:pt x="2157268" y="1861742"/>
                </a:lnTo>
                <a:lnTo>
                  <a:pt x="2157268" y="1891320"/>
                </a:lnTo>
                <a:lnTo>
                  <a:pt x="2127683" y="1891320"/>
                </a:lnTo>
                <a:close/>
                <a:moveTo>
                  <a:pt x="1861723" y="1861739"/>
                </a:moveTo>
                <a:lnTo>
                  <a:pt x="1891309" y="1861739"/>
                </a:lnTo>
                <a:lnTo>
                  <a:pt x="1891309" y="1891319"/>
                </a:lnTo>
                <a:lnTo>
                  <a:pt x="1861723" y="1891319"/>
                </a:lnTo>
                <a:close/>
                <a:moveTo>
                  <a:pt x="1595763" y="1861737"/>
                </a:moveTo>
                <a:lnTo>
                  <a:pt x="1625348" y="1861737"/>
                </a:lnTo>
                <a:lnTo>
                  <a:pt x="1625348" y="1891317"/>
                </a:lnTo>
                <a:lnTo>
                  <a:pt x="1595763" y="1891317"/>
                </a:lnTo>
                <a:close/>
                <a:moveTo>
                  <a:pt x="1329802" y="1861734"/>
                </a:moveTo>
                <a:lnTo>
                  <a:pt x="1359387" y="1861734"/>
                </a:lnTo>
                <a:lnTo>
                  <a:pt x="1359387" y="1891315"/>
                </a:lnTo>
                <a:lnTo>
                  <a:pt x="1329802" y="1891315"/>
                </a:lnTo>
                <a:close/>
                <a:moveTo>
                  <a:pt x="1063842" y="1861732"/>
                </a:moveTo>
                <a:lnTo>
                  <a:pt x="1093428" y="1861732"/>
                </a:lnTo>
                <a:lnTo>
                  <a:pt x="1093428" y="1891314"/>
                </a:lnTo>
                <a:lnTo>
                  <a:pt x="1063842" y="1891314"/>
                </a:lnTo>
                <a:close/>
                <a:moveTo>
                  <a:pt x="797881" y="1861729"/>
                </a:moveTo>
                <a:lnTo>
                  <a:pt x="827466" y="1861729"/>
                </a:lnTo>
                <a:lnTo>
                  <a:pt x="827466" y="1891312"/>
                </a:lnTo>
                <a:lnTo>
                  <a:pt x="797881" y="1891312"/>
                </a:lnTo>
                <a:close/>
                <a:moveTo>
                  <a:pt x="531921" y="1861727"/>
                </a:moveTo>
                <a:lnTo>
                  <a:pt x="561507" y="1861727"/>
                </a:lnTo>
                <a:lnTo>
                  <a:pt x="561507" y="1891310"/>
                </a:lnTo>
                <a:lnTo>
                  <a:pt x="531921" y="1891310"/>
                </a:lnTo>
                <a:close/>
                <a:moveTo>
                  <a:pt x="265961" y="1861724"/>
                </a:moveTo>
                <a:lnTo>
                  <a:pt x="295546" y="1861724"/>
                </a:lnTo>
                <a:lnTo>
                  <a:pt x="295546" y="1891309"/>
                </a:lnTo>
                <a:lnTo>
                  <a:pt x="265961" y="1891309"/>
                </a:lnTo>
                <a:close/>
                <a:moveTo>
                  <a:pt x="0" y="1861722"/>
                </a:moveTo>
                <a:lnTo>
                  <a:pt x="29585" y="1861722"/>
                </a:lnTo>
                <a:lnTo>
                  <a:pt x="29585" y="1891307"/>
                </a:lnTo>
                <a:lnTo>
                  <a:pt x="0" y="1891307"/>
                </a:lnTo>
                <a:close/>
                <a:moveTo>
                  <a:pt x="2659604" y="1595785"/>
                </a:moveTo>
                <a:lnTo>
                  <a:pt x="2689189" y="1595785"/>
                </a:lnTo>
                <a:lnTo>
                  <a:pt x="2689189" y="1625371"/>
                </a:lnTo>
                <a:lnTo>
                  <a:pt x="2659604" y="1625371"/>
                </a:lnTo>
                <a:close/>
                <a:moveTo>
                  <a:pt x="2393644" y="1595782"/>
                </a:moveTo>
                <a:lnTo>
                  <a:pt x="2423230" y="1595782"/>
                </a:lnTo>
                <a:lnTo>
                  <a:pt x="2423230" y="1625368"/>
                </a:lnTo>
                <a:lnTo>
                  <a:pt x="2393644" y="1625368"/>
                </a:lnTo>
                <a:close/>
                <a:moveTo>
                  <a:pt x="2127683" y="1595780"/>
                </a:moveTo>
                <a:lnTo>
                  <a:pt x="2157268" y="1595780"/>
                </a:lnTo>
                <a:lnTo>
                  <a:pt x="2157268" y="1625366"/>
                </a:lnTo>
                <a:lnTo>
                  <a:pt x="2127683" y="1625366"/>
                </a:lnTo>
                <a:close/>
                <a:moveTo>
                  <a:pt x="1861723" y="1595777"/>
                </a:moveTo>
                <a:lnTo>
                  <a:pt x="1891309" y="1595777"/>
                </a:lnTo>
                <a:lnTo>
                  <a:pt x="1891309" y="1625363"/>
                </a:lnTo>
                <a:lnTo>
                  <a:pt x="1861723" y="1625363"/>
                </a:lnTo>
                <a:close/>
                <a:moveTo>
                  <a:pt x="1595763" y="1595775"/>
                </a:moveTo>
                <a:lnTo>
                  <a:pt x="1625348" y="1595775"/>
                </a:lnTo>
                <a:lnTo>
                  <a:pt x="1625348" y="1625360"/>
                </a:lnTo>
                <a:lnTo>
                  <a:pt x="1595763" y="1625360"/>
                </a:lnTo>
                <a:close/>
                <a:moveTo>
                  <a:pt x="1329802" y="1595773"/>
                </a:moveTo>
                <a:lnTo>
                  <a:pt x="1359387" y="1595773"/>
                </a:lnTo>
                <a:lnTo>
                  <a:pt x="1359387" y="1625358"/>
                </a:lnTo>
                <a:lnTo>
                  <a:pt x="1329802" y="1625358"/>
                </a:lnTo>
                <a:close/>
                <a:moveTo>
                  <a:pt x="1063842" y="1595770"/>
                </a:moveTo>
                <a:lnTo>
                  <a:pt x="1093428" y="1595770"/>
                </a:lnTo>
                <a:lnTo>
                  <a:pt x="1093428" y="1625355"/>
                </a:lnTo>
                <a:lnTo>
                  <a:pt x="1063842" y="1625355"/>
                </a:lnTo>
                <a:close/>
                <a:moveTo>
                  <a:pt x="797881" y="1595768"/>
                </a:moveTo>
                <a:lnTo>
                  <a:pt x="827466" y="1595768"/>
                </a:lnTo>
                <a:lnTo>
                  <a:pt x="827466" y="1625353"/>
                </a:lnTo>
                <a:lnTo>
                  <a:pt x="797881" y="1625353"/>
                </a:lnTo>
                <a:close/>
                <a:moveTo>
                  <a:pt x="531921" y="1595766"/>
                </a:moveTo>
                <a:lnTo>
                  <a:pt x="561507" y="1595766"/>
                </a:lnTo>
                <a:lnTo>
                  <a:pt x="561507" y="1625351"/>
                </a:lnTo>
                <a:lnTo>
                  <a:pt x="531921" y="1625351"/>
                </a:lnTo>
                <a:close/>
                <a:moveTo>
                  <a:pt x="265961" y="1595763"/>
                </a:moveTo>
                <a:lnTo>
                  <a:pt x="295546" y="1595763"/>
                </a:lnTo>
                <a:lnTo>
                  <a:pt x="295546" y="1625348"/>
                </a:lnTo>
                <a:lnTo>
                  <a:pt x="265961" y="1625348"/>
                </a:lnTo>
                <a:close/>
                <a:moveTo>
                  <a:pt x="0" y="1595761"/>
                </a:moveTo>
                <a:lnTo>
                  <a:pt x="29585" y="1595761"/>
                </a:lnTo>
                <a:lnTo>
                  <a:pt x="29585" y="1625346"/>
                </a:lnTo>
                <a:lnTo>
                  <a:pt x="0" y="1625346"/>
                </a:lnTo>
                <a:close/>
                <a:moveTo>
                  <a:pt x="2659604" y="1329827"/>
                </a:moveTo>
                <a:lnTo>
                  <a:pt x="2689189" y="1329827"/>
                </a:lnTo>
                <a:lnTo>
                  <a:pt x="2689189" y="1359412"/>
                </a:lnTo>
                <a:lnTo>
                  <a:pt x="2659604" y="1359412"/>
                </a:lnTo>
                <a:close/>
                <a:moveTo>
                  <a:pt x="2393644" y="1329825"/>
                </a:moveTo>
                <a:lnTo>
                  <a:pt x="2423230" y="1329825"/>
                </a:lnTo>
                <a:lnTo>
                  <a:pt x="2423230" y="1359409"/>
                </a:lnTo>
                <a:lnTo>
                  <a:pt x="2393644" y="1359409"/>
                </a:lnTo>
                <a:close/>
                <a:moveTo>
                  <a:pt x="2127683" y="1329822"/>
                </a:moveTo>
                <a:lnTo>
                  <a:pt x="2157268" y="1329822"/>
                </a:lnTo>
                <a:lnTo>
                  <a:pt x="2157268" y="1359407"/>
                </a:lnTo>
                <a:lnTo>
                  <a:pt x="2127683" y="1359407"/>
                </a:lnTo>
                <a:close/>
                <a:moveTo>
                  <a:pt x="1861723" y="1329819"/>
                </a:moveTo>
                <a:lnTo>
                  <a:pt x="1891309" y="1329819"/>
                </a:lnTo>
                <a:lnTo>
                  <a:pt x="1891309" y="1359404"/>
                </a:lnTo>
                <a:lnTo>
                  <a:pt x="1861723" y="1359404"/>
                </a:lnTo>
                <a:close/>
                <a:moveTo>
                  <a:pt x="1595763" y="1329817"/>
                </a:moveTo>
                <a:lnTo>
                  <a:pt x="1625348" y="1329817"/>
                </a:lnTo>
                <a:lnTo>
                  <a:pt x="1625348" y="1359401"/>
                </a:lnTo>
                <a:lnTo>
                  <a:pt x="1595763" y="1359401"/>
                </a:lnTo>
                <a:close/>
                <a:moveTo>
                  <a:pt x="1329802" y="1329814"/>
                </a:moveTo>
                <a:lnTo>
                  <a:pt x="1359387" y="1329814"/>
                </a:lnTo>
                <a:lnTo>
                  <a:pt x="1359387" y="1359399"/>
                </a:lnTo>
                <a:lnTo>
                  <a:pt x="1329802" y="1359399"/>
                </a:lnTo>
                <a:close/>
                <a:moveTo>
                  <a:pt x="1063842" y="1329811"/>
                </a:moveTo>
                <a:lnTo>
                  <a:pt x="1093428" y="1329811"/>
                </a:lnTo>
                <a:lnTo>
                  <a:pt x="1093428" y="1359396"/>
                </a:lnTo>
                <a:lnTo>
                  <a:pt x="1063842" y="1359396"/>
                </a:lnTo>
                <a:close/>
                <a:moveTo>
                  <a:pt x="797881" y="1329809"/>
                </a:moveTo>
                <a:lnTo>
                  <a:pt x="827466" y="1329809"/>
                </a:lnTo>
                <a:lnTo>
                  <a:pt x="827466" y="1359394"/>
                </a:lnTo>
                <a:lnTo>
                  <a:pt x="797881" y="1359394"/>
                </a:lnTo>
                <a:close/>
                <a:moveTo>
                  <a:pt x="531921" y="1329806"/>
                </a:moveTo>
                <a:lnTo>
                  <a:pt x="561507" y="1329806"/>
                </a:lnTo>
                <a:lnTo>
                  <a:pt x="561507" y="1359391"/>
                </a:lnTo>
                <a:lnTo>
                  <a:pt x="531921" y="1359391"/>
                </a:lnTo>
                <a:close/>
                <a:moveTo>
                  <a:pt x="265961" y="1329803"/>
                </a:moveTo>
                <a:lnTo>
                  <a:pt x="295546" y="1329803"/>
                </a:lnTo>
                <a:lnTo>
                  <a:pt x="295546" y="1359388"/>
                </a:lnTo>
                <a:lnTo>
                  <a:pt x="265961" y="1359388"/>
                </a:lnTo>
                <a:close/>
                <a:moveTo>
                  <a:pt x="0" y="1329801"/>
                </a:moveTo>
                <a:lnTo>
                  <a:pt x="29585" y="1329801"/>
                </a:lnTo>
                <a:lnTo>
                  <a:pt x="29585" y="1359386"/>
                </a:lnTo>
                <a:lnTo>
                  <a:pt x="0" y="1359386"/>
                </a:lnTo>
                <a:close/>
                <a:moveTo>
                  <a:pt x="2659604" y="1063871"/>
                </a:moveTo>
                <a:lnTo>
                  <a:pt x="2689189" y="1063871"/>
                </a:lnTo>
                <a:lnTo>
                  <a:pt x="2689189" y="1093457"/>
                </a:lnTo>
                <a:lnTo>
                  <a:pt x="2659604" y="1093457"/>
                </a:lnTo>
                <a:close/>
                <a:moveTo>
                  <a:pt x="2393644" y="1063868"/>
                </a:moveTo>
                <a:lnTo>
                  <a:pt x="2423230" y="1063868"/>
                </a:lnTo>
                <a:lnTo>
                  <a:pt x="2423230" y="1093454"/>
                </a:lnTo>
                <a:lnTo>
                  <a:pt x="2393644" y="1093454"/>
                </a:lnTo>
                <a:close/>
                <a:moveTo>
                  <a:pt x="2127683" y="1063865"/>
                </a:moveTo>
                <a:lnTo>
                  <a:pt x="2157268" y="1063865"/>
                </a:lnTo>
                <a:lnTo>
                  <a:pt x="2157268" y="1093451"/>
                </a:lnTo>
                <a:lnTo>
                  <a:pt x="2127683" y="1093451"/>
                </a:lnTo>
                <a:close/>
                <a:moveTo>
                  <a:pt x="1861723" y="1063862"/>
                </a:moveTo>
                <a:lnTo>
                  <a:pt x="1891309" y="1063862"/>
                </a:lnTo>
                <a:lnTo>
                  <a:pt x="1891309" y="1093448"/>
                </a:lnTo>
                <a:lnTo>
                  <a:pt x="1861723" y="1093448"/>
                </a:lnTo>
                <a:close/>
                <a:moveTo>
                  <a:pt x="1595763" y="1063859"/>
                </a:moveTo>
                <a:lnTo>
                  <a:pt x="1625348" y="1063859"/>
                </a:lnTo>
                <a:lnTo>
                  <a:pt x="1625348" y="1093445"/>
                </a:lnTo>
                <a:lnTo>
                  <a:pt x="1595763" y="1093445"/>
                </a:lnTo>
                <a:close/>
                <a:moveTo>
                  <a:pt x="1329802" y="1063856"/>
                </a:moveTo>
                <a:lnTo>
                  <a:pt x="1359387" y="1063856"/>
                </a:lnTo>
                <a:lnTo>
                  <a:pt x="1359387" y="1093442"/>
                </a:lnTo>
                <a:lnTo>
                  <a:pt x="1329802" y="1093442"/>
                </a:lnTo>
                <a:close/>
                <a:moveTo>
                  <a:pt x="1063842" y="1063853"/>
                </a:moveTo>
                <a:lnTo>
                  <a:pt x="1093428" y="1063853"/>
                </a:lnTo>
                <a:lnTo>
                  <a:pt x="1093428" y="1093439"/>
                </a:lnTo>
                <a:lnTo>
                  <a:pt x="1063842" y="1093439"/>
                </a:lnTo>
                <a:close/>
                <a:moveTo>
                  <a:pt x="797881" y="1063850"/>
                </a:moveTo>
                <a:lnTo>
                  <a:pt x="827466" y="1063850"/>
                </a:lnTo>
                <a:lnTo>
                  <a:pt x="827466" y="1093436"/>
                </a:lnTo>
                <a:lnTo>
                  <a:pt x="797881" y="1093436"/>
                </a:lnTo>
                <a:close/>
                <a:moveTo>
                  <a:pt x="531921" y="1063847"/>
                </a:moveTo>
                <a:lnTo>
                  <a:pt x="561507" y="1063847"/>
                </a:lnTo>
                <a:lnTo>
                  <a:pt x="561507" y="1093433"/>
                </a:lnTo>
                <a:lnTo>
                  <a:pt x="531921" y="1093433"/>
                </a:lnTo>
                <a:close/>
                <a:moveTo>
                  <a:pt x="265961" y="1063844"/>
                </a:moveTo>
                <a:lnTo>
                  <a:pt x="295546" y="1063844"/>
                </a:lnTo>
                <a:lnTo>
                  <a:pt x="295546" y="1093430"/>
                </a:lnTo>
                <a:lnTo>
                  <a:pt x="265961" y="1093430"/>
                </a:lnTo>
                <a:close/>
                <a:moveTo>
                  <a:pt x="0" y="1063841"/>
                </a:moveTo>
                <a:lnTo>
                  <a:pt x="29585" y="1063841"/>
                </a:lnTo>
                <a:lnTo>
                  <a:pt x="29585" y="1093427"/>
                </a:lnTo>
                <a:lnTo>
                  <a:pt x="0" y="1093427"/>
                </a:lnTo>
                <a:close/>
                <a:moveTo>
                  <a:pt x="2659604" y="797900"/>
                </a:moveTo>
                <a:lnTo>
                  <a:pt x="2689189" y="797900"/>
                </a:lnTo>
                <a:lnTo>
                  <a:pt x="2689189" y="827486"/>
                </a:lnTo>
                <a:lnTo>
                  <a:pt x="2659604" y="827486"/>
                </a:lnTo>
                <a:close/>
                <a:moveTo>
                  <a:pt x="2393644" y="797898"/>
                </a:moveTo>
                <a:lnTo>
                  <a:pt x="2423230" y="797898"/>
                </a:lnTo>
                <a:lnTo>
                  <a:pt x="2423230" y="827484"/>
                </a:lnTo>
                <a:lnTo>
                  <a:pt x="2393644" y="827484"/>
                </a:lnTo>
                <a:close/>
                <a:moveTo>
                  <a:pt x="2127683" y="797895"/>
                </a:moveTo>
                <a:lnTo>
                  <a:pt x="2157268" y="797895"/>
                </a:lnTo>
                <a:lnTo>
                  <a:pt x="2157268" y="827481"/>
                </a:lnTo>
                <a:lnTo>
                  <a:pt x="2127683" y="827481"/>
                </a:lnTo>
                <a:close/>
                <a:moveTo>
                  <a:pt x="1861723" y="797893"/>
                </a:moveTo>
                <a:lnTo>
                  <a:pt x="1891309" y="797893"/>
                </a:lnTo>
                <a:lnTo>
                  <a:pt x="1891309" y="827479"/>
                </a:lnTo>
                <a:lnTo>
                  <a:pt x="1861723" y="827479"/>
                </a:lnTo>
                <a:close/>
                <a:moveTo>
                  <a:pt x="1595763" y="797891"/>
                </a:moveTo>
                <a:lnTo>
                  <a:pt x="1625348" y="797891"/>
                </a:lnTo>
                <a:lnTo>
                  <a:pt x="1625348" y="827477"/>
                </a:lnTo>
                <a:lnTo>
                  <a:pt x="1595763" y="827477"/>
                </a:lnTo>
                <a:close/>
                <a:moveTo>
                  <a:pt x="1329802" y="797889"/>
                </a:moveTo>
                <a:lnTo>
                  <a:pt x="1359387" y="797889"/>
                </a:lnTo>
                <a:lnTo>
                  <a:pt x="1359387" y="827475"/>
                </a:lnTo>
                <a:lnTo>
                  <a:pt x="1329802" y="827475"/>
                </a:lnTo>
                <a:close/>
                <a:moveTo>
                  <a:pt x="1063842" y="797887"/>
                </a:moveTo>
                <a:lnTo>
                  <a:pt x="1093428" y="797887"/>
                </a:lnTo>
                <a:lnTo>
                  <a:pt x="1093428" y="827473"/>
                </a:lnTo>
                <a:lnTo>
                  <a:pt x="1063842" y="827473"/>
                </a:lnTo>
                <a:close/>
                <a:moveTo>
                  <a:pt x="797881" y="797885"/>
                </a:moveTo>
                <a:lnTo>
                  <a:pt x="827466" y="797885"/>
                </a:lnTo>
                <a:lnTo>
                  <a:pt x="827466" y="827471"/>
                </a:lnTo>
                <a:lnTo>
                  <a:pt x="797881" y="827471"/>
                </a:lnTo>
                <a:close/>
                <a:moveTo>
                  <a:pt x="531921" y="797883"/>
                </a:moveTo>
                <a:lnTo>
                  <a:pt x="561507" y="797883"/>
                </a:lnTo>
                <a:lnTo>
                  <a:pt x="561507" y="827469"/>
                </a:lnTo>
                <a:lnTo>
                  <a:pt x="531921" y="827469"/>
                </a:lnTo>
                <a:close/>
                <a:moveTo>
                  <a:pt x="265961" y="797881"/>
                </a:moveTo>
                <a:lnTo>
                  <a:pt x="295546" y="797881"/>
                </a:lnTo>
                <a:lnTo>
                  <a:pt x="295546" y="827467"/>
                </a:lnTo>
                <a:lnTo>
                  <a:pt x="265961" y="827467"/>
                </a:lnTo>
                <a:close/>
                <a:moveTo>
                  <a:pt x="0" y="797879"/>
                </a:moveTo>
                <a:lnTo>
                  <a:pt x="29585" y="797879"/>
                </a:lnTo>
                <a:lnTo>
                  <a:pt x="29585" y="827465"/>
                </a:lnTo>
                <a:lnTo>
                  <a:pt x="0" y="827465"/>
                </a:lnTo>
                <a:close/>
                <a:moveTo>
                  <a:pt x="2659604" y="531940"/>
                </a:moveTo>
                <a:lnTo>
                  <a:pt x="2689189" y="531940"/>
                </a:lnTo>
                <a:lnTo>
                  <a:pt x="2689189" y="561525"/>
                </a:lnTo>
                <a:lnTo>
                  <a:pt x="2659604" y="561525"/>
                </a:lnTo>
                <a:close/>
                <a:moveTo>
                  <a:pt x="2393644" y="531938"/>
                </a:moveTo>
                <a:lnTo>
                  <a:pt x="2423230" y="531938"/>
                </a:lnTo>
                <a:lnTo>
                  <a:pt x="2423230" y="561523"/>
                </a:lnTo>
                <a:lnTo>
                  <a:pt x="2393644" y="561523"/>
                </a:lnTo>
                <a:close/>
                <a:moveTo>
                  <a:pt x="2127683" y="531936"/>
                </a:moveTo>
                <a:lnTo>
                  <a:pt x="2157268" y="531936"/>
                </a:lnTo>
                <a:lnTo>
                  <a:pt x="2157268" y="561521"/>
                </a:lnTo>
                <a:lnTo>
                  <a:pt x="2127683" y="561521"/>
                </a:lnTo>
                <a:close/>
                <a:moveTo>
                  <a:pt x="1861723" y="531934"/>
                </a:moveTo>
                <a:lnTo>
                  <a:pt x="1891309" y="531934"/>
                </a:lnTo>
                <a:lnTo>
                  <a:pt x="1891309" y="561519"/>
                </a:lnTo>
                <a:lnTo>
                  <a:pt x="1861723" y="561519"/>
                </a:lnTo>
                <a:close/>
                <a:moveTo>
                  <a:pt x="1595763" y="531932"/>
                </a:moveTo>
                <a:lnTo>
                  <a:pt x="1625348" y="531932"/>
                </a:lnTo>
                <a:lnTo>
                  <a:pt x="1625348" y="561517"/>
                </a:lnTo>
                <a:lnTo>
                  <a:pt x="1595763" y="561517"/>
                </a:lnTo>
                <a:close/>
                <a:moveTo>
                  <a:pt x="1329802" y="531930"/>
                </a:moveTo>
                <a:lnTo>
                  <a:pt x="1359387" y="531930"/>
                </a:lnTo>
                <a:lnTo>
                  <a:pt x="1359387" y="561515"/>
                </a:lnTo>
                <a:lnTo>
                  <a:pt x="1329802" y="561515"/>
                </a:lnTo>
                <a:close/>
                <a:moveTo>
                  <a:pt x="1063842" y="531928"/>
                </a:moveTo>
                <a:lnTo>
                  <a:pt x="1093428" y="531928"/>
                </a:lnTo>
                <a:lnTo>
                  <a:pt x="1093428" y="561513"/>
                </a:lnTo>
                <a:lnTo>
                  <a:pt x="1063842" y="561513"/>
                </a:lnTo>
                <a:close/>
                <a:moveTo>
                  <a:pt x="797881" y="531925"/>
                </a:moveTo>
                <a:lnTo>
                  <a:pt x="827466" y="531925"/>
                </a:lnTo>
                <a:lnTo>
                  <a:pt x="827466" y="561511"/>
                </a:lnTo>
                <a:lnTo>
                  <a:pt x="797881" y="561511"/>
                </a:lnTo>
                <a:close/>
                <a:moveTo>
                  <a:pt x="531921" y="531923"/>
                </a:moveTo>
                <a:lnTo>
                  <a:pt x="561507" y="531923"/>
                </a:lnTo>
                <a:lnTo>
                  <a:pt x="561507" y="561508"/>
                </a:lnTo>
                <a:lnTo>
                  <a:pt x="531921" y="561508"/>
                </a:lnTo>
                <a:close/>
                <a:moveTo>
                  <a:pt x="265961" y="531921"/>
                </a:moveTo>
                <a:lnTo>
                  <a:pt x="295546" y="531921"/>
                </a:lnTo>
                <a:lnTo>
                  <a:pt x="295546" y="561506"/>
                </a:lnTo>
                <a:lnTo>
                  <a:pt x="265961" y="561506"/>
                </a:lnTo>
                <a:close/>
                <a:moveTo>
                  <a:pt x="0" y="531919"/>
                </a:moveTo>
                <a:lnTo>
                  <a:pt x="29585" y="531919"/>
                </a:lnTo>
                <a:lnTo>
                  <a:pt x="29585" y="561504"/>
                </a:lnTo>
                <a:lnTo>
                  <a:pt x="0" y="561504"/>
                </a:lnTo>
                <a:close/>
                <a:moveTo>
                  <a:pt x="2659604" y="265980"/>
                </a:moveTo>
                <a:lnTo>
                  <a:pt x="2689189" y="265980"/>
                </a:lnTo>
                <a:lnTo>
                  <a:pt x="2689189" y="295566"/>
                </a:lnTo>
                <a:lnTo>
                  <a:pt x="2659604" y="295566"/>
                </a:lnTo>
                <a:close/>
                <a:moveTo>
                  <a:pt x="2393644" y="265978"/>
                </a:moveTo>
                <a:lnTo>
                  <a:pt x="2423230" y="265978"/>
                </a:lnTo>
                <a:lnTo>
                  <a:pt x="2423230" y="295564"/>
                </a:lnTo>
                <a:lnTo>
                  <a:pt x="2393644" y="295564"/>
                </a:lnTo>
                <a:close/>
                <a:moveTo>
                  <a:pt x="2127683" y="265976"/>
                </a:moveTo>
                <a:lnTo>
                  <a:pt x="2157268" y="265976"/>
                </a:lnTo>
                <a:lnTo>
                  <a:pt x="2157268" y="295562"/>
                </a:lnTo>
                <a:lnTo>
                  <a:pt x="2127683" y="295562"/>
                </a:lnTo>
                <a:close/>
                <a:moveTo>
                  <a:pt x="1861723" y="265973"/>
                </a:moveTo>
                <a:lnTo>
                  <a:pt x="1891309" y="265973"/>
                </a:lnTo>
                <a:lnTo>
                  <a:pt x="1891309" y="295560"/>
                </a:lnTo>
                <a:lnTo>
                  <a:pt x="1861723" y="295560"/>
                </a:lnTo>
                <a:close/>
                <a:moveTo>
                  <a:pt x="1595763" y="265971"/>
                </a:moveTo>
                <a:lnTo>
                  <a:pt x="1625348" y="265971"/>
                </a:lnTo>
                <a:lnTo>
                  <a:pt x="1625348" y="295557"/>
                </a:lnTo>
                <a:lnTo>
                  <a:pt x="1595763" y="295557"/>
                </a:lnTo>
                <a:close/>
                <a:moveTo>
                  <a:pt x="1329802" y="265969"/>
                </a:moveTo>
                <a:lnTo>
                  <a:pt x="1359387" y="265969"/>
                </a:lnTo>
                <a:lnTo>
                  <a:pt x="1359387" y="295555"/>
                </a:lnTo>
                <a:lnTo>
                  <a:pt x="1329802" y="295555"/>
                </a:lnTo>
                <a:close/>
                <a:moveTo>
                  <a:pt x="1063842" y="265967"/>
                </a:moveTo>
                <a:lnTo>
                  <a:pt x="1093428" y="265967"/>
                </a:lnTo>
                <a:lnTo>
                  <a:pt x="1093428" y="295553"/>
                </a:lnTo>
                <a:lnTo>
                  <a:pt x="1063842" y="295553"/>
                </a:lnTo>
                <a:close/>
                <a:moveTo>
                  <a:pt x="797881" y="265965"/>
                </a:moveTo>
                <a:lnTo>
                  <a:pt x="827466" y="265965"/>
                </a:lnTo>
                <a:lnTo>
                  <a:pt x="827466" y="295551"/>
                </a:lnTo>
                <a:lnTo>
                  <a:pt x="797881" y="295551"/>
                </a:lnTo>
                <a:close/>
                <a:moveTo>
                  <a:pt x="531921" y="265963"/>
                </a:moveTo>
                <a:lnTo>
                  <a:pt x="561507" y="265963"/>
                </a:lnTo>
                <a:lnTo>
                  <a:pt x="561507" y="295549"/>
                </a:lnTo>
                <a:lnTo>
                  <a:pt x="531921" y="295549"/>
                </a:lnTo>
                <a:close/>
                <a:moveTo>
                  <a:pt x="265961" y="265960"/>
                </a:moveTo>
                <a:lnTo>
                  <a:pt x="295546" y="265960"/>
                </a:lnTo>
                <a:lnTo>
                  <a:pt x="295546" y="295546"/>
                </a:lnTo>
                <a:lnTo>
                  <a:pt x="265961" y="295546"/>
                </a:lnTo>
                <a:close/>
                <a:moveTo>
                  <a:pt x="0" y="265958"/>
                </a:moveTo>
                <a:lnTo>
                  <a:pt x="29585" y="265958"/>
                </a:lnTo>
                <a:lnTo>
                  <a:pt x="29585" y="295544"/>
                </a:lnTo>
                <a:lnTo>
                  <a:pt x="0" y="295544"/>
                </a:lnTo>
                <a:close/>
                <a:moveTo>
                  <a:pt x="0" y="23"/>
                </a:moveTo>
                <a:lnTo>
                  <a:pt x="29585" y="23"/>
                </a:lnTo>
                <a:lnTo>
                  <a:pt x="29585" y="29609"/>
                </a:lnTo>
                <a:lnTo>
                  <a:pt x="0" y="29609"/>
                </a:lnTo>
                <a:close/>
                <a:moveTo>
                  <a:pt x="2659604" y="21"/>
                </a:moveTo>
                <a:lnTo>
                  <a:pt x="2689189" y="21"/>
                </a:lnTo>
                <a:lnTo>
                  <a:pt x="2689189" y="29607"/>
                </a:lnTo>
                <a:lnTo>
                  <a:pt x="2659604" y="29607"/>
                </a:lnTo>
                <a:close/>
                <a:moveTo>
                  <a:pt x="2393644" y="19"/>
                </a:moveTo>
                <a:lnTo>
                  <a:pt x="2423230" y="19"/>
                </a:lnTo>
                <a:lnTo>
                  <a:pt x="2423230" y="29605"/>
                </a:lnTo>
                <a:lnTo>
                  <a:pt x="2393644" y="29605"/>
                </a:lnTo>
                <a:close/>
                <a:moveTo>
                  <a:pt x="2127683" y="16"/>
                </a:moveTo>
                <a:lnTo>
                  <a:pt x="2157268" y="16"/>
                </a:lnTo>
                <a:lnTo>
                  <a:pt x="2157268" y="29602"/>
                </a:lnTo>
                <a:lnTo>
                  <a:pt x="2127683" y="29602"/>
                </a:lnTo>
                <a:close/>
                <a:moveTo>
                  <a:pt x="1861723" y="14"/>
                </a:moveTo>
                <a:lnTo>
                  <a:pt x="1891309" y="14"/>
                </a:lnTo>
                <a:lnTo>
                  <a:pt x="1891309" y="29600"/>
                </a:lnTo>
                <a:lnTo>
                  <a:pt x="1861723" y="29600"/>
                </a:lnTo>
                <a:close/>
                <a:moveTo>
                  <a:pt x="1595763" y="12"/>
                </a:moveTo>
                <a:lnTo>
                  <a:pt x="1625348" y="12"/>
                </a:lnTo>
                <a:lnTo>
                  <a:pt x="1625348" y="29598"/>
                </a:lnTo>
                <a:lnTo>
                  <a:pt x="1595763" y="29598"/>
                </a:lnTo>
                <a:close/>
                <a:moveTo>
                  <a:pt x="1329802" y="9"/>
                </a:moveTo>
                <a:lnTo>
                  <a:pt x="1359387" y="9"/>
                </a:lnTo>
                <a:lnTo>
                  <a:pt x="1359387" y="29595"/>
                </a:lnTo>
                <a:lnTo>
                  <a:pt x="1329802" y="29595"/>
                </a:lnTo>
                <a:close/>
                <a:moveTo>
                  <a:pt x="1063842" y="7"/>
                </a:moveTo>
                <a:lnTo>
                  <a:pt x="1093428" y="7"/>
                </a:lnTo>
                <a:lnTo>
                  <a:pt x="1093428" y="29593"/>
                </a:lnTo>
                <a:lnTo>
                  <a:pt x="1063842" y="29593"/>
                </a:lnTo>
                <a:close/>
                <a:moveTo>
                  <a:pt x="797881" y="5"/>
                </a:moveTo>
                <a:lnTo>
                  <a:pt x="827466" y="5"/>
                </a:lnTo>
                <a:lnTo>
                  <a:pt x="827466" y="29591"/>
                </a:lnTo>
                <a:lnTo>
                  <a:pt x="797881" y="29591"/>
                </a:lnTo>
                <a:close/>
                <a:moveTo>
                  <a:pt x="531921" y="3"/>
                </a:moveTo>
                <a:lnTo>
                  <a:pt x="561507" y="3"/>
                </a:lnTo>
                <a:lnTo>
                  <a:pt x="561507" y="29589"/>
                </a:lnTo>
                <a:lnTo>
                  <a:pt x="531921" y="29589"/>
                </a:lnTo>
                <a:close/>
                <a:moveTo>
                  <a:pt x="265961" y="0"/>
                </a:moveTo>
                <a:lnTo>
                  <a:pt x="295546" y="0"/>
                </a:lnTo>
                <a:lnTo>
                  <a:pt x="295546" y="29586"/>
                </a:lnTo>
                <a:lnTo>
                  <a:pt x="265961" y="29586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 w="102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8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Dark Gri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C769E4-F1F0-410E-8A65-B7BA27B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25" y="912309"/>
            <a:ext cx="9866528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C30CE9-D26C-43F4-8C71-DDC8B8D2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3" y="1828800"/>
            <a:ext cx="9867900" cy="4343400"/>
          </a:xfrm>
        </p:spPr>
        <p:txBody>
          <a:bodyPr tIns="0"/>
          <a:lstStyle>
            <a:lvl1pPr>
              <a:defRPr sz="2000"/>
            </a:lvl1pPr>
            <a:lvl2pPr>
              <a:buClr>
                <a:schemeClr val="accent1"/>
              </a:buClr>
              <a:defRPr sz="2000" baseline="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20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3D5A7D88-ECAB-4F73-89A2-AC94234707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882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438400"/>
            <a:ext cx="9867900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24" y="1828800"/>
            <a:ext cx="9866527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E0C4B-577E-476F-8514-EB0D3377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C7CE1EDB-E666-46C3-BEAA-69A5D79F2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009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635" y="1828800"/>
            <a:ext cx="4776748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74BDDF-B18F-449D-8C14-5B8A7E52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790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FBBD91-6EF3-4443-88E1-EE3BE74A4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3" y="2438400"/>
            <a:ext cx="4784321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C87A2B8-793B-48E0-8B4B-AA0027B572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26206" y="1828800"/>
            <a:ext cx="478570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B317CEF-C8D6-4DCB-8D2E-7BF6D9AA878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26228" y="2438400"/>
            <a:ext cx="4784321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D998B8-C8C3-4086-95AC-E7EAFC301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211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BEEAA-0C73-4EFB-9081-414B3B7A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4" y="912309"/>
            <a:ext cx="9867900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17890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5314960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94145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8688408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0CE34B49-A630-4F1D-9AB3-38F516C3A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076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C516D-EA0F-4243-80FD-A4ACF7B1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4" y="912309"/>
            <a:ext cx="9867900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3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4E2362-E356-4A39-BFCD-3E1AEA06E41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DED9890-AE6A-4175-A2D3-94CD8046DE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7751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B3C3060-27A6-4548-B724-02533381848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466266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5B79AD3-9CCE-4AA6-A9B4-5F9A43BC781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93869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C5F5AA9-D133-46A4-A522-544F77D1A78B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6991019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2AD1F5CB-9325-407F-A82E-AD63D7DB55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986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422D8ED-8DB0-4D9F-8593-51376DCEC52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9515771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4CE63E0-E56A-4E0F-994E-4CC076143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3499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4E2362-E356-4A39-BFCD-3E1AEA06E41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472D317-8C7C-4435-97B7-AD733CBE00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46482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4D2D360-EEE9-4391-80AA-F3022B2E44B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946361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C950CA8-931F-42EC-8D1C-684B10BA33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1330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24531BF-7D09-4306-9D8E-78BAF0CD5048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5951209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CFB36ED7-BBFD-4DB9-9421-F9BE8CD07C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56178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BEA8CD3-8F3D-4C64-8375-1733B126A69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7956057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D6519DA7-2099-4BBE-BC01-9482B3B541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961026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8DDB658-7F30-450F-B746-304E5B393DA7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9960905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57E99-C6D3-4767-A7F2-8EFFFE8D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011FC75B-75F4-4F00-9C75-6A45BC9C6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691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id="{E8FEADB5-2655-4BB8-AAE4-1B87200EA56F}"/>
              </a:ext>
            </a:extLst>
          </p:cNvPr>
          <p:cNvSpPr/>
          <p:nvPr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C70185A7-0261-4E42-A29C-AE538303AF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4"/>
            <a:ext cx="2448162" cy="56091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67E70E1-2DA1-4D32-B83F-0B9FE3162B89}"/>
              </a:ext>
            </a:extLst>
          </p:cNvPr>
          <p:cNvGrpSpPr/>
          <p:nvPr userDrawn="1"/>
        </p:nvGrpSpPr>
        <p:grpSpPr>
          <a:xfrm>
            <a:off x="6085991" y="0"/>
            <a:ext cx="6102834" cy="6860999"/>
            <a:chOff x="7712625" y="0"/>
            <a:chExt cx="6102834" cy="6860999"/>
          </a:xfrm>
          <a:solidFill>
            <a:schemeClr val="bg1">
              <a:alpha val="20000"/>
            </a:schemeClr>
          </a:solidFill>
        </p:grpSpPr>
        <p:sp>
          <p:nvSpPr>
            <p:cNvPr id="47" name="Text Placeholder 46">
              <a:extLst>
                <a:ext uri="{FF2B5EF4-FFF2-40B4-BE49-F238E27FC236}">
                  <a16:creationId xmlns:a16="http://schemas.microsoft.com/office/drawing/2014/main" id="{E6396312-5905-4F5E-8B2D-42A6703AEC6F}"/>
                </a:ext>
              </a:extLst>
            </p:cNvPr>
            <p:cNvSpPr txBox="1">
              <a:spLocks/>
            </p:cNvSpPr>
            <p:nvPr/>
          </p:nvSpPr>
          <p:spPr>
            <a:xfrm>
              <a:off x="9043800" y="3"/>
              <a:ext cx="1059710" cy="1030447"/>
            </a:xfrm>
            <a:custGeom>
              <a:avLst/>
              <a:gdLst>
                <a:gd name="connsiteX0" fmla="*/ 0 w 1059710"/>
                <a:gd name="connsiteY0" fmla="*/ 0 h 1030447"/>
                <a:gd name="connsiteX1" fmla="*/ 530730 w 1059710"/>
                <a:gd name="connsiteY1" fmla="*/ 0 h 1030447"/>
                <a:gd name="connsiteX2" fmla="*/ 538263 w 1059710"/>
                <a:gd name="connsiteY2" fmla="*/ 74726 h 1030447"/>
                <a:gd name="connsiteX3" fmla="*/ 1059710 w 1059710"/>
                <a:gd name="connsiteY3" fmla="*/ 499718 h 1030447"/>
                <a:gd name="connsiteX4" fmla="*/ 1059710 w 1059710"/>
                <a:gd name="connsiteY4" fmla="*/ 1030447 h 1030447"/>
                <a:gd name="connsiteX5" fmla="*/ 18316 w 1059710"/>
                <a:gd name="connsiteY5" fmla="*/ 181687 h 103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710" h="1030447">
                  <a:moveTo>
                    <a:pt x="0" y="0"/>
                  </a:moveTo>
                  <a:lnTo>
                    <a:pt x="530730" y="0"/>
                  </a:lnTo>
                  <a:lnTo>
                    <a:pt x="538263" y="74726"/>
                  </a:lnTo>
                  <a:cubicBezTo>
                    <a:pt x="587894" y="317268"/>
                    <a:pt x="802496" y="499718"/>
                    <a:pt x="1059710" y="499718"/>
                  </a:cubicBezTo>
                  <a:lnTo>
                    <a:pt x="1059710" y="1030447"/>
                  </a:lnTo>
                  <a:cubicBezTo>
                    <a:pt x="546021" y="1030447"/>
                    <a:pt x="117435" y="666073"/>
                    <a:pt x="18316" y="181687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48" name="Text Placeholder 49">
              <a:extLst>
                <a:ext uri="{FF2B5EF4-FFF2-40B4-BE49-F238E27FC236}">
                  <a16:creationId xmlns:a16="http://schemas.microsoft.com/office/drawing/2014/main" id="{CAD6A54D-E602-4454-AE9A-6CF53CDAF72C}"/>
                </a:ext>
              </a:extLst>
            </p:cNvPr>
            <p:cNvSpPr txBox="1">
              <a:spLocks/>
            </p:cNvSpPr>
            <p:nvPr/>
          </p:nvSpPr>
          <p:spPr>
            <a:xfrm>
              <a:off x="7721045" y="155100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49" name="Freeform: Shape 71">
              <a:extLst>
                <a:ext uri="{FF2B5EF4-FFF2-40B4-BE49-F238E27FC236}">
                  <a16:creationId xmlns:a16="http://schemas.microsoft.com/office/drawing/2014/main" id="{832F471D-A6D2-4392-AAD7-FCD946DF1BAC}"/>
                </a:ext>
              </a:extLst>
            </p:cNvPr>
            <p:cNvSpPr txBox="1">
              <a:spLocks/>
            </p:cNvSpPr>
            <p:nvPr/>
          </p:nvSpPr>
          <p:spPr>
            <a:xfrm>
              <a:off x="10906489" y="1"/>
              <a:ext cx="530877" cy="1010939"/>
            </a:xfrm>
            <a:custGeom>
              <a:avLst/>
              <a:gdLst>
                <a:gd name="connsiteX0" fmla="*/ 0 w 530877"/>
                <a:gd name="connsiteY0" fmla="*/ 0 h 1010939"/>
                <a:gd name="connsiteX1" fmla="*/ 530877 w 530877"/>
                <a:gd name="connsiteY1" fmla="*/ 0 h 1010939"/>
                <a:gd name="connsiteX2" fmla="*/ 530877 w 530877"/>
                <a:gd name="connsiteY2" fmla="*/ 1010939 h 1010939"/>
                <a:gd name="connsiteX3" fmla="*/ 0 w 530877"/>
                <a:gd name="connsiteY3" fmla="*/ 1010939 h 101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0939">
                  <a:moveTo>
                    <a:pt x="0" y="0"/>
                  </a:moveTo>
                  <a:lnTo>
                    <a:pt x="530877" y="0"/>
                  </a:lnTo>
                  <a:lnTo>
                    <a:pt x="530877" y="1010939"/>
                  </a:lnTo>
                  <a:lnTo>
                    <a:pt x="0" y="1010939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0" name="Freeform: Shape 72">
              <a:extLst>
                <a:ext uri="{FF2B5EF4-FFF2-40B4-BE49-F238E27FC236}">
                  <a16:creationId xmlns:a16="http://schemas.microsoft.com/office/drawing/2014/main" id="{3976A62E-22A8-4A3A-9E40-114522031F38}"/>
                </a:ext>
              </a:extLst>
            </p:cNvPr>
            <p:cNvSpPr txBox="1">
              <a:spLocks/>
            </p:cNvSpPr>
            <p:nvPr/>
          </p:nvSpPr>
          <p:spPr>
            <a:xfrm>
              <a:off x="12218834" y="0"/>
              <a:ext cx="1596624" cy="1030511"/>
            </a:xfrm>
            <a:custGeom>
              <a:avLst/>
              <a:gdLst>
                <a:gd name="connsiteX0" fmla="*/ 0 w 1596624"/>
                <a:gd name="connsiteY0" fmla="*/ 0 h 1030511"/>
                <a:gd name="connsiteX1" fmla="*/ 530728 w 1596624"/>
                <a:gd name="connsiteY1" fmla="*/ 0 h 1030511"/>
                <a:gd name="connsiteX2" fmla="*/ 538268 w 1596624"/>
                <a:gd name="connsiteY2" fmla="*/ 74789 h 1030511"/>
                <a:gd name="connsiteX3" fmla="*/ 1059716 w 1596624"/>
                <a:gd name="connsiteY3" fmla="*/ 499781 h 1030511"/>
                <a:gd name="connsiteX4" fmla="*/ 1581162 w 1596624"/>
                <a:gd name="connsiteY4" fmla="*/ 74789 h 1030511"/>
                <a:gd name="connsiteX5" fmla="*/ 1588702 w 1596624"/>
                <a:gd name="connsiteY5" fmla="*/ 0 h 1030511"/>
                <a:gd name="connsiteX6" fmla="*/ 1596624 w 1596624"/>
                <a:gd name="connsiteY6" fmla="*/ 0 h 1030511"/>
                <a:gd name="connsiteX7" fmla="*/ 1596624 w 1596624"/>
                <a:gd name="connsiteY7" fmla="*/ 880135 h 1030511"/>
                <a:gd name="connsiteX8" fmla="*/ 1473479 w 1596624"/>
                <a:gd name="connsiteY8" fmla="*/ 946976 h 1030511"/>
                <a:gd name="connsiteX9" fmla="*/ 1059716 w 1596624"/>
                <a:gd name="connsiteY9" fmla="*/ 1030511 h 1030511"/>
                <a:gd name="connsiteX10" fmla="*/ 18322 w 1596624"/>
                <a:gd name="connsiteY10" fmla="*/ 181750 h 10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6624" h="1030511">
                  <a:moveTo>
                    <a:pt x="0" y="0"/>
                  </a:moveTo>
                  <a:lnTo>
                    <a:pt x="530728" y="0"/>
                  </a:lnTo>
                  <a:lnTo>
                    <a:pt x="538268" y="74789"/>
                  </a:lnTo>
                  <a:cubicBezTo>
                    <a:pt x="587899" y="317331"/>
                    <a:pt x="802501" y="499781"/>
                    <a:pt x="1059716" y="499781"/>
                  </a:cubicBezTo>
                  <a:cubicBezTo>
                    <a:pt x="1316929" y="499781"/>
                    <a:pt x="1531531" y="317331"/>
                    <a:pt x="1581162" y="74789"/>
                  </a:cubicBezTo>
                  <a:lnTo>
                    <a:pt x="1588702" y="0"/>
                  </a:lnTo>
                  <a:lnTo>
                    <a:pt x="1596624" y="0"/>
                  </a:lnTo>
                  <a:lnTo>
                    <a:pt x="1596624" y="880135"/>
                  </a:lnTo>
                  <a:lnTo>
                    <a:pt x="1473479" y="946976"/>
                  </a:lnTo>
                  <a:cubicBezTo>
                    <a:pt x="1346305" y="1000766"/>
                    <a:pt x="1206484" y="1030511"/>
                    <a:pt x="1059716" y="1030511"/>
                  </a:cubicBezTo>
                  <a:cubicBezTo>
                    <a:pt x="546026" y="1030511"/>
                    <a:pt x="117442" y="666137"/>
                    <a:pt x="18322" y="18175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1" name="Text Placeholder 64">
              <a:extLst>
                <a:ext uri="{FF2B5EF4-FFF2-40B4-BE49-F238E27FC236}">
                  <a16:creationId xmlns:a16="http://schemas.microsoft.com/office/drawing/2014/main" id="{3893B09A-9B13-4D33-9422-917659531D5C}"/>
                </a:ext>
              </a:extLst>
            </p:cNvPr>
            <p:cNvSpPr txBox="1">
              <a:spLocks/>
            </p:cNvSpPr>
            <p:nvPr/>
          </p:nvSpPr>
          <p:spPr>
            <a:xfrm>
              <a:off x="9305269" y="1545516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2" name="Text Placeholder 70">
              <a:extLst>
                <a:ext uri="{FF2B5EF4-FFF2-40B4-BE49-F238E27FC236}">
                  <a16:creationId xmlns:a16="http://schemas.microsoft.com/office/drawing/2014/main" id="{02085B05-6DC2-478E-A8EE-C7D755ECFFA4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1" y="156423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3" name="Text Placeholder 73">
              <a:extLst>
                <a:ext uri="{FF2B5EF4-FFF2-40B4-BE49-F238E27FC236}">
                  <a16:creationId xmlns:a16="http://schemas.microsoft.com/office/drawing/2014/main" id="{0ADB176D-6ECC-4FC9-B292-6C04713C1A42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2" y="422592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4" name="Text Placeholder 76">
              <a:extLst>
                <a:ext uri="{FF2B5EF4-FFF2-40B4-BE49-F238E27FC236}">
                  <a16:creationId xmlns:a16="http://schemas.microsoft.com/office/drawing/2014/main" id="{3FFD54A6-0061-4DC6-9954-DB680581CAB1}"/>
                </a:ext>
              </a:extLst>
            </p:cNvPr>
            <p:cNvSpPr txBox="1">
              <a:spLocks/>
            </p:cNvSpPr>
            <p:nvPr/>
          </p:nvSpPr>
          <p:spPr>
            <a:xfrm>
              <a:off x="11170855" y="6330122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5" name="Text Placeholder 79">
              <a:extLst>
                <a:ext uri="{FF2B5EF4-FFF2-40B4-BE49-F238E27FC236}">
                  <a16:creationId xmlns:a16="http://schemas.microsoft.com/office/drawing/2014/main" id="{D197CB0A-253B-41E2-9CB4-C45E916B4E1A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5160862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6" name="Text Placeholder 81">
              <a:extLst>
                <a:ext uri="{FF2B5EF4-FFF2-40B4-BE49-F238E27FC236}">
                  <a16:creationId xmlns:a16="http://schemas.microsoft.com/office/drawing/2014/main" id="{BFCB141B-E63B-4D21-8483-E6C0A1092D7D}"/>
                </a:ext>
              </a:extLst>
            </p:cNvPr>
            <p:cNvSpPr txBox="1">
              <a:spLocks/>
            </p:cNvSpPr>
            <p:nvPr/>
          </p:nvSpPr>
          <p:spPr>
            <a:xfrm>
              <a:off x="9587145" y="2890470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7" name="Text Placeholder 83">
              <a:extLst>
                <a:ext uri="{FF2B5EF4-FFF2-40B4-BE49-F238E27FC236}">
                  <a16:creationId xmlns:a16="http://schemas.microsoft.com/office/drawing/2014/main" id="{D434F2C2-0357-49A0-BCB0-73E82D442324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10642478" y="3160396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8" name="Text Placeholder 84">
              <a:extLst>
                <a:ext uri="{FF2B5EF4-FFF2-40B4-BE49-F238E27FC236}">
                  <a16:creationId xmlns:a16="http://schemas.microsoft.com/office/drawing/2014/main" id="{770FDC8E-7814-48A6-84BE-80C356DD32CE}"/>
                </a:ext>
              </a:extLst>
            </p:cNvPr>
            <p:cNvSpPr txBox="1">
              <a:spLocks/>
            </p:cNvSpPr>
            <p:nvPr/>
          </p:nvSpPr>
          <p:spPr>
            <a:xfrm rot="5400000" flipV="1">
              <a:off x="7198845" y="3427722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9" name="Freeform: Shape 81">
              <a:extLst>
                <a:ext uri="{FF2B5EF4-FFF2-40B4-BE49-F238E27FC236}">
                  <a16:creationId xmlns:a16="http://schemas.microsoft.com/office/drawing/2014/main" id="{703BA796-8631-4B0D-B50F-04BBB0D050EA}"/>
                </a:ext>
              </a:extLst>
            </p:cNvPr>
            <p:cNvSpPr txBox="1">
              <a:spLocks/>
            </p:cNvSpPr>
            <p:nvPr/>
          </p:nvSpPr>
          <p:spPr>
            <a:xfrm>
              <a:off x="7712625" y="5822950"/>
              <a:ext cx="530877" cy="1035050"/>
            </a:xfrm>
            <a:custGeom>
              <a:avLst/>
              <a:gdLst>
                <a:gd name="connsiteX0" fmla="*/ 0 w 530877"/>
                <a:gd name="connsiteY0" fmla="*/ 0 h 1035050"/>
                <a:gd name="connsiteX1" fmla="*/ 530877 w 530877"/>
                <a:gd name="connsiteY1" fmla="*/ 0 h 1035050"/>
                <a:gd name="connsiteX2" fmla="*/ 530877 w 530877"/>
                <a:gd name="connsiteY2" fmla="*/ 1035050 h 1035050"/>
                <a:gd name="connsiteX3" fmla="*/ 0 w 530877"/>
                <a:gd name="connsiteY3" fmla="*/ 1035050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35050">
                  <a:moveTo>
                    <a:pt x="0" y="0"/>
                  </a:moveTo>
                  <a:lnTo>
                    <a:pt x="530877" y="0"/>
                  </a:lnTo>
                  <a:lnTo>
                    <a:pt x="530877" y="1035050"/>
                  </a:lnTo>
                  <a:lnTo>
                    <a:pt x="0" y="1035050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0" name="Text Placeholder 83">
              <a:extLst>
                <a:ext uri="{FF2B5EF4-FFF2-40B4-BE49-F238E27FC236}">
                  <a16:creationId xmlns:a16="http://schemas.microsoft.com/office/drawing/2014/main" id="{662DAF0C-93B8-4EFB-9D36-FD089D412F01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8793203" y="5277700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1" name="Freeform: Shape 83">
              <a:extLst>
                <a:ext uri="{FF2B5EF4-FFF2-40B4-BE49-F238E27FC236}">
                  <a16:creationId xmlns:a16="http://schemas.microsoft.com/office/drawing/2014/main" id="{0DA49548-4D42-41E9-A0A7-1DF15B8493DA}"/>
                </a:ext>
              </a:extLst>
            </p:cNvPr>
            <p:cNvSpPr txBox="1">
              <a:spLocks/>
            </p:cNvSpPr>
            <p:nvPr/>
          </p:nvSpPr>
          <p:spPr>
            <a:xfrm>
              <a:off x="7716399" y="0"/>
              <a:ext cx="530877" cy="1012276"/>
            </a:xfrm>
            <a:custGeom>
              <a:avLst/>
              <a:gdLst>
                <a:gd name="connsiteX0" fmla="*/ 0 w 530877"/>
                <a:gd name="connsiteY0" fmla="*/ 0 h 1012276"/>
                <a:gd name="connsiteX1" fmla="*/ 530877 w 530877"/>
                <a:gd name="connsiteY1" fmla="*/ 0 h 1012276"/>
                <a:gd name="connsiteX2" fmla="*/ 530877 w 530877"/>
                <a:gd name="connsiteY2" fmla="*/ 1012276 h 1012276"/>
                <a:gd name="connsiteX3" fmla="*/ 0 w 530877"/>
                <a:gd name="connsiteY3" fmla="*/ 1012276 h 101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2276">
                  <a:moveTo>
                    <a:pt x="0" y="0"/>
                  </a:moveTo>
                  <a:lnTo>
                    <a:pt x="530877" y="0"/>
                  </a:lnTo>
                  <a:lnTo>
                    <a:pt x="530877" y="1012276"/>
                  </a:lnTo>
                  <a:lnTo>
                    <a:pt x="0" y="1012276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2" name="Text Placeholder 89">
              <a:extLst>
                <a:ext uri="{FF2B5EF4-FFF2-40B4-BE49-F238E27FC236}">
                  <a16:creationId xmlns:a16="http://schemas.microsoft.com/office/drawing/2014/main" id="{2B244BF7-E373-4175-BE63-DE05872C8EE1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182884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038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941513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12387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5312266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99183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693446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433CE7C-F359-47A8-841D-14982B8C8FE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1634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1F7901-0058-4543-B156-041351228BF3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1941513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B24EDE4-1DE9-4DA3-A5DE-8AA56EA30F8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12387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E62CC6-7DD7-4F2C-92A7-592426B1F84C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5312266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3DB1F1-4AE8-4CB2-9862-800506C55B5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99183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DFB085-0C55-4FCF-A2C8-2D229DB955D0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8693446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2F75B-9EF7-40BF-8EB4-88DAAEB0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9C82758C-1AA5-4A67-88D0-56CFC996D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85411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F6851EF3-E456-437C-A6B0-4799E41CBB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4413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4" y="2438400"/>
            <a:ext cx="3780630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24" y="1828800"/>
            <a:ext cx="378010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BF5BEF-4C13-45D2-83B0-BC6D1EDD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24" y="912309"/>
            <a:ext cx="3780104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CDF26B3C-D82A-46F0-BA46-CD0E8ACDC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920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12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5A77170-A9FD-45D4-8584-19D45A2A8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41513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45E12E6-5FC6-4DAD-AFC7-D1C06F78D64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2116595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0EEE1-61F9-44E3-AE83-70A2FCDE47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1949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BF3F0D4-7BA6-430E-8092-94251D5111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799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1D2FC425-D823-47D8-9213-2BED7731FFA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687032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178182FC-A485-4780-8095-1090C2B8ED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82235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467F341-791E-49E5-84A8-2C48795FE7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2085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5B243A-457D-4431-A51D-DE024E17A13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7257318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666DD00-9E5D-4272-9205-D57612EE55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52521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0CC58B-4150-475B-A65A-9286B8F46A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52371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535117A4-648E-4187-ABAF-F046B1725C1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827604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10392C-32B7-4B21-A6BC-F192A63E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D13BB9C-08C0-460B-9603-5F55EEF98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8266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5CE8878-73D0-49A2-BE7D-7B98477652C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41513" y="1828800"/>
            <a:ext cx="9866311" cy="43434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42F2C-7E82-4877-964A-6674E60D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4252486-ADF6-4892-A883-03FAB596E9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64624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9823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+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13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941513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8" hasCustomPrompt="1"/>
          </p:nvPr>
        </p:nvSpPr>
        <p:spPr>
          <a:xfrm>
            <a:off x="1941513" y="4541515"/>
            <a:ext cx="7419601" cy="938213"/>
          </a:xfrm>
        </p:spPr>
        <p:txBody>
          <a:bodyPr/>
          <a:lstStyle>
            <a:lvl1pPr>
              <a:defRPr sz="750"/>
            </a:lvl1pPr>
            <a:lvl2pPr marL="114300" indent="-114300">
              <a:spcBef>
                <a:spcPts val="100"/>
              </a:spcBef>
              <a:buClr>
                <a:schemeClr val="accent1"/>
              </a:buClr>
              <a:tabLst/>
              <a:defRPr sz="750"/>
            </a:lvl2pPr>
            <a:lvl3pPr marL="230188" indent="-115888">
              <a:spcBef>
                <a:spcPts val="100"/>
              </a:spcBef>
              <a:buClr>
                <a:schemeClr val="accent1"/>
              </a:buClr>
              <a:tabLst/>
              <a:defRPr sz="750"/>
            </a:lvl3pPr>
            <a:lvl4pPr marL="346075" indent="-115888">
              <a:spcBef>
                <a:spcPts val="100"/>
              </a:spcBef>
              <a:buClr>
                <a:schemeClr val="accent1"/>
              </a:buClr>
              <a:tabLst/>
              <a:defRPr sz="750"/>
            </a:lvl4pPr>
            <a:lvl5pPr marL="460375" indent="-114300">
              <a:spcBef>
                <a:spcPts val="100"/>
              </a:spcBef>
              <a:buClr>
                <a:schemeClr val="accent1"/>
              </a:buClr>
              <a:tabLst/>
              <a:defRPr sz="750"/>
            </a:lvl5pPr>
          </a:lstStyle>
          <a:p>
            <a:pPr lvl="0"/>
            <a:r>
              <a:rPr lang="en-US" dirty="0"/>
              <a:t>Insert Legal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338DBE-2C15-4F70-8277-DDD730F9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C53361B-5856-4302-8CF7-6BF7C17066C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860082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5A3F7CB-6CED-43C7-A382-F2A8F2EBD7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60082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A59C17CE-8E20-47E7-9745-BD8DF5D69E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78651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0231F24C-AA35-4993-B9E0-BBEE487530C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78651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A5AC34E-3B4C-469E-B9C4-C085D8EC02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97220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A0A6254F-A341-4409-90BD-661FAACB8D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97220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240F33-C742-49C8-8DE8-183098A7D65C}"/>
              </a:ext>
            </a:extLst>
          </p:cNvPr>
          <p:cNvSpPr txBox="1">
            <a:spLocks/>
          </p:cNvSpPr>
          <p:nvPr userDrawn="1"/>
        </p:nvSpPr>
        <p:spPr>
          <a:xfrm>
            <a:off x="3976870" y="6364224"/>
            <a:ext cx="1737360" cy="12064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© 2005–2019 </a:t>
            </a:r>
            <a:r>
              <a:rPr lang="en-US" dirty="0" err="1"/>
              <a:t>UiPath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76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Dark Custo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AF48B8C3-FDCD-43C6-850A-AA7EF28A95DF}"/>
              </a:ext>
            </a:extLst>
          </p:cNvPr>
          <p:cNvSpPr/>
          <p:nvPr userDrawn="1"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88FDB939-C306-4FC7-9750-831D971E91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4"/>
            <a:ext cx="2448162" cy="560910"/>
          </a:xfrm>
          <a:prstGeom prst="rect">
            <a:avLst/>
          </a:prstGeom>
        </p:spPr>
      </p:pic>
      <p:sp>
        <p:nvSpPr>
          <p:cNvPr id="45" name="Text Placeholder 46">
            <a:extLst>
              <a:ext uri="{FF2B5EF4-FFF2-40B4-BE49-F238E27FC236}">
                <a16:creationId xmlns:a16="http://schemas.microsoft.com/office/drawing/2014/main" id="{476823E0-2BB6-4EC7-A5A6-07E01E9F97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17167" y="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6" name="Text Placeholder 49">
            <a:extLst>
              <a:ext uri="{FF2B5EF4-FFF2-40B4-BE49-F238E27FC236}">
                <a16:creationId xmlns:a16="http://schemas.microsoft.com/office/drawing/2014/main" id="{58846FF6-2C9C-4879-8AE7-BA19CDDE93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2" y="155100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F0F3C0D1-D180-472D-AF64-DB4A1F1FC6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77475" y="1"/>
            <a:ext cx="530877" cy="1010939"/>
          </a:xfrm>
          <a:custGeom>
            <a:avLst/>
            <a:gdLst>
              <a:gd name="connsiteX0" fmla="*/ 0 w 530877"/>
              <a:gd name="connsiteY0" fmla="*/ 0 h 1010939"/>
              <a:gd name="connsiteX1" fmla="*/ 530877 w 530877"/>
              <a:gd name="connsiteY1" fmla="*/ 0 h 1010939"/>
              <a:gd name="connsiteX2" fmla="*/ 530877 w 530877"/>
              <a:gd name="connsiteY2" fmla="*/ 1010939 h 1010939"/>
              <a:gd name="connsiteX3" fmla="*/ 0 w 530877"/>
              <a:gd name="connsiteY3" fmla="*/ 1010939 h 101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0939">
                <a:moveTo>
                  <a:pt x="0" y="0"/>
                </a:moveTo>
                <a:lnTo>
                  <a:pt x="530877" y="0"/>
                </a:lnTo>
                <a:lnTo>
                  <a:pt x="530877" y="1010939"/>
                </a:lnTo>
                <a:lnTo>
                  <a:pt x="0" y="101093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CD83280F-D219-450E-B1FA-0CC29001AC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92201" y="0"/>
            <a:ext cx="1596624" cy="1030511"/>
          </a:xfrm>
          <a:custGeom>
            <a:avLst/>
            <a:gdLst>
              <a:gd name="connsiteX0" fmla="*/ 0 w 1596624"/>
              <a:gd name="connsiteY0" fmla="*/ 0 h 1030511"/>
              <a:gd name="connsiteX1" fmla="*/ 530728 w 1596624"/>
              <a:gd name="connsiteY1" fmla="*/ 0 h 1030511"/>
              <a:gd name="connsiteX2" fmla="*/ 538268 w 1596624"/>
              <a:gd name="connsiteY2" fmla="*/ 74789 h 1030511"/>
              <a:gd name="connsiteX3" fmla="*/ 1059716 w 1596624"/>
              <a:gd name="connsiteY3" fmla="*/ 499781 h 1030511"/>
              <a:gd name="connsiteX4" fmla="*/ 1581162 w 1596624"/>
              <a:gd name="connsiteY4" fmla="*/ 74789 h 1030511"/>
              <a:gd name="connsiteX5" fmla="*/ 1588702 w 1596624"/>
              <a:gd name="connsiteY5" fmla="*/ 0 h 1030511"/>
              <a:gd name="connsiteX6" fmla="*/ 1596624 w 1596624"/>
              <a:gd name="connsiteY6" fmla="*/ 0 h 1030511"/>
              <a:gd name="connsiteX7" fmla="*/ 1596624 w 1596624"/>
              <a:gd name="connsiteY7" fmla="*/ 880135 h 1030511"/>
              <a:gd name="connsiteX8" fmla="*/ 1473479 w 1596624"/>
              <a:gd name="connsiteY8" fmla="*/ 946976 h 1030511"/>
              <a:gd name="connsiteX9" fmla="*/ 1059716 w 1596624"/>
              <a:gd name="connsiteY9" fmla="*/ 1030511 h 1030511"/>
              <a:gd name="connsiteX10" fmla="*/ 18322 w 1596624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624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596624" y="0"/>
                </a:lnTo>
                <a:lnTo>
                  <a:pt x="1596624" y="880135"/>
                </a:lnTo>
                <a:lnTo>
                  <a:pt x="1473479" y="946976"/>
                </a:lnTo>
                <a:cubicBezTo>
                  <a:pt x="1346305" y="1000766"/>
                  <a:pt x="1206484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64">
            <a:extLst>
              <a:ext uri="{FF2B5EF4-FFF2-40B4-BE49-F238E27FC236}">
                <a16:creationId xmlns:a16="http://schemas.microsoft.com/office/drawing/2014/main" id="{5514BD35-D87F-4E9C-BC33-62920A3F91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78636" y="1545516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2" name="Text Placeholder 70">
            <a:extLst>
              <a:ext uri="{FF2B5EF4-FFF2-40B4-BE49-F238E27FC236}">
                <a16:creationId xmlns:a16="http://schemas.microsoft.com/office/drawing/2014/main" id="{DF1C9C24-2AB4-41E0-BD8C-A941BF511AF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57948" y="156423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4" name="Text Placeholder 73">
            <a:extLst>
              <a:ext uri="{FF2B5EF4-FFF2-40B4-BE49-F238E27FC236}">
                <a16:creationId xmlns:a16="http://schemas.microsoft.com/office/drawing/2014/main" id="{1FE5769B-1024-4108-A0E4-21AECD5DE0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57949" y="422592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5" name="Text Placeholder 76">
            <a:extLst>
              <a:ext uri="{FF2B5EF4-FFF2-40B4-BE49-F238E27FC236}">
                <a16:creationId xmlns:a16="http://schemas.microsoft.com/office/drawing/2014/main" id="{8AF7A61A-00C4-4C8A-9D66-2482662494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44222" y="633012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79">
            <a:extLst>
              <a:ext uri="{FF2B5EF4-FFF2-40B4-BE49-F238E27FC236}">
                <a16:creationId xmlns:a16="http://schemas.microsoft.com/office/drawing/2014/main" id="{B5327995-BCCF-4C0E-8276-742FEBCF64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28449" y="5160862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8" name="Text Placeholder 81">
            <a:extLst>
              <a:ext uri="{FF2B5EF4-FFF2-40B4-BE49-F238E27FC236}">
                <a16:creationId xmlns:a16="http://schemas.microsoft.com/office/drawing/2014/main" id="{80145750-86C5-41F1-9070-4053FC412DD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60512" y="289047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9" name="Text Placeholder 83">
            <a:extLst>
              <a:ext uri="{FF2B5EF4-FFF2-40B4-BE49-F238E27FC236}">
                <a16:creationId xmlns:a16="http://schemas.microsoft.com/office/drawing/2014/main" id="{FCAE0127-1E44-4D81-8161-5624405EFF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flipV="1">
            <a:off x="9015845" y="3160396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84">
            <a:extLst>
              <a:ext uri="{FF2B5EF4-FFF2-40B4-BE49-F238E27FC236}">
                <a16:creationId xmlns:a16="http://schemas.microsoft.com/office/drawing/2014/main" id="{4B32CFB6-F79B-4A97-87E2-7E78891B0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V="1">
            <a:off x="5572212" y="3427722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B512F71F-5F1E-4F80-9768-EB5AACD89DD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85992" y="5822950"/>
            <a:ext cx="530877" cy="1035050"/>
          </a:xfrm>
          <a:custGeom>
            <a:avLst/>
            <a:gdLst>
              <a:gd name="connsiteX0" fmla="*/ 0 w 530877"/>
              <a:gd name="connsiteY0" fmla="*/ 0 h 1035050"/>
              <a:gd name="connsiteX1" fmla="*/ 530877 w 530877"/>
              <a:gd name="connsiteY1" fmla="*/ 0 h 1035050"/>
              <a:gd name="connsiteX2" fmla="*/ 530877 w 530877"/>
              <a:gd name="connsiteY2" fmla="*/ 1035050 h 1035050"/>
              <a:gd name="connsiteX3" fmla="*/ 0 w 530877"/>
              <a:gd name="connsiteY3" fmla="*/ 1035050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35050">
                <a:moveTo>
                  <a:pt x="0" y="0"/>
                </a:moveTo>
                <a:lnTo>
                  <a:pt x="530877" y="0"/>
                </a:lnTo>
                <a:lnTo>
                  <a:pt x="530877" y="1035050"/>
                </a:lnTo>
                <a:lnTo>
                  <a:pt x="0" y="103505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2" name="Text Placeholder 83">
            <a:extLst>
              <a:ext uri="{FF2B5EF4-FFF2-40B4-BE49-F238E27FC236}">
                <a16:creationId xmlns:a16="http://schemas.microsoft.com/office/drawing/2014/main" id="{8D0498E6-5B61-4FDC-827D-50883516D03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0800000" flipV="1">
            <a:off x="7166570" y="527770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42D98252-8FB1-4EA1-9872-941A40C56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9766" y="0"/>
            <a:ext cx="530877" cy="1012276"/>
          </a:xfrm>
          <a:custGeom>
            <a:avLst/>
            <a:gdLst>
              <a:gd name="connsiteX0" fmla="*/ 0 w 530877"/>
              <a:gd name="connsiteY0" fmla="*/ 0 h 1012276"/>
              <a:gd name="connsiteX1" fmla="*/ 530877 w 530877"/>
              <a:gd name="connsiteY1" fmla="*/ 0 h 1012276"/>
              <a:gd name="connsiteX2" fmla="*/ 530877 w 530877"/>
              <a:gd name="connsiteY2" fmla="*/ 1012276 h 1012276"/>
              <a:gd name="connsiteX3" fmla="*/ 0 w 530877"/>
              <a:gd name="connsiteY3" fmla="*/ 1012276 h 101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2276">
                <a:moveTo>
                  <a:pt x="0" y="0"/>
                </a:moveTo>
                <a:lnTo>
                  <a:pt x="530877" y="0"/>
                </a:lnTo>
                <a:lnTo>
                  <a:pt x="530877" y="1012276"/>
                </a:lnTo>
                <a:lnTo>
                  <a:pt x="0" y="101227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4" name="Text Placeholder 89">
            <a:extLst>
              <a:ext uri="{FF2B5EF4-FFF2-40B4-BE49-F238E27FC236}">
                <a16:creationId xmlns:a16="http://schemas.microsoft.com/office/drawing/2014/main" id="{3A201156-AEF4-4700-B73B-2CC295F8B52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8449" y="182884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Bkgrd Fill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>
            <a:extLst>
              <a:ext uri="{FF2B5EF4-FFF2-40B4-BE49-F238E27FC236}">
                <a16:creationId xmlns:a16="http://schemas.microsoft.com/office/drawing/2014/main" id="{5EDD7DE1-19E3-4DB0-B56F-BC9ECB594C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8" r="440"/>
          <a:stretch/>
        </p:blipFill>
        <p:spPr>
          <a:xfrm>
            <a:off x="6094412" y="986"/>
            <a:ext cx="6094409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FC2B96-DB9F-4E96-9BA2-A52D2687B3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6E51BF-7D83-4DE3-8AE5-5983CC7D6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4C5100-AB81-46B2-8F88-5CE3F1325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2C8D9C2C-10FF-4EA8-8F09-FB68B7B79595}"/>
              </a:ext>
            </a:extLst>
          </p:cNvPr>
          <p:cNvSpPr txBox="1">
            <a:spLocks/>
          </p:cNvSpPr>
          <p:nvPr/>
        </p:nvSpPr>
        <p:spPr>
          <a:xfrm>
            <a:off x="7415115" y="-1622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4" name="Freeform: Shape 21">
            <a:extLst>
              <a:ext uri="{FF2B5EF4-FFF2-40B4-BE49-F238E27FC236}">
                <a16:creationId xmlns:a16="http://schemas.microsoft.com/office/drawing/2014/main" id="{1503FAC8-660A-4B09-BBC1-A3DC971FD446}"/>
              </a:ext>
            </a:extLst>
          </p:cNvPr>
          <p:cNvSpPr txBox="1">
            <a:spLocks/>
          </p:cNvSpPr>
          <p:nvPr/>
        </p:nvSpPr>
        <p:spPr>
          <a:xfrm>
            <a:off x="6333155" y="482789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5" name="Freeform: Shape 22">
            <a:extLst>
              <a:ext uri="{FF2B5EF4-FFF2-40B4-BE49-F238E27FC236}">
                <a16:creationId xmlns:a16="http://schemas.microsoft.com/office/drawing/2014/main" id="{BA7E167D-EC14-4B1E-91D2-7F3670804026}"/>
              </a:ext>
            </a:extLst>
          </p:cNvPr>
          <p:cNvSpPr txBox="1">
            <a:spLocks/>
          </p:cNvSpPr>
          <p:nvPr/>
        </p:nvSpPr>
        <p:spPr>
          <a:xfrm>
            <a:off x="9015845" y="-1622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6" name="Freeform: Shape 23">
            <a:extLst>
              <a:ext uri="{FF2B5EF4-FFF2-40B4-BE49-F238E27FC236}">
                <a16:creationId xmlns:a16="http://schemas.microsoft.com/office/drawing/2014/main" id="{A8C4F75A-8F45-4964-9121-70D4A6151309}"/>
              </a:ext>
            </a:extLst>
          </p:cNvPr>
          <p:cNvSpPr txBox="1">
            <a:spLocks/>
          </p:cNvSpPr>
          <p:nvPr/>
        </p:nvSpPr>
        <p:spPr>
          <a:xfrm>
            <a:off x="10362964" y="-16226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500" b="1" kern="1200" spc="-30" baseline="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Freeform: Shape 24">
            <a:extLst>
              <a:ext uri="{FF2B5EF4-FFF2-40B4-BE49-F238E27FC236}">
                <a16:creationId xmlns:a16="http://schemas.microsoft.com/office/drawing/2014/main" id="{E4A3B43E-70F9-4676-BFBE-0BAE4CF79E22}"/>
              </a:ext>
            </a:extLst>
          </p:cNvPr>
          <p:cNvSpPr txBox="1">
            <a:spLocks/>
          </p:cNvSpPr>
          <p:nvPr/>
        </p:nvSpPr>
        <p:spPr>
          <a:xfrm>
            <a:off x="6348844" y="154800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Freeform: Shape 25">
            <a:extLst>
              <a:ext uri="{FF2B5EF4-FFF2-40B4-BE49-F238E27FC236}">
                <a16:creationId xmlns:a16="http://schemas.microsoft.com/office/drawing/2014/main" id="{BDB47D9A-48AD-430C-9273-585A62BBC5D7}"/>
              </a:ext>
            </a:extLst>
          </p:cNvPr>
          <p:cNvSpPr txBox="1">
            <a:spLocks/>
          </p:cNvSpPr>
          <p:nvPr/>
        </p:nvSpPr>
        <p:spPr>
          <a:xfrm>
            <a:off x="11657947" y="154800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Freeform: Shape 26">
            <a:extLst>
              <a:ext uri="{FF2B5EF4-FFF2-40B4-BE49-F238E27FC236}">
                <a16:creationId xmlns:a16="http://schemas.microsoft.com/office/drawing/2014/main" id="{848BA893-706A-4DC4-BA07-5A1792CE134E}"/>
              </a:ext>
            </a:extLst>
          </p:cNvPr>
          <p:cNvSpPr txBox="1">
            <a:spLocks/>
          </p:cNvSpPr>
          <p:nvPr/>
        </p:nvSpPr>
        <p:spPr>
          <a:xfrm>
            <a:off x="11657948" y="420969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0" name="Freeform: Shape 27">
            <a:extLst>
              <a:ext uri="{FF2B5EF4-FFF2-40B4-BE49-F238E27FC236}">
                <a16:creationId xmlns:a16="http://schemas.microsoft.com/office/drawing/2014/main" id="{4A6A6EB0-F592-47B7-BAC3-462186D46040}"/>
              </a:ext>
            </a:extLst>
          </p:cNvPr>
          <p:cNvSpPr txBox="1">
            <a:spLocks/>
          </p:cNvSpPr>
          <p:nvPr/>
        </p:nvSpPr>
        <p:spPr>
          <a:xfrm>
            <a:off x="8738227" y="582386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1" name="Freeform: Shape 28">
            <a:extLst>
              <a:ext uri="{FF2B5EF4-FFF2-40B4-BE49-F238E27FC236}">
                <a16:creationId xmlns:a16="http://schemas.microsoft.com/office/drawing/2014/main" id="{31F2AEBF-9065-45CD-AD57-7F84B02404A7}"/>
              </a:ext>
            </a:extLst>
          </p:cNvPr>
          <p:cNvSpPr txBox="1">
            <a:spLocks/>
          </p:cNvSpPr>
          <p:nvPr/>
        </p:nvSpPr>
        <p:spPr>
          <a:xfrm>
            <a:off x="10612869" y="473865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6" name="Freeform: Shape 29">
            <a:extLst>
              <a:ext uri="{FF2B5EF4-FFF2-40B4-BE49-F238E27FC236}">
                <a16:creationId xmlns:a16="http://schemas.microsoft.com/office/drawing/2014/main" id="{5A569112-41E0-4212-8FEF-C1AAC76C47A5}"/>
              </a:ext>
            </a:extLst>
          </p:cNvPr>
          <p:cNvSpPr txBox="1">
            <a:spLocks/>
          </p:cNvSpPr>
          <p:nvPr/>
        </p:nvSpPr>
        <p:spPr>
          <a:xfrm>
            <a:off x="6642711" y="2873006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55457D17-0F15-40B8-AE85-EB13409D2893}"/>
              </a:ext>
            </a:extLst>
          </p:cNvPr>
          <p:cNvSpPr txBox="1">
            <a:spLocks/>
          </p:cNvSpPr>
          <p:nvPr/>
        </p:nvSpPr>
        <p:spPr>
          <a:xfrm>
            <a:off x="6355705" y="500437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8" name="Freeform: Shape 31">
            <a:extLst>
              <a:ext uri="{FF2B5EF4-FFF2-40B4-BE49-F238E27FC236}">
                <a16:creationId xmlns:a16="http://schemas.microsoft.com/office/drawing/2014/main" id="{2607EC59-365F-4CC0-A18B-8257E9403903}"/>
              </a:ext>
            </a:extLst>
          </p:cNvPr>
          <p:cNvSpPr txBox="1">
            <a:spLocks/>
          </p:cNvSpPr>
          <p:nvPr/>
        </p:nvSpPr>
        <p:spPr>
          <a:xfrm flipV="1">
            <a:off x="7944970" y="289840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9" name="Freeform: Shape 32">
            <a:extLst>
              <a:ext uri="{FF2B5EF4-FFF2-40B4-BE49-F238E27FC236}">
                <a16:creationId xmlns:a16="http://schemas.microsoft.com/office/drawing/2014/main" id="{4AFBA5AA-0E1A-4183-B5BA-1D09FCECE6A9}"/>
              </a:ext>
            </a:extLst>
          </p:cNvPr>
          <p:cNvSpPr txBox="1">
            <a:spLocks/>
          </p:cNvSpPr>
          <p:nvPr/>
        </p:nvSpPr>
        <p:spPr>
          <a:xfrm>
            <a:off x="10347151" y="208689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D53A3DF0-9B59-4544-AB32-136B8BB715C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1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Bkgrd Fill Gra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>
            <a:extLst>
              <a:ext uri="{FF2B5EF4-FFF2-40B4-BE49-F238E27FC236}">
                <a16:creationId xmlns:a16="http://schemas.microsoft.com/office/drawing/2014/main" id="{5EDD7DE1-19E3-4DB0-B56F-BC9ECB59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8650" y="986"/>
            <a:ext cx="6147164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FC2B96-DB9F-4E96-9BA2-A52D2687B3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6E51BF-7D83-4DE3-8AE5-5983CC7D6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4C5100-AB81-46B2-8F88-5CE3F1325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6284F828-E354-CE4E-9CB0-211291DA241B}"/>
              </a:ext>
            </a:extLst>
          </p:cNvPr>
          <p:cNvSpPr txBox="1">
            <a:spLocks/>
          </p:cNvSpPr>
          <p:nvPr userDrawn="1"/>
        </p:nvSpPr>
        <p:spPr>
          <a:xfrm>
            <a:off x="7415115" y="-1622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3" name="Freeform: Shape 21">
            <a:extLst>
              <a:ext uri="{FF2B5EF4-FFF2-40B4-BE49-F238E27FC236}">
                <a16:creationId xmlns:a16="http://schemas.microsoft.com/office/drawing/2014/main" id="{AED2A114-799D-2247-A965-9C465130ACD3}"/>
              </a:ext>
            </a:extLst>
          </p:cNvPr>
          <p:cNvSpPr txBox="1">
            <a:spLocks/>
          </p:cNvSpPr>
          <p:nvPr userDrawn="1"/>
        </p:nvSpPr>
        <p:spPr>
          <a:xfrm>
            <a:off x="6333155" y="482789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4" name="Freeform: Shape 22">
            <a:extLst>
              <a:ext uri="{FF2B5EF4-FFF2-40B4-BE49-F238E27FC236}">
                <a16:creationId xmlns:a16="http://schemas.microsoft.com/office/drawing/2014/main" id="{E266C99E-2668-6E4E-BB19-A243A95B412B}"/>
              </a:ext>
            </a:extLst>
          </p:cNvPr>
          <p:cNvSpPr txBox="1">
            <a:spLocks/>
          </p:cNvSpPr>
          <p:nvPr userDrawn="1"/>
        </p:nvSpPr>
        <p:spPr>
          <a:xfrm>
            <a:off x="9015845" y="-1622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29D97337-E9D6-7442-8C5D-33A342B4F026}"/>
              </a:ext>
            </a:extLst>
          </p:cNvPr>
          <p:cNvSpPr txBox="1">
            <a:spLocks/>
          </p:cNvSpPr>
          <p:nvPr userDrawn="1"/>
        </p:nvSpPr>
        <p:spPr>
          <a:xfrm>
            <a:off x="10362964" y="-16226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500" b="1" kern="1200" spc="-30" baseline="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461EF73E-9C5A-B844-8405-9A3CADA54541}"/>
              </a:ext>
            </a:extLst>
          </p:cNvPr>
          <p:cNvSpPr txBox="1">
            <a:spLocks/>
          </p:cNvSpPr>
          <p:nvPr userDrawn="1"/>
        </p:nvSpPr>
        <p:spPr>
          <a:xfrm>
            <a:off x="6348844" y="154800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6BCC1889-3A6E-4942-A67D-21D9B334192D}"/>
              </a:ext>
            </a:extLst>
          </p:cNvPr>
          <p:cNvSpPr txBox="1">
            <a:spLocks/>
          </p:cNvSpPr>
          <p:nvPr userDrawn="1"/>
        </p:nvSpPr>
        <p:spPr>
          <a:xfrm>
            <a:off x="11657947" y="154800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6354278-A8EE-8C4B-88E3-8D853197A73A}"/>
              </a:ext>
            </a:extLst>
          </p:cNvPr>
          <p:cNvSpPr txBox="1">
            <a:spLocks/>
          </p:cNvSpPr>
          <p:nvPr userDrawn="1"/>
        </p:nvSpPr>
        <p:spPr>
          <a:xfrm>
            <a:off x="11657948" y="420969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F492A1DC-9903-DF46-8D50-29E677D54D58}"/>
              </a:ext>
            </a:extLst>
          </p:cNvPr>
          <p:cNvSpPr txBox="1">
            <a:spLocks/>
          </p:cNvSpPr>
          <p:nvPr userDrawn="1"/>
        </p:nvSpPr>
        <p:spPr>
          <a:xfrm>
            <a:off x="8738227" y="582386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6" name="Freeform: Shape 28">
            <a:extLst>
              <a:ext uri="{FF2B5EF4-FFF2-40B4-BE49-F238E27FC236}">
                <a16:creationId xmlns:a16="http://schemas.microsoft.com/office/drawing/2014/main" id="{3A40C94B-C8CE-2E43-AB70-1D31688C6BDE}"/>
              </a:ext>
            </a:extLst>
          </p:cNvPr>
          <p:cNvSpPr txBox="1">
            <a:spLocks/>
          </p:cNvSpPr>
          <p:nvPr userDrawn="1"/>
        </p:nvSpPr>
        <p:spPr>
          <a:xfrm>
            <a:off x="10612869" y="473865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7" name="Freeform: Shape 29">
            <a:extLst>
              <a:ext uri="{FF2B5EF4-FFF2-40B4-BE49-F238E27FC236}">
                <a16:creationId xmlns:a16="http://schemas.microsoft.com/office/drawing/2014/main" id="{31ACE15E-79D9-9141-AEF0-C4BAB9794B89}"/>
              </a:ext>
            </a:extLst>
          </p:cNvPr>
          <p:cNvSpPr txBox="1">
            <a:spLocks/>
          </p:cNvSpPr>
          <p:nvPr userDrawn="1"/>
        </p:nvSpPr>
        <p:spPr>
          <a:xfrm>
            <a:off x="6642711" y="2873006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4CA4340C-2952-BD43-AE4F-16EA5BE50AC5}"/>
              </a:ext>
            </a:extLst>
          </p:cNvPr>
          <p:cNvSpPr txBox="1">
            <a:spLocks/>
          </p:cNvSpPr>
          <p:nvPr userDrawn="1"/>
        </p:nvSpPr>
        <p:spPr>
          <a:xfrm>
            <a:off x="6355705" y="500437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9" name="Freeform: Shape 31">
            <a:extLst>
              <a:ext uri="{FF2B5EF4-FFF2-40B4-BE49-F238E27FC236}">
                <a16:creationId xmlns:a16="http://schemas.microsoft.com/office/drawing/2014/main" id="{AB4FD552-2008-4C46-A4BD-4DB61E3A3347}"/>
              </a:ext>
            </a:extLst>
          </p:cNvPr>
          <p:cNvSpPr txBox="1">
            <a:spLocks/>
          </p:cNvSpPr>
          <p:nvPr userDrawn="1"/>
        </p:nvSpPr>
        <p:spPr>
          <a:xfrm flipV="1">
            <a:off x="7944970" y="289840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0" name="Freeform: Shape 32">
            <a:extLst>
              <a:ext uri="{FF2B5EF4-FFF2-40B4-BE49-F238E27FC236}">
                <a16:creationId xmlns:a16="http://schemas.microsoft.com/office/drawing/2014/main" id="{CFD25107-091C-024B-9FDB-2B2BB5293343}"/>
              </a:ext>
            </a:extLst>
          </p:cNvPr>
          <p:cNvSpPr txBox="1">
            <a:spLocks/>
          </p:cNvSpPr>
          <p:nvPr userDrawn="1"/>
        </p:nvSpPr>
        <p:spPr>
          <a:xfrm>
            <a:off x="10347151" y="208689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753ADD2E-2463-49B0-B4BC-038AF184F24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0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95ABDA0C-92B8-4A97-ABC8-1E261B6AD89B}"/>
              </a:ext>
            </a:extLst>
          </p:cNvPr>
          <p:cNvSpPr/>
          <p:nvPr userDrawn="1"/>
        </p:nvSpPr>
        <p:spPr>
          <a:xfrm>
            <a:off x="6094412" y="0"/>
            <a:ext cx="6094413" cy="68611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E3190E8D-1110-48D1-8547-685703185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440"/>
          <a:stretch/>
        </p:blipFill>
        <p:spPr>
          <a:xfrm>
            <a:off x="6068649" y="986"/>
            <a:ext cx="6120172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A8B7EED-C136-4A00-8762-726BBC937B9A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972" y="3641526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F524615-CFD0-4853-BE83-2B290C77870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021" y="2999078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60976F-13CD-47F3-B02E-00BEE5B125D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2972" y="875887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690839-ABAF-48C2-9DE8-A3B80F22930C}"/>
              </a:ext>
            </a:extLst>
          </p:cNvPr>
          <p:cNvSpPr>
            <a:spLocks noGrp="1"/>
          </p:cNvSpPr>
          <p:nvPr userDrawn="1"/>
        </p:nvSpPr>
        <p:spPr>
          <a:xfrm>
            <a:off x="6352384" y="5299086"/>
            <a:ext cx="530877" cy="1558914"/>
          </a:xfrm>
          <a:custGeom>
            <a:avLst/>
            <a:gdLst>
              <a:gd name="connsiteX0" fmla="*/ 0 w 530877"/>
              <a:gd name="connsiteY0" fmla="*/ 0 h 1558914"/>
              <a:gd name="connsiteX1" fmla="*/ 530877 w 530877"/>
              <a:gd name="connsiteY1" fmla="*/ 0 h 1558914"/>
              <a:gd name="connsiteX2" fmla="*/ 530877 w 530877"/>
              <a:gd name="connsiteY2" fmla="*/ 1558914 h 1558914"/>
              <a:gd name="connsiteX3" fmla="*/ 0 w 530877"/>
              <a:gd name="connsiteY3" fmla="*/ 1558914 h 15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58914">
                <a:moveTo>
                  <a:pt x="0" y="0"/>
                </a:moveTo>
                <a:lnTo>
                  <a:pt x="530877" y="0"/>
                </a:lnTo>
                <a:lnTo>
                  <a:pt x="530877" y="1558914"/>
                </a:lnTo>
                <a:lnTo>
                  <a:pt x="0" y="1558914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38A1AB8A-62C1-4776-8CE8-513E29B95EC3}"/>
              </a:ext>
            </a:extLst>
          </p:cNvPr>
          <p:cNvSpPr>
            <a:spLocks noGrp="1"/>
          </p:cNvSpPr>
          <p:nvPr userDrawn="1"/>
        </p:nvSpPr>
        <p:spPr>
          <a:xfrm rot="5400000" flipV="1">
            <a:off x="5815315" y="290265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EC763731-F544-44A8-A807-475FBAEE9A99}"/>
              </a:ext>
            </a:extLst>
          </p:cNvPr>
          <p:cNvSpPr>
            <a:spLocks noGrp="1"/>
          </p:cNvSpPr>
          <p:nvPr userDrawn="1"/>
        </p:nvSpPr>
        <p:spPr>
          <a:xfrm>
            <a:off x="6348852" y="1036127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995B76A-ECB4-43E0-B4E8-6E000B9B2B3D}"/>
              </a:ext>
            </a:extLst>
          </p:cNvPr>
          <p:cNvSpPr>
            <a:spLocks noGrp="1"/>
          </p:cNvSpPr>
          <p:nvPr userDrawn="1"/>
        </p:nvSpPr>
        <p:spPr>
          <a:xfrm>
            <a:off x="6356472" y="1"/>
            <a:ext cx="1044394" cy="505980"/>
          </a:xfrm>
          <a:custGeom>
            <a:avLst/>
            <a:gdLst>
              <a:gd name="connsiteX0" fmla="*/ 0 w 1044394"/>
              <a:gd name="connsiteY0" fmla="*/ 0 h 505980"/>
              <a:gd name="connsiteX1" fmla="*/ 1044394 w 1044394"/>
              <a:gd name="connsiteY1" fmla="*/ 0 h 505980"/>
              <a:gd name="connsiteX2" fmla="*/ 1044394 w 1044394"/>
              <a:gd name="connsiteY2" fmla="*/ 505980 h 505980"/>
              <a:gd name="connsiteX3" fmla="*/ 0 w 1044394"/>
              <a:gd name="connsiteY3" fmla="*/ 505980 h 5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394" h="505980">
                <a:moveTo>
                  <a:pt x="0" y="0"/>
                </a:moveTo>
                <a:lnTo>
                  <a:pt x="1044394" y="0"/>
                </a:lnTo>
                <a:lnTo>
                  <a:pt x="1044394" y="505980"/>
                </a:lnTo>
                <a:lnTo>
                  <a:pt x="0" y="505980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C720C6-26A0-47B2-9447-5FAAB8A91A60}"/>
              </a:ext>
            </a:extLst>
          </p:cNvPr>
          <p:cNvSpPr>
            <a:spLocks noGrp="1"/>
          </p:cNvSpPr>
          <p:nvPr userDrawn="1"/>
        </p:nvSpPr>
        <p:spPr>
          <a:xfrm>
            <a:off x="7995789" y="1"/>
            <a:ext cx="1016519" cy="765006"/>
          </a:xfrm>
          <a:custGeom>
            <a:avLst/>
            <a:gdLst>
              <a:gd name="connsiteX0" fmla="*/ 0 w 1016519"/>
              <a:gd name="connsiteY0" fmla="*/ 0 h 765006"/>
              <a:gd name="connsiteX1" fmla="*/ 577347 w 1016519"/>
              <a:gd name="connsiteY1" fmla="*/ 0 h 765006"/>
              <a:gd name="connsiteX2" fmla="*/ 614051 w 1016519"/>
              <a:gd name="connsiteY2" fmla="*/ 50341 h 765006"/>
              <a:gd name="connsiteX3" fmla="*/ 1016519 w 1016519"/>
              <a:gd name="connsiteY3" fmla="*/ 234277 h 765006"/>
              <a:gd name="connsiteX4" fmla="*/ 1016519 w 1016519"/>
              <a:gd name="connsiteY4" fmla="*/ 765006 h 765006"/>
              <a:gd name="connsiteX5" fmla="*/ 27262 w 1016519"/>
              <a:gd name="connsiteY5" fmla="*/ 91788 h 76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519" h="765006">
                <a:moveTo>
                  <a:pt x="0" y="0"/>
                </a:moveTo>
                <a:lnTo>
                  <a:pt x="577347" y="0"/>
                </a:lnTo>
                <a:lnTo>
                  <a:pt x="614051" y="50341"/>
                </a:lnTo>
                <a:cubicBezTo>
                  <a:pt x="711647" y="163007"/>
                  <a:pt x="855760" y="234277"/>
                  <a:pt x="1016519" y="234277"/>
                </a:cubicBezTo>
                <a:lnTo>
                  <a:pt x="1016519" y="765006"/>
                </a:lnTo>
                <a:cubicBezTo>
                  <a:pt x="567041" y="765006"/>
                  <a:pt x="182721" y="486032"/>
                  <a:pt x="27262" y="91788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FB97864D-B1F8-4CD5-8F37-36E883906A66}"/>
              </a:ext>
            </a:extLst>
          </p:cNvPr>
          <p:cNvSpPr>
            <a:spLocks noGrp="1"/>
          </p:cNvSpPr>
          <p:nvPr userDrawn="1"/>
        </p:nvSpPr>
        <p:spPr>
          <a:xfrm>
            <a:off x="9539028" y="-246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E45DB0B-F5C4-48A8-BD8A-937C28F57D3D}"/>
              </a:ext>
            </a:extLst>
          </p:cNvPr>
          <p:cNvSpPr>
            <a:spLocks noGrp="1"/>
          </p:cNvSpPr>
          <p:nvPr userDrawn="1"/>
        </p:nvSpPr>
        <p:spPr>
          <a:xfrm>
            <a:off x="10878527" y="-2466"/>
            <a:ext cx="1310298" cy="1030511"/>
          </a:xfrm>
          <a:custGeom>
            <a:avLst/>
            <a:gdLst>
              <a:gd name="connsiteX0" fmla="*/ 0 w 1310298"/>
              <a:gd name="connsiteY0" fmla="*/ 0 h 1030511"/>
              <a:gd name="connsiteX1" fmla="*/ 530728 w 1310298"/>
              <a:gd name="connsiteY1" fmla="*/ 0 h 1030511"/>
              <a:gd name="connsiteX2" fmla="*/ 538268 w 1310298"/>
              <a:gd name="connsiteY2" fmla="*/ 74789 h 1030511"/>
              <a:gd name="connsiteX3" fmla="*/ 1059716 w 1310298"/>
              <a:gd name="connsiteY3" fmla="*/ 499781 h 1030511"/>
              <a:gd name="connsiteX4" fmla="*/ 1242724 w 1310298"/>
              <a:gd name="connsiteY4" fmla="*/ 467484 h 1030511"/>
              <a:gd name="connsiteX5" fmla="*/ 1310298 w 1310298"/>
              <a:gd name="connsiteY5" fmla="*/ 435959 h 1030511"/>
              <a:gd name="connsiteX6" fmla="*/ 1310298 w 1310298"/>
              <a:gd name="connsiteY6" fmla="*/ 997630 h 1030511"/>
              <a:gd name="connsiteX7" fmla="*/ 1273945 w 1310298"/>
              <a:gd name="connsiteY7" fmla="*/ 1008915 h 1030511"/>
              <a:gd name="connsiteX8" fmla="*/ 1059716 w 1310298"/>
              <a:gd name="connsiteY8" fmla="*/ 1030511 h 1030511"/>
              <a:gd name="connsiteX9" fmla="*/ 18322 w 1310298"/>
              <a:gd name="connsiteY9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0298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124019" y="499781"/>
                  <a:pt x="1185659" y="488378"/>
                  <a:pt x="1242724" y="467484"/>
                </a:cubicBezTo>
                <a:lnTo>
                  <a:pt x="1310298" y="435959"/>
                </a:lnTo>
                <a:lnTo>
                  <a:pt x="1310298" y="997630"/>
                </a:lnTo>
                <a:lnTo>
                  <a:pt x="1273945" y="1008915"/>
                </a:lnTo>
                <a:cubicBezTo>
                  <a:pt x="1204747" y="1023075"/>
                  <a:pt x="1133100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B2E8C2CE-2CA4-4104-A15C-F6F2F11E032C}"/>
              </a:ext>
            </a:extLst>
          </p:cNvPr>
          <p:cNvSpPr>
            <a:spLocks noGrp="1"/>
          </p:cNvSpPr>
          <p:nvPr userDrawn="1"/>
        </p:nvSpPr>
        <p:spPr>
          <a:xfrm>
            <a:off x="10870320" y="1567158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1034C7D3-D8BA-4036-8007-E3D2CC55A472}"/>
              </a:ext>
            </a:extLst>
          </p:cNvPr>
          <p:cNvSpPr>
            <a:spLocks noGrp="1"/>
          </p:cNvSpPr>
          <p:nvPr userDrawn="1"/>
        </p:nvSpPr>
        <p:spPr>
          <a:xfrm>
            <a:off x="7673544" y="156755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552A74B7-D7F8-4400-9BBB-416F7A034DB1}"/>
              </a:ext>
            </a:extLst>
          </p:cNvPr>
          <p:cNvSpPr>
            <a:spLocks noGrp="1"/>
          </p:cNvSpPr>
          <p:nvPr userDrawn="1"/>
        </p:nvSpPr>
        <p:spPr>
          <a:xfrm>
            <a:off x="8481611" y="2625242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1" name="Text Placeholder 20">
            <a:extLst>
              <a:ext uri="{FF2B5EF4-FFF2-40B4-BE49-F238E27FC236}">
                <a16:creationId xmlns:a16="http://schemas.microsoft.com/office/drawing/2014/main" id="{34C76497-DFDC-46E6-9F2B-27D9EEC51829}"/>
              </a:ext>
            </a:extLst>
          </p:cNvPr>
          <p:cNvSpPr>
            <a:spLocks noGrp="1"/>
          </p:cNvSpPr>
          <p:nvPr userDrawn="1"/>
        </p:nvSpPr>
        <p:spPr>
          <a:xfrm flipV="1">
            <a:off x="9547405" y="2627453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2" name="Text Placeholder 16">
            <a:extLst>
              <a:ext uri="{FF2B5EF4-FFF2-40B4-BE49-F238E27FC236}">
                <a16:creationId xmlns:a16="http://schemas.microsoft.com/office/drawing/2014/main" id="{75E6801B-CDB1-456C-902C-D3F304A0EE36}"/>
              </a:ext>
            </a:extLst>
          </p:cNvPr>
          <p:cNvSpPr>
            <a:spLocks noGrp="1"/>
          </p:cNvSpPr>
          <p:nvPr userDrawn="1"/>
        </p:nvSpPr>
        <p:spPr>
          <a:xfrm>
            <a:off x="11143672" y="476003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9366A6-CBD0-44DD-94B6-970D294A3465}"/>
              </a:ext>
            </a:extLst>
          </p:cNvPr>
          <p:cNvSpPr>
            <a:spLocks noGrp="1"/>
          </p:cNvSpPr>
          <p:nvPr userDrawn="1"/>
        </p:nvSpPr>
        <p:spPr>
          <a:xfrm>
            <a:off x="10070876" y="6347517"/>
            <a:ext cx="1597025" cy="510483"/>
          </a:xfrm>
          <a:custGeom>
            <a:avLst/>
            <a:gdLst>
              <a:gd name="connsiteX0" fmla="*/ 0 w 1597025"/>
              <a:gd name="connsiteY0" fmla="*/ 0 h 510483"/>
              <a:gd name="connsiteX1" fmla="*/ 1597025 w 1597025"/>
              <a:gd name="connsiteY1" fmla="*/ 0 h 510483"/>
              <a:gd name="connsiteX2" fmla="*/ 1597025 w 1597025"/>
              <a:gd name="connsiteY2" fmla="*/ 510483 h 510483"/>
              <a:gd name="connsiteX3" fmla="*/ 0 w 1597025"/>
              <a:gd name="connsiteY3" fmla="*/ 510483 h 51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10483">
                <a:moveTo>
                  <a:pt x="0" y="0"/>
                </a:moveTo>
                <a:lnTo>
                  <a:pt x="1597025" y="0"/>
                </a:lnTo>
                <a:lnTo>
                  <a:pt x="1597025" y="510483"/>
                </a:lnTo>
                <a:lnTo>
                  <a:pt x="0" y="510483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DCE59840-7619-46C7-A9EE-FD3901684D66}"/>
              </a:ext>
            </a:extLst>
          </p:cNvPr>
          <p:cNvSpPr>
            <a:spLocks noGrp="1"/>
          </p:cNvSpPr>
          <p:nvPr userDrawn="1"/>
        </p:nvSpPr>
        <p:spPr>
          <a:xfrm>
            <a:off x="7671828" y="607277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5" name="Text Placeholder 19">
            <a:extLst>
              <a:ext uri="{FF2B5EF4-FFF2-40B4-BE49-F238E27FC236}">
                <a16:creationId xmlns:a16="http://schemas.microsoft.com/office/drawing/2014/main" id="{08F330DC-A7F4-4F39-AF2B-13315099CA6A}"/>
              </a:ext>
            </a:extLst>
          </p:cNvPr>
          <p:cNvSpPr>
            <a:spLocks noGrp="1"/>
          </p:cNvSpPr>
          <p:nvPr userDrawn="1"/>
        </p:nvSpPr>
        <p:spPr>
          <a:xfrm>
            <a:off x="7936305" y="475798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6F194272-52AE-4807-9F07-9890CAB69DBC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098922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6647E913-2631-4B0F-9769-282AA27D296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0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48A2446E-B208-4478-A1A0-DBEF75ACF0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CEEEF1-957E-44FF-BA9A-034888D3AE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169A570-E0A9-49FC-90C4-03DB6820E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250643-E01B-4127-83F5-DBCB7BE2EE71}"/>
              </a:ext>
            </a:extLst>
          </p:cNvPr>
          <p:cNvSpPr/>
          <p:nvPr userDrawn="1"/>
        </p:nvSpPr>
        <p:spPr>
          <a:xfrm>
            <a:off x="6094412" y="0"/>
            <a:ext cx="6094413" cy="68611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3DE813C-0023-4832-9136-372C718BBD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440"/>
          <a:stretch/>
        </p:blipFill>
        <p:spPr>
          <a:xfrm>
            <a:off x="6068649" y="986"/>
            <a:ext cx="6120172" cy="6860192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346D45FA-D7F4-4DBC-AAC8-073744DDC8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BF79ED5-D148-4190-BA7E-72B634117FC8}"/>
              </a:ext>
            </a:extLst>
          </p:cNvPr>
          <p:cNvSpPr>
            <a:spLocks noGrp="1"/>
          </p:cNvSpPr>
          <p:nvPr userDrawn="1"/>
        </p:nvSpPr>
        <p:spPr>
          <a:xfrm>
            <a:off x="6352384" y="5299086"/>
            <a:ext cx="530877" cy="1558914"/>
          </a:xfrm>
          <a:custGeom>
            <a:avLst/>
            <a:gdLst>
              <a:gd name="connsiteX0" fmla="*/ 0 w 530877"/>
              <a:gd name="connsiteY0" fmla="*/ 0 h 1558914"/>
              <a:gd name="connsiteX1" fmla="*/ 530877 w 530877"/>
              <a:gd name="connsiteY1" fmla="*/ 0 h 1558914"/>
              <a:gd name="connsiteX2" fmla="*/ 530877 w 530877"/>
              <a:gd name="connsiteY2" fmla="*/ 1558914 h 1558914"/>
              <a:gd name="connsiteX3" fmla="*/ 0 w 530877"/>
              <a:gd name="connsiteY3" fmla="*/ 1558914 h 15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58914">
                <a:moveTo>
                  <a:pt x="0" y="0"/>
                </a:moveTo>
                <a:lnTo>
                  <a:pt x="530877" y="0"/>
                </a:lnTo>
                <a:lnTo>
                  <a:pt x="530877" y="1558914"/>
                </a:lnTo>
                <a:lnTo>
                  <a:pt x="0" y="1558914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929E596E-9D4A-4927-8059-BF9D92ADF72B}"/>
              </a:ext>
            </a:extLst>
          </p:cNvPr>
          <p:cNvSpPr>
            <a:spLocks noGrp="1"/>
          </p:cNvSpPr>
          <p:nvPr userDrawn="1"/>
        </p:nvSpPr>
        <p:spPr>
          <a:xfrm rot="5400000" flipV="1">
            <a:off x="5815315" y="290265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4C4A52F9-A29E-4A0D-89A1-276C41BD6FA4}"/>
              </a:ext>
            </a:extLst>
          </p:cNvPr>
          <p:cNvSpPr>
            <a:spLocks noGrp="1"/>
          </p:cNvSpPr>
          <p:nvPr userDrawn="1"/>
        </p:nvSpPr>
        <p:spPr>
          <a:xfrm>
            <a:off x="6348852" y="1036127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648B656-C6EF-4558-AA84-8E370B3ED97F}"/>
              </a:ext>
            </a:extLst>
          </p:cNvPr>
          <p:cNvSpPr>
            <a:spLocks noGrp="1"/>
          </p:cNvSpPr>
          <p:nvPr userDrawn="1"/>
        </p:nvSpPr>
        <p:spPr>
          <a:xfrm>
            <a:off x="6356472" y="1"/>
            <a:ext cx="1044394" cy="505980"/>
          </a:xfrm>
          <a:custGeom>
            <a:avLst/>
            <a:gdLst>
              <a:gd name="connsiteX0" fmla="*/ 0 w 1044394"/>
              <a:gd name="connsiteY0" fmla="*/ 0 h 505980"/>
              <a:gd name="connsiteX1" fmla="*/ 1044394 w 1044394"/>
              <a:gd name="connsiteY1" fmla="*/ 0 h 505980"/>
              <a:gd name="connsiteX2" fmla="*/ 1044394 w 1044394"/>
              <a:gd name="connsiteY2" fmla="*/ 505980 h 505980"/>
              <a:gd name="connsiteX3" fmla="*/ 0 w 1044394"/>
              <a:gd name="connsiteY3" fmla="*/ 505980 h 5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394" h="505980">
                <a:moveTo>
                  <a:pt x="0" y="0"/>
                </a:moveTo>
                <a:lnTo>
                  <a:pt x="1044394" y="0"/>
                </a:lnTo>
                <a:lnTo>
                  <a:pt x="1044394" y="505980"/>
                </a:lnTo>
                <a:lnTo>
                  <a:pt x="0" y="505980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5DEF12C-1536-44DA-A2EA-16BA57A220EE}"/>
              </a:ext>
            </a:extLst>
          </p:cNvPr>
          <p:cNvSpPr>
            <a:spLocks noGrp="1"/>
          </p:cNvSpPr>
          <p:nvPr userDrawn="1"/>
        </p:nvSpPr>
        <p:spPr>
          <a:xfrm>
            <a:off x="7995789" y="1"/>
            <a:ext cx="1016519" cy="765006"/>
          </a:xfrm>
          <a:custGeom>
            <a:avLst/>
            <a:gdLst>
              <a:gd name="connsiteX0" fmla="*/ 0 w 1016519"/>
              <a:gd name="connsiteY0" fmla="*/ 0 h 765006"/>
              <a:gd name="connsiteX1" fmla="*/ 577347 w 1016519"/>
              <a:gd name="connsiteY1" fmla="*/ 0 h 765006"/>
              <a:gd name="connsiteX2" fmla="*/ 614051 w 1016519"/>
              <a:gd name="connsiteY2" fmla="*/ 50341 h 765006"/>
              <a:gd name="connsiteX3" fmla="*/ 1016519 w 1016519"/>
              <a:gd name="connsiteY3" fmla="*/ 234277 h 765006"/>
              <a:gd name="connsiteX4" fmla="*/ 1016519 w 1016519"/>
              <a:gd name="connsiteY4" fmla="*/ 765006 h 765006"/>
              <a:gd name="connsiteX5" fmla="*/ 27262 w 1016519"/>
              <a:gd name="connsiteY5" fmla="*/ 91788 h 76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519" h="765006">
                <a:moveTo>
                  <a:pt x="0" y="0"/>
                </a:moveTo>
                <a:lnTo>
                  <a:pt x="577347" y="0"/>
                </a:lnTo>
                <a:lnTo>
                  <a:pt x="614051" y="50341"/>
                </a:lnTo>
                <a:cubicBezTo>
                  <a:pt x="711647" y="163007"/>
                  <a:pt x="855760" y="234277"/>
                  <a:pt x="1016519" y="234277"/>
                </a:cubicBezTo>
                <a:lnTo>
                  <a:pt x="1016519" y="765006"/>
                </a:lnTo>
                <a:cubicBezTo>
                  <a:pt x="567041" y="765006"/>
                  <a:pt x="182721" y="486032"/>
                  <a:pt x="27262" y="91788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4D814FC-9F02-4D1D-9970-5CAD0BFF327A}"/>
              </a:ext>
            </a:extLst>
          </p:cNvPr>
          <p:cNvSpPr>
            <a:spLocks noGrp="1"/>
          </p:cNvSpPr>
          <p:nvPr userDrawn="1"/>
        </p:nvSpPr>
        <p:spPr>
          <a:xfrm>
            <a:off x="9539028" y="-246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4523502-4068-40E8-AAFA-A101BA8FA531}"/>
              </a:ext>
            </a:extLst>
          </p:cNvPr>
          <p:cNvSpPr>
            <a:spLocks noGrp="1"/>
          </p:cNvSpPr>
          <p:nvPr userDrawn="1"/>
        </p:nvSpPr>
        <p:spPr>
          <a:xfrm>
            <a:off x="10878527" y="-2466"/>
            <a:ext cx="1310298" cy="1030511"/>
          </a:xfrm>
          <a:custGeom>
            <a:avLst/>
            <a:gdLst>
              <a:gd name="connsiteX0" fmla="*/ 0 w 1310298"/>
              <a:gd name="connsiteY0" fmla="*/ 0 h 1030511"/>
              <a:gd name="connsiteX1" fmla="*/ 530728 w 1310298"/>
              <a:gd name="connsiteY1" fmla="*/ 0 h 1030511"/>
              <a:gd name="connsiteX2" fmla="*/ 538268 w 1310298"/>
              <a:gd name="connsiteY2" fmla="*/ 74789 h 1030511"/>
              <a:gd name="connsiteX3" fmla="*/ 1059716 w 1310298"/>
              <a:gd name="connsiteY3" fmla="*/ 499781 h 1030511"/>
              <a:gd name="connsiteX4" fmla="*/ 1242724 w 1310298"/>
              <a:gd name="connsiteY4" fmla="*/ 467484 h 1030511"/>
              <a:gd name="connsiteX5" fmla="*/ 1310298 w 1310298"/>
              <a:gd name="connsiteY5" fmla="*/ 435959 h 1030511"/>
              <a:gd name="connsiteX6" fmla="*/ 1310298 w 1310298"/>
              <a:gd name="connsiteY6" fmla="*/ 997630 h 1030511"/>
              <a:gd name="connsiteX7" fmla="*/ 1273945 w 1310298"/>
              <a:gd name="connsiteY7" fmla="*/ 1008915 h 1030511"/>
              <a:gd name="connsiteX8" fmla="*/ 1059716 w 1310298"/>
              <a:gd name="connsiteY8" fmla="*/ 1030511 h 1030511"/>
              <a:gd name="connsiteX9" fmla="*/ 18322 w 1310298"/>
              <a:gd name="connsiteY9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0298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124019" y="499781"/>
                  <a:pt x="1185659" y="488378"/>
                  <a:pt x="1242724" y="467484"/>
                </a:cubicBezTo>
                <a:lnTo>
                  <a:pt x="1310298" y="435959"/>
                </a:lnTo>
                <a:lnTo>
                  <a:pt x="1310298" y="997630"/>
                </a:lnTo>
                <a:lnTo>
                  <a:pt x="1273945" y="1008915"/>
                </a:lnTo>
                <a:cubicBezTo>
                  <a:pt x="1204747" y="1023075"/>
                  <a:pt x="1133100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39BB82C8-87BE-48EE-8E19-7CBAAC7321C9}"/>
              </a:ext>
            </a:extLst>
          </p:cNvPr>
          <p:cNvSpPr>
            <a:spLocks noGrp="1"/>
          </p:cNvSpPr>
          <p:nvPr userDrawn="1"/>
        </p:nvSpPr>
        <p:spPr>
          <a:xfrm>
            <a:off x="10870320" y="1567158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35F67A35-4C46-4673-B923-E4FA6E92471D}"/>
              </a:ext>
            </a:extLst>
          </p:cNvPr>
          <p:cNvSpPr>
            <a:spLocks noGrp="1"/>
          </p:cNvSpPr>
          <p:nvPr userDrawn="1"/>
        </p:nvSpPr>
        <p:spPr>
          <a:xfrm>
            <a:off x="7673544" y="156755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4F397503-802B-4939-889C-71192A03ECC8}"/>
              </a:ext>
            </a:extLst>
          </p:cNvPr>
          <p:cNvSpPr>
            <a:spLocks noGrp="1"/>
          </p:cNvSpPr>
          <p:nvPr userDrawn="1"/>
        </p:nvSpPr>
        <p:spPr>
          <a:xfrm>
            <a:off x="8481611" y="2625242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CBC3BF40-74EE-4C39-846A-558AC3055374}"/>
              </a:ext>
            </a:extLst>
          </p:cNvPr>
          <p:cNvSpPr>
            <a:spLocks noGrp="1"/>
          </p:cNvSpPr>
          <p:nvPr userDrawn="1"/>
        </p:nvSpPr>
        <p:spPr>
          <a:xfrm flipV="1">
            <a:off x="9547405" y="2627453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8" name="Text Placeholder 16">
            <a:extLst>
              <a:ext uri="{FF2B5EF4-FFF2-40B4-BE49-F238E27FC236}">
                <a16:creationId xmlns:a16="http://schemas.microsoft.com/office/drawing/2014/main" id="{56B70A15-65E6-4AC4-A9ED-D83D11FBAAA5}"/>
              </a:ext>
            </a:extLst>
          </p:cNvPr>
          <p:cNvSpPr>
            <a:spLocks noGrp="1"/>
          </p:cNvSpPr>
          <p:nvPr userDrawn="1"/>
        </p:nvSpPr>
        <p:spPr>
          <a:xfrm>
            <a:off x="11143672" y="476003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54E1E84-5201-4D6C-97D7-E2A083A4413C}"/>
              </a:ext>
            </a:extLst>
          </p:cNvPr>
          <p:cNvSpPr>
            <a:spLocks noGrp="1"/>
          </p:cNvSpPr>
          <p:nvPr userDrawn="1"/>
        </p:nvSpPr>
        <p:spPr>
          <a:xfrm>
            <a:off x="10070876" y="6347517"/>
            <a:ext cx="1597025" cy="510483"/>
          </a:xfrm>
          <a:custGeom>
            <a:avLst/>
            <a:gdLst>
              <a:gd name="connsiteX0" fmla="*/ 0 w 1597025"/>
              <a:gd name="connsiteY0" fmla="*/ 0 h 510483"/>
              <a:gd name="connsiteX1" fmla="*/ 1597025 w 1597025"/>
              <a:gd name="connsiteY1" fmla="*/ 0 h 510483"/>
              <a:gd name="connsiteX2" fmla="*/ 1597025 w 1597025"/>
              <a:gd name="connsiteY2" fmla="*/ 510483 h 510483"/>
              <a:gd name="connsiteX3" fmla="*/ 0 w 1597025"/>
              <a:gd name="connsiteY3" fmla="*/ 510483 h 51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10483">
                <a:moveTo>
                  <a:pt x="0" y="0"/>
                </a:moveTo>
                <a:lnTo>
                  <a:pt x="1597025" y="0"/>
                </a:lnTo>
                <a:lnTo>
                  <a:pt x="1597025" y="510483"/>
                </a:lnTo>
                <a:lnTo>
                  <a:pt x="0" y="510483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B3F6BA1E-DA7F-4AFF-A2F8-7EE6BF93270A}"/>
              </a:ext>
            </a:extLst>
          </p:cNvPr>
          <p:cNvSpPr>
            <a:spLocks noGrp="1"/>
          </p:cNvSpPr>
          <p:nvPr userDrawn="1"/>
        </p:nvSpPr>
        <p:spPr>
          <a:xfrm>
            <a:off x="7671828" y="607277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A550B339-9D72-4A59-A1EB-8A7D733AD421}"/>
              </a:ext>
            </a:extLst>
          </p:cNvPr>
          <p:cNvSpPr>
            <a:spLocks noGrp="1"/>
          </p:cNvSpPr>
          <p:nvPr userDrawn="1"/>
        </p:nvSpPr>
        <p:spPr>
          <a:xfrm>
            <a:off x="7936305" y="475798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2" name="Picture Placeholder 13">
            <a:extLst>
              <a:ext uri="{FF2B5EF4-FFF2-40B4-BE49-F238E27FC236}">
                <a16:creationId xmlns:a16="http://schemas.microsoft.com/office/drawing/2014/main" id="{D18C085A-0BB1-42CF-8563-D9F50B874E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8922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73438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7351" y="1828800"/>
            <a:ext cx="7972424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A7FE044F-6493-4ECB-B580-2318E1DA6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1923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2548BC-A55F-4B5C-81EF-56FBC3E05011}"/>
              </a:ext>
            </a:extLst>
          </p:cNvPr>
          <p:cNvSpPr/>
          <p:nvPr userDrawn="1"/>
        </p:nvSpPr>
        <p:spPr>
          <a:xfrm flipH="1">
            <a:off x="1566250" y="0"/>
            <a:ext cx="106225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4" y="2438401"/>
            <a:ext cx="9866310" cy="3733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23152D-C79D-42F7-9158-34A3AABE6E28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3C4F0B-931C-4765-AFA4-8D5C719B04FD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9" name="Freeform: Shape 41">
              <a:extLst>
                <a:ext uri="{FF2B5EF4-FFF2-40B4-BE49-F238E27FC236}">
                  <a16:creationId xmlns:a16="http://schemas.microsoft.com/office/drawing/2014/main" id="{E1B23546-AAF6-4855-9B85-02DBDBA87870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0" name="Freeform: Shape 42">
              <a:extLst>
                <a:ext uri="{FF2B5EF4-FFF2-40B4-BE49-F238E27FC236}">
                  <a16:creationId xmlns:a16="http://schemas.microsoft.com/office/drawing/2014/main" id="{99863198-1139-419E-BEF7-7691D7DA398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1" name="Freeform: Shape 81">
              <a:extLst>
                <a:ext uri="{FF2B5EF4-FFF2-40B4-BE49-F238E27FC236}">
                  <a16:creationId xmlns:a16="http://schemas.microsoft.com/office/drawing/2014/main" id="{A5B1BDFB-9488-456D-BADD-5A8C923D527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41">
              <a:extLst>
                <a:ext uri="{FF2B5EF4-FFF2-40B4-BE49-F238E27FC236}">
                  <a16:creationId xmlns:a16="http://schemas.microsoft.com/office/drawing/2014/main" id="{2F724403-7846-42FC-A2F9-72844DC96D67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" name="Freeform: Shape 81">
              <a:extLst>
                <a:ext uri="{FF2B5EF4-FFF2-40B4-BE49-F238E27FC236}">
                  <a16:creationId xmlns:a16="http://schemas.microsoft.com/office/drawing/2014/main" id="{A4FB881B-65A5-40CF-99A9-ACC0B5674305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469489A-B735-4651-9E81-0632F754C889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8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9C7B27-5BF5-440F-9A83-A8DB36E1786D}"/>
              </a:ext>
            </a:extLst>
          </p:cNvPr>
          <p:cNvSpPr/>
          <p:nvPr userDrawn="1"/>
        </p:nvSpPr>
        <p:spPr>
          <a:xfrm flipH="1">
            <a:off x="1566250" y="1"/>
            <a:ext cx="106225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3" y="2438401"/>
            <a:ext cx="9866311" cy="3733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E0D3F9-7773-4715-A77B-1AC7A209100D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9A138F7C-88E3-48B9-9812-C76047E91D8F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4" name="Freeform: Shape 42">
              <a:extLst>
                <a:ext uri="{FF2B5EF4-FFF2-40B4-BE49-F238E27FC236}">
                  <a16:creationId xmlns:a16="http://schemas.microsoft.com/office/drawing/2014/main" id="{A0C5DB22-0FC4-449D-A168-936EDC0D1D7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5" name="Freeform: Shape 81">
              <a:extLst>
                <a:ext uri="{FF2B5EF4-FFF2-40B4-BE49-F238E27FC236}">
                  <a16:creationId xmlns:a16="http://schemas.microsoft.com/office/drawing/2014/main" id="{F192D701-EC8B-482F-8389-3325FBFD8096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6" name="Freeform: Shape 41">
              <a:extLst>
                <a:ext uri="{FF2B5EF4-FFF2-40B4-BE49-F238E27FC236}">
                  <a16:creationId xmlns:a16="http://schemas.microsoft.com/office/drawing/2014/main" id="{1FA64084-53BB-406B-9AEC-B7EF057CF5AE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7" name="Freeform: Shape 81">
              <a:extLst>
                <a:ext uri="{FF2B5EF4-FFF2-40B4-BE49-F238E27FC236}">
                  <a16:creationId xmlns:a16="http://schemas.microsoft.com/office/drawing/2014/main" id="{96C77B25-B318-49E6-BC74-724FBE35F27F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96A1DF-E4E1-4657-BB6D-2E14BCB2092E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CF3E7B-A104-4C21-81B2-113DEFA08FA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8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8F8624-B4C2-4CE0-9BEF-FCEE6F705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69C896DF-941C-41C4-84D3-9D1B4B28EF64}" type="datetime4">
              <a:rPr lang="en-US" smtClean="0"/>
              <a:pPr/>
              <a:t>April 22, 2020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7682EB3-15AB-4C35-8266-407198ED6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4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A5D363A-81B0-420A-9099-D5C859F7D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Presentation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8013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Public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4d2ab49-b14c-40af-8c3f-b2a27eb69e13" xsi:nil="true"/>
    <lcf76f155ced4ddcb4097134ff3c332f xmlns="328982d7-d2af-46e2-9ab4-9b069b3e82d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7328280439544AB5C41C56297158F8" ma:contentTypeVersion="15" ma:contentTypeDescription="Create a new document." ma:contentTypeScope="" ma:versionID="50e5b6106be706602d4845c0a9b0c3da">
  <xsd:schema xmlns:xsd="http://www.w3.org/2001/XMLSchema" xmlns:xs="http://www.w3.org/2001/XMLSchema" xmlns:p="http://schemas.microsoft.com/office/2006/metadata/properties" xmlns:ns2="825ee06b-ca9e-4fae-a309-081319cc5c11" xmlns:ns3="328982d7-d2af-46e2-9ab4-9b069b3e82d0" xmlns:ns4="34d2ab49-b14c-40af-8c3f-b2a27eb69e13" targetNamespace="http://schemas.microsoft.com/office/2006/metadata/properties" ma:root="true" ma:fieldsID="f931b1fd44a63a33fbd98fb4653837c7" ns2:_="" ns3:_="" ns4:_="">
    <xsd:import namespace="825ee06b-ca9e-4fae-a309-081319cc5c11"/>
    <xsd:import namespace="328982d7-d2af-46e2-9ab4-9b069b3e82d0"/>
    <xsd:import namespace="34d2ab49-b14c-40af-8c3f-b2a27eb69e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5ee06b-ca9e-4fae-a309-081319cc5c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8982d7-d2af-46e2-9ab4-9b069b3e8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aa64814-f827-41fa-8057-0fb5da9870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2ab49-b14c-40af-8c3f-b2a27eb69e13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a5a2421f-af00-4660-b7b5-5d0cf4efa78b}" ma:internalName="TaxCatchAll" ma:showField="CatchAllData" ma:web="34d2ab49-b14c-40af-8c3f-b2a27eb69e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F6CF532-9C2E-4FCC-89D7-66021AEDF50E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06fa9243-f6f6-4c83-8c18-4e880acd4ff6"/>
    <ds:schemaRef ds:uri="d62b6ecb-acff-4b24-a527-ff2b271ebe7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807E7F7-B9BA-4CC0-B63D-F0997D965DA3}"/>
</file>

<file path=customXml/itemProps3.xml><?xml version="1.0" encoding="utf-8"?>
<ds:datastoreItem xmlns:ds="http://schemas.openxmlformats.org/officeDocument/2006/customXml" ds:itemID="{23FF3D86-180F-4DEA-B9A1-FE7063DE525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1A154BF-72D8-45B6-A822-7ABCC7C851F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19-UIP-0019_UiPath_PPT_Template_m03</Template>
  <TotalTime>8671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Grande</vt:lpstr>
      <vt:lpstr>Presentation Layouts</vt:lpstr>
      <vt:lpstr>Publication Layouts</vt:lpstr>
      <vt:lpstr>Presentation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Automation First</dc:title>
  <dc:creator>Barbara Dorf</dc:creator>
  <cp:lastModifiedBy>Bianca Dragu</cp:lastModifiedBy>
  <cp:revision>299</cp:revision>
  <dcterms:created xsi:type="dcterms:W3CDTF">2019-04-27T00:55:32Z</dcterms:created>
  <dcterms:modified xsi:type="dcterms:W3CDTF">2020-04-22T14:10:12Z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0x010100B47328280439544AB5C41C56297158F8</vt:lpwstr>
  </property>
  <property fmtid="{D5CDD505-2E9C-101B-9397-08002B2CF9AE}" pid="3" name="_dlc_DocIdItemGuid">
    <vt:lpwstr>44c14c9c-a4e9-4756-8305-b93d5cff90a7</vt:lpwstr>
  </property>
</Properties>
</file>