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CC8BB-0FAE-47BF-887F-689DC8611B7E}" v="701" dt="2021-05-21T11:14:2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友樹" userId="4a593dcd5cc8d135" providerId="LiveId" clId="{BD1CC8BB-0FAE-47BF-887F-689DC8611B7E}"/>
    <pc:docChg chg="undo custSel addSld delSld modSld">
      <pc:chgData name="西村 友樹" userId="4a593dcd5cc8d135" providerId="LiveId" clId="{BD1CC8BB-0FAE-47BF-887F-689DC8611B7E}" dt="2021-05-21T11:14:33.647" v="7913" actId="1076"/>
      <pc:docMkLst>
        <pc:docMk/>
      </pc:docMkLst>
      <pc:sldChg chg="modSp new mod">
        <pc:chgData name="西村 友樹" userId="4a593dcd5cc8d135" providerId="LiveId" clId="{BD1CC8BB-0FAE-47BF-887F-689DC8611B7E}" dt="2021-05-21T10:10:35.080" v="41"/>
        <pc:sldMkLst>
          <pc:docMk/>
          <pc:sldMk cId="285157163" sldId="256"/>
        </pc:sldMkLst>
        <pc:spChg chg="mod">
          <ac:chgData name="西村 友樹" userId="4a593dcd5cc8d135" providerId="LiveId" clId="{BD1CC8BB-0FAE-47BF-887F-689DC8611B7E}" dt="2021-05-21T10:10:35.080" v="41"/>
          <ac:spMkLst>
            <pc:docMk/>
            <pc:sldMk cId="285157163" sldId="256"/>
            <ac:spMk id="2" creationId="{E85C6158-8B86-4C78-8003-109CA0CB72A9}"/>
          </ac:spMkLst>
        </pc:spChg>
      </pc:sldChg>
      <pc:sldChg chg="modSp new mod">
        <pc:chgData name="西村 友樹" userId="4a593dcd5cc8d135" providerId="LiveId" clId="{BD1CC8BB-0FAE-47BF-887F-689DC8611B7E}" dt="2021-05-21T10:11:46.775" v="326"/>
        <pc:sldMkLst>
          <pc:docMk/>
          <pc:sldMk cId="407867581" sldId="257"/>
        </pc:sldMkLst>
        <pc:spChg chg="mod">
          <ac:chgData name="西村 友樹" userId="4a593dcd5cc8d135" providerId="LiveId" clId="{BD1CC8BB-0FAE-47BF-887F-689DC8611B7E}" dt="2021-05-21T10:10:48.748" v="56"/>
          <ac:spMkLst>
            <pc:docMk/>
            <pc:sldMk cId="407867581" sldId="257"/>
            <ac:spMk id="2" creationId="{9FB8DE9C-57F7-42B5-92A0-8CDB8927A96C}"/>
          </ac:spMkLst>
        </pc:spChg>
        <pc:spChg chg="mod">
          <ac:chgData name="西村 友樹" userId="4a593dcd5cc8d135" providerId="LiveId" clId="{BD1CC8BB-0FAE-47BF-887F-689DC8611B7E}" dt="2021-05-21T10:11:46.775" v="326"/>
          <ac:spMkLst>
            <pc:docMk/>
            <pc:sldMk cId="407867581" sldId="257"/>
            <ac:spMk id="3" creationId="{244C38E4-84AD-40B1-A418-B22D2F6B7EDC}"/>
          </ac:spMkLst>
        </pc:spChg>
      </pc:sldChg>
      <pc:sldChg chg="modSp new mod">
        <pc:chgData name="西村 友樹" userId="4a593dcd5cc8d135" providerId="LiveId" clId="{BD1CC8BB-0FAE-47BF-887F-689DC8611B7E}" dt="2021-05-21T10:22:22.190" v="1058"/>
        <pc:sldMkLst>
          <pc:docMk/>
          <pc:sldMk cId="4091847904" sldId="258"/>
        </pc:sldMkLst>
        <pc:spChg chg="mod">
          <ac:chgData name="西村 友樹" userId="4a593dcd5cc8d135" providerId="LiveId" clId="{BD1CC8BB-0FAE-47BF-887F-689DC8611B7E}" dt="2021-05-21T10:11:52.470" v="351"/>
          <ac:spMkLst>
            <pc:docMk/>
            <pc:sldMk cId="4091847904" sldId="258"/>
            <ac:spMk id="2" creationId="{58D2147F-532E-4320-BF3F-A71D0C5E24EA}"/>
          </ac:spMkLst>
        </pc:spChg>
        <pc:spChg chg="mod">
          <ac:chgData name="西村 友樹" userId="4a593dcd5cc8d135" providerId="LiveId" clId="{BD1CC8BB-0FAE-47BF-887F-689DC8611B7E}" dt="2021-05-21T10:22:22.190" v="1058"/>
          <ac:spMkLst>
            <pc:docMk/>
            <pc:sldMk cId="4091847904" sldId="258"/>
            <ac:spMk id="3" creationId="{C9F2D3C5-157A-4295-95DB-934380D67A7B}"/>
          </ac:spMkLst>
        </pc:spChg>
      </pc:sldChg>
      <pc:sldChg chg="addSp delSp modSp new mod">
        <pc:chgData name="西村 友樹" userId="4a593dcd5cc8d135" providerId="LiveId" clId="{BD1CC8BB-0FAE-47BF-887F-689DC8611B7E}" dt="2021-05-21T10:27:03.250" v="1608" actId="404"/>
        <pc:sldMkLst>
          <pc:docMk/>
          <pc:sldMk cId="4121461657" sldId="259"/>
        </pc:sldMkLst>
        <pc:spChg chg="mod">
          <ac:chgData name="西村 友樹" userId="4a593dcd5cc8d135" providerId="LiveId" clId="{BD1CC8BB-0FAE-47BF-887F-689DC8611B7E}" dt="2021-05-21T10:12:44.321" v="593"/>
          <ac:spMkLst>
            <pc:docMk/>
            <pc:sldMk cId="4121461657" sldId="259"/>
            <ac:spMk id="2" creationId="{3F072B09-53FB-437E-9CCE-88D0A4699C7F}"/>
          </ac:spMkLst>
        </pc:spChg>
        <pc:spChg chg="mod">
          <ac:chgData name="西村 友樹" userId="4a593dcd5cc8d135" providerId="LiveId" clId="{BD1CC8BB-0FAE-47BF-887F-689DC8611B7E}" dt="2021-05-21T10:19:33.718" v="750" actId="14100"/>
          <ac:spMkLst>
            <pc:docMk/>
            <pc:sldMk cId="4121461657" sldId="259"/>
            <ac:spMk id="3" creationId="{A4CCA126-A299-48A8-925B-6995B798B8C6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4" creationId="{363A933F-FF04-4992-B762-4C30D5C8462E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5" creationId="{C2DFA74C-055A-4B11-BFFC-EDC40E49AB34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6" creationId="{4D08CA40-B813-47F7-A23B-B67896FFC0E7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7" creationId="{868AD218-4217-49DC-AA65-FD8FD1C84371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8" creationId="{8E2AF54B-AEF5-446E-B88B-445FF61EF7FA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9" creationId="{700A1FCA-25AB-4322-AA78-B618BFA8ECFF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10" creationId="{6813B013-7A14-4214-821C-238139EEB95E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11" creationId="{C2E3304A-3704-4D3E-9873-ABCB455E8D1E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12" creationId="{DA5EABA9-5136-4F4B-A5DB-D113D23F8669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13" creationId="{5062D4EE-7BCF-4EF6-98BE-62F9DB22A281}"/>
          </ac:spMkLst>
        </pc:spChg>
        <pc:spChg chg="add mod">
          <ac:chgData name="西村 友樹" userId="4a593dcd5cc8d135" providerId="LiveId" clId="{BD1CC8BB-0FAE-47BF-887F-689DC8611B7E}" dt="2021-05-21T10:18:40.187" v="744" actId="164"/>
          <ac:spMkLst>
            <pc:docMk/>
            <pc:sldMk cId="4121461657" sldId="259"/>
            <ac:spMk id="14" creationId="{CFADBCC0-5A5C-4C07-A6CF-BC1215B30B6C}"/>
          </ac:spMkLst>
        </pc:spChg>
        <pc:spChg chg="add mod">
          <ac:chgData name="西村 友樹" userId="4a593dcd5cc8d135" providerId="LiveId" clId="{BD1CC8BB-0FAE-47BF-887F-689DC8611B7E}" dt="2021-05-21T10:20:36.826" v="834" actId="14100"/>
          <ac:spMkLst>
            <pc:docMk/>
            <pc:sldMk cId="4121461657" sldId="259"/>
            <ac:spMk id="103" creationId="{9405914F-22E1-4BF2-9B0F-E94EDA24C3C0}"/>
          </ac:spMkLst>
        </pc:spChg>
        <pc:spChg chg="add mod">
          <ac:chgData name="西村 友樹" userId="4a593dcd5cc8d135" providerId="LiveId" clId="{BD1CC8BB-0FAE-47BF-887F-689DC8611B7E}" dt="2021-05-21T10:20:47.260" v="835" actId="5793"/>
          <ac:spMkLst>
            <pc:docMk/>
            <pc:sldMk cId="4121461657" sldId="259"/>
            <ac:spMk id="104" creationId="{EFD28228-159E-4F1D-8D15-926B72625BBA}"/>
          </ac:spMkLst>
        </pc:spChg>
        <pc:spChg chg="add mod">
          <ac:chgData name="西村 友樹" userId="4a593dcd5cc8d135" providerId="LiveId" clId="{BD1CC8BB-0FAE-47BF-887F-689DC8611B7E}" dt="2021-05-21T10:22:16.414" v="1038"/>
          <ac:spMkLst>
            <pc:docMk/>
            <pc:sldMk cId="4121461657" sldId="259"/>
            <ac:spMk id="105" creationId="{793F8EE6-4957-426E-8E1F-5A4FCA47A346}"/>
          </ac:spMkLst>
        </pc:spChg>
        <pc:spChg chg="add del mod">
          <ac:chgData name="西村 友樹" userId="4a593dcd5cc8d135" providerId="LiveId" clId="{BD1CC8BB-0FAE-47BF-887F-689DC8611B7E}" dt="2021-05-21T10:24:58.979" v="1477"/>
          <ac:spMkLst>
            <pc:docMk/>
            <pc:sldMk cId="4121461657" sldId="259"/>
            <ac:spMk id="106" creationId="{DD2CAEE1-4DAA-4600-A6AD-CB7C0956099B}"/>
          </ac:spMkLst>
        </pc:spChg>
        <pc:spChg chg="add mod">
          <ac:chgData name="西村 友樹" userId="4a593dcd5cc8d135" providerId="LiveId" clId="{BD1CC8BB-0FAE-47BF-887F-689DC8611B7E}" dt="2021-05-21T10:27:03.250" v="1608" actId="404"/>
          <ac:spMkLst>
            <pc:docMk/>
            <pc:sldMk cId="4121461657" sldId="259"/>
            <ac:spMk id="107" creationId="{D4D74918-5775-44EA-865C-BDEE80FD932F}"/>
          </ac:spMkLst>
        </pc:spChg>
        <pc:grpChg chg="add mod">
          <ac:chgData name="西村 友樹" userId="4a593dcd5cc8d135" providerId="LiveId" clId="{BD1CC8BB-0FAE-47BF-887F-689DC8611B7E}" dt="2021-05-21T10:20:06.361" v="808" actId="1076"/>
          <ac:grpSpMkLst>
            <pc:docMk/>
            <pc:sldMk cId="4121461657" sldId="259"/>
            <ac:grpSpMk id="102" creationId="{566C2748-897F-42F5-8370-D736731C6606}"/>
          </ac:grpSpMkLst>
        </pc:grpChg>
        <pc:picChg chg="add mod">
          <ac:chgData name="西村 友樹" userId="4a593dcd5cc8d135" providerId="LiveId" clId="{BD1CC8BB-0FAE-47BF-887F-689DC8611B7E}" dt="2021-05-21T10:19:41.115" v="752" actId="1076"/>
          <ac:picMkLst>
            <pc:docMk/>
            <pc:sldMk cId="4121461657" sldId="259"/>
            <ac:picMk id="1026" creationId="{AA2252E2-60DE-484D-B7BD-0D95FA044A7E}"/>
          </ac:picMkLst>
        </pc:pic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16" creationId="{D5277828-33FC-49AC-87DF-D81D2BDDB1FD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19" creationId="{80BCEC1E-84FC-4E0A-8D45-CD0EB6B5CCBB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20" creationId="{0332A352-C14A-48F6-B100-8269E80F6988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21" creationId="{F6A8E915-89E5-4513-9209-AC29B5539835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28" creationId="{1A4CADFC-39E5-465B-A9E6-F4348BF6FAE8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29" creationId="{162B4341-E787-43D5-9F6B-AD5B0E6ABFCD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34" creationId="{B3DBEABC-26CA-41CA-8AD2-F50153A59E39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37" creationId="{A882CE9C-1EA2-4648-87A4-1592A2CF6A62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38" creationId="{BEAEDB6A-AAE7-4BCE-8A46-5E2999088226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39" creationId="{04C4188B-4FCF-4F2D-B5A3-887E04345DF9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40" creationId="{C145AFB0-FA2C-4053-BC7B-DD07C8B75FDF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41" creationId="{17424EFE-0A32-4078-A46D-B9C2DE4DC4D0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42" creationId="{57D8EF5F-C3E4-45B5-8EFE-DE9BE1267487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3" creationId="{12C5EC93-CE5B-40CD-80F2-423BF9224D56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4" creationId="{7261C617-1A38-474F-B88D-D72BA89F9B9F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5" creationId="{1594C382-C85A-43CC-81C9-B475A3BE4BA2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6" creationId="{97E899CB-C925-41FD-A2E5-DDB560477C12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7" creationId="{638018C5-AC3C-454B-9904-1E9972782BD3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48" creationId="{38B7178B-9807-4E28-912A-E2A825C60289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1" creationId="{9509C18E-C53B-4D45-866B-3636BD4EF6AC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2" creationId="{46B0BA5E-5AC6-4657-8E26-26E7ECEF9D07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3" creationId="{541B8195-7D3E-4834-A583-1F9C362E7402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4" creationId="{5BEDD593-B7BA-4535-9343-8A5E569C9A40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5" creationId="{E5868C3C-EE10-4586-8D74-DA24C10FB5C6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66" creationId="{7A3D2319-CF3C-48BF-88D8-44EB8BB0CEDC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85" creationId="{BD54DB12-B687-41F6-93C1-4B751DE324F2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86" creationId="{243BDD43-D3A6-4EA1-B6CD-1AE70060622C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87" creationId="{C0E7CC7D-403B-44A4-A684-F7B5FDA7974B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88" creationId="{19C3D4C6-8486-4676-8C1C-B495FF02D93D}"/>
          </ac:cxnSpMkLst>
        </pc:cxnChg>
        <pc:cxnChg chg="add mod">
          <ac:chgData name="西村 友樹" userId="4a593dcd5cc8d135" providerId="LiveId" clId="{BD1CC8BB-0FAE-47BF-887F-689DC8611B7E}" dt="2021-05-21T10:18:40.187" v="744" actId="164"/>
          <ac:cxnSpMkLst>
            <pc:docMk/>
            <pc:sldMk cId="4121461657" sldId="259"/>
            <ac:cxnSpMk id="89" creationId="{F7DA8DEB-D8A7-4517-9DBC-B126954D75F5}"/>
          </ac:cxnSpMkLst>
        </pc:cxnChg>
        <pc:cxnChg chg="add del mod">
          <ac:chgData name="西村 友樹" userId="4a593dcd5cc8d135" providerId="LiveId" clId="{BD1CC8BB-0FAE-47BF-887F-689DC8611B7E}" dt="2021-05-21T10:18:08.158" v="743" actId="478"/>
          <ac:cxnSpMkLst>
            <pc:docMk/>
            <pc:sldMk cId="4121461657" sldId="259"/>
            <ac:cxnSpMk id="90" creationId="{92903A2A-D568-4331-A913-91C5A3A86F31}"/>
          </ac:cxnSpMkLst>
        </pc:cxnChg>
      </pc:sldChg>
      <pc:sldChg chg="modSp new mod">
        <pc:chgData name="西村 友樹" userId="4a593dcd5cc8d135" providerId="LiveId" clId="{BD1CC8BB-0FAE-47BF-887F-689DC8611B7E}" dt="2021-05-21T10:41:10.984" v="4001" actId="207"/>
        <pc:sldMkLst>
          <pc:docMk/>
          <pc:sldMk cId="4125950258" sldId="260"/>
        </pc:sldMkLst>
        <pc:spChg chg="mod">
          <ac:chgData name="西村 友樹" userId="4a593dcd5cc8d135" providerId="LiveId" clId="{BD1CC8BB-0FAE-47BF-887F-689DC8611B7E}" dt="2021-05-21T10:21:39.073" v="938"/>
          <ac:spMkLst>
            <pc:docMk/>
            <pc:sldMk cId="4125950258" sldId="260"/>
            <ac:spMk id="2" creationId="{2FBF3037-296D-476F-B1B9-F72CFED8D388}"/>
          </ac:spMkLst>
        </pc:spChg>
        <pc:spChg chg="mod">
          <ac:chgData name="西村 友樹" userId="4a593dcd5cc8d135" providerId="LiveId" clId="{BD1CC8BB-0FAE-47BF-887F-689DC8611B7E}" dt="2021-05-21T10:41:10.984" v="4001" actId="207"/>
          <ac:spMkLst>
            <pc:docMk/>
            <pc:sldMk cId="4125950258" sldId="260"/>
            <ac:spMk id="3" creationId="{4A7E059D-2A09-4D37-8FEF-96D684705AE1}"/>
          </ac:spMkLst>
        </pc:spChg>
      </pc:sldChg>
      <pc:sldChg chg="modSp new mod">
        <pc:chgData name="西村 友樹" userId="4a593dcd5cc8d135" providerId="LiveId" clId="{BD1CC8BB-0FAE-47BF-887F-689DC8611B7E}" dt="2021-05-21T10:41:43.047" v="4018" actId="113"/>
        <pc:sldMkLst>
          <pc:docMk/>
          <pc:sldMk cId="1074155967" sldId="261"/>
        </pc:sldMkLst>
        <pc:spChg chg="mod">
          <ac:chgData name="西村 友樹" userId="4a593dcd5cc8d135" providerId="LiveId" clId="{BD1CC8BB-0FAE-47BF-887F-689DC8611B7E}" dt="2021-05-21T10:31:46.796" v="2348"/>
          <ac:spMkLst>
            <pc:docMk/>
            <pc:sldMk cId="1074155967" sldId="261"/>
            <ac:spMk id="2" creationId="{03E0AABC-1B60-4F8B-9CFB-5A1E96CFD609}"/>
          </ac:spMkLst>
        </pc:spChg>
        <pc:spChg chg="mod">
          <ac:chgData name="西村 友樹" userId="4a593dcd5cc8d135" providerId="LiveId" clId="{BD1CC8BB-0FAE-47BF-887F-689DC8611B7E}" dt="2021-05-21T10:41:43.047" v="4018" actId="113"/>
          <ac:spMkLst>
            <pc:docMk/>
            <pc:sldMk cId="1074155967" sldId="261"/>
            <ac:spMk id="3" creationId="{BD8A5295-7773-4CDB-AD0C-CE072AB6297A}"/>
          </ac:spMkLst>
        </pc:spChg>
      </pc:sldChg>
      <pc:sldChg chg="modSp new mod">
        <pc:chgData name="西村 友樹" userId="4a593dcd5cc8d135" providerId="LiveId" clId="{BD1CC8BB-0FAE-47BF-887F-689DC8611B7E}" dt="2021-05-21T10:46:56.111" v="4911"/>
        <pc:sldMkLst>
          <pc:docMk/>
          <pc:sldMk cId="1479514195" sldId="262"/>
        </pc:sldMkLst>
        <pc:spChg chg="mod">
          <ac:chgData name="西村 友樹" userId="4a593dcd5cc8d135" providerId="LiveId" clId="{BD1CC8BB-0FAE-47BF-887F-689DC8611B7E}" dt="2021-05-21T10:46:56.111" v="4911"/>
          <ac:spMkLst>
            <pc:docMk/>
            <pc:sldMk cId="1479514195" sldId="262"/>
            <ac:spMk id="2" creationId="{462F90C7-AC13-4312-943B-DA209432BF5D}"/>
          </ac:spMkLst>
        </pc:spChg>
        <pc:spChg chg="mod">
          <ac:chgData name="西村 友樹" userId="4a593dcd5cc8d135" providerId="LiveId" clId="{BD1CC8BB-0FAE-47BF-887F-689DC8611B7E}" dt="2021-05-21T10:46:51.496" v="4910" actId="207"/>
          <ac:spMkLst>
            <pc:docMk/>
            <pc:sldMk cId="1479514195" sldId="262"/>
            <ac:spMk id="3" creationId="{C637989D-2361-4907-951E-645F343F1109}"/>
          </ac:spMkLst>
        </pc:spChg>
      </pc:sldChg>
      <pc:sldChg chg="addSp delSp modSp add mod">
        <pc:chgData name="西村 友樹" userId="4a593dcd5cc8d135" providerId="LiveId" clId="{BD1CC8BB-0FAE-47BF-887F-689DC8611B7E}" dt="2021-05-21T10:48:50.946" v="5103" actId="115"/>
        <pc:sldMkLst>
          <pc:docMk/>
          <pc:sldMk cId="3989832714" sldId="263"/>
        </pc:sldMkLst>
        <pc:spChg chg="mod">
          <ac:chgData name="西村 友樹" userId="4a593dcd5cc8d135" providerId="LiveId" clId="{BD1CC8BB-0FAE-47BF-887F-689DC8611B7E}" dt="2021-05-21T10:48:50.946" v="5103" actId="115"/>
          <ac:spMkLst>
            <pc:docMk/>
            <pc:sldMk cId="3989832714" sldId="263"/>
            <ac:spMk id="3" creationId="{A4CCA126-A299-48A8-925B-6995B798B8C6}"/>
          </ac:spMkLst>
        </pc:spChg>
        <pc:spChg chg="add mod">
          <ac:chgData name="西村 友樹" userId="4a593dcd5cc8d135" providerId="LiveId" clId="{BD1CC8BB-0FAE-47BF-887F-689DC8611B7E}" dt="2021-05-21T10:47:37.220" v="4917" actId="1076"/>
          <ac:spMkLst>
            <pc:docMk/>
            <pc:sldMk cId="3989832714" sldId="263"/>
            <ac:spMk id="46" creationId="{70155211-5371-4422-B455-4CC716A89737}"/>
          </ac:spMkLst>
        </pc:spChg>
        <pc:spChg chg="del">
          <ac:chgData name="西村 友樹" userId="4a593dcd5cc8d135" providerId="LiveId" clId="{BD1CC8BB-0FAE-47BF-887F-689DC8611B7E}" dt="2021-05-21T10:47:14.908" v="4913" actId="478"/>
          <ac:spMkLst>
            <pc:docMk/>
            <pc:sldMk cId="3989832714" sldId="263"/>
            <ac:spMk id="103" creationId="{9405914F-22E1-4BF2-9B0F-E94EDA24C3C0}"/>
          </ac:spMkLst>
        </pc:spChg>
        <pc:spChg chg="del">
          <ac:chgData name="西村 友樹" userId="4a593dcd5cc8d135" providerId="LiveId" clId="{BD1CC8BB-0FAE-47BF-887F-689DC8611B7E}" dt="2021-05-21T10:47:30.098" v="4916" actId="478"/>
          <ac:spMkLst>
            <pc:docMk/>
            <pc:sldMk cId="3989832714" sldId="263"/>
            <ac:spMk id="105" creationId="{793F8EE6-4957-426E-8E1F-5A4FCA47A346}"/>
          </ac:spMkLst>
        </pc:spChg>
        <pc:spChg chg="del">
          <ac:chgData name="西村 友樹" userId="4a593dcd5cc8d135" providerId="LiveId" clId="{BD1CC8BB-0FAE-47BF-887F-689DC8611B7E}" dt="2021-05-21T10:47:20.942" v="4914" actId="478"/>
          <ac:spMkLst>
            <pc:docMk/>
            <pc:sldMk cId="3989832714" sldId="263"/>
            <ac:spMk id="107" creationId="{D4D74918-5775-44EA-865C-BDEE80FD932F}"/>
          </ac:spMkLst>
        </pc:spChg>
        <pc:picChg chg="del">
          <ac:chgData name="西村 友樹" userId="4a593dcd5cc8d135" providerId="LiveId" clId="{BD1CC8BB-0FAE-47BF-887F-689DC8611B7E}" dt="2021-05-21T10:47:20.942" v="4914" actId="478"/>
          <ac:picMkLst>
            <pc:docMk/>
            <pc:sldMk cId="3989832714" sldId="263"/>
            <ac:picMk id="1026" creationId="{AA2252E2-60DE-484D-B7BD-0D95FA044A7E}"/>
          </ac:picMkLst>
        </pc:picChg>
      </pc:sldChg>
      <pc:sldChg chg="addSp modSp new mod">
        <pc:chgData name="西村 友樹" userId="4a593dcd5cc8d135" providerId="LiveId" clId="{BD1CC8BB-0FAE-47BF-887F-689DC8611B7E}" dt="2021-05-21T10:53:56.395" v="5437" actId="1076"/>
        <pc:sldMkLst>
          <pc:docMk/>
          <pc:sldMk cId="1496149421" sldId="264"/>
        </pc:sldMkLst>
        <pc:spChg chg="mod">
          <ac:chgData name="西村 友樹" userId="4a593dcd5cc8d135" providerId="LiveId" clId="{BD1CC8BB-0FAE-47BF-887F-689DC8611B7E}" dt="2021-05-21T10:49:16.723" v="5183"/>
          <ac:spMkLst>
            <pc:docMk/>
            <pc:sldMk cId="1496149421" sldId="264"/>
            <ac:spMk id="2" creationId="{B2FB3198-7EEA-4D52-8AF8-EE2D2F0CDB78}"/>
          </ac:spMkLst>
        </pc:spChg>
        <pc:spChg chg="mod">
          <ac:chgData name="西村 友樹" userId="4a593dcd5cc8d135" providerId="LiveId" clId="{BD1CC8BB-0FAE-47BF-887F-689DC8611B7E}" dt="2021-05-21T10:51:42.697" v="5273" actId="14100"/>
          <ac:spMkLst>
            <pc:docMk/>
            <pc:sldMk cId="1496149421" sldId="264"/>
            <ac:spMk id="3" creationId="{97707508-3A3C-4FB5-938C-F3C56E2ACB74}"/>
          </ac:spMkLst>
        </pc:spChg>
        <pc:spChg chg="add mod">
          <ac:chgData name="西村 友樹" userId="4a593dcd5cc8d135" providerId="LiveId" clId="{BD1CC8BB-0FAE-47BF-887F-689DC8611B7E}" dt="2021-05-21T10:53:56.395" v="5437" actId="1076"/>
          <ac:spMkLst>
            <pc:docMk/>
            <pc:sldMk cId="1496149421" sldId="264"/>
            <ac:spMk id="6" creationId="{4CF1F0E6-89DB-4924-8032-D36F3AB6B551}"/>
          </ac:spMkLst>
        </pc:spChg>
        <pc:spChg chg="add mod">
          <ac:chgData name="西村 友樹" userId="4a593dcd5cc8d135" providerId="LiveId" clId="{BD1CC8BB-0FAE-47BF-887F-689DC8611B7E}" dt="2021-05-21T10:53:47.334" v="5435" actId="1076"/>
          <ac:spMkLst>
            <pc:docMk/>
            <pc:sldMk cId="1496149421" sldId="264"/>
            <ac:spMk id="7" creationId="{5A5C4935-E3A0-4D80-9936-3DED83A104F8}"/>
          </ac:spMkLst>
        </pc:spChg>
        <pc:picChg chg="add mod">
          <ac:chgData name="西村 友樹" userId="4a593dcd5cc8d135" providerId="LiveId" clId="{BD1CC8BB-0FAE-47BF-887F-689DC8611B7E}" dt="2021-05-21T10:53:56.395" v="5437" actId="1076"/>
          <ac:picMkLst>
            <pc:docMk/>
            <pc:sldMk cId="1496149421" sldId="264"/>
            <ac:picMk id="2050" creationId="{114FD268-AB32-4317-891D-BDC0DF43E43A}"/>
          </ac:picMkLst>
        </pc:picChg>
        <pc:picChg chg="add mod">
          <ac:chgData name="西村 友樹" userId="4a593dcd5cc8d135" providerId="LiveId" clId="{BD1CC8BB-0FAE-47BF-887F-689DC8611B7E}" dt="2021-05-21T10:53:47.334" v="5435" actId="1076"/>
          <ac:picMkLst>
            <pc:docMk/>
            <pc:sldMk cId="1496149421" sldId="264"/>
            <ac:picMk id="2052" creationId="{71B7634F-6A39-46E1-A159-0B9347F6509C}"/>
          </ac:picMkLst>
        </pc:picChg>
      </pc:sldChg>
      <pc:sldChg chg="delSp modSp add mod">
        <pc:chgData name="西村 友樹" userId="4a593dcd5cc8d135" providerId="LiveId" clId="{BD1CC8BB-0FAE-47BF-887F-689DC8611B7E}" dt="2021-05-21T11:04:17.617" v="6897" actId="27636"/>
        <pc:sldMkLst>
          <pc:docMk/>
          <pc:sldMk cId="2249330212" sldId="265"/>
        </pc:sldMkLst>
        <pc:spChg chg="mod">
          <ac:chgData name="西村 友樹" userId="4a593dcd5cc8d135" providerId="LiveId" clId="{BD1CC8BB-0FAE-47BF-887F-689DC8611B7E}" dt="2021-05-21T10:52:49.198" v="5425"/>
          <ac:spMkLst>
            <pc:docMk/>
            <pc:sldMk cId="2249330212" sldId="265"/>
            <ac:spMk id="2" creationId="{B2FB3198-7EEA-4D52-8AF8-EE2D2F0CDB78}"/>
          </ac:spMkLst>
        </pc:spChg>
        <pc:spChg chg="mod">
          <ac:chgData name="西村 友樹" userId="4a593dcd5cc8d135" providerId="LiveId" clId="{BD1CC8BB-0FAE-47BF-887F-689DC8611B7E}" dt="2021-05-21T11:04:17.617" v="6897" actId="27636"/>
          <ac:spMkLst>
            <pc:docMk/>
            <pc:sldMk cId="2249330212" sldId="265"/>
            <ac:spMk id="3" creationId="{97707508-3A3C-4FB5-938C-F3C56E2ACB74}"/>
          </ac:spMkLst>
        </pc:spChg>
        <pc:spChg chg="del">
          <ac:chgData name="西村 友樹" userId="4a593dcd5cc8d135" providerId="LiveId" clId="{BD1CC8BB-0FAE-47BF-887F-689DC8611B7E}" dt="2021-05-21T10:53:02.934" v="5432" actId="478"/>
          <ac:spMkLst>
            <pc:docMk/>
            <pc:sldMk cId="2249330212" sldId="265"/>
            <ac:spMk id="6" creationId="{4CF1F0E6-89DB-4924-8032-D36F3AB6B551}"/>
          </ac:spMkLst>
        </pc:spChg>
        <pc:spChg chg="del">
          <ac:chgData name="西村 友樹" userId="4a593dcd5cc8d135" providerId="LiveId" clId="{BD1CC8BB-0FAE-47BF-887F-689DC8611B7E}" dt="2021-05-21T10:53:01.513" v="5431" actId="478"/>
          <ac:spMkLst>
            <pc:docMk/>
            <pc:sldMk cId="2249330212" sldId="265"/>
            <ac:spMk id="7" creationId="{5A5C4935-E3A0-4D80-9936-3DED83A104F8}"/>
          </ac:spMkLst>
        </pc:spChg>
        <pc:picChg chg="mod">
          <ac:chgData name="西村 友樹" userId="4a593dcd5cc8d135" providerId="LiveId" clId="{BD1CC8BB-0FAE-47BF-887F-689DC8611B7E}" dt="2021-05-21T10:52:57.757" v="5429" actId="14100"/>
          <ac:picMkLst>
            <pc:docMk/>
            <pc:sldMk cId="2249330212" sldId="265"/>
            <ac:picMk id="2050" creationId="{114FD268-AB32-4317-891D-BDC0DF43E43A}"/>
          </ac:picMkLst>
        </pc:picChg>
        <pc:picChg chg="del">
          <ac:chgData name="西村 友樹" userId="4a593dcd5cc8d135" providerId="LiveId" clId="{BD1CC8BB-0FAE-47BF-887F-689DC8611B7E}" dt="2021-05-21T10:52:59.919" v="5430" actId="478"/>
          <ac:picMkLst>
            <pc:docMk/>
            <pc:sldMk cId="2249330212" sldId="265"/>
            <ac:picMk id="2052" creationId="{71B7634F-6A39-46E1-A159-0B9347F6509C}"/>
          </ac:picMkLst>
        </pc:picChg>
      </pc:sldChg>
      <pc:sldChg chg="delSp modSp add mod">
        <pc:chgData name="西村 友樹" userId="4a593dcd5cc8d135" providerId="LiveId" clId="{BD1CC8BB-0FAE-47BF-887F-689DC8611B7E}" dt="2021-05-21T10:59:47.515" v="6197"/>
        <pc:sldMkLst>
          <pc:docMk/>
          <pc:sldMk cId="3550793933" sldId="266"/>
        </pc:sldMkLst>
        <pc:spChg chg="mod">
          <ac:chgData name="西村 友樹" userId="4a593dcd5cc8d135" providerId="LiveId" clId="{BD1CC8BB-0FAE-47BF-887F-689DC8611B7E}" dt="2021-05-21T10:54:04.260" v="5454"/>
          <ac:spMkLst>
            <pc:docMk/>
            <pc:sldMk cId="3550793933" sldId="266"/>
            <ac:spMk id="2" creationId="{B2FB3198-7EEA-4D52-8AF8-EE2D2F0CDB78}"/>
          </ac:spMkLst>
        </pc:spChg>
        <pc:spChg chg="mod">
          <ac:chgData name="西村 友樹" userId="4a593dcd5cc8d135" providerId="LiveId" clId="{BD1CC8BB-0FAE-47BF-887F-689DC8611B7E}" dt="2021-05-21T10:59:47.515" v="6197"/>
          <ac:spMkLst>
            <pc:docMk/>
            <pc:sldMk cId="3550793933" sldId="266"/>
            <ac:spMk id="3" creationId="{97707508-3A3C-4FB5-938C-F3C56E2ACB74}"/>
          </ac:spMkLst>
        </pc:spChg>
        <pc:spChg chg="del">
          <ac:chgData name="西村 友樹" userId="4a593dcd5cc8d135" providerId="LiveId" clId="{BD1CC8BB-0FAE-47BF-887F-689DC8611B7E}" dt="2021-05-21T10:54:07.766" v="5456" actId="478"/>
          <ac:spMkLst>
            <pc:docMk/>
            <pc:sldMk cId="3550793933" sldId="266"/>
            <ac:spMk id="6" creationId="{4CF1F0E6-89DB-4924-8032-D36F3AB6B551}"/>
          </ac:spMkLst>
        </pc:spChg>
        <pc:spChg chg="del">
          <ac:chgData name="西村 友樹" userId="4a593dcd5cc8d135" providerId="LiveId" clId="{BD1CC8BB-0FAE-47BF-887F-689DC8611B7E}" dt="2021-05-21T10:54:16.901" v="5460" actId="478"/>
          <ac:spMkLst>
            <pc:docMk/>
            <pc:sldMk cId="3550793933" sldId="266"/>
            <ac:spMk id="7" creationId="{5A5C4935-E3A0-4D80-9936-3DED83A104F8}"/>
          </ac:spMkLst>
        </pc:spChg>
        <pc:picChg chg="del">
          <ac:chgData name="西村 友樹" userId="4a593dcd5cc8d135" providerId="LiveId" clId="{BD1CC8BB-0FAE-47BF-887F-689DC8611B7E}" dt="2021-05-21T10:54:06.361" v="5455" actId="478"/>
          <ac:picMkLst>
            <pc:docMk/>
            <pc:sldMk cId="3550793933" sldId="266"/>
            <ac:picMk id="2050" creationId="{114FD268-AB32-4317-891D-BDC0DF43E43A}"/>
          </ac:picMkLst>
        </pc:picChg>
        <pc:picChg chg="mod">
          <ac:chgData name="西村 友樹" userId="4a593dcd5cc8d135" providerId="LiveId" clId="{BD1CC8BB-0FAE-47BF-887F-689DC8611B7E}" dt="2021-05-21T10:54:13.646" v="5459" actId="1076"/>
          <ac:picMkLst>
            <pc:docMk/>
            <pc:sldMk cId="3550793933" sldId="266"/>
            <ac:picMk id="2052" creationId="{71B7634F-6A39-46E1-A159-0B9347F6509C}"/>
          </ac:picMkLst>
        </pc:picChg>
      </pc:sldChg>
      <pc:sldChg chg="addSp delSp modSp new mod">
        <pc:chgData name="西村 友樹" userId="4a593dcd5cc8d135" providerId="LiveId" clId="{BD1CC8BB-0FAE-47BF-887F-689DC8611B7E}" dt="2021-05-21T11:07:38.629" v="7241" actId="1076"/>
        <pc:sldMkLst>
          <pc:docMk/>
          <pc:sldMk cId="1138595376" sldId="267"/>
        </pc:sldMkLst>
        <pc:spChg chg="mod">
          <ac:chgData name="西村 友樹" userId="4a593dcd5cc8d135" providerId="LiveId" clId="{BD1CC8BB-0FAE-47BF-887F-689DC8611B7E}" dt="2021-05-21T11:06:52.648" v="7077" actId="13822"/>
          <ac:spMkLst>
            <pc:docMk/>
            <pc:sldMk cId="1138595376" sldId="267"/>
            <ac:spMk id="2" creationId="{736E9961-BA89-4544-BCE2-12CD975F97E3}"/>
          </ac:spMkLst>
        </pc:spChg>
        <pc:spChg chg="mod">
          <ac:chgData name="西村 友樹" userId="4a593dcd5cc8d135" providerId="LiveId" clId="{BD1CC8BB-0FAE-47BF-887F-689DC8611B7E}" dt="2021-05-21T11:04:57.349" v="7045" actId="14100"/>
          <ac:spMkLst>
            <pc:docMk/>
            <pc:sldMk cId="1138595376" sldId="267"/>
            <ac:spMk id="3" creationId="{652814C2-807D-488B-8155-D323E4424EC9}"/>
          </ac:spMkLst>
        </pc:spChg>
        <pc:spChg chg="add mod">
          <ac:chgData name="西村 友樹" userId="4a593dcd5cc8d135" providerId="LiveId" clId="{BD1CC8BB-0FAE-47BF-887F-689DC8611B7E}" dt="2021-05-21T11:06:15.835" v="7072" actId="14100"/>
          <ac:spMkLst>
            <pc:docMk/>
            <pc:sldMk cId="1138595376" sldId="267"/>
            <ac:spMk id="4" creationId="{BEA1954A-6872-48E1-A2B7-3854D190AE73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5" creationId="{CAAC4D26-1FA5-4A44-8CA8-73E41AE64FBA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6" creationId="{0ED7335B-315E-4D5F-93C9-C63D147D46AC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7" creationId="{5C2EC8F6-B538-4FA0-A036-D71F3C0B181E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8" creationId="{42A8EE3F-350E-4047-936C-DD7EBD57A3B1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9" creationId="{BD79E055-8339-4F92-A883-C18A74F3C070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0" creationId="{3DD20840-8E50-421B-857A-FFBBD3EC81C2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1" creationId="{32DC1F11-E10C-449B-A34D-1AEC70304685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2" creationId="{2249A03D-01C0-4293-A4F5-CA7D3EEDAD2C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3" creationId="{C87386B6-585F-4D15-BC5E-2E34A07E50E9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4" creationId="{5D489A50-0424-4139-950C-0759858B6327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5" creationId="{987B521D-3C99-4645-9B93-C80915A19DA2}"/>
          </ac:spMkLst>
        </pc:spChg>
        <pc:spChg chg="add mod">
          <ac:chgData name="西村 友樹" userId="4a593dcd5cc8d135" providerId="LiveId" clId="{BD1CC8BB-0FAE-47BF-887F-689DC8611B7E}" dt="2021-05-21T11:06:26.944" v="7073" actId="207"/>
          <ac:spMkLst>
            <pc:docMk/>
            <pc:sldMk cId="1138595376" sldId="267"/>
            <ac:spMk id="16" creationId="{8D3257BF-3D97-4EB3-B536-5A4C9DB08B2F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17" creationId="{B0DE53F6-7F0C-4AD9-B278-F10D90BFB9EC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18" creationId="{FB039DBC-7488-4B3A-A91A-0579E579575E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19" creationId="{54ABDF16-DF62-4C04-A395-489E5B75AAE1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0" creationId="{326B1422-CED7-496E-9D06-675D7D62A16E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1" creationId="{3E0DB521-5479-4F5B-9540-65B34BC9063F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2" creationId="{9BC502F3-1516-481D-9921-2FCC10BC92E1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3" creationId="{6AE6D3DC-396A-4DA5-87EF-9F37774F65BB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4" creationId="{CF592D78-3FB1-4D0E-9951-6B383BCEF4A7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5" creationId="{D4366C06-F1A0-462C-B65D-0B9512FD637A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6" creationId="{AE9B0B6B-42C5-4D89-9693-49289A3E165C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7" creationId="{B4E0B0C1-6D5F-474D-87CA-7107EF597416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8" creationId="{CECD205C-4A92-4D41-BEF2-BB7D125B79AD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29" creationId="{C0E1F287-25C5-43D8-9AC4-01FF46829D11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0" creationId="{35305F5B-6111-48AD-85FE-2E7310AD357A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1" creationId="{E4C135CA-A28C-4943-A036-3DC1EB48D5C5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2" creationId="{9FC1FBCA-D2A0-4610-B080-87A5A53E4946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3" creationId="{A61A3B6B-5B41-41F8-9B0F-294F5057A81F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4" creationId="{EFC6D5E0-6D62-40D3-829C-461E8B63A19C}"/>
          </ac:spMkLst>
        </pc:spChg>
        <pc:spChg chg="add mod">
          <ac:chgData name="西村 友樹" userId="4a593dcd5cc8d135" providerId="LiveId" clId="{BD1CC8BB-0FAE-47BF-887F-689DC8611B7E}" dt="2021-05-21T11:06:34.744" v="7074" actId="207"/>
          <ac:spMkLst>
            <pc:docMk/>
            <pc:sldMk cId="1138595376" sldId="267"/>
            <ac:spMk id="35" creationId="{9EC3398D-EB04-45C4-9B85-46C63A60AB4F}"/>
          </ac:spMkLst>
        </pc:spChg>
        <pc:spChg chg="add del mod">
          <ac:chgData name="西村 友樹" userId="4a593dcd5cc8d135" providerId="LiveId" clId="{BD1CC8BB-0FAE-47BF-887F-689DC8611B7E}" dt="2021-05-21T11:06:12.653" v="7071" actId="478"/>
          <ac:spMkLst>
            <pc:docMk/>
            <pc:sldMk cId="1138595376" sldId="267"/>
            <ac:spMk id="36" creationId="{C487A795-BD32-4AF0-936D-95566270F1ED}"/>
          </ac:spMkLst>
        </pc:spChg>
        <pc:spChg chg="add del mod">
          <ac:chgData name="西村 友樹" userId="4a593dcd5cc8d135" providerId="LiveId" clId="{BD1CC8BB-0FAE-47BF-887F-689DC8611B7E}" dt="2021-05-21T11:06:12.653" v="7071" actId="478"/>
          <ac:spMkLst>
            <pc:docMk/>
            <pc:sldMk cId="1138595376" sldId="267"/>
            <ac:spMk id="37" creationId="{6BFE0E23-9043-4114-9A4F-F73E83F3F701}"/>
          </ac:spMkLst>
        </pc:spChg>
        <pc:spChg chg="add del mod">
          <ac:chgData name="西村 友樹" userId="4a593dcd5cc8d135" providerId="LiveId" clId="{BD1CC8BB-0FAE-47BF-887F-689DC8611B7E}" dt="2021-05-21T11:06:12.653" v="7071" actId="478"/>
          <ac:spMkLst>
            <pc:docMk/>
            <pc:sldMk cId="1138595376" sldId="267"/>
            <ac:spMk id="38" creationId="{7DC9CFF3-5EED-406C-B831-5F2410785CDB}"/>
          </ac:spMkLst>
        </pc:spChg>
        <pc:spChg chg="add del mod">
          <ac:chgData name="西村 友樹" userId="4a593dcd5cc8d135" providerId="LiveId" clId="{BD1CC8BB-0FAE-47BF-887F-689DC8611B7E}" dt="2021-05-21T11:06:12.653" v="7071" actId="478"/>
          <ac:spMkLst>
            <pc:docMk/>
            <pc:sldMk cId="1138595376" sldId="267"/>
            <ac:spMk id="39" creationId="{8B77078C-2A12-440A-8558-D187656A0004}"/>
          </ac:spMkLst>
        </pc:spChg>
        <pc:spChg chg="add del mod">
          <ac:chgData name="西村 友樹" userId="4a593dcd5cc8d135" providerId="LiveId" clId="{BD1CC8BB-0FAE-47BF-887F-689DC8611B7E}" dt="2021-05-21T11:06:12.653" v="7071" actId="478"/>
          <ac:spMkLst>
            <pc:docMk/>
            <pc:sldMk cId="1138595376" sldId="267"/>
            <ac:spMk id="40" creationId="{7E8DA020-5E20-4C96-B366-E9755F887086}"/>
          </ac:spMkLst>
        </pc:spChg>
        <pc:spChg chg="add mod">
          <ac:chgData name="西村 友樹" userId="4a593dcd5cc8d135" providerId="LiveId" clId="{BD1CC8BB-0FAE-47BF-887F-689DC8611B7E}" dt="2021-05-21T11:07:30.367" v="7219"/>
          <ac:spMkLst>
            <pc:docMk/>
            <pc:sldMk cId="1138595376" sldId="267"/>
            <ac:spMk id="41" creationId="{BB93FF9C-06E9-403E-844F-87F66886D045}"/>
          </ac:spMkLst>
        </pc:spChg>
        <pc:spChg chg="add mod">
          <ac:chgData name="西村 友樹" userId="4a593dcd5cc8d135" providerId="LiveId" clId="{BD1CC8BB-0FAE-47BF-887F-689DC8611B7E}" dt="2021-05-21T11:07:38.629" v="7241" actId="1076"/>
          <ac:spMkLst>
            <pc:docMk/>
            <pc:sldMk cId="1138595376" sldId="267"/>
            <ac:spMk id="42" creationId="{9F3AE858-C567-4F6E-9EA6-85C0296C9B2C}"/>
          </ac:spMkLst>
        </pc:spChg>
      </pc:sldChg>
      <pc:sldChg chg="addSp modSp new mod">
        <pc:chgData name="西村 友樹" userId="4a593dcd5cc8d135" providerId="LiveId" clId="{BD1CC8BB-0FAE-47BF-887F-689DC8611B7E}" dt="2021-05-21T11:08:42.347" v="7342" actId="1076"/>
        <pc:sldMkLst>
          <pc:docMk/>
          <pc:sldMk cId="1667177804" sldId="268"/>
        </pc:sldMkLst>
        <pc:spChg chg="mod">
          <ac:chgData name="西村 友樹" userId="4a593dcd5cc8d135" providerId="LiveId" clId="{BD1CC8BB-0FAE-47BF-887F-689DC8611B7E}" dt="2021-05-21T11:07:53.812" v="7266"/>
          <ac:spMkLst>
            <pc:docMk/>
            <pc:sldMk cId="1667177804" sldId="268"/>
            <ac:spMk id="2" creationId="{100ED6BD-E00B-4A89-BF99-5F5D387B23D2}"/>
          </ac:spMkLst>
        </pc:spChg>
        <pc:spChg chg="mod">
          <ac:chgData name="西村 友樹" userId="4a593dcd5cc8d135" providerId="LiveId" clId="{BD1CC8BB-0FAE-47BF-887F-689DC8611B7E}" dt="2021-05-21T11:07:59.872" v="7333"/>
          <ac:spMkLst>
            <pc:docMk/>
            <pc:sldMk cId="1667177804" sldId="268"/>
            <ac:spMk id="3" creationId="{0CDE201F-DFEF-44AC-BD29-5F610DA23DF6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4" creationId="{2C6D5F94-0A6A-4F4E-8DA6-8F36D9C0E0DA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5" creationId="{846FB1AE-F564-4D75-8195-A5C826D1214A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6" creationId="{6E3CFCDB-2918-49C6-BEEB-5C332F8E7623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7" creationId="{F56BA7D2-3BAD-4757-8BD9-43DF3E46C782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8" creationId="{FE08ECA4-35DE-46CC-87A1-24EA34158EA0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9" creationId="{E9FD996E-8744-444C-8974-FA075F8859CA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0" creationId="{E5D9935A-091F-4D7C-B834-1B28D3F84AFA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1" creationId="{48383B26-1D1F-402C-A480-75A82D612866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2" creationId="{12B8CD7A-FA29-465B-9D37-B4C445B473CB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3" creationId="{9068EC5B-AAF1-4802-9403-84FADACEE345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4" creationId="{D2BD1332-6CAA-471A-A697-4857017E1A2D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5" creationId="{38EED254-5E8E-4853-ADF0-425002F24534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6" creationId="{5B078FC6-D4D8-414C-93CC-C708DD7C4D29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7" creationId="{9812C152-E06E-48F6-8CB8-55F37B5D4517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8" creationId="{E0F80E78-29B5-41DE-8CFA-663FB0FBA82D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19" creationId="{AA8B8A25-96B8-40A2-8DA6-73FB73D34EC5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0" creationId="{19D4A905-BF58-4816-9199-877E72973177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1" creationId="{651FE167-FD53-4C08-8A9A-9BB10594D24A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2" creationId="{3A21E46F-91DA-411C-8158-394E6648ACF5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3" creationId="{D19A47B1-B8EF-4F82-BCE0-B36A436C8266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4" creationId="{A4838732-AEC9-4EFC-894D-E9317EF2EE08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5" creationId="{CB9B3512-C873-4B32-A60A-D7CCA5326D40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6" creationId="{ACDEB13B-2D52-4959-AE0A-8DF5AE82B333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7" creationId="{663803E7-C9F0-4045-B7C0-F463B4ACFA8F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8" creationId="{C602C253-9B68-4825-ABF1-2043D1DA2291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29" creationId="{D96EB426-86AF-4545-ADBE-BAA26B65BE8C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0" creationId="{E8C911EC-D2A5-42F1-9F65-E1703D0F450C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1" creationId="{9AE8EF99-D970-4EFC-A02F-FEA8027551A4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2" creationId="{571CF8FE-AFA4-41D1-AFF8-284A22E42F53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3" creationId="{6D5D744C-19C2-4CD6-9061-A75D6D322FC6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4" creationId="{2DF3D4B5-AC6A-4EA9-89E5-D78E5962AC4F}"/>
          </ac:spMkLst>
        </pc:spChg>
        <pc:spChg chg="add mod">
          <ac:chgData name="西村 友樹" userId="4a593dcd5cc8d135" providerId="LiveId" clId="{BD1CC8BB-0FAE-47BF-887F-689DC8611B7E}" dt="2021-05-21T11:08:05.886" v="7334"/>
          <ac:spMkLst>
            <pc:docMk/>
            <pc:sldMk cId="1667177804" sldId="268"/>
            <ac:spMk id="35" creationId="{A5B2E87A-C4CA-41B8-B268-E5F0A7E3CC68}"/>
          </ac:spMkLst>
        </pc:spChg>
        <pc:spChg chg="add mod">
          <ac:chgData name="西村 友樹" userId="4a593dcd5cc8d135" providerId="LiveId" clId="{BD1CC8BB-0FAE-47BF-887F-689DC8611B7E}" dt="2021-05-21T11:08:17.784" v="7337" actId="14100"/>
          <ac:spMkLst>
            <pc:docMk/>
            <pc:sldMk cId="1667177804" sldId="268"/>
            <ac:spMk id="36" creationId="{9CB091EB-02EF-4C37-B825-A883CF3C0C8E}"/>
          </ac:spMkLst>
        </pc:spChg>
        <pc:spChg chg="add mod">
          <ac:chgData name="西村 友樹" userId="4a593dcd5cc8d135" providerId="LiveId" clId="{BD1CC8BB-0FAE-47BF-887F-689DC8611B7E}" dt="2021-05-21T11:08:20.465" v="7338" actId="14100"/>
          <ac:spMkLst>
            <pc:docMk/>
            <pc:sldMk cId="1667177804" sldId="268"/>
            <ac:spMk id="37" creationId="{57318446-FBE7-4A55-BA06-DF674D3108DD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39" creationId="{8A7D9240-609E-41AE-A254-0195FC38F431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0" creationId="{DE2DF4E8-839A-48BC-BF8D-176A25DADE96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1" creationId="{FDB8C528-BD41-4974-A23E-9E1E91E0FA65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2" creationId="{40C9C3E7-D092-49C0-A8C7-AEA00AB438E3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3" creationId="{3E3E68E2-CD1C-43A2-A5EE-D4EFB88B1AED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4" creationId="{35F9F76F-4FA0-482D-85EF-05D4201FDF17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5" creationId="{D2633563-C898-4A2A-8381-98D829773B57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6" creationId="{09BC7D31-DEEC-4D16-9552-DD0F32D47E55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7" creationId="{F7FC3486-9581-48AC-BAFD-DD6318A57B75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8" creationId="{0E1C8C1A-8EF8-41E1-B574-3BF9C45073AC}"/>
          </ac:spMkLst>
        </pc:spChg>
        <pc:spChg chg="mod">
          <ac:chgData name="西村 友樹" userId="4a593dcd5cc8d135" providerId="LiveId" clId="{BD1CC8BB-0FAE-47BF-887F-689DC8611B7E}" dt="2021-05-21T11:08:32.102" v="7339"/>
          <ac:spMkLst>
            <pc:docMk/>
            <pc:sldMk cId="1667177804" sldId="268"/>
            <ac:spMk id="49" creationId="{C5D37A74-BB1A-4E38-A8B2-66003BDF25F5}"/>
          </ac:spMkLst>
        </pc:spChg>
        <pc:spChg chg="add mod">
          <ac:chgData name="西村 友樹" userId="4a593dcd5cc8d135" providerId="LiveId" clId="{BD1CC8BB-0FAE-47BF-887F-689DC8611B7E}" dt="2021-05-21T11:08:35.499" v="7340" actId="1076"/>
          <ac:spMkLst>
            <pc:docMk/>
            <pc:sldMk cId="1667177804" sldId="268"/>
            <ac:spMk id="74" creationId="{C956DE04-FB04-4A6D-9164-840A6EAEB280}"/>
          </ac:spMkLst>
        </pc:spChg>
        <pc:grpChg chg="add mod">
          <ac:chgData name="西村 友樹" userId="4a593dcd5cc8d135" providerId="LiveId" clId="{BD1CC8BB-0FAE-47BF-887F-689DC8611B7E}" dt="2021-05-21T11:08:42.347" v="7342" actId="1076"/>
          <ac:grpSpMkLst>
            <pc:docMk/>
            <pc:sldMk cId="1667177804" sldId="268"/>
            <ac:grpSpMk id="38" creationId="{21A0BD94-F5DD-44E3-BC5E-3A952C72840F}"/>
          </ac:grpSpMkLst>
        </pc:grp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0" creationId="{FAAAEB44-4401-4356-BE57-5A26F632430B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1" creationId="{AB54BE17-646C-4DA0-BCBD-F03D2DFB8903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2" creationId="{BEFFBA58-56B7-4597-92D8-10C57DF422D1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3" creationId="{06EB419F-FEC5-4C06-88CC-BD06A15E721B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4" creationId="{75BB2D4A-1903-436F-8F4D-CD639AA696CA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5" creationId="{ABFD9233-C91F-4630-8F57-D73E0A943163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6" creationId="{49D1AD87-19D8-49AF-9ECD-03F4F35A5549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7" creationId="{9B500306-3B48-4CEC-9466-B140F32D0256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8" creationId="{F10C2E3A-D412-4E18-9ECE-5581D15DCC4E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59" creationId="{463A36D4-1203-4F89-A2EA-7706D41AB2AB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0" creationId="{19DCF29F-7632-428D-8DCE-F2E5E2D473F9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1" creationId="{DDED0327-767A-4A6A-A0CE-F178A8457A2B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2" creationId="{A48F0700-0C1D-4773-BF02-F4054BBF386A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3" creationId="{777216A9-8C40-472C-9B9F-675D4ACE2875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4" creationId="{FCB93383-E89D-4294-982D-3011386466BA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5" creationId="{BE6669DB-6A7E-44C7-B314-1CF331378510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6" creationId="{855CD944-739C-4956-AB56-EA4F56F910E1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7" creationId="{553BC545-E4BE-4A59-BB0B-0F3CA1B873DA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8" creationId="{EA70D6F5-F5FD-4E8B-9B64-C8B38B3FCA7F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69" creationId="{E1A6CA9E-0CE4-471E-AF61-6ED46F73C333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70" creationId="{B860A61E-2BA0-4E39-ADE5-779AAEDAD7C2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71" creationId="{490F248C-9632-4999-9AB7-6DD402DF82C5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72" creationId="{B7573D53-9375-42E4-BB12-50E9966A0154}"/>
          </ac:cxnSpMkLst>
        </pc:cxnChg>
        <pc:cxnChg chg="mod">
          <ac:chgData name="西村 友樹" userId="4a593dcd5cc8d135" providerId="LiveId" clId="{BD1CC8BB-0FAE-47BF-887F-689DC8611B7E}" dt="2021-05-21T11:08:32.102" v="7339"/>
          <ac:cxnSpMkLst>
            <pc:docMk/>
            <pc:sldMk cId="1667177804" sldId="268"/>
            <ac:cxnSpMk id="73" creationId="{325AF06E-9A13-4BF0-91C3-83A6BF7FC877}"/>
          </ac:cxnSpMkLst>
        </pc:cxnChg>
      </pc:sldChg>
      <pc:sldChg chg="new del">
        <pc:chgData name="西村 友樹" userId="4a593dcd5cc8d135" providerId="LiveId" clId="{BD1CC8BB-0FAE-47BF-887F-689DC8611B7E}" dt="2021-05-21T11:09:10.480" v="7345" actId="47"/>
        <pc:sldMkLst>
          <pc:docMk/>
          <pc:sldMk cId="2008472203" sldId="269"/>
        </pc:sldMkLst>
      </pc:sldChg>
      <pc:sldChg chg="addSp modSp add mod">
        <pc:chgData name="西村 友樹" userId="4a593dcd5cc8d135" providerId="LiveId" clId="{BD1CC8BB-0FAE-47BF-887F-689DC8611B7E}" dt="2021-05-21T11:10:33.495" v="7627" actId="1076"/>
        <pc:sldMkLst>
          <pc:docMk/>
          <pc:sldMk cId="2898391408" sldId="270"/>
        </pc:sldMkLst>
        <pc:spChg chg="mod">
          <ac:chgData name="西村 友樹" userId="4a593dcd5cc8d135" providerId="LiveId" clId="{BD1CC8BB-0FAE-47BF-887F-689DC8611B7E}" dt="2021-05-21T11:09:15.536" v="7363"/>
          <ac:spMkLst>
            <pc:docMk/>
            <pc:sldMk cId="2898391408" sldId="270"/>
            <ac:spMk id="2" creationId="{100ED6BD-E00B-4A89-BF99-5F5D387B23D2}"/>
          </ac:spMkLst>
        </pc:spChg>
        <pc:spChg chg="mod">
          <ac:chgData name="西村 友樹" userId="4a593dcd5cc8d135" providerId="LiveId" clId="{BD1CC8BB-0FAE-47BF-887F-689DC8611B7E}" dt="2021-05-21T11:09:22.046" v="7399"/>
          <ac:spMkLst>
            <pc:docMk/>
            <pc:sldMk cId="2898391408" sldId="270"/>
            <ac:spMk id="3" creationId="{0CDE201F-DFEF-44AC-BD29-5F610DA23DF6}"/>
          </ac:spMkLst>
        </pc:spChg>
        <pc:spChg chg="mod">
          <ac:chgData name="西村 友樹" userId="4a593dcd5cc8d135" providerId="LiveId" clId="{BD1CC8BB-0FAE-47BF-887F-689DC8611B7E}" dt="2021-05-21T11:10:31.428" v="7626" actId="1076"/>
          <ac:spMkLst>
            <pc:docMk/>
            <pc:sldMk cId="2898391408" sldId="270"/>
            <ac:spMk id="74" creationId="{C956DE04-FB04-4A6D-9164-840A6EAEB280}"/>
          </ac:spMkLst>
        </pc:spChg>
        <pc:spChg chg="add mod">
          <ac:chgData name="西村 友樹" userId="4a593dcd5cc8d135" providerId="LiveId" clId="{BD1CC8BB-0FAE-47BF-887F-689DC8611B7E}" dt="2021-05-21T11:10:33.495" v="7627" actId="1076"/>
          <ac:spMkLst>
            <pc:docMk/>
            <pc:sldMk cId="2898391408" sldId="270"/>
            <ac:spMk id="75" creationId="{8AFF89CE-1C93-4F26-9976-E8E6A3C6EEDB}"/>
          </ac:spMkLst>
        </pc:spChg>
      </pc:sldChg>
      <pc:sldChg chg="addSp delSp modSp add mod">
        <pc:chgData name="西村 友樹" userId="4a593dcd5cc8d135" providerId="LiveId" clId="{BD1CC8BB-0FAE-47BF-887F-689DC8611B7E}" dt="2021-05-21T11:14:33.647" v="7913" actId="1076"/>
        <pc:sldMkLst>
          <pc:docMk/>
          <pc:sldMk cId="3000092530" sldId="271"/>
        </pc:sldMkLst>
        <pc:spChg chg="mod">
          <ac:chgData name="西村 友樹" userId="4a593dcd5cc8d135" providerId="LiveId" clId="{BD1CC8BB-0FAE-47BF-887F-689DC8611B7E}" dt="2021-05-21T11:10:50.095" v="7648"/>
          <ac:spMkLst>
            <pc:docMk/>
            <pc:sldMk cId="3000092530" sldId="271"/>
            <ac:spMk id="2" creationId="{3F072B09-53FB-437E-9CCE-88D0A4699C7F}"/>
          </ac:spMkLst>
        </pc:spChg>
        <pc:spChg chg="mod">
          <ac:chgData name="西村 友樹" userId="4a593dcd5cc8d135" providerId="LiveId" clId="{BD1CC8BB-0FAE-47BF-887F-689DC8611B7E}" dt="2021-05-21T11:12:01.194" v="7791"/>
          <ac:spMkLst>
            <pc:docMk/>
            <pc:sldMk cId="3000092530" sldId="271"/>
            <ac:spMk id="3" creationId="{A4CCA126-A299-48A8-925B-6995B798B8C6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4" creationId="{363A933F-FF04-4992-B762-4C30D5C8462E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5" creationId="{C2DFA74C-055A-4B11-BFFC-EDC40E49AB34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6" creationId="{4D08CA40-B813-47F7-A23B-B67896FFC0E7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7" creationId="{868AD218-4217-49DC-AA65-FD8FD1C84371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8" creationId="{8E2AF54B-AEF5-446E-B88B-445FF61EF7FA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9" creationId="{700A1FCA-25AB-4322-AA78-B618BFA8ECFF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10" creationId="{6813B013-7A14-4214-821C-238139EEB95E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11" creationId="{C2E3304A-3704-4D3E-9873-ABCB455E8D1E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12" creationId="{DA5EABA9-5136-4F4B-A5DB-D113D23F8669}"/>
          </ac:spMkLst>
        </pc:spChg>
        <pc:spChg chg="mod topLvl">
          <ac:chgData name="西村 友樹" userId="4a593dcd5cc8d135" providerId="LiveId" clId="{BD1CC8BB-0FAE-47BF-887F-689DC8611B7E}" dt="2021-05-21T11:12:22.565" v="7795" actId="165"/>
          <ac:spMkLst>
            <pc:docMk/>
            <pc:sldMk cId="3000092530" sldId="271"/>
            <ac:spMk id="13" creationId="{5062D4EE-7BCF-4EF6-98BE-62F9DB22A281}"/>
          </ac:spMkLst>
        </pc:spChg>
        <pc:spChg chg="mod topLvl">
          <ac:chgData name="西村 友樹" userId="4a593dcd5cc8d135" providerId="LiveId" clId="{BD1CC8BB-0FAE-47BF-887F-689DC8611B7E}" dt="2021-05-21T11:12:27.080" v="7796" actId="1076"/>
          <ac:spMkLst>
            <pc:docMk/>
            <pc:sldMk cId="3000092530" sldId="271"/>
            <ac:spMk id="14" creationId="{CFADBCC0-5A5C-4C07-A6CF-BC1215B30B6C}"/>
          </ac:spMkLst>
        </pc:spChg>
        <pc:spChg chg="add mod">
          <ac:chgData name="西村 友樹" userId="4a593dcd5cc8d135" providerId="LiveId" clId="{BD1CC8BB-0FAE-47BF-887F-689DC8611B7E}" dt="2021-05-21T11:12:33.667" v="7797" actId="1076"/>
          <ac:spMkLst>
            <pc:docMk/>
            <pc:sldMk cId="3000092530" sldId="271"/>
            <ac:spMk id="43" creationId="{EEF97F03-33E9-4025-9032-0BBCAA3902D1}"/>
          </ac:spMkLst>
        </pc:spChg>
        <pc:spChg chg="mod">
          <ac:chgData name="西村 友樹" userId="4a593dcd5cc8d135" providerId="LiveId" clId="{BD1CC8BB-0FAE-47BF-887F-689DC8611B7E}" dt="2021-05-21T11:13:19.024" v="7819" actId="20577"/>
          <ac:spMkLst>
            <pc:docMk/>
            <pc:sldMk cId="3000092530" sldId="271"/>
            <ac:spMk id="46" creationId="{70155211-5371-4422-B455-4CC716A89737}"/>
          </ac:spMkLst>
        </pc:spChg>
        <pc:spChg chg="add mod">
          <ac:chgData name="西村 友樹" userId="4a593dcd5cc8d135" providerId="LiveId" clId="{BD1CC8BB-0FAE-47BF-887F-689DC8611B7E}" dt="2021-05-21T11:14:33.647" v="7913" actId="1076"/>
          <ac:spMkLst>
            <pc:docMk/>
            <pc:sldMk cId="3000092530" sldId="271"/>
            <ac:spMk id="55" creationId="{B29FFEA2-41C2-4A9C-9ADC-D643A5B40EFB}"/>
          </ac:spMkLst>
        </pc:spChg>
        <pc:grpChg chg="del">
          <ac:chgData name="西村 友樹" userId="4a593dcd5cc8d135" providerId="LiveId" clId="{BD1CC8BB-0FAE-47BF-887F-689DC8611B7E}" dt="2021-05-21T11:12:22.565" v="7795" actId="165"/>
          <ac:grpSpMkLst>
            <pc:docMk/>
            <pc:sldMk cId="3000092530" sldId="271"/>
            <ac:grpSpMk id="102" creationId="{566C2748-897F-42F5-8370-D736731C6606}"/>
          </ac:grpSpMkLst>
        </pc:grp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16" creationId="{D5277828-33FC-49AC-87DF-D81D2BDDB1FD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19" creationId="{80BCEC1E-84FC-4E0A-8D45-CD0EB6B5CCBB}"/>
          </ac:cxnSpMkLst>
        </pc:cxnChg>
        <pc:cxnChg chg="mod topLvl">
          <ac:chgData name="西村 友樹" userId="4a593dcd5cc8d135" providerId="LiveId" clId="{BD1CC8BB-0FAE-47BF-887F-689DC8611B7E}" dt="2021-05-21T11:12:27.080" v="7796" actId="1076"/>
          <ac:cxnSpMkLst>
            <pc:docMk/>
            <pc:sldMk cId="3000092530" sldId="271"/>
            <ac:cxnSpMk id="20" creationId="{0332A352-C14A-48F6-B100-8269E80F6988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21" creationId="{F6A8E915-89E5-4513-9209-AC29B5539835}"/>
          </ac:cxnSpMkLst>
        </pc:cxnChg>
        <pc:cxnChg chg="mod topLvl">
          <ac:chgData name="西村 友樹" userId="4a593dcd5cc8d135" providerId="LiveId" clId="{BD1CC8BB-0FAE-47BF-887F-689DC8611B7E}" dt="2021-05-21T11:12:27.080" v="7796" actId="1076"/>
          <ac:cxnSpMkLst>
            <pc:docMk/>
            <pc:sldMk cId="3000092530" sldId="271"/>
            <ac:cxnSpMk id="28" creationId="{1A4CADFC-39E5-465B-A9E6-F4348BF6FAE8}"/>
          </ac:cxnSpMkLst>
        </pc:cxnChg>
        <pc:cxnChg chg="mod topLvl">
          <ac:chgData name="西村 友樹" userId="4a593dcd5cc8d135" providerId="LiveId" clId="{BD1CC8BB-0FAE-47BF-887F-689DC8611B7E}" dt="2021-05-21T11:12:27.080" v="7796" actId="1076"/>
          <ac:cxnSpMkLst>
            <pc:docMk/>
            <pc:sldMk cId="3000092530" sldId="271"/>
            <ac:cxnSpMk id="29" creationId="{162B4341-E787-43D5-9F6B-AD5B0E6ABFCD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34" creationId="{B3DBEABC-26CA-41CA-8AD2-F50153A59E39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37" creationId="{A882CE9C-1EA2-4648-87A4-1592A2CF6A62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38" creationId="{BEAEDB6A-AAE7-4BCE-8A46-5E2999088226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39" creationId="{04C4188B-4FCF-4F2D-B5A3-887E04345DF9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40" creationId="{C145AFB0-FA2C-4053-BC7B-DD07C8B75FDF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41" creationId="{17424EFE-0A32-4078-A46D-B9C2DE4DC4D0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42" creationId="{57D8EF5F-C3E4-45B5-8EFE-DE9BE1267487}"/>
          </ac:cxnSpMkLst>
        </pc:cxnChg>
        <pc:cxnChg chg="add mod">
          <ac:chgData name="西村 友樹" userId="4a593dcd5cc8d135" providerId="LiveId" clId="{BD1CC8BB-0FAE-47BF-887F-689DC8611B7E}" dt="2021-05-21T11:12:58.508" v="7806" actId="14100"/>
          <ac:cxnSpMkLst>
            <pc:docMk/>
            <pc:sldMk cId="3000092530" sldId="271"/>
            <ac:cxnSpMk id="47" creationId="{6D0EF77A-DF4C-4225-A3A4-AD0F11C7F338}"/>
          </ac:cxnSpMkLst>
        </pc:cxnChg>
        <pc:cxnChg chg="add mod">
          <ac:chgData name="西村 友樹" userId="4a593dcd5cc8d135" providerId="LiveId" clId="{BD1CC8BB-0FAE-47BF-887F-689DC8611B7E}" dt="2021-05-21T11:13:00.350" v="7807" actId="14100"/>
          <ac:cxnSpMkLst>
            <pc:docMk/>
            <pc:sldMk cId="3000092530" sldId="271"/>
            <ac:cxnSpMk id="48" creationId="{3FF4239E-402B-46FF-BC4F-936732FB1F0F}"/>
          </ac:cxnSpMkLst>
        </pc:cxnChg>
        <pc:cxnChg chg="add mod">
          <ac:chgData name="西村 友樹" userId="4a593dcd5cc8d135" providerId="LiveId" clId="{BD1CC8BB-0FAE-47BF-887F-689DC8611B7E}" dt="2021-05-21T11:13:02.305" v="7808" actId="14100"/>
          <ac:cxnSpMkLst>
            <pc:docMk/>
            <pc:sldMk cId="3000092530" sldId="271"/>
            <ac:cxnSpMk id="49" creationId="{E1C61025-B01D-4785-91AE-6E5071FB83FC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1" creationId="{9509C18E-C53B-4D45-866B-3636BD4EF6AC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2" creationId="{46B0BA5E-5AC6-4657-8E26-26E7ECEF9D07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3" creationId="{541B8195-7D3E-4834-A583-1F9C362E7402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4" creationId="{5BEDD593-B7BA-4535-9343-8A5E569C9A40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5" creationId="{E5868C3C-EE10-4586-8D74-DA24C10FB5C6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66" creationId="{7A3D2319-CF3C-48BF-88D8-44EB8BB0CEDC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85" creationId="{BD54DB12-B687-41F6-93C1-4B751DE324F2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86" creationId="{243BDD43-D3A6-4EA1-B6CD-1AE70060622C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87" creationId="{C0E7CC7D-403B-44A4-A684-F7B5FDA7974B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88" creationId="{19C3D4C6-8486-4676-8C1C-B495FF02D93D}"/>
          </ac:cxnSpMkLst>
        </pc:cxnChg>
        <pc:cxnChg chg="mod topLvl">
          <ac:chgData name="西村 友樹" userId="4a593dcd5cc8d135" providerId="LiveId" clId="{BD1CC8BB-0FAE-47BF-887F-689DC8611B7E}" dt="2021-05-21T11:12:22.565" v="7795" actId="165"/>
          <ac:cxnSpMkLst>
            <pc:docMk/>
            <pc:sldMk cId="3000092530" sldId="271"/>
            <ac:cxnSpMk id="89" creationId="{F7DA8DEB-D8A7-4517-9DBC-B126954D75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287C-2E2D-4EEC-BC15-A7B5A2664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BA746E-44CD-43E0-AD70-388770204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8B6A3-55C2-45D8-9877-A5356CB1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0926B-F7B5-40EE-B58D-86CCECC5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8483E-D442-481E-9941-2A3DEA5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7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747A8-1667-451A-9C38-DE8F99E2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5BE26D-605E-439B-B186-D29B48F1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12811-6D12-4556-AD63-594782E4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02550-D636-40F8-917D-A004DF77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8C43B-DC92-4F8D-8757-9C1CC93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71C36D-AD0E-4848-B15A-D5892602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0C9B2-65EE-42BA-BC0D-008B5D95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4D5BF-66F3-4D54-AF33-DAE0C4D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6E4E0-573F-4562-97EB-67E7BB67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42922-C102-4F49-9972-6413ED56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7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D3944-A1A7-48D4-991B-3F5DFF73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77555-3623-4410-BE4F-FDB7C196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4F6BF-5BA7-44B4-80A4-FD4756F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6370C-D040-4EB0-AB18-8D2A4E7E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0BAC0-CCF2-4960-AD7E-BB361DB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5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26F0E-B37F-45C7-B05F-3E3632C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9DF50-79EE-4074-ABA8-5FD18FE2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A56F9-1A22-4532-845E-B44C227A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4A83C2-7A37-412A-8ABD-8FD69840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A47A1-7278-4C33-B38B-318EE859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CD91C-8FCC-4FF3-802F-89C2804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4020B-984A-4E22-80B9-860E14DF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54C375-7AA9-4501-A288-726C363E7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32EA1-0D7F-4686-9968-65D8AC62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668EC-8E4F-4474-B1BC-25DDE22C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222DC-A8F5-4C10-93F2-F5E7F503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37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1CAF-1567-43B0-ADE6-5E75E259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CF4F96-2A43-4404-9C5B-69109C0A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85839-EA4C-499A-9470-7746E068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DD5A6C-8D1F-4778-9EB2-77060ECE0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8D09D5-F07E-449D-BE3F-3108C83E9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A7C641-1A06-42D1-A069-24D47361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AEB022-4A93-4A50-BDEC-57DD9E72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816BBF-38C1-4656-B6C8-4501D2A7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9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D5007-0808-4F69-8D11-BCC52724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009915-ED06-40FE-A5E9-63D71DC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1FCC24-67D6-44C1-8A87-4B5DA143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E8A49-36C6-4281-89C0-44E5500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D5E82B-0670-4D9C-B019-3D0F2DA3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F40D72-DCE8-4F55-850D-9DF4E59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019F4B-E5AF-4C4B-B948-DFA03BED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66169-2156-4B3A-B0D1-5377476A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FB52-F380-4222-9EE3-403D255D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767D5D-B496-4AC9-8903-3E361FCB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002BA-F234-41B5-A7EC-BB81A9E0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9AC24-AA91-4A91-B7F4-8B61FF8C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D1C0F1-E79F-4754-A8A7-1F8DE86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8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C90E0-FE48-4EBD-8A14-FF7CDBC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3BF01E-9BEE-4E20-BDAC-ECEE748B6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F094DA-A1FA-45D8-8EEA-F08320E5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A0A7F-3F6F-4C07-8A50-14BE2614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B4091-747F-4373-9850-952B5012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117943-A3CC-4CED-AB9D-CC2EFD28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A27B1E-36F5-437B-99CA-FCD8404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68A6BF-1C8D-4366-B5A3-31026A51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B0C9-4FFD-400B-B226-64710C6D0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D196-58F6-444B-A63E-5B886EC9735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B4F24-EE41-46BE-837E-CF8FE25B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4D657-BEE3-41D8-A097-C3D3273CA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ECB7-15F1-40E6-8BBC-D9F06FD22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2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C6158-8B86-4C78-8003-109CA0CB7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競馬予想したい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D61985-AD95-4868-BD33-1A2F86B8B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5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B3198-7EEA-4D52-8AF8-EE2D2F0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レースの特徴量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07508-3A3C-4FB5-938C-F3C56E2A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わかりやすいところから</a:t>
            </a:r>
            <a:endParaRPr kumimoji="1" lang="en-US" altLang="ja-JP" dirty="0"/>
          </a:p>
          <a:p>
            <a:pPr lvl="1"/>
            <a:r>
              <a:rPr lang="ja-JP" altLang="en-US" dirty="0"/>
              <a:t>距離</a:t>
            </a:r>
            <a:endParaRPr lang="en-US" altLang="ja-JP" dirty="0"/>
          </a:p>
          <a:p>
            <a:pPr lvl="1"/>
            <a:r>
              <a:rPr kumimoji="1" lang="ja-JP" altLang="en-US" dirty="0"/>
              <a:t>ターフ（芝／ダート） </a:t>
            </a:r>
            <a:r>
              <a:rPr kumimoji="1" lang="ja-JP" altLang="en-US" sz="1600" dirty="0"/>
              <a:t>→ 学習データを芝に限定するなら不要かも</a:t>
            </a:r>
            <a:r>
              <a:rPr kumimoji="1" lang="en-US" altLang="ja-JP" sz="1600" dirty="0"/>
              <a:t>…</a:t>
            </a:r>
          </a:p>
          <a:p>
            <a:pPr lvl="1"/>
            <a:r>
              <a:rPr kumimoji="1" lang="ja-JP" altLang="en-US" dirty="0"/>
              <a:t>競馬場</a:t>
            </a:r>
            <a:endParaRPr kumimoji="1" lang="en-US" altLang="ja-JP" dirty="0"/>
          </a:p>
          <a:p>
            <a:pPr lvl="1"/>
            <a:r>
              <a:rPr lang="ja-JP" altLang="en-US" dirty="0"/>
              <a:t>グレード（</a:t>
            </a:r>
            <a:r>
              <a:rPr lang="en-US" altLang="ja-JP" dirty="0"/>
              <a:t>GI</a:t>
            </a:r>
            <a:r>
              <a:rPr lang="ja-JP" altLang="en-US" dirty="0"/>
              <a:t>、</a:t>
            </a:r>
            <a:r>
              <a:rPr lang="en-US" altLang="ja-JP" dirty="0"/>
              <a:t>GII</a:t>
            </a:r>
            <a:r>
              <a:rPr lang="ja-JP" altLang="en-US" dirty="0"/>
              <a:t>、</a:t>
            </a:r>
            <a:r>
              <a:rPr lang="en-US" altLang="ja-JP" dirty="0"/>
              <a:t>GIII</a:t>
            </a:r>
            <a:r>
              <a:rPr lang="ja-JP" altLang="en-US" dirty="0"/>
              <a:t>、他）</a:t>
            </a:r>
            <a:endParaRPr lang="en-US" altLang="ja-JP" dirty="0"/>
          </a:p>
          <a:p>
            <a:pPr lvl="1"/>
            <a:r>
              <a:rPr kumimoji="1" lang="ja-JP" altLang="en-US" dirty="0"/>
              <a:t>馬場（良、稍重、重）</a:t>
            </a:r>
            <a:endParaRPr kumimoji="1" lang="en-US" altLang="ja-JP" dirty="0"/>
          </a:p>
          <a:p>
            <a:r>
              <a:rPr kumimoji="1" lang="ja-JP" altLang="en-US" dirty="0"/>
              <a:t>過去レースの情報であれば下記も収集可能</a:t>
            </a:r>
            <a:endParaRPr kumimoji="1" lang="en-US" altLang="ja-JP" dirty="0"/>
          </a:p>
          <a:p>
            <a:pPr lvl="1"/>
            <a:r>
              <a:rPr lang="ja-JP" altLang="en-US" dirty="0"/>
              <a:t>ラップタイム（距離によってラップ数が異なるので調整要）</a:t>
            </a:r>
            <a:endParaRPr lang="en-US" altLang="ja-JP" dirty="0"/>
          </a:p>
          <a:p>
            <a:pPr lvl="1"/>
            <a:r>
              <a:rPr lang="ja-JP" altLang="en-US" dirty="0"/>
              <a:t>着順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B7634F-6A39-46E1-A159-0B9347F6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415" y="102104"/>
            <a:ext cx="2818792" cy="22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9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B3198-7EEA-4D52-8AF8-EE2D2F0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競走馬の特徴量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07508-3A3C-4FB5-938C-F3C56E2A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わかりやすいところから（参考：</a:t>
            </a:r>
            <a:r>
              <a:rPr kumimoji="1" lang="en-US" altLang="ja-JP" dirty="0" err="1"/>
              <a:t>netkeiba</a:t>
            </a:r>
            <a:r>
              <a:rPr lang="ja-JP" altLang="en-US" dirty="0"/>
              <a:t>の競走馬ページ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コース適性</a:t>
            </a:r>
            <a:endParaRPr kumimoji="1" lang="en-US" altLang="ja-JP" dirty="0"/>
          </a:p>
          <a:p>
            <a:pPr lvl="1"/>
            <a:r>
              <a:rPr lang="ja-JP" altLang="en-US" dirty="0"/>
              <a:t>距離適性</a:t>
            </a:r>
            <a:endParaRPr lang="en-US" altLang="ja-JP" dirty="0"/>
          </a:p>
          <a:p>
            <a:pPr lvl="1"/>
            <a:r>
              <a:rPr kumimoji="1" lang="ja-JP" altLang="en-US" dirty="0"/>
              <a:t>脚質</a:t>
            </a:r>
            <a:endParaRPr kumimoji="1" lang="en-US" altLang="ja-JP" dirty="0"/>
          </a:p>
          <a:p>
            <a:pPr lvl="1"/>
            <a:r>
              <a:rPr lang="ja-JP" altLang="en-US" dirty="0"/>
              <a:t>成長</a:t>
            </a:r>
            <a:endParaRPr lang="en-US" altLang="ja-JP" dirty="0"/>
          </a:p>
          <a:p>
            <a:pPr lvl="1"/>
            <a:r>
              <a:rPr kumimoji="1" lang="ja-JP" altLang="en-US" dirty="0"/>
              <a:t>重馬場</a:t>
            </a:r>
            <a:endParaRPr kumimoji="1" lang="en-US" altLang="ja-JP" dirty="0"/>
          </a:p>
          <a:p>
            <a:pPr lvl="1"/>
            <a:r>
              <a:rPr lang="ja-JP" altLang="en-US" dirty="0"/>
              <a:t>通算戦績（例：</a:t>
            </a:r>
            <a:r>
              <a:rPr lang="en-US" altLang="ja-JP" dirty="0"/>
              <a:t>7</a:t>
            </a:r>
            <a:r>
              <a:rPr lang="ja-JP" altLang="en-US" dirty="0"/>
              <a:t>戦</a:t>
            </a:r>
            <a:r>
              <a:rPr lang="en-US" altLang="ja-JP" dirty="0"/>
              <a:t>3</a:t>
            </a:r>
            <a:r>
              <a:rPr lang="ja-JP" altLang="en-US" dirty="0"/>
              <a:t>勝</a:t>
            </a:r>
            <a:r>
              <a:rPr lang="en-US" altLang="ja-JP" dirty="0"/>
              <a:t>[3-0-2-2]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直近</a:t>
            </a:r>
            <a:r>
              <a:rPr kumimoji="1" lang="en-US" altLang="ja-JP" dirty="0"/>
              <a:t>n</a:t>
            </a:r>
            <a:r>
              <a:rPr kumimoji="1" lang="ja-JP" altLang="en-US" dirty="0"/>
              <a:t>レースの戦績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それぞれのレースの特徴量</a:t>
            </a:r>
            <a:endParaRPr kumimoji="1" lang="en-US" altLang="ja-JP" dirty="0"/>
          </a:p>
          <a:p>
            <a:pPr lvl="2"/>
            <a:r>
              <a:rPr lang="ja-JP" altLang="en-US" dirty="0"/>
              <a:t>着順</a:t>
            </a:r>
            <a:endParaRPr lang="en-US" altLang="ja-JP" dirty="0"/>
          </a:p>
          <a:p>
            <a:pPr lvl="2"/>
            <a:r>
              <a:rPr kumimoji="1" lang="ja-JP" altLang="en-US" dirty="0"/>
              <a:t>後半</a:t>
            </a:r>
            <a:r>
              <a:rPr kumimoji="1" lang="en-US" altLang="ja-JP" dirty="0"/>
              <a:t>3F</a:t>
            </a:r>
            <a:r>
              <a:rPr kumimoji="1" lang="ja-JP" altLang="en-US" dirty="0"/>
              <a:t>タイム</a:t>
            </a:r>
            <a:endParaRPr kumimoji="1" lang="en-US" altLang="ja-JP" dirty="0"/>
          </a:p>
          <a:p>
            <a:pPr lvl="2"/>
            <a:r>
              <a:rPr lang="ja-JP" altLang="en-US" dirty="0"/>
              <a:t>ペース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4FD268-AB32-4317-891D-BDC0DF43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20" y="365125"/>
            <a:ext cx="1491927" cy="199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3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E9961-BA89-4544-BCE2-12CD975F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814C2-807D-488B-8155-D323E442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506"/>
          </a:xfrm>
        </p:spPr>
        <p:txBody>
          <a:bodyPr/>
          <a:lstStyle/>
          <a:p>
            <a:r>
              <a:rPr kumimoji="1" lang="en-US" altLang="ja-JP" dirty="0"/>
              <a:t>NN</a:t>
            </a:r>
            <a:r>
              <a:rPr kumimoji="1" lang="ja-JP" altLang="en-US" dirty="0"/>
              <a:t>ならとりあえず連結して特徴量にしてしまえ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A1954A-6872-48E1-A2B7-3854D190AE73}"/>
              </a:ext>
            </a:extLst>
          </p:cNvPr>
          <p:cNvSpPr/>
          <p:nvPr/>
        </p:nvSpPr>
        <p:spPr>
          <a:xfrm>
            <a:off x="949569" y="3006970"/>
            <a:ext cx="10404231" cy="3604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AC4D26-1FA5-4A44-8CA8-73E41AE64FBA}"/>
              </a:ext>
            </a:extLst>
          </p:cNvPr>
          <p:cNvSpPr/>
          <p:nvPr/>
        </p:nvSpPr>
        <p:spPr>
          <a:xfrm>
            <a:off x="101990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D7335B-315E-4D5F-93C9-C63D147D46AC}"/>
              </a:ext>
            </a:extLst>
          </p:cNvPr>
          <p:cNvSpPr/>
          <p:nvPr/>
        </p:nvSpPr>
        <p:spPr>
          <a:xfrm>
            <a:off x="135401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2EC8F6-B538-4FA0-A036-D71F3C0B181E}"/>
              </a:ext>
            </a:extLst>
          </p:cNvPr>
          <p:cNvSpPr/>
          <p:nvPr/>
        </p:nvSpPr>
        <p:spPr>
          <a:xfrm>
            <a:off x="168812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A8EE3F-350E-4047-936C-DD7EBD57A3B1}"/>
              </a:ext>
            </a:extLst>
          </p:cNvPr>
          <p:cNvSpPr/>
          <p:nvPr/>
        </p:nvSpPr>
        <p:spPr>
          <a:xfrm>
            <a:off x="202223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79E055-8339-4F92-A883-C18A74F3C070}"/>
              </a:ext>
            </a:extLst>
          </p:cNvPr>
          <p:cNvSpPr/>
          <p:nvPr/>
        </p:nvSpPr>
        <p:spPr>
          <a:xfrm>
            <a:off x="235634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D20840-8E50-421B-857A-FFBBD3EC81C2}"/>
              </a:ext>
            </a:extLst>
          </p:cNvPr>
          <p:cNvSpPr/>
          <p:nvPr/>
        </p:nvSpPr>
        <p:spPr>
          <a:xfrm>
            <a:off x="269044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C1F11-E10C-449B-A34D-1AEC70304685}"/>
              </a:ext>
            </a:extLst>
          </p:cNvPr>
          <p:cNvSpPr/>
          <p:nvPr/>
        </p:nvSpPr>
        <p:spPr>
          <a:xfrm>
            <a:off x="302455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249A03D-01C0-4293-A4F5-CA7D3EEDAD2C}"/>
              </a:ext>
            </a:extLst>
          </p:cNvPr>
          <p:cNvSpPr/>
          <p:nvPr/>
        </p:nvSpPr>
        <p:spPr>
          <a:xfrm>
            <a:off x="335866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87386B6-585F-4D15-BC5E-2E34A07E50E9}"/>
              </a:ext>
            </a:extLst>
          </p:cNvPr>
          <p:cNvSpPr/>
          <p:nvPr/>
        </p:nvSpPr>
        <p:spPr>
          <a:xfrm>
            <a:off x="369277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489A50-0424-4139-950C-0759858B6327}"/>
              </a:ext>
            </a:extLst>
          </p:cNvPr>
          <p:cNvSpPr/>
          <p:nvPr/>
        </p:nvSpPr>
        <p:spPr>
          <a:xfrm>
            <a:off x="402688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7B521D-3C99-4645-9B93-C80915A19DA2}"/>
              </a:ext>
            </a:extLst>
          </p:cNvPr>
          <p:cNvSpPr/>
          <p:nvPr/>
        </p:nvSpPr>
        <p:spPr>
          <a:xfrm>
            <a:off x="436098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D3257BF-3D97-4EB3-B536-5A4C9DB08B2F}"/>
              </a:ext>
            </a:extLst>
          </p:cNvPr>
          <p:cNvSpPr/>
          <p:nvPr/>
        </p:nvSpPr>
        <p:spPr>
          <a:xfrm>
            <a:off x="469509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DE53F6-7F0C-4AD9-B278-F10D90BFB9EC}"/>
              </a:ext>
            </a:extLst>
          </p:cNvPr>
          <p:cNvSpPr/>
          <p:nvPr/>
        </p:nvSpPr>
        <p:spPr>
          <a:xfrm>
            <a:off x="502920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039DBC-7488-4B3A-A91A-0579E579575E}"/>
              </a:ext>
            </a:extLst>
          </p:cNvPr>
          <p:cNvSpPr/>
          <p:nvPr/>
        </p:nvSpPr>
        <p:spPr>
          <a:xfrm>
            <a:off x="536331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ABDF16-DF62-4C04-A395-489E5B75AAE1}"/>
              </a:ext>
            </a:extLst>
          </p:cNvPr>
          <p:cNvSpPr/>
          <p:nvPr/>
        </p:nvSpPr>
        <p:spPr>
          <a:xfrm>
            <a:off x="569742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26B1422-CED7-496E-9D06-675D7D62A16E}"/>
              </a:ext>
            </a:extLst>
          </p:cNvPr>
          <p:cNvSpPr/>
          <p:nvPr/>
        </p:nvSpPr>
        <p:spPr>
          <a:xfrm>
            <a:off x="603152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E0DB521-5479-4F5B-9540-65B34BC9063F}"/>
              </a:ext>
            </a:extLst>
          </p:cNvPr>
          <p:cNvSpPr/>
          <p:nvPr/>
        </p:nvSpPr>
        <p:spPr>
          <a:xfrm>
            <a:off x="636563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BC502F3-1516-481D-9921-2FCC10BC92E1}"/>
              </a:ext>
            </a:extLst>
          </p:cNvPr>
          <p:cNvSpPr/>
          <p:nvPr/>
        </p:nvSpPr>
        <p:spPr>
          <a:xfrm>
            <a:off x="669974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E6D3DC-396A-4DA5-87EF-9F37774F65BB}"/>
              </a:ext>
            </a:extLst>
          </p:cNvPr>
          <p:cNvSpPr/>
          <p:nvPr/>
        </p:nvSpPr>
        <p:spPr>
          <a:xfrm>
            <a:off x="703385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592D78-3FB1-4D0E-9951-6B383BCEF4A7}"/>
              </a:ext>
            </a:extLst>
          </p:cNvPr>
          <p:cNvSpPr/>
          <p:nvPr/>
        </p:nvSpPr>
        <p:spPr>
          <a:xfrm>
            <a:off x="736796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4366C06-F1A0-462C-B65D-0B9512FD637A}"/>
              </a:ext>
            </a:extLst>
          </p:cNvPr>
          <p:cNvSpPr/>
          <p:nvPr/>
        </p:nvSpPr>
        <p:spPr>
          <a:xfrm>
            <a:off x="770206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9B0B6B-42C5-4D89-9693-49289A3E165C}"/>
              </a:ext>
            </a:extLst>
          </p:cNvPr>
          <p:cNvSpPr/>
          <p:nvPr/>
        </p:nvSpPr>
        <p:spPr>
          <a:xfrm>
            <a:off x="803617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4E0B0C1-6D5F-474D-87CA-7107EF597416}"/>
              </a:ext>
            </a:extLst>
          </p:cNvPr>
          <p:cNvSpPr/>
          <p:nvPr/>
        </p:nvSpPr>
        <p:spPr>
          <a:xfrm>
            <a:off x="837028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CD205C-4A92-4D41-BEF2-BB7D125B79AD}"/>
              </a:ext>
            </a:extLst>
          </p:cNvPr>
          <p:cNvSpPr/>
          <p:nvPr/>
        </p:nvSpPr>
        <p:spPr>
          <a:xfrm>
            <a:off x="870439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0E1F287-25C5-43D8-9AC4-01FF46829D11}"/>
              </a:ext>
            </a:extLst>
          </p:cNvPr>
          <p:cNvSpPr/>
          <p:nvPr/>
        </p:nvSpPr>
        <p:spPr>
          <a:xfrm>
            <a:off x="903850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5305F5B-6111-48AD-85FE-2E7310AD357A}"/>
              </a:ext>
            </a:extLst>
          </p:cNvPr>
          <p:cNvSpPr/>
          <p:nvPr/>
        </p:nvSpPr>
        <p:spPr>
          <a:xfrm>
            <a:off x="937260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4C135CA-A28C-4943-A036-3DC1EB48D5C5}"/>
              </a:ext>
            </a:extLst>
          </p:cNvPr>
          <p:cNvSpPr/>
          <p:nvPr/>
        </p:nvSpPr>
        <p:spPr>
          <a:xfrm>
            <a:off x="9706716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FC1FBCA-D2A0-4610-B080-87A5A53E4946}"/>
              </a:ext>
            </a:extLst>
          </p:cNvPr>
          <p:cNvSpPr/>
          <p:nvPr/>
        </p:nvSpPr>
        <p:spPr>
          <a:xfrm>
            <a:off x="10040824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61A3B6B-5B41-41F8-9B0F-294F5057A81F}"/>
              </a:ext>
            </a:extLst>
          </p:cNvPr>
          <p:cNvSpPr/>
          <p:nvPr/>
        </p:nvSpPr>
        <p:spPr>
          <a:xfrm>
            <a:off x="10374932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FC6D5E0-6D62-40D3-829C-461E8B63A19C}"/>
              </a:ext>
            </a:extLst>
          </p:cNvPr>
          <p:cNvSpPr/>
          <p:nvPr/>
        </p:nvSpPr>
        <p:spPr>
          <a:xfrm>
            <a:off x="1070904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C3398D-EB04-45C4-9B85-46C63A60AB4F}"/>
              </a:ext>
            </a:extLst>
          </p:cNvPr>
          <p:cNvSpPr/>
          <p:nvPr/>
        </p:nvSpPr>
        <p:spPr>
          <a:xfrm>
            <a:off x="1104314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BB93FF9C-06E9-403E-844F-87F66886D045}"/>
              </a:ext>
            </a:extLst>
          </p:cNvPr>
          <p:cNvSpPr/>
          <p:nvPr/>
        </p:nvSpPr>
        <p:spPr>
          <a:xfrm>
            <a:off x="931986" y="3587262"/>
            <a:ext cx="2672864" cy="422031"/>
          </a:xfrm>
          <a:prstGeom prst="wedgeRoundRectCallout">
            <a:avLst>
              <a:gd name="adj1" fmla="val 4167"/>
              <a:gd name="adj2" fmla="val -10625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対象レースの特徴量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9F3AE858-C567-4F6E-9EA6-85C0296C9B2C}"/>
              </a:ext>
            </a:extLst>
          </p:cNvPr>
          <p:cNvSpPr/>
          <p:nvPr/>
        </p:nvSpPr>
        <p:spPr>
          <a:xfrm>
            <a:off x="6717334" y="3587262"/>
            <a:ext cx="3499335" cy="422031"/>
          </a:xfrm>
          <a:prstGeom prst="wedgeRoundRectCallout">
            <a:avLst>
              <a:gd name="adj1" fmla="val 4167"/>
              <a:gd name="adj2" fmla="val -1062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競走馬・過去レースの特徴量</a:t>
            </a:r>
          </a:p>
        </p:txBody>
      </p:sp>
    </p:spTree>
    <p:extLst>
      <p:ext uri="{BB962C8B-B14F-4D97-AF65-F5344CB8AC3E}">
        <p14:creationId xmlns:p14="http://schemas.microsoft.com/office/powerpoint/2010/main" val="11385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ED6BD-E00B-4A89-BF99-5F5D387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E201F-DFEF-44AC-BD29-5F610DA2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下記のようなモデルを提案します。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6D5F94-0A6A-4F4E-8DA6-8F36D9C0E0DA}"/>
              </a:ext>
            </a:extLst>
          </p:cNvPr>
          <p:cNvSpPr/>
          <p:nvPr/>
        </p:nvSpPr>
        <p:spPr>
          <a:xfrm>
            <a:off x="949569" y="3006970"/>
            <a:ext cx="10404231" cy="3604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6FB1AE-F564-4D75-8195-A5C826D1214A}"/>
              </a:ext>
            </a:extLst>
          </p:cNvPr>
          <p:cNvSpPr/>
          <p:nvPr/>
        </p:nvSpPr>
        <p:spPr>
          <a:xfrm>
            <a:off x="101990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3CFCDB-2918-49C6-BEEB-5C332F8E7623}"/>
              </a:ext>
            </a:extLst>
          </p:cNvPr>
          <p:cNvSpPr/>
          <p:nvPr/>
        </p:nvSpPr>
        <p:spPr>
          <a:xfrm>
            <a:off x="135401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6BA7D2-3BAD-4757-8BD9-43DF3E46C782}"/>
              </a:ext>
            </a:extLst>
          </p:cNvPr>
          <p:cNvSpPr/>
          <p:nvPr/>
        </p:nvSpPr>
        <p:spPr>
          <a:xfrm>
            <a:off x="168812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08ECA4-35DE-46CC-87A1-24EA34158EA0}"/>
              </a:ext>
            </a:extLst>
          </p:cNvPr>
          <p:cNvSpPr/>
          <p:nvPr/>
        </p:nvSpPr>
        <p:spPr>
          <a:xfrm>
            <a:off x="202223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9FD996E-8744-444C-8974-FA075F8859CA}"/>
              </a:ext>
            </a:extLst>
          </p:cNvPr>
          <p:cNvSpPr/>
          <p:nvPr/>
        </p:nvSpPr>
        <p:spPr>
          <a:xfrm>
            <a:off x="235634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9935A-091F-4D7C-B834-1B28D3F84AFA}"/>
              </a:ext>
            </a:extLst>
          </p:cNvPr>
          <p:cNvSpPr/>
          <p:nvPr/>
        </p:nvSpPr>
        <p:spPr>
          <a:xfrm>
            <a:off x="269044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383B26-1D1F-402C-A480-75A82D612866}"/>
              </a:ext>
            </a:extLst>
          </p:cNvPr>
          <p:cNvSpPr/>
          <p:nvPr/>
        </p:nvSpPr>
        <p:spPr>
          <a:xfrm>
            <a:off x="302455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B8CD7A-FA29-465B-9D37-B4C445B473CB}"/>
              </a:ext>
            </a:extLst>
          </p:cNvPr>
          <p:cNvSpPr/>
          <p:nvPr/>
        </p:nvSpPr>
        <p:spPr>
          <a:xfrm>
            <a:off x="335866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68EC5B-AAF1-4802-9403-84FADACEE345}"/>
              </a:ext>
            </a:extLst>
          </p:cNvPr>
          <p:cNvSpPr/>
          <p:nvPr/>
        </p:nvSpPr>
        <p:spPr>
          <a:xfrm>
            <a:off x="369277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BD1332-6CAA-471A-A697-4857017E1A2D}"/>
              </a:ext>
            </a:extLst>
          </p:cNvPr>
          <p:cNvSpPr/>
          <p:nvPr/>
        </p:nvSpPr>
        <p:spPr>
          <a:xfrm>
            <a:off x="402688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EED254-5E8E-4853-ADF0-425002F24534}"/>
              </a:ext>
            </a:extLst>
          </p:cNvPr>
          <p:cNvSpPr/>
          <p:nvPr/>
        </p:nvSpPr>
        <p:spPr>
          <a:xfrm>
            <a:off x="436098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078FC6-D4D8-414C-93CC-C708DD7C4D29}"/>
              </a:ext>
            </a:extLst>
          </p:cNvPr>
          <p:cNvSpPr/>
          <p:nvPr/>
        </p:nvSpPr>
        <p:spPr>
          <a:xfrm>
            <a:off x="469509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12C152-E06E-48F6-8CB8-55F37B5D4517}"/>
              </a:ext>
            </a:extLst>
          </p:cNvPr>
          <p:cNvSpPr/>
          <p:nvPr/>
        </p:nvSpPr>
        <p:spPr>
          <a:xfrm>
            <a:off x="502920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F80E78-29B5-41DE-8CFA-663FB0FBA82D}"/>
              </a:ext>
            </a:extLst>
          </p:cNvPr>
          <p:cNvSpPr/>
          <p:nvPr/>
        </p:nvSpPr>
        <p:spPr>
          <a:xfrm>
            <a:off x="536331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8B8A25-96B8-40A2-8DA6-73FB73D34EC5}"/>
              </a:ext>
            </a:extLst>
          </p:cNvPr>
          <p:cNvSpPr/>
          <p:nvPr/>
        </p:nvSpPr>
        <p:spPr>
          <a:xfrm>
            <a:off x="569742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D4A905-BF58-4816-9199-877E72973177}"/>
              </a:ext>
            </a:extLst>
          </p:cNvPr>
          <p:cNvSpPr/>
          <p:nvPr/>
        </p:nvSpPr>
        <p:spPr>
          <a:xfrm>
            <a:off x="603152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51FE167-FD53-4C08-8A9A-9BB10594D24A}"/>
              </a:ext>
            </a:extLst>
          </p:cNvPr>
          <p:cNvSpPr/>
          <p:nvPr/>
        </p:nvSpPr>
        <p:spPr>
          <a:xfrm>
            <a:off x="636563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21E46F-91DA-411C-8158-394E6648ACF5}"/>
              </a:ext>
            </a:extLst>
          </p:cNvPr>
          <p:cNvSpPr/>
          <p:nvPr/>
        </p:nvSpPr>
        <p:spPr>
          <a:xfrm>
            <a:off x="669974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9A47B1-B8EF-4F82-BCE0-B36A436C8266}"/>
              </a:ext>
            </a:extLst>
          </p:cNvPr>
          <p:cNvSpPr/>
          <p:nvPr/>
        </p:nvSpPr>
        <p:spPr>
          <a:xfrm>
            <a:off x="703385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838732-AEC9-4EFC-894D-E9317EF2EE08}"/>
              </a:ext>
            </a:extLst>
          </p:cNvPr>
          <p:cNvSpPr/>
          <p:nvPr/>
        </p:nvSpPr>
        <p:spPr>
          <a:xfrm>
            <a:off x="736796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9B3512-C873-4B32-A60A-D7CCA5326D40}"/>
              </a:ext>
            </a:extLst>
          </p:cNvPr>
          <p:cNvSpPr/>
          <p:nvPr/>
        </p:nvSpPr>
        <p:spPr>
          <a:xfrm>
            <a:off x="770206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DEB13B-2D52-4959-AE0A-8DF5AE82B333}"/>
              </a:ext>
            </a:extLst>
          </p:cNvPr>
          <p:cNvSpPr/>
          <p:nvPr/>
        </p:nvSpPr>
        <p:spPr>
          <a:xfrm>
            <a:off x="803617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3803E7-C9F0-4045-B7C0-F463B4ACFA8F}"/>
              </a:ext>
            </a:extLst>
          </p:cNvPr>
          <p:cNvSpPr/>
          <p:nvPr/>
        </p:nvSpPr>
        <p:spPr>
          <a:xfrm>
            <a:off x="837028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02C253-9B68-4825-ABF1-2043D1DA2291}"/>
              </a:ext>
            </a:extLst>
          </p:cNvPr>
          <p:cNvSpPr/>
          <p:nvPr/>
        </p:nvSpPr>
        <p:spPr>
          <a:xfrm>
            <a:off x="870439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6EB426-86AF-4545-ADBE-BAA26B65BE8C}"/>
              </a:ext>
            </a:extLst>
          </p:cNvPr>
          <p:cNvSpPr/>
          <p:nvPr/>
        </p:nvSpPr>
        <p:spPr>
          <a:xfrm>
            <a:off x="903850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C911EC-D2A5-42F1-9F65-E1703D0F450C}"/>
              </a:ext>
            </a:extLst>
          </p:cNvPr>
          <p:cNvSpPr/>
          <p:nvPr/>
        </p:nvSpPr>
        <p:spPr>
          <a:xfrm>
            <a:off x="937260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AE8EF99-D970-4EFC-A02F-FEA8027551A4}"/>
              </a:ext>
            </a:extLst>
          </p:cNvPr>
          <p:cNvSpPr/>
          <p:nvPr/>
        </p:nvSpPr>
        <p:spPr>
          <a:xfrm>
            <a:off x="9706716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1CF8FE-AFA4-41D1-AFF8-284A22E42F53}"/>
              </a:ext>
            </a:extLst>
          </p:cNvPr>
          <p:cNvSpPr/>
          <p:nvPr/>
        </p:nvSpPr>
        <p:spPr>
          <a:xfrm>
            <a:off x="10040824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D5D744C-19C2-4CD6-9061-A75D6D322FC6}"/>
              </a:ext>
            </a:extLst>
          </p:cNvPr>
          <p:cNvSpPr/>
          <p:nvPr/>
        </p:nvSpPr>
        <p:spPr>
          <a:xfrm>
            <a:off x="10374932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F3D4B5-AC6A-4EA9-89E5-D78E5962AC4F}"/>
              </a:ext>
            </a:extLst>
          </p:cNvPr>
          <p:cNvSpPr/>
          <p:nvPr/>
        </p:nvSpPr>
        <p:spPr>
          <a:xfrm>
            <a:off x="1070904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B2E87A-C4CA-41B8-B268-E5F0A7E3CC68}"/>
              </a:ext>
            </a:extLst>
          </p:cNvPr>
          <p:cNvSpPr/>
          <p:nvPr/>
        </p:nvSpPr>
        <p:spPr>
          <a:xfrm>
            <a:off x="1104314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9CB091EB-02EF-4C37-B825-A883CF3C0C8E}"/>
              </a:ext>
            </a:extLst>
          </p:cNvPr>
          <p:cNvSpPr/>
          <p:nvPr/>
        </p:nvSpPr>
        <p:spPr>
          <a:xfrm>
            <a:off x="1617785" y="2391508"/>
            <a:ext cx="2672864" cy="422031"/>
          </a:xfrm>
          <a:prstGeom prst="wedgeRoundRectCallout">
            <a:avLst>
              <a:gd name="adj1" fmla="val 7128"/>
              <a:gd name="adj2" fmla="val 8958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対象レースの特徴量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18446-FBE7-4A55-BA06-DF674D3108DD}"/>
              </a:ext>
            </a:extLst>
          </p:cNvPr>
          <p:cNvSpPr/>
          <p:nvPr/>
        </p:nvSpPr>
        <p:spPr>
          <a:xfrm>
            <a:off x="7403133" y="2391508"/>
            <a:ext cx="3499335" cy="422031"/>
          </a:xfrm>
          <a:prstGeom prst="wedgeRoundRectCallout">
            <a:avLst>
              <a:gd name="adj1" fmla="val 3413"/>
              <a:gd name="adj2" fmla="val 79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競走馬・過去レースの特徴量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1A0BD94-F5DD-44E3-BC5E-3A952C72840F}"/>
              </a:ext>
            </a:extLst>
          </p:cNvPr>
          <p:cNvGrpSpPr/>
          <p:nvPr/>
        </p:nvGrpSpPr>
        <p:grpSpPr>
          <a:xfrm rot="5400000">
            <a:off x="4824942" y="3264052"/>
            <a:ext cx="2542114" cy="3135781"/>
            <a:chOff x="1784838" y="2646485"/>
            <a:chExt cx="2862876" cy="3032024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8A7D9240-609E-41AE-A254-0195FC38F431}"/>
                </a:ext>
              </a:extLst>
            </p:cNvPr>
            <p:cNvSpPr/>
            <p:nvPr/>
          </p:nvSpPr>
          <p:spPr>
            <a:xfrm>
              <a:off x="1784838" y="26464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DE2DF4E8-839A-48BC-BF8D-176A25DADE96}"/>
                </a:ext>
              </a:extLst>
            </p:cNvPr>
            <p:cNvSpPr/>
            <p:nvPr/>
          </p:nvSpPr>
          <p:spPr>
            <a:xfrm>
              <a:off x="1784838" y="308823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DB8C528-BD41-4974-A23E-9E1E91E0FA65}"/>
                </a:ext>
              </a:extLst>
            </p:cNvPr>
            <p:cNvSpPr/>
            <p:nvPr/>
          </p:nvSpPr>
          <p:spPr>
            <a:xfrm>
              <a:off x="1784838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40C9C3E7-D092-49C0-A8C7-AEA00AB438E3}"/>
                </a:ext>
              </a:extLst>
            </p:cNvPr>
            <p:cNvSpPr/>
            <p:nvPr/>
          </p:nvSpPr>
          <p:spPr>
            <a:xfrm>
              <a:off x="1784838" y="352998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3E3E68E2-CD1C-43A2-A5EE-D4EFB88B1AED}"/>
                </a:ext>
              </a:extLst>
            </p:cNvPr>
            <p:cNvSpPr/>
            <p:nvPr/>
          </p:nvSpPr>
          <p:spPr>
            <a:xfrm>
              <a:off x="1784838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35F9F76F-4FA0-482D-85EF-05D4201FDF17}"/>
                </a:ext>
              </a:extLst>
            </p:cNvPr>
            <p:cNvSpPr/>
            <p:nvPr/>
          </p:nvSpPr>
          <p:spPr>
            <a:xfrm>
              <a:off x="1784838" y="486424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2633563-C898-4A2A-8381-98D829773B57}"/>
                </a:ext>
              </a:extLst>
            </p:cNvPr>
            <p:cNvSpPr/>
            <p:nvPr/>
          </p:nvSpPr>
          <p:spPr>
            <a:xfrm>
              <a:off x="1784838" y="53185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9BC7D31-DEEC-4D16-9552-DD0F32D47E55}"/>
                </a:ext>
              </a:extLst>
            </p:cNvPr>
            <p:cNvSpPr/>
            <p:nvPr/>
          </p:nvSpPr>
          <p:spPr>
            <a:xfrm>
              <a:off x="3036276" y="352616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F7FC3486-9581-48AC-BAFD-DD6318A57B75}"/>
                </a:ext>
              </a:extLst>
            </p:cNvPr>
            <p:cNvSpPr/>
            <p:nvPr/>
          </p:nvSpPr>
          <p:spPr>
            <a:xfrm>
              <a:off x="3036276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E1C8C1A-8EF8-41E1-B574-3BF9C45073AC}"/>
                </a:ext>
              </a:extLst>
            </p:cNvPr>
            <p:cNvSpPr/>
            <p:nvPr/>
          </p:nvSpPr>
          <p:spPr>
            <a:xfrm>
              <a:off x="3036276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5D37A74-BB1A-4E38-A8B2-66003BDF25F5}"/>
                </a:ext>
              </a:extLst>
            </p:cNvPr>
            <p:cNvSpPr/>
            <p:nvPr/>
          </p:nvSpPr>
          <p:spPr>
            <a:xfrm>
              <a:off x="4287714" y="39745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AAAEB44-4401-4356-BE57-5A26F632430B}"/>
                </a:ext>
              </a:extLst>
            </p:cNvPr>
            <p:cNvCxnSpPr>
              <a:cxnSpLocks/>
              <a:stCxn id="39" idx="6"/>
              <a:endCxn id="46" idx="2"/>
            </p:cNvCxnSpPr>
            <p:nvPr/>
          </p:nvCxnSpPr>
          <p:spPr>
            <a:xfrm>
              <a:off x="2144838" y="2826485"/>
              <a:ext cx="891438" cy="879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AB54BE17-646C-4DA0-BCBD-F03D2DFB8903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2144838" y="2826485"/>
              <a:ext cx="891438" cy="1323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BEFFBA58-56B7-4597-92D8-10C57DF422D1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396276" y="3706164"/>
              <a:ext cx="891438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06EB419F-FEC5-4C06-88CC-BD06A15E721B}"/>
                </a:ext>
              </a:extLst>
            </p:cNvPr>
            <p:cNvCxnSpPr>
              <a:cxnSpLocks/>
              <a:stCxn id="39" idx="6"/>
              <a:endCxn id="48" idx="2"/>
            </p:cNvCxnSpPr>
            <p:nvPr/>
          </p:nvCxnSpPr>
          <p:spPr>
            <a:xfrm>
              <a:off x="2144838" y="2826485"/>
              <a:ext cx="891438" cy="176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5BB2D4A-1903-436F-8F4D-CD639AA696CA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>
              <a:off x="3396276" y="4149976"/>
              <a:ext cx="891438" cy="4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ABFD9233-C91F-4630-8F57-D73E0A943163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 flipV="1">
              <a:off x="3396276" y="4154516"/>
              <a:ext cx="891438" cy="435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9D1AD87-19D8-49AF-9ECD-03F4F35A5549}"/>
                </a:ext>
              </a:extLst>
            </p:cNvPr>
            <p:cNvCxnSpPr>
              <a:cxnSpLocks/>
              <a:stCxn id="40" idx="6"/>
              <a:endCxn id="46" idx="2"/>
            </p:cNvCxnSpPr>
            <p:nvPr/>
          </p:nvCxnSpPr>
          <p:spPr>
            <a:xfrm>
              <a:off x="2144838" y="3268233"/>
              <a:ext cx="891438" cy="437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9B500306-3B48-4CEC-9466-B140F32D0256}"/>
                </a:ext>
              </a:extLst>
            </p:cNvPr>
            <p:cNvCxnSpPr>
              <a:cxnSpLocks/>
              <a:stCxn id="40" idx="6"/>
              <a:endCxn id="47" idx="2"/>
            </p:cNvCxnSpPr>
            <p:nvPr/>
          </p:nvCxnSpPr>
          <p:spPr>
            <a:xfrm>
              <a:off x="2144838" y="3268233"/>
              <a:ext cx="891438" cy="881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10C2E3A-D412-4E18-9ECE-5581D15DCC4E}"/>
                </a:ext>
              </a:extLst>
            </p:cNvPr>
            <p:cNvCxnSpPr>
              <a:cxnSpLocks/>
              <a:stCxn id="40" idx="6"/>
              <a:endCxn id="48" idx="2"/>
            </p:cNvCxnSpPr>
            <p:nvPr/>
          </p:nvCxnSpPr>
          <p:spPr>
            <a:xfrm>
              <a:off x="2144838" y="3268233"/>
              <a:ext cx="891438" cy="1321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63A36D4-1203-4F89-A2EA-7706D41AB2AB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144838" y="3706164"/>
              <a:ext cx="891438" cy="3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9DCF29F-7632-428D-8DCE-F2E5E2D473F9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2144838" y="3709981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DED0327-767A-4A6A-A0CE-F178A8457A2B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2144838" y="3709981"/>
              <a:ext cx="891438" cy="879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A48F0700-0C1D-4773-BF02-F4054BBF386A}"/>
                </a:ext>
              </a:extLst>
            </p:cNvPr>
            <p:cNvCxnSpPr>
              <a:cxnSpLocks/>
              <a:stCxn id="41" idx="6"/>
              <a:endCxn id="46" idx="2"/>
            </p:cNvCxnSpPr>
            <p:nvPr/>
          </p:nvCxnSpPr>
          <p:spPr>
            <a:xfrm flipV="1">
              <a:off x="2144838" y="3706164"/>
              <a:ext cx="891438" cy="443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777216A9-8C40-472C-9B9F-675D4ACE2875}"/>
                </a:ext>
              </a:extLst>
            </p:cNvPr>
            <p:cNvCxnSpPr>
              <a:cxnSpLocks/>
              <a:stCxn id="41" idx="6"/>
              <a:endCxn id="47" idx="2"/>
            </p:cNvCxnSpPr>
            <p:nvPr/>
          </p:nvCxnSpPr>
          <p:spPr>
            <a:xfrm>
              <a:off x="2144838" y="4149976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CB93383-E89D-4294-982D-3011386466BA}"/>
                </a:ext>
              </a:extLst>
            </p:cNvPr>
            <p:cNvCxnSpPr>
              <a:cxnSpLocks/>
              <a:stCxn id="41" idx="6"/>
              <a:endCxn id="48" idx="2"/>
            </p:cNvCxnSpPr>
            <p:nvPr/>
          </p:nvCxnSpPr>
          <p:spPr>
            <a:xfrm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E6669DB-6A7E-44C7-B314-1CF331378510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144838" y="3706164"/>
              <a:ext cx="891438" cy="883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855CD944-739C-4956-AB56-EA4F56F910E1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53BC545-E4BE-4A59-BB0B-0F3CA1B873DA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2144838" y="4589971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EA70D6F5-F5FD-4E8B-9B64-C8B38B3FCA7F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 flipV="1">
              <a:off x="2144838" y="3706164"/>
              <a:ext cx="891438" cy="1338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E1A6CA9E-0CE4-471E-AF61-6ED46F73C333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144838" y="4149976"/>
              <a:ext cx="891438" cy="894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860A61E-2BA0-4E39-ADE5-779AAEDAD7C2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 flipV="1">
              <a:off x="2144838" y="4589971"/>
              <a:ext cx="891438" cy="454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90F248C-9632-4999-9AB7-6DD402DF82C5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2144838" y="3706164"/>
              <a:ext cx="891438" cy="179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573D53-9375-42E4-BB12-50E9966A0154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2144838" y="4149976"/>
              <a:ext cx="891438" cy="134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325AF06E-9A13-4BF0-91C3-83A6BF7FC877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2144838" y="4589971"/>
              <a:ext cx="891438" cy="908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956DE04-FB04-4A6D-9164-840A6EAEB280}"/>
                  </a:ext>
                </a:extLst>
              </p:cNvPr>
              <p:cNvSpPr txBox="1"/>
              <p:nvPr/>
            </p:nvSpPr>
            <p:spPr>
              <a:xfrm>
                <a:off x="3047997" y="6130114"/>
                <a:ext cx="60974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956DE04-FB04-4A6D-9164-840A6EAE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6130114"/>
                <a:ext cx="6097464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7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ED6BD-E00B-4A89-BF99-5F5D387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総括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E201F-DFEF-44AC-BD29-5F610DA2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予測時の想定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6D5F94-0A6A-4F4E-8DA6-8F36D9C0E0DA}"/>
              </a:ext>
            </a:extLst>
          </p:cNvPr>
          <p:cNvSpPr/>
          <p:nvPr/>
        </p:nvSpPr>
        <p:spPr>
          <a:xfrm>
            <a:off x="949569" y="3006970"/>
            <a:ext cx="10404231" cy="3604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6FB1AE-F564-4D75-8195-A5C826D1214A}"/>
              </a:ext>
            </a:extLst>
          </p:cNvPr>
          <p:cNvSpPr/>
          <p:nvPr/>
        </p:nvSpPr>
        <p:spPr>
          <a:xfrm>
            <a:off x="101990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3CFCDB-2918-49C6-BEEB-5C332F8E7623}"/>
              </a:ext>
            </a:extLst>
          </p:cNvPr>
          <p:cNvSpPr/>
          <p:nvPr/>
        </p:nvSpPr>
        <p:spPr>
          <a:xfrm>
            <a:off x="135401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6BA7D2-3BAD-4757-8BD9-43DF3E46C782}"/>
              </a:ext>
            </a:extLst>
          </p:cNvPr>
          <p:cNvSpPr/>
          <p:nvPr/>
        </p:nvSpPr>
        <p:spPr>
          <a:xfrm>
            <a:off x="168812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08ECA4-35DE-46CC-87A1-24EA34158EA0}"/>
              </a:ext>
            </a:extLst>
          </p:cNvPr>
          <p:cNvSpPr/>
          <p:nvPr/>
        </p:nvSpPr>
        <p:spPr>
          <a:xfrm>
            <a:off x="202223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9FD996E-8744-444C-8974-FA075F8859CA}"/>
              </a:ext>
            </a:extLst>
          </p:cNvPr>
          <p:cNvSpPr/>
          <p:nvPr/>
        </p:nvSpPr>
        <p:spPr>
          <a:xfrm>
            <a:off x="235634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9935A-091F-4D7C-B834-1B28D3F84AFA}"/>
              </a:ext>
            </a:extLst>
          </p:cNvPr>
          <p:cNvSpPr/>
          <p:nvPr/>
        </p:nvSpPr>
        <p:spPr>
          <a:xfrm>
            <a:off x="269044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383B26-1D1F-402C-A480-75A82D612866}"/>
              </a:ext>
            </a:extLst>
          </p:cNvPr>
          <p:cNvSpPr/>
          <p:nvPr/>
        </p:nvSpPr>
        <p:spPr>
          <a:xfrm>
            <a:off x="302455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B8CD7A-FA29-465B-9D37-B4C445B473CB}"/>
              </a:ext>
            </a:extLst>
          </p:cNvPr>
          <p:cNvSpPr/>
          <p:nvPr/>
        </p:nvSpPr>
        <p:spPr>
          <a:xfrm>
            <a:off x="3358664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68EC5B-AAF1-4802-9403-84FADACEE345}"/>
              </a:ext>
            </a:extLst>
          </p:cNvPr>
          <p:cNvSpPr/>
          <p:nvPr/>
        </p:nvSpPr>
        <p:spPr>
          <a:xfrm>
            <a:off x="3692772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BD1332-6CAA-471A-A697-4857017E1A2D}"/>
              </a:ext>
            </a:extLst>
          </p:cNvPr>
          <p:cNvSpPr/>
          <p:nvPr/>
        </p:nvSpPr>
        <p:spPr>
          <a:xfrm>
            <a:off x="4026880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EED254-5E8E-4853-ADF0-425002F24534}"/>
              </a:ext>
            </a:extLst>
          </p:cNvPr>
          <p:cNvSpPr/>
          <p:nvPr/>
        </p:nvSpPr>
        <p:spPr>
          <a:xfrm>
            <a:off x="4360988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078FC6-D4D8-414C-93CC-C708DD7C4D29}"/>
              </a:ext>
            </a:extLst>
          </p:cNvPr>
          <p:cNvSpPr/>
          <p:nvPr/>
        </p:nvSpPr>
        <p:spPr>
          <a:xfrm>
            <a:off x="4695096" y="3046535"/>
            <a:ext cx="263769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12C152-E06E-48F6-8CB8-55F37B5D4517}"/>
              </a:ext>
            </a:extLst>
          </p:cNvPr>
          <p:cNvSpPr/>
          <p:nvPr/>
        </p:nvSpPr>
        <p:spPr>
          <a:xfrm>
            <a:off x="502920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F80E78-29B5-41DE-8CFA-663FB0FBA82D}"/>
              </a:ext>
            </a:extLst>
          </p:cNvPr>
          <p:cNvSpPr/>
          <p:nvPr/>
        </p:nvSpPr>
        <p:spPr>
          <a:xfrm>
            <a:off x="536331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8B8A25-96B8-40A2-8DA6-73FB73D34EC5}"/>
              </a:ext>
            </a:extLst>
          </p:cNvPr>
          <p:cNvSpPr/>
          <p:nvPr/>
        </p:nvSpPr>
        <p:spPr>
          <a:xfrm>
            <a:off x="569742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D4A905-BF58-4816-9199-877E72973177}"/>
              </a:ext>
            </a:extLst>
          </p:cNvPr>
          <p:cNvSpPr/>
          <p:nvPr/>
        </p:nvSpPr>
        <p:spPr>
          <a:xfrm>
            <a:off x="603152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51FE167-FD53-4C08-8A9A-9BB10594D24A}"/>
              </a:ext>
            </a:extLst>
          </p:cNvPr>
          <p:cNvSpPr/>
          <p:nvPr/>
        </p:nvSpPr>
        <p:spPr>
          <a:xfrm>
            <a:off x="636563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21E46F-91DA-411C-8158-394E6648ACF5}"/>
              </a:ext>
            </a:extLst>
          </p:cNvPr>
          <p:cNvSpPr/>
          <p:nvPr/>
        </p:nvSpPr>
        <p:spPr>
          <a:xfrm>
            <a:off x="669974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9A47B1-B8EF-4F82-BCE0-B36A436C8266}"/>
              </a:ext>
            </a:extLst>
          </p:cNvPr>
          <p:cNvSpPr/>
          <p:nvPr/>
        </p:nvSpPr>
        <p:spPr>
          <a:xfrm>
            <a:off x="703385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838732-AEC9-4EFC-894D-E9317EF2EE08}"/>
              </a:ext>
            </a:extLst>
          </p:cNvPr>
          <p:cNvSpPr/>
          <p:nvPr/>
        </p:nvSpPr>
        <p:spPr>
          <a:xfrm>
            <a:off x="7367960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9B3512-C873-4B32-A60A-D7CCA5326D40}"/>
              </a:ext>
            </a:extLst>
          </p:cNvPr>
          <p:cNvSpPr/>
          <p:nvPr/>
        </p:nvSpPr>
        <p:spPr>
          <a:xfrm>
            <a:off x="7702068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DEB13B-2D52-4959-AE0A-8DF5AE82B333}"/>
              </a:ext>
            </a:extLst>
          </p:cNvPr>
          <p:cNvSpPr/>
          <p:nvPr/>
        </p:nvSpPr>
        <p:spPr>
          <a:xfrm>
            <a:off x="8036176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3803E7-C9F0-4045-B7C0-F463B4ACFA8F}"/>
              </a:ext>
            </a:extLst>
          </p:cNvPr>
          <p:cNvSpPr/>
          <p:nvPr/>
        </p:nvSpPr>
        <p:spPr>
          <a:xfrm>
            <a:off x="8370284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02C253-9B68-4825-ABF1-2043D1DA2291}"/>
              </a:ext>
            </a:extLst>
          </p:cNvPr>
          <p:cNvSpPr/>
          <p:nvPr/>
        </p:nvSpPr>
        <p:spPr>
          <a:xfrm>
            <a:off x="8704392" y="3050932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6EB426-86AF-4545-ADBE-BAA26B65BE8C}"/>
              </a:ext>
            </a:extLst>
          </p:cNvPr>
          <p:cNvSpPr/>
          <p:nvPr/>
        </p:nvSpPr>
        <p:spPr>
          <a:xfrm>
            <a:off x="903850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C911EC-D2A5-42F1-9F65-E1703D0F450C}"/>
              </a:ext>
            </a:extLst>
          </p:cNvPr>
          <p:cNvSpPr/>
          <p:nvPr/>
        </p:nvSpPr>
        <p:spPr>
          <a:xfrm>
            <a:off x="937260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AE8EF99-D970-4EFC-A02F-FEA8027551A4}"/>
              </a:ext>
            </a:extLst>
          </p:cNvPr>
          <p:cNvSpPr/>
          <p:nvPr/>
        </p:nvSpPr>
        <p:spPr>
          <a:xfrm>
            <a:off x="9706716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1CF8FE-AFA4-41D1-AFF8-284A22E42F53}"/>
              </a:ext>
            </a:extLst>
          </p:cNvPr>
          <p:cNvSpPr/>
          <p:nvPr/>
        </p:nvSpPr>
        <p:spPr>
          <a:xfrm>
            <a:off x="10040824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D5D744C-19C2-4CD6-9061-A75D6D322FC6}"/>
              </a:ext>
            </a:extLst>
          </p:cNvPr>
          <p:cNvSpPr/>
          <p:nvPr/>
        </p:nvSpPr>
        <p:spPr>
          <a:xfrm>
            <a:off x="10374932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F3D4B5-AC6A-4EA9-89E5-D78E5962AC4F}"/>
              </a:ext>
            </a:extLst>
          </p:cNvPr>
          <p:cNvSpPr/>
          <p:nvPr/>
        </p:nvSpPr>
        <p:spPr>
          <a:xfrm>
            <a:off x="10709040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B2E87A-C4CA-41B8-B268-E5F0A7E3CC68}"/>
              </a:ext>
            </a:extLst>
          </p:cNvPr>
          <p:cNvSpPr/>
          <p:nvPr/>
        </p:nvSpPr>
        <p:spPr>
          <a:xfrm>
            <a:off x="11043148" y="3046535"/>
            <a:ext cx="263769" cy="281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9CB091EB-02EF-4C37-B825-A883CF3C0C8E}"/>
              </a:ext>
            </a:extLst>
          </p:cNvPr>
          <p:cNvSpPr/>
          <p:nvPr/>
        </p:nvSpPr>
        <p:spPr>
          <a:xfrm>
            <a:off x="1617785" y="2391508"/>
            <a:ext cx="2672864" cy="422031"/>
          </a:xfrm>
          <a:prstGeom prst="wedgeRoundRectCallout">
            <a:avLst>
              <a:gd name="adj1" fmla="val 7128"/>
              <a:gd name="adj2" fmla="val 8958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対象レースの特徴量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18446-FBE7-4A55-BA06-DF674D3108DD}"/>
              </a:ext>
            </a:extLst>
          </p:cNvPr>
          <p:cNvSpPr/>
          <p:nvPr/>
        </p:nvSpPr>
        <p:spPr>
          <a:xfrm>
            <a:off x="7403133" y="2391508"/>
            <a:ext cx="3499335" cy="422031"/>
          </a:xfrm>
          <a:prstGeom prst="wedgeRoundRectCallout">
            <a:avLst>
              <a:gd name="adj1" fmla="val 3413"/>
              <a:gd name="adj2" fmla="val 79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競走馬・過去レースの特徴量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1A0BD94-F5DD-44E3-BC5E-3A952C72840F}"/>
              </a:ext>
            </a:extLst>
          </p:cNvPr>
          <p:cNvGrpSpPr/>
          <p:nvPr/>
        </p:nvGrpSpPr>
        <p:grpSpPr>
          <a:xfrm rot="5400000">
            <a:off x="4824942" y="3264052"/>
            <a:ext cx="2542114" cy="3135781"/>
            <a:chOff x="1784838" y="2646485"/>
            <a:chExt cx="2862876" cy="3032024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8A7D9240-609E-41AE-A254-0195FC38F431}"/>
                </a:ext>
              </a:extLst>
            </p:cNvPr>
            <p:cNvSpPr/>
            <p:nvPr/>
          </p:nvSpPr>
          <p:spPr>
            <a:xfrm>
              <a:off x="1784838" y="26464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DE2DF4E8-839A-48BC-BF8D-176A25DADE96}"/>
                </a:ext>
              </a:extLst>
            </p:cNvPr>
            <p:cNvSpPr/>
            <p:nvPr/>
          </p:nvSpPr>
          <p:spPr>
            <a:xfrm>
              <a:off x="1784838" y="308823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DB8C528-BD41-4974-A23E-9E1E91E0FA65}"/>
                </a:ext>
              </a:extLst>
            </p:cNvPr>
            <p:cNvSpPr/>
            <p:nvPr/>
          </p:nvSpPr>
          <p:spPr>
            <a:xfrm>
              <a:off x="1784838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40C9C3E7-D092-49C0-A8C7-AEA00AB438E3}"/>
                </a:ext>
              </a:extLst>
            </p:cNvPr>
            <p:cNvSpPr/>
            <p:nvPr/>
          </p:nvSpPr>
          <p:spPr>
            <a:xfrm>
              <a:off x="1784838" y="352998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3E3E68E2-CD1C-43A2-A5EE-D4EFB88B1AED}"/>
                </a:ext>
              </a:extLst>
            </p:cNvPr>
            <p:cNvSpPr/>
            <p:nvPr/>
          </p:nvSpPr>
          <p:spPr>
            <a:xfrm>
              <a:off x="1784838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35F9F76F-4FA0-482D-85EF-05D4201FDF17}"/>
                </a:ext>
              </a:extLst>
            </p:cNvPr>
            <p:cNvSpPr/>
            <p:nvPr/>
          </p:nvSpPr>
          <p:spPr>
            <a:xfrm>
              <a:off x="1784838" y="486424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2633563-C898-4A2A-8381-98D829773B57}"/>
                </a:ext>
              </a:extLst>
            </p:cNvPr>
            <p:cNvSpPr/>
            <p:nvPr/>
          </p:nvSpPr>
          <p:spPr>
            <a:xfrm>
              <a:off x="1784838" y="53185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9BC7D31-DEEC-4D16-9552-DD0F32D47E55}"/>
                </a:ext>
              </a:extLst>
            </p:cNvPr>
            <p:cNvSpPr/>
            <p:nvPr/>
          </p:nvSpPr>
          <p:spPr>
            <a:xfrm>
              <a:off x="3036276" y="352616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F7FC3486-9581-48AC-BAFD-DD6318A57B75}"/>
                </a:ext>
              </a:extLst>
            </p:cNvPr>
            <p:cNvSpPr/>
            <p:nvPr/>
          </p:nvSpPr>
          <p:spPr>
            <a:xfrm>
              <a:off x="3036276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E1C8C1A-8EF8-41E1-B574-3BF9C45073AC}"/>
                </a:ext>
              </a:extLst>
            </p:cNvPr>
            <p:cNvSpPr/>
            <p:nvPr/>
          </p:nvSpPr>
          <p:spPr>
            <a:xfrm>
              <a:off x="3036276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5D37A74-BB1A-4E38-A8B2-66003BDF25F5}"/>
                </a:ext>
              </a:extLst>
            </p:cNvPr>
            <p:cNvSpPr/>
            <p:nvPr/>
          </p:nvSpPr>
          <p:spPr>
            <a:xfrm>
              <a:off x="4287714" y="39745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AAAEB44-4401-4356-BE57-5A26F632430B}"/>
                </a:ext>
              </a:extLst>
            </p:cNvPr>
            <p:cNvCxnSpPr>
              <a:cxnSpLocks/>
              <a:stCxn id="39" idx="6"/>
              <a:endCxn id="46" idx="2"/>
            </p:cNvCxnSpPr>
            <p:nvPr/>
          </p:nvCxnSpPr>
          <p:spPr>
            <a:xfrm>
              <a:off x="2144838" y="2826485"/>
              <a:ext cx="891438" cy="879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AB54BE17-646C-4DA0-BCBD-F03D2DFB8903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2144838" y="2826485"/>
              <a:ext cx="891438" cy="1323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BEFFBA58-56B7-4597-92D8-10C57DF422D1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396276" y="3706164"/>
              <a:ext cx="891438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06EB419F-FEC5-4C06-88CC-BD06A15E721B}"/>
                </a:ext>
              </a:extLst>
            </p:cNvPr>
            <p:cNvCxnSpPr>
              <a:cxnSpLocks/>
              <a:stCxn id="39" idx="6"/>
              <a:endCxn id="48" idx="2"/>
            </p:cNvCxnSpPr>
            <p:nvPr/>
          </p:nvCxnSpPr>
          <p:spPr>
            <a:xfrm>
              <a:off x="2144838" y="2826485"/>
              <a:ext cx="891438" cy="176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5BB2D4A-1903-436F-8F4D-CD639AA696CA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>
              <a:off x="3396276" y="4149976"/>
              <a:ext cx="891438" cy="4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ABFD9233-C91F-4630-8F57-D73E0A943163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 flipV="1">
              <a:off x="3396276" y="4154516"/>
              <a:ext cx="891438" cy="435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9D1AD87-19D8-49AF-9ECD-03F4F35A5549}"/>
                </a:ext>
              </a:extLst>
            </p:cNvPr>
            <p:cNvCxnSpPr>
              <a:cxnSpLocks/>
              <a:stCxn id="40" idx="6"/>
              <a:endCxn id="46" idx="2"/>
            </p:cNvCxnSpPr>
            <p:nvPr/>
          </p:nvCxnSpPr>
          <p:spPr>
            <a:xfrm>
              <a:off x="2144838" y="3268233"/>
              <a:ext cx="891438" cy="437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9B500306-3B48-4CEC-9466-B140F32D0256}"/>
                </a:ext>
              </a:extLst>
            </p:cNvPr>
            <p:cNvCxnSpPr>
              <a:cxnSpLocks/>
              <a:stCxn id="40" idx="6"/>
              <a:endCxn id="47" idx="2"/>
            </p:cNvCxnSpPr>
            <p:nvPr/>
          </p:nvCxnSpPr>
          <p:spPr>
            <a:xfrm>
              <a:off x="2144838" y="3268233"/>
              <a:ext cx="891438" cy="881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10C2E3A-D412-4E18-9ECE-5581D15DCC4E}"/>
                </a:ext>
              </a:extLst>
            </p:cNvPr>
            <p:cNvCxnSpPr>
              <a:cxnSpLocks/>
              <a:stCxn id="40" idx="6"/>
              <a:endCxn id="48" idx="2"/>
            </p:cNvCxnSpPr>
            <p:nvPr/>
          </p:nvCxnSpPr>
          <p:spPr>
            <a:xfrm>
              <a:off x="2144838" y="3268233"/>
              <a:ext cx="891438" cy="1321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63A36D4-1203-4F89-A2EA-7706D41AB2AB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144838" y="3706164"/>
              <a:ext cx="891438" cy="3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9DCF29F-7632-428D-8DCE-F2E5E2D473F9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2144838" y="3709981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DED0327-767A-4A6A-A0CE-F178A8457A2B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2144838" y="3709981"/>
              <a:ext cx="891438" cy="879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A48F0700-0C1D-4773-BF02-F4054BBF386A}"/>
                </a:ext>
              </a:extLst>
            </p:cNvPr>
            <p:cNvCxnSpPr>
              <a:cxnSpLocks/>
              <a:stCxn id="41" idx="6"/>
              <a:endCxn id="46" idx="2"/>
            </p:cNvCxnSpPr>
            <p:nvPr/>
          </p:nvCxnSpPr>
          <p:spPr>
            <a:xfrm flipV="1">
              <a:off x="2144838" y="3706164"/>
              <a:ext cx="891438" cy="443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777216A9-8C40-472C-9B9F-675D4ACE2875}"/>
                </a:ext>
              </a:extLst>
            </p:cNvPr>
            <p:cNvCxnSpPr>
              <a:cxnSpLocks/>
              <a:stCxn id="41" idx="6"/>
              <a:endCxn id="47" idx="2"/>
            </p:cNvCxnSpPr>
            <p:nvPr/>
          </p:nvCxnSpPr>
          <p:spPr>
            <a:xfrm>
              <a:off x="2144838" y="4149976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CB93383-E89D-4294-982D-3011386466BA}"/>
                </a:ext>
              </a:extLst>
            </p:cNvPr>
            <p:cNvCxnSpPr>
              <a:cxnSpLocks/>
              <a:stCxn id="41" idx="6"/>
              <a:endCxn id="48" idx="2"/>
            </p:cNvCxnSpPr>
            <p:nvPr/>
          </p:nvCxnSpPr>
          <p:spPr>
            <a:xfrm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E6669DB-6A7E-44C7-B314-1CF331378510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144838" y="3706164"/>
              <a:ext cx="891438" cy="883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855CD944-739C-4956-AB56-EA4F56F910E1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53BC545-E4BE-4A59-BB0B-0F3CA1B873DA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2144838" y="4589971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EA70D6F5-F5FD-4E8B-9B64-C8B38B3FCA7F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 flipV="1">
              <a:off x="2144838" y="3706164"/>
              <a:ext cx="891438" cy="1338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E1A6CA9E-0CE4-471E-AF61-6ED46F73C333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144838" y="4149976"/>
              <a:ext cx="891438" cy="894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860A61E-2BA0-4E39-ADE5-779AAEDAD7C2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 flipV="1">
              <a:off x="2144838" y="4589971"/>
              <a:ext cx="891438" cy="454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90F248C-9632-4999-9AB7-6DD402DF82C5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2144838" y="3706164"/>
              <a:ext cx="891438" cy="179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573D53-9375-42E4-BB12-50E9966A0154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2144838" y="4149976"/>
              <a:ext cx="891438" cy="134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325AF06E-9A13-4BF0-91C3-83A6BF7FC877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2144838" y="4589971"/>
              <a:ext cx="891438" cy="908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956DE04-FB04-4A6D-9164-840A6EAEB280}"/>
                  </a:ext>
                </a:extLst>
              </p:cNvPr>
              <p:cNvSpPr txBox="1"/>
              <p:nvPr/>
            </p:nvSpPr>
            <p:spPr>
              <a:xfrm>
                <a:off x="3047997" y="6130114"/>
                <a:ext cx="60974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956DE04-FB04-4A6D-9164-840A6EAE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6130114"/>
                <a:ext cx="6097464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吹き出し: 角を丸めた四角形 74">
            <a:extLst>
              <a:ext uri="{FF2B5EF4-FFF2-40B4-BE49-F238E27FC236}">
                <a16:creationId xmlns:a16="http://schemas.microsoft.com/office/drawing/2014/main" id="{8AFF89CE-1C93-4F26-9976-E8E6A3C6EEDB}"/>
              </a:ext>
            </a:extLst>
          </p:cNvPr>
          <p:cNvSpPr/>
          <p:nvPr/>
        </p:nvSpPr>
        <p:spPr>
          <a:xfrm>
            <a:off x="7291570" y="4775655"/>
            <a:ext cx="2672864" cy="1250912"/>
          </a:xfrm>
          <a:prstGeom prst="wedgeRoundRectCallout">
            <a:avLst>
              <a:gd name="adj1" fmla="val -47806"/>
              <a:gd name="adj2" fmla="val 7833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対象レースに出走する全競走馬について算出して値の大きい順にソートして評価する</a:t>
            </a:r>
          </a:p>
        </p:txBody>
      </p:sp>
    </p:spTree>
    <p:extLst>
      <p:ext uri="{BB962C8B-B14F-4D97-AF65-F5344CB8AC3E}">
        <p14:creationId xmlns:p14="http://schemas.microsoft.com/office/powerpoint/2010/main" val="289839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72B09-53FB-437E-9CCE-88D0A46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CA126-A299-48A8-925B-6995B798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9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出力層で三連対のことを予測してもいいかも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3A933F-FF04-4992-B762-4C30D5C8462E}"/>
              </a:ext>
            </a:extLst>
          </p:cNvPr>
          <p:cNvSpPr/>
          <p:nvPr/>
        </p:nvSpPr>
        <p:spPr>
          <a:xfrm rot="5400000">
            <a:off x="7252012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2DFA74C-055A-4B11-BFFC-EDC40E49AB34}"/>
              </a:ext>
            </a:extLst>
          </p:cNvPr>
          <p:cNvSpPr/>
          <p:nvPr/>
        </p:nvSpPr>
        <p:spPr>
          <a:xfrm rot="5400000">
            <a:off x="6810264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D08CA40-B813-47F7-A23B-B67896FFC0E7}"/>
              </a:ext>
            </a:extLst>
          </p:cNvPr>
          <p:cNvSpPr/>
          <p:nvPr/>
        </p:nvSpPr>
        <p:spPr>
          <a:xfrm rot="5400000">
            <a:off x="5928521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8AD218-4217-49DC-AA65-FD8FD1C84371}"/>
              </a:ext>
            </a:extLst>
          </p:cNvPr>
          <p:cNvSpPr/>
          <p:nvPr/>
        </p:nvSpPr>
        <p:spPr>
          <a:xfrm rot="5400000">
            <a:off x="6368516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2AF54B-AEF5-446E-B88B-445FF61EF7FA}"/>
              </a:ext>
            </a:extLst>
          </p:cNvPr>
          <p:cNvSpPr/>
          <p:nvPr/>
        </p:nvSpPr>
        <p:spPr>
          <a:xfrm rot="5400000">
            <a:off x="5488526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00A1FCA-25AB-4322-AA78-B618BFA8ECFF}"/>
              </a:ext>
            </a:extLst>
          </p:cNvPr>
          <p:cNvSpPr/>
          <p:nvPr/>
        </p:nvSpPr>
        <p:spPr>
          <a:xfrm rot="5400000">
            <a:off x="5034257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13B013-7A14-4214-821C-238139EEB95E}"/>
              </a:ext>
            </a:extLst>
          </p:cNvPr>
          <p:cNvSpPr/>
          <p:nvPr/>
        </p:nvSpPr>
        <p:spPr>
          <a:xfrm rot="5400000">
            <a:off x="4579988" y="307901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2E3304A-3704-4D3E-9873-ABCB455E8D1E}"/>
              </a:ext>
            </a:extLst>
          </p:cNvPr>
          <p:cNvSpPr/>
          <p:nvPr/>
        </p:nvSpPr>
        <p:spPr>
          <a:xfrm rot="5400000">
            <a:off x="6372333" y="433045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A5EABA9-5136-4F4B-A5DB-D113D23F8669}"/>
              </a:ext>
            </a:extLst>
          </p:cNvPr>
          <p:cNvSpPr/>
          <p:nvPr/>
        </p:nvSpPr>
        <p:spPr>
          <a:xfrm rot="5400000">
            <a:off x="5928521" y="433045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62D4EE-7BCF-4EF6-98BE-62F9DB22A281}"/>
              </a:ext>
            </a:extLst>
          </p:cNvPr>
          <p:cNvSpPr/>
          <p:nvPr/>
        </p:nvSpPr>
        <p:spPr>
          <a:xfrm rot="5400000">
            <a:off x="5488526" y="433045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FADBCC0-5A5C-4C07-A6CF-BC1215B30B6C}"/>
              </a:ext>
            </a:extLst>
          </p:cNvPr>
          <p:cNvSpPr/>
          <p:nvPr/>
        </p:nvSpPr>
        <p:spPr>
          <a:xfrm rot="5400000">
            <a:off x="5703295" y="554965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5277828-33FC-49AC-87DF-D81D2BDDB1FD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rot="5400000">
            <a:off x="6546454" y="3444896"/>
            <a:ext cx="891438" cy="879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0BCEC1E-84FC-4E0A-8D45-CD0EB6B5CCB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rot="5400000">
            <a:off x="6324548" y="3222990"/>
            <a:ext cx="891438" cy="1323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332A352-C14A-48F6-B100-8269E80F6988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H="1">
            <a:off x="5883295" y="4690455"/>
            <a:ext cx="669038" cy="85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6A8E915-89E5-4513-9209-AC29B5539835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rot="5400000">
            <a:off x="6104550" y="3002993"/>
            <a:ext cx="891438" cy="176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4CADFC-39E5-465B-A9E6-F4348BF6FAE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H="1">
            <a:off x="5883295" y="4690455"/>
            <a:ext cx="225226" cy="85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2B4341-E787-43D5-9F6B-AD5B0E6ABFC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668526" y="4690455"/>
            <a:ext cx="214769" cy="85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DBEABC-26CA-41CA-8AD2-F50153A59E3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rot="5400000">
            <a:off x="6325580" y="3665770"/>
            <a:ext cx="891438" cy="43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882CE9C-1EA2-4648-87A4-1592A2CF6A62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rot="5400000">
            <a:off x="6103674" y="3443864"/>
            <a:ext cx="891438" cy="881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EAEDB6A-AAE7-4BCE-8A46-5E2999088226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rot="5400000">
            <a:off x="5883676" y="3223867"/>
            <a:ext cx="891438" cy="132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4C4188B-4FCF-4F2D-B5A3-887E04345DF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rot="5400000" flipV="1">
            <a:off x="6104706" y="3882827"/>
            <a:ext cx="891438" cy="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45AFB0-FA2C-4053-BC7B-DD07C8B75FD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rot="5400000">
            <a:off x="5882800" y="3664739"/>
            <a:ext cx="891438" cy="43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7424EFE-0A32-4078-A46D-B9C2DE4DC4D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rot="5400000">
            <a:off x="5662802" y="3444741"/>
            <a:ext cx="891438" cy="87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7D8EF5F-C3E4-45B5-8EFE-DE9BE126748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rot="5400000" flipV="1">
            <a:off x="5884708" y="3662830"/>
            <a:ext cx="891438" cy="44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509C18E-C53B-4D45-866B-3636BD4EF6A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rot="5400000">
            <a:off x="5662802" y="3884736"/>
            <a:ext cx="89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6B0BA5E-5AC6-4657-8E26-26E7ECEF9D0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rot="5400000">
            <a:off x="5442805" y="3664739"/>
            <a:ext cx="891438" cy="43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41B8195-7D3E-4834-A583-1F9C362E740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rot="5400000" flipV="1">
            <a:off x="5664711" y="3442833"/>
            <a:ext cx="891438" cy="88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BEDD593-B7BA-4535-9343-8A5E569C9A4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rot="5400000" flipV="1">
            <a:off x="5442805" y="3664739"/>
            <a:ext cx="891438" cy="43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5868C3C-EE10-4586-8D74-DA24C10FB5C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rot="5400000">
            <a:off x="5222807" y="3884736"/>
            <a:ext cx="89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A3D2319-CF3C-48BF-88D8-44EB8BB0CEDC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rot="5400000" flipV="1">
            <a:off x="5437576" y="3215698"/>
            <a:ext cx="891438" cy="133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D54DB12-B687-41F6-93C1-4B751DE324F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rot="5400000" flipV="1">
            <a:off x="5215670" y="3437604"/>
            <a:ext cx="891438" cy="89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3BDD43-D3A6-4EA1-B6CD-1AE7006062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rot="5400000" flipV="1">
            <a:off x="4995673" y="3657602"/>
            <a:ext cx="891438" cy="454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0E7CC7D-403B-44A4-A684-F7B5FDA797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rot="5400000" flipV="1">
            <a:off x="5210442" y="2988564"/>
            <a:ext cx="891438" cy="179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9C3D4C6-8486-4676-8C1C-B495FF02D93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rot="5400000" flipV="1">
            <a:off x="4988536" y="3210470"/>
            <a:ext cx="891438" cy="134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7DA8DEB-D8A7-4517-9DBC-B126954D75F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rot="5400000" flipV="1">
            <a:off x="4768538" y="3430467"/>
            <a:ext cx="891438" cy="908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コンテンツ プレースホルダー 2">
            <a:extLst>
              <a:ext uri="{FF2B5EF4-FFF2-40B4-BE49-F238E27FC236}">
                <a16:creationId xmlns:a16="http://schemas.microsoft.com/office/drawing/2014/main" id="{EFD28228-159E-4F1D-8D15-926B72625BBA}"/>
              </a:ext>
            </a:extLst>
          </p:cNvPr>
          <p:cNvSpPr txBox="1">
            <a:spLocks/>
          </p:cNvSpPr>
          <p:nvPr/>
        </p:nvSpPr>
        <p:spPr>
          <a:xfrm>
            <a:off x="4899595" y="2656134"/>
            <a:ext cx="2798885" cy="52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何かしら特徴量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55211-5371-4422-B455-4CC716A89737}"/>
                  </a:ext>
                </a:extLst>
              </p:cNvPr>
              <p:cNvSpPr txBox="1"/>
              <p:nvPr/>
            </p:nvSpPr>
            <p:spPr>
              <a:xfrm>
                <a:off x="3790236" y="5729652"/>
                <a:ext cx="169829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55211-5371-4422-B455-4CC716A8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36" y="5729652"/>
                <a:ext cx="169829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EEF97F03-33E9-4025-9032-0BBCAA3902D1}"/>
              </a:ext>
            </a:extLst>
          </p:cNvPr>
          <p:cNvSpPr/>
          <p:nvPr/>
        </p:nvSpPr>
        <p:spPr>
          <a:xfrm rot="5400000">
            <a:off x="6150427" y="554965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0EF77A-DF4C-4225-A3A4-AD0F11C7F338}"/>
              </a:ext>
            </a:extLst>
          </p:cNvPr>
          <p:cNvCxnSpPr>
            <a:cxnSpLocks/>
            <a:stCxn id="13" idx="6"/>
            <a:endCxn id="43" idx="2"/>
          </p:cNvCxnSpPr>
          <p:nvPr/>
        </p:nvCxnSpPr>
        <p:spPr>
          <a:xfrm>
            <a:off x="5668526" y="4690455"/>
            <a:ext cx="661901" cy="85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FF4239E-402B-46FF-BC4F-936732FB1F0F}"/>
              </a:ext>
            </a:extLst>
          </p:cNvPr>
          <p:cNvCxnSpPr>
            <a:cxnSpLocks/>
            <a:stCxn id="12" idx="6"/>
            <a:endCxn id="43" idx="2"/>
          </p:cNvCxnSpPr>
          <p:nvPr/>
        </p:nvCxnSpPr>
        <p:spPr>
          <a:xfrm>
            <a:off x="6108521" y="4690455"/>
            <a:ext cx="221906" cy="85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1C61025-B01D-4785-91AE-6E5071FB83FC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 flipH="1">
            <a:off x="6330427" y="4690455"/>
            <a:ext cx="221906" cy="85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B29FFEA2-41C2-4A9C-9ADC-D643A5B40EFB}"/>
                  </a:ext>
                </a:extLst>
              </p:cNvPr>
              <p:cNvSpPr txBox="1"/>
              <p:nvPr/>
            </p:nvSpPr>
            <p:spPr>
              <a:xfrm>
                <a:off x="6666180" y="5851352"/>
                <a:ext cx="35215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ja-JP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着→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4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着以下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</a:t>
                </a:r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B29FFEA2-41C2-4A9C-9ADC-D643A5B4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180" y="5851352"/>
                <a:ext cx="3521596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8DE9C-57F7-42B5-92A0-8CDB892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C38E4-84AD-40B1-A418-B22D2F6B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予想モデル</a:t>
            </a:r>
            <a:endParaRPr kumimoji="1" lang="en-US" altLang="ja-JP" dirty="0"/>
          </a:p>
          <a:p>
            <a:r>
              <a:rPr lang="ja-JP" altLang="en-US" dirty="0"/>
              <a:t>予測値</a:t>
            </a:r>
            <a:endParaRPr lang="en-US" altLang="ja-JP" dirty="0"/>
          </a:p>
          <a:p>
            <a:r>
              <a:rPr lang="ja-JP" altLang="en-US" dirty="0"/>
              <a:t>特徴量</a:t>
            </a:r>
            <a:endParaRPr lang="en-US" altLang="ja-JP" dirty="0"/>
          </a:p>
          <a:p>
            <a:pPr lvl="1"/>
            <a:r>
              <a:rPr lang="ja-JP" altLang="en-US" dirty="0"/>
              <a:t>レースの特徴量</a:t>
            </a:r>
            <a:endParaRPr lang="en-US" altLang="ja-JP" dirty="0"/>
          </a:p>
          <a:p>
            <a:pPr lvl="1"/>
            <a:r>
              <a:rPr lang="ja-JP" altLang="en-US" dirty="0"/>
              <a:t>競走馬の特徴量</a:t>
            </a:r>
            <a:endParaRPr lang="en-US" altLang="ja-JP" dirty="0"/>
          </a:p>
          <a:p>
            <a:r>
              <a:rPr lang="ja-JP" altLang="en-US" dirty="0"/>
              <a:t>総括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8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2147F-532E-4320-BF3F-A71D0C5E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F2D3C5-157A-4295-95DB-934380D6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何を予測したい？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→予想の着順！！！！！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    </a:t>
            </a:r>
            <a:r>
              <a:rPr kumimoji="1" lang="ja-JP" altLang="en-US" dirty="0"/>
              <a:t>（そのレースにおける競走馬の評価値）</a:t>
            </a:r>
          </a:p>
        </p:txBody>
      </p:sp>
    </p:spTree>
    <p:extLst>
      <p:ext uri="{BB962C8B-B14F-4D97-AF65-F5344CB8AC3E}">
        <p14:creationId xmlns:p14="http://schemas.microsoft.com/office/powerpoint/2010/main" val="409184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72B09-53FB-437E-9CCE-88D0A46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CA126-A299-48A8-925B-6995B798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921"/>
          </a:xfrm>
        </p:spPr>
        <p:txBody>
          <a:bodyPr/>
          <a:lstStyle/>
          <a:p>
            <a:r>
              <a:rPr kumimoji="1" lang="ja-JP" altLang="en-US" dirty="0"/>
              <a:t>つまりこんなイメージ</a:t>
            </a: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66C2748-897F-42F5-8370-D736731C6606}"/>
              </a:ext>
            </a:extLst>
          </p:cNvPr>
          <p:cNvGrpSpPr/>
          <p:nvPr/>
        </p:nvGrpSpPr>
        <p:grpSpPr>
          <a:xfrm rot="5400000">
            <a:off x="4664562" y="2994443"/>
            <a:ext cx="2862876" cy="3032024"/>
            <a:chOff x="1784838" y="2646485"/>
            <a:chExt cx="2862876" cy="3032024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63A933F-FF04-4992-B762-4C30D5C8462E}"/>
                </a:ext>
              </a:extLst>
            </p:cNvPr>
            <p:cNvSpPr/>
            <p:nvPr/>
          </p:nvSpPr>
          <p:spPr>
            <a:xfrm>
              <a:off x="1784838" y="26464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2DFA74C-055A-4B11-BFFC-EDC40E49AB34}"/>
                </a:ext>
              </a:extLst>
            </p:cNvPr>
            <p:cNvSpPr/>
            <p:nvPr/>
          </p:nvSpPr>
          <p:spPr>
            <a:xfrm>
              <a:off x="1784838" y="308823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D08CA40-B813-47F7-A23B-B67896FFC0E7}"/>
                </a:ext>
              </a:extLst>
            </p:cNvPr>
            <p:cNvSpPr/>
            <p:nvPr/>
          </p:nvSpPr>
          <p:spPr>
            <a:xfrm>
              <a:off x="1784838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68AD218-4217-49DC-AA65-FD8FD1C84371}"/>
                </a:ext>
              </a:extLst>
            </p:cNvPr>
            <p:cNvSpPr/>
            <p:nvPr/>
          </p:nvSpPr>
          <p:spPr>
            <a:xfrm>
              <a:off x="1784838" y="352998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E2AF54B-AEF5-446E-B88B-445FF61EF7FA}"/>
                </a:ext>
              </a:extLst>
            </p:cNvPr>
            <p:cNvSpPr/>
            <p:nvPr/>
          </p:nvSpPr>
          <p:spPr>
            <a:xfrm>
              <a:off x="1784838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00A1FCA-25AB-4322-AA78-B618BFA8ECFF}"/>
                </a:ext>
              </a:extLst>
            </p:cNvPr>
            <p:cNvSpPr/>
            <p:nvPr/>
          </p:nvSpPr>
          <p:spPr>
            <a:xfrm>
              <a:off x="1784838" y="486424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813B013-7A14-4214-821C-238139EEB95E}"/>
                </a:ext>
              </a:extLst>
            </p:cNvPr>
            <p:cNvSpPr/>
            <p:nvPr/>
          </p:nvSpPr>
          <p:spPr>
            <a:xfrm>
              <a:off x="1784838" y="53185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E3304A-3704-4D3E-9873-ABCB455E8D1E}"/>
                </a:ext>
              </a:extLst>
            </p:cNvPr>
            <p:cNvSpPr/>
            <p:nvPr/>
          </p:nvSpPr>
          <p:spPr>
            <a:xfrm>
              <a:off x="3036276" y="352616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A5EABA9-5136-4F4B-A5DB-D113D23F8669}"/>
                </a:ext>
              </a:extLst>
            </p:cNvPr>
            <p:cNvSpPr/>
            <p:nvPr/>
          </p:nvSpPr>
          <p:spPr>
            <a:xfrm>
              <a:off x="3036276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062D4EE-7BCF-4EF6-98BE-62F9DB22A281}"/>
                </a:ext>
              </a:extLst>
            </p:cNvPr>
            <p:cNvSpPr/>
            <p:nvPr/>
          </p:nvSpPr>
          <p:spPr>
            <a:xfrm>
              <a:off x="3036276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FADBCC0-5A5C-4C07-A6CF-BC1215B30B6C}"/>
                </a:ext>
              </a:extLst>
            </p:cNvPr>
            <p:cNvSpPr/>
            <p:nvPr/>
          </p:nvSpPr>
          <p:spPr>
            <a:xfrm>
              <a:off x="4287714" y="39745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5277828-33FC-49AC-87DF-D81D2BDDB1FD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144838" y="2826485"/>
              <a:ext cx="891438" cy="879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0BCEC1E-84FC-4E0A-8D45-CD0EB6B5CCBB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144838" y="2826485"/>
              <a:ext cx="891438" cy="1323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332A352-C14A-48F6-B100-8269E80F6988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3396276" y="3706164"/>
              <a:ext cx="891438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F6A8E915-89E5-4513-9209-AC29B5539835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144838" y="2826485"/>
              <a:ext cx="891438" cy="176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A4CADFC-39E5-465B-A9E6-F4348BF6FAE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3396276" y="4149976"/>
              <a:ext cx="891438" cy="4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62B4341-E787-43D5-9F6B-AD5B0E6ABFCD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3396276" y="4154516"/>
              <a:ext cx="891438" cy="435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3DBEABC-26CA-41CA-8AD2-F50153A59E39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144838" y="3268233"/>
              <a:ext cx="891438" cy="437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882CE9C-1EA2-4648-87A4-1592A2CF6A6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144838" y="3268233"/>
              <a:ext cx="891438" cy="881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BEAEDB6A-AAE7-4BCE-8A46-5E2999088226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144838" y="3268233"/>
              <a:ext cx="891438" cy="1321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C4188B-4FCF-4F2D-B5A3-887E04345DF9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144838" y="3706164"/>
              <a:ext cx="891438" cy="3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145AFB0-FA2C-4053-BC7B-DD07C8B75FDF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44838" y="3709981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17424EFE-0A32-4078-A46D-B9C2DE4DC4D0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144838" y="3709981"/>
              <a:ext cx="891438" cy="879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7D8EF5F-C3E4-45B5-8EFE-DE9BE126748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144838" y="3706164"/>
              <a:ext cx="891438" cy="443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9509C18E-C53B-4D45-866B-3636BD4EF6AC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144838" y="4149976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6B0BA5E-5AC6-4657-8E26-26E7ECEF9D07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41B8195-7D3E-4834-A583-1F9C362E7402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2144838" y="3706164"/>
              <a:ext cx="891438" cy="883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BEDD593-B7BA-4535-9343-8A5E569C9A40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5868C3C-EE10-4586-8D74-DA24C10FB5C6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144838" y="4589971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7A3D2319-CF3C-48BF-88D8-44EB8BB0CED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144838" y="3706164"/>
              <a:ext cx="891438" cy="1338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D54DB12-B687-41F6-93C1-4B751DE324F2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144838" y="4149976"/>
              <a:ext cx="891438" cy="894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43BDD43-D3A6-4EA1-B6CD-1AE70060622C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2144838" y="4589971"/>
              <a:ext cx="891438" cy="454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C0E7CC7D-403B-44A4-A684-F7B5FDA7974B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144838" y="3706164"/>
              <a:ext cx="891438" cy="179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9C3D4C6-8486-4676-8C1C-B495FF02D93D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2144838" y="4149976"/>
              <a:ext cx="891438" cy="134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F7DA8DEB-D8A7-4517-9DBC-B126954D75F5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2144838" y="4589971"/>
              <a:ext cx="891438" cy="908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2252E2-60DE-484D-B7BD-0D95FA04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0" y="1690688"/>
            <a:ext cx="2082149" cy="202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コンテンツ プレースホルダー 2">
            <a:extLst>
              <a:ext uri="{FF2B5EF4-FFF2-40B4-BE49-F238E27FC236}">
                <a16:creationId xmlns:a16="http://schemas.microsoft.com/office/drawing/2014/main" id="{EFD28228-159E-4F1D-8D15-926B72625BBA}"/>
              </a:ext>
            </a:extLst>
          </p:cNvPr>
          <p:cNvSpPr txBox="1">
            <a:spLocks/>
          </p:cNvSpPr>
          <p:nvPr/>
        </p:nvSpPr>
        <p:spPr>
          <a:xfrm>
            <a:off x="4899595" y="2656134"/>
            <a:ext cx="2798885" cy="52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何かしら特徴量</a:t>
            </a:r>
          </a:p>
        </p:txBody>
      </p:sp>
      <p:sp>
        <p:nvSpPr>
          <p:cNvPr id="105" name="コンテンツ プレースホルダー 2">
            <a:extLst>
              <a:ext uri="{FF2B5EF4-FFF2-40B4-BE49-F238E27FC236}">
                <a16:creationId xmlns:a16="http://schemas.microsoft.com/office/drawing/2014/main" id="{793F8EE6-4957-426E-8E1F-5A4FCA47A346}"/>
              </a:ext>
            </a:extLst>
          </p:cNvPr>
          <p:cNvSpPr txBox="1">
            <a:spLocks/>
          </p:cNvSpPr>
          <p:nvPr/>
        </p:nvSpPr>
        <p:spPr>
          <a:xfrm>
            <a:off x="5770821" y="6060709"/>
            <a:ext cx="2798885" cy="52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着順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9405914F-22E1-4BF2-9B0F-E94EDA24C3C0}"/>
              </a:ext>
            </a:extLst>
          </p:cNvPr>
          <p:cNvSpPr/>
          <p:nvPr/>
        </p:nvSpPr>
        <p:spPr>
          <a:xfrm>
            <a:off x="3805604" y="3079017"/>
            <a:ext cx="484632" cy="286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コンテンツ プレースホルダー 2">
                <a:extLst>
                  <a:ext uri="{FF2B5EF4-FFF2-40B4-BE49-F238E27FC236}">
                    <a16:creationId xmlns:a16="http://schemas.microsoft.com/office/drawing/2014/main" id="{D4D74918-5775-44EA-865C-BDEE80FD9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0623" y="3977297"/>
                <a:ext cx="3464007" cy="1784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000" dirty="0"/>
                  <a:t>とりあえず</a:t>
                </a:r>
                <a:r>
                  <a:rPr lang="en-US" altLang="ja-JP" sz="2000" dirty="0"/>
                  <a:t>NN</a:t>
                </a:r>
                <a:r>
                  <a:rPr lang="ja-JP" altLang="en-US" sz="2000" dirty="0"/>
                  <a:t>のイメージ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𝑥𝑊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2000" b="0" dirty="0"/>
              </a:p>
              <a:p>
                <a:pPr marL="0" indent="0" algn="ctr">
                  <a:buNone/>
                </a:pPr>
                <a:r>
                  <a:rPr lang="en-US" altLang="ja-JP" sz="1400" dirty="0"/>
                  <a:t>u:</a:t>
                </a:r>
                <a:r>
                  <a:rPr lang="ja-JP" altLang="en-US" sz="1400" dirty="0"/>
                  <a:t>着順</a:t>
                </a:r>
                <a:endParaRPr lang="en-US" altLang="ja-JP" sz="1400" dirty="0"/>
              </a:p>
              <a:p>
                <a:pPr marL="0" indent="0" algn="ctr">
                  <a:buNone/>
                </a:pPr>
                <a:r>
                  <a:rPr lang="en-US" altLang="ja-JP" sz="1400" dirty="0"/>
                  <a:t>x:</a:t>
                </a:r>
                <a:r>
                  <a:rPr lang="ja-JP" altLang="en-US" sz="1400" dirty="0"/>
                  <a:t>特徴量</a:t>
                </a:r>
                <a:endParaRPr lang="en-US" altLang="ja-JP" sz="1400" dirty="0"/>
              </a:p>
              <a:p>
                <a:pPr marL="0" indent="0" algn="ctr">
                  <a:buNone/>
                </a:pPr>
                <a:r>
                  <a:rPr lang="en-US" altLang="ja-JP" sz="1400" dirty="0"/>
                  <a:t>b:</a:t>
                </a:r>
                <a:r>
                  <a:rPr lang="ja-JP" altLang="en-US" sz="1400" dirty="0"/>
                  <a:t>バイアス</a:t>
                </a:r>
              </a:p>
            </p:txBody>
          </p:sp>
        </mc:Choice>
        <mc:Fallback>
          <p:sp>
            <p:nvSpPr>
              <p:cNvPr id="107" name="コンテンツ プレースホルダー 2">
                <a:extLst>
                  <a:ext uri="{FF2B5EF4-FFF2-40B4-BE49-F238E27FC236}">
                    <a16:creationId xmlns:a16="http://schemas.microsoft.com/office/drawing/2014/main" id="{D4D74918-5775-44EA-865C-BDEE80FD9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23" y="3977297"/>
                <a:ext cx="3464007" cy="1784596"/>
              </a:xfrm>
              <a:prstGeom prst="rect">
                <a:avLst/>
              </a:prstGeom>
              <a:blipFill>
                <a:blip r:embed="rId3"/>
                <a:stretch>
                  <a:fillRect t="-3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4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F3037-296D-476F-B1B9-F72CFED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予想モデル（予測値）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7E059D-2A09-4D37-8FEF-96D684705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983"/>
              </a:xfrm>
            </p:spPr>
            <p:txBody>
              <a:bodyPr/>
              <a:lstStyle/>
              <a:p>
                <a:r>
                  <a:rPr kumimoji="1" lang="ja-JP" altLang="en-US" dirty="0"/>
                  <a:t>純粋に着順を予測する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出走した頭数によって着順の評価が異なるのでは？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5</a:t>
                </a:r>
                <a:r>
                  <a:rPr lang="ja-JP" altLang="en-US" dirty="0"/>
                  <a:t>着」と「</a:t>
                </a:r>
                <a:r>
                  <a:rPr lang="en-US" altLang="ja-JP" dirty="0"/>
                  <a:t>18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5</a:t>
                </a:r>
                <a:r>
                  <a:rPr lang="ja-JP" altLang="en-US" dirty="0"/>
                  <a:t>着」を同等には評価できない</a:t>
                </a:r>
                <a:endParaRPr lang="en-US" altLang="ja-JP" dirty="0"/>
              </a:p>
              <a:p>
                <a:pPr lvl="2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着～</a:t>
                </a:r>
                <a:r>
                  <a:rPr kumimoji="1" lang="en-US" altLang="ja-JP" dirty="0"/>
                  <a:t>18</a:t>
                </a:r>
                <a:r>
                  <a:rPr kumimoji="1" lang="ja-JP" altLang="en-US" dirty="0"/>
                  <a:t>着をそのまま予測することは難しい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r>
                  <a:rPr kumimoji="1" lang="ja-JP" altLang="en-US" dirty="0"/>
                  <a:t>案１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着順から割合を算出する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頭中５着」→</a:t>
                </a:r>
                <a:r>
                  <a:rPr kumimoji="1" lang="en-US" altLang="ja-JP" dirty="0"/>
                  <a:t>5/10=0.5</a:t>
                </a:r>
              </a:p>
              <a:p>
                <a:pPr lvl="2"/>
                <a:r>
                  <a:rPr lang="ja-JP" altLang="en-US" dirty="0"/>
                  <a:t>「</a:t>
                </a:r>
                <a:r>
                  <a:rPr lang="en-US" altLang="ja-JP" dirty="0"/>
                  <a:t>18</a:t>
                </a:r>
                <a:r>
                  <a:rPr lang="ja-JP" altLang="en-US" dirty="0"/>
                  <a:t>頭中５着」→</a:t>
                </a:r>
                <a:r>
                  <a:rPr lang="en-US" altLang="ja-JP" dirty="0"/>
                  <a:t>5/18=0.28    </a:t>
                </a:r>
                <a:r>
                  <a:rPr lang="ja-JP" altLang="en-US" dirty="0"/>
                  <a:t>「より小さい方が評価が高いよね」と言える。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r>
                  <a:rPr lang="en-US" altLang="ja-JP" dirty="0"/>
                  <a:t>c=</a:t>
                </a:r>
                <a:r>
                  <a:rPr lang="ja-JP" altLang="en-US" dirty="0"/>
                  <a:t>着順、</a:t>
                </a:r>
                <a:r>
                  <a:rPr lang="en-US" altLang="ja-JP" dirty="0"/>
                  <a:t>s=</a:t>
                </a:r>
                <a:r>
                  <a:rPr lang="ja-JP" altLang="en-US" dirty="0"/>
                  <a:t>出走頭数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7E059D-2A09-4D37-8FEF-96D684705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983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0AABC-1B60-4F8B-9CFB-5A1E96CF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予想モデル（予測値）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D8A5295-7773-4CDB-AD0C-CE072AB62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案２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「予測値が小さいと評価が高い」だとちょっとわかりにくい。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値が高いほど評価が高いという数値にしたい。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案１の最大値は</a:t>
                </a:r>
                <a:r>
                  <a:rPr lang="ja-JP" altLang="en-US" dirty="0"/>
                  <a:t>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着」</a:t>
                </a:r>
                <a:r>
                  <a:rPr lang="en-US" altLang="ja-JP" dirty="0"/>
                  <a:t>=10/10=1.0</a:t>
                </a:r>
                <a:r>
                  <a:rPr lang="ja-JP" altLang="en-US" dirty="0"/>
                  <a:t>、「</a:t>
                </a:r>
                <a:r>
                  <a:rPr lang="en-US" altLang="ja-JP" dirty="0"/>
                  <a:t> 18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18</a:t>
                </a:r>
                <a:r>
                  <a:rPr lang="ja-JP" altLang="en-US" dirty="0"/>
                  <a:t>着」</a:t>
                </a:r>
                <a:r>
                  <a:rPr lang="en-US" altLang="ja-JP" dirty="0"/>
                  <a:t>=18/18=1.0</a:t>
                </a:r>
                <a:r>
                  <a:rPr lang="ja-JP" altLang="en-US" dirty="0"/>
                  <a:t>なので、案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1.0</a:t>
                </a:r>
                <a:r>
                  <a:rPr lang="ja-JP" altLang="en-US" dirty="0"/>
                  <a:t>から引くことで「値が高いほど評価値が高い」という予測値にする。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頭中</a:t>
                </a:r>
                <a:r>
                  <a:rPr kumimoji="1" lang="en-US" altLang="ja-JP" dirty="0"/>
                  <a:t>5</a:t>
                </a:r>
                <a:r>
                  <a:rPr kumimoji="1" lang="ja-JP" altLang="en-US" dirty="0"/>
                  <a:t>着」</a:t>
                </a:r>
                <a:r>
                  <a:rPr kumimoji="1" lang="en-US" altLang="ja-JP" dirty="0"/>
                  <a:t>=1-5/10=0.5</a:t>
                </a:r>
              </a:p>
              <a:p>
                <a:pPr lvl="2"/>
                <a:r>
                  <a:rPr kumimoji="1" lang="ja-JP" altLang="en-US" dirty="0"/>
                  <a:t>「</a:t>
                </a:r>
                <a:r>
                  <a:rPr kumimoji="1" lang="en-US" altLang="ja-JP" dirty="0"/>
                  <a:t>18</a:t>
                </a:r>
                <a:r>
                  <a:rPr kumimoji="1" lang="ja-JP" altLang="en-US" dirty="0"/>
                  <a:t>頭中</a:t>
                </a:r>
                <a:r>
                  <a:rPr kumimoji="1" lang="en-US" altLang="ja-JP" dirty="0"/>
                  <a:t>5</a:t>
                </a:r>
                <a:r>
                  <a:rPr kumimoji="1" lang="ja-JP" altLang="en-US" dirty="0"/>
                  <a:t>着」</a:t>
                </a:r>
                <a:r>
                  <a:rPr kumimoji="1" lang="en-US" altLang="ja-JP" dirty="0"/>
                  <a:t>=1-5/18=0.72</a:t>
                </a:r>
              </a:p>
              <a:p>
                <a:pPr lvl="2"/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D8A5295-7773-4CDB-AD0C-CE072AB62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1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F90C7-AC13-4312-943B-DA209432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予想モデル（予測値）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37989D-2361-4907-951E-645F343F1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/>
              <a:lstStyle/>
              <a:p>
                <a:r>
                  <a:rPr lang="ja-JP" altLang="en-US" dirty="0"/>
                  <a:t>案</a:t>
                </a:r>
                <a:r>
                  <a:rPr lang="en-US" altLang="ja-JP" dirty="0"/>
                  <a:t>3</a:t>
                </a:r>
              </a:p>
              <a:p>
                <a:pPr lvl="1"/>
                <a:r>
                  <a:rPr lang="ja-JP" altLang="en-US" dirty="0"/>
                  <a:t>最小値についても考えてみる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着」</a:t>
                </a:r>
                <a:r>
                  <a:rPr lang="en-US" altLang="ja-JP" dirty="0"/>
                  <a:t>=1-1/10=0.9</a:t>
                </a:r>
              </a:p>
              <a:p>
                <a:pPr lvl="2"/>
                <a:r>
                  <a:rPr lang="ja-JP" altLang="en-US" dirty="0"/>
                  <a:t>「</a:t>
                </a:r>
                <a:r>
                  <a:rPr lang="en-US" altLang="ja-JP" dirty="0"/>
                  <a:t>18</a:t>
                </a:r>
                <a:r>
                  <a:rPr lang="ja-JP" altLang="en-US" dirty="0"/>
                  <a:t>頭中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着」</a:t>
                </a:r>
                <a:r>
                  <a:rPr lang="en-US" altLang="ja-JP" dirty="0"/>
                  <a:t>=1-1/18=0.95</a:t>
                </a:r>
              </a:p>
              <a:p>
                <a:pPr marL="1371600" lvl="3" indent="0">
                  <a:buNone/>
                </a:pPr>
                <a:r>
                  <a:rPr kumimoji="1" lang="ja-JP" altLang="en-US" dirty="0"/>
                  <a:t>→出走した頭数だけに依存して</a:t>
                </a:r>
                <a:r>
                  <a:rPr lang="ja-JP" altLang="en-US" dirty="0"/>
                  <a:t>予測値のレンジが異なるのはいただけない。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    10</a:t>
                </a:r>
                <a:r>
                  <a:rPr lang="ja-JP" altLang="en-US" dirty="0"/>
                  <a:t>頭立てならレンジが</a:t>
                </a:r>
                <a:r>
                  <a:rPr lang="en-US" altLang="ja-JP" dirty="0"/>
                  <a:t>0~0.9</a:t>
                </a:r>
              </a:p>
              <a:p>
                <a:pPr marL="1371600" lvl="3" indent="0">
                  <a:buNone/>
                </a:pPr>
                <a:r>
                  <a:rPr kumimoji="1" lang="en-US" altLang="ja-JP" dirty="0"/>
                  <a:t>    </a:t>
                </a:r>
                <a:r>
                  <a:rPr lang="en-US" altLang="ja-JP" dirty="0"/>
                  <a:t>18</a:t>
                </a:r>
                <a:r>
                  <a:rPr lang="ja-JP" altLang="en-US" dirty="0"/>
                  <a:t>頭立てならレンジが</a:t>
                </a:r>
                <a:r>
                  <a:rPr lang="en-US" altLang="ja-JP" dirty="0"/>
                  <a:t>0~0.95</a:t>
                </a:r>
              </a:p>
              <a:p>
                <a:pPr marL="1371600" lvl="3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1</a:t>
                </a:r>
                <a:r>
                  <a:rPr lang="ja-JP" altLang="en-US" dirty="0"/>
                  <a:t>着の評価を揃えるために順位を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始まりにする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1</a:t>
                </a:r>
                <a:r>
                  <a:rPr lang="ja-JP" altLang="en-US" dirty="0"/>
                  <a:t>着の馬を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位として計算すると頭数に関わらず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着なら評価値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、最下位なら評価値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にできる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ja-JP" altLang="en-US" dirty="0"/>
                  <a:t>→出走頭数に依存せず、</a:t>
                </a:r>
                <a:r>
                  <a:rPr lang="en-US" altLang="ja-JP" dirty="0"/>
                  <a:t>0~1</a:t>
                </a:r>
                <a:r>
                  <a:rPr lang="ja-JP" altLang="en-US" dirty="0"/>
                  <a:t>の連続値で着順を表現できる</a:t>
                </a:r>
                <a:endParaRPr lang="en-US" altLang="ja-JP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ja-JP" sz="2000" b="1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37989D-2361-4907-951E-645F343F1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043" t="-2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51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72B09-53FB-437E-9CCE-88D0A46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予想モデル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CA126-A299-48A8-925B-6995B798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921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b="1" u="sng" dirty="0"/>
              <a:t>特徴量から</a:t>
            </a:r>
            <a:r>
              <a:rPr lang="en-US" altLang="ja-JP" b="1" u="sng" dirty="0"/>
              <a:t>0~1</a:t>
            </a:r>
            <a:r>
              <a:rPr lang="ja-JP" altLang="en-US" b="1" u="sng" dirty="0"/>
              <a:t>の連続値を予測する数値予測モデル</a:t>
            </a:r>
            <a:r>
              <a:rPr lang="ja-JP" altLang="en-US" dirty="0"/>
              <a:t>として表現できる！</a:t>
            </a:r>
            <a:endParaRPr kumimoji="1" lang="ja-JP" altLang="en-US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66C2748-897F-42F5-8370-D736731C6606}"/>
              </a:ext>
            </a:extLst>
          </p:cNvPr>
          <p:cNvGrpSpPr/>
          <p:nvPr/>
        </p:nvGrpSpPr>
        <p:grpSpPr>
          <a:xfrm rot="5400000">
            <a:off x="4664562" y="2994443"/>
            <a:ext cx="2862876" cy="3032024"/>
            <a:chOff x="1784838" y="2646485"/>
            <a:chExt cx="2862876" cy="3032024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63A933F-FF04-4992-B762-4C30D5C8462E}"/>
                </a:ext>
              </a:extLst>
            </p:cNvPr>
            <p:cNvSpPr/>
            <p:nvPr/>
          </p:nvSpPr>
          <p:spPr>
            <a:xfrm>
              <a:off x="1784838" y="26464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2DFA74C-055A-4B11-BFFC-EDC40E49AB34}"/>
                </a:ext>
              </a:extLst>
            </p:cNvPr>
            <p:cNvSpPr/>
            <p:nvPr/>
          </p:nvSpPr>
          <p:spPr>
            <a:xfrm>
              <a:off x="1784838" y="308823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D08CA40-B813-47F7-A23B-B67896FFC0E7}"/>
                </a:ext>
              </a:extLst>
            </p:cNvPr>
            <p:cNvSpPr/>
            <p:nvPr/>
          </p:nvSpPr>
          <p:spPr>
            <a:xfrm>
              <a:off x="1784838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68AD218-4217-49DC-AA65-FD8FD1C84371}"/>
                </a:ext>
              </a:extLst>
            </p:cNvPr>
            <p:cNvSpPr/>
            <p:nvPr/>
          </p:nvSpPr>
          <p:spPr>
            <a:xfrm>
              <a:off x="1784838" y="352998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E2AF54B-AEF5-446E-B88B-445FF61EF7FA}"/>
                </a:ext>
              </a:extLst>
            </p:cNvPr>
            <p:cNvSpPr/>
            <p:nvPr/>
          </p:nvSpPr>
          <p:spPr>
            <a:xfrm>
              <a:off x="1784838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00A1FCA-25AB-4322-AA78-B618BFA8ECFF}"/>
                </a:ext>
              </a:extLst>
            </p:cNvPr>
            <p:cNvSpPr/>
            <p:nvPr/>
          </p:nvSpPr>
          <p:spPr>
            <a:xfrm>
              <a:off x="1784838" y="486424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813B013-7A14-4214-821C-238139EEB95E}"/>
                </a:ext>
              </a:extLst>
            </p:cNvPr>
            <p:cNvSpPr/>
            <p:nvPr/>
          </p:nvSpPr>
          <p:spPr>
            <a:xfrm>
              <a:off x="1784838" y="53185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E3304A-3704-4D3E-9873-ABCB455E8D1E}"/>
                </a:ext>
              </a:extLst>
            </p:cNvPr>
            <p:cNvSpPr/>
            <p:nvPr/>
          </p:nvSpPr>
          <p:spPr>
            <a:xfrm>
              <a:off x="3036276" y="352616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A5EABA9-5136-4F4B-A5DB-D113D23F8669}"/>
                </a:ext>
              </a:extLst>
            </p:cNvPr>
            <p:cNvSpPr/>
            <p:nvPr/>
          </p:nvSpPr>
          <p:spPr>
            <a:xfrm>
              <a:off x="3036276" y="396997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5062D4EE-7BCF-4EF6-98BE-62F9DB22A281}"/>
                </a:ext>
              </a:extLst>
            </p:cNvPr>
            <p:cNvSpPr/>
            <p:nvPr/>
          </p:nvSpPr>
          <p:spPr>
            <a:xfrm>
              <a:off x="3036276" y="440997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FADBCC0-5A5C-4C07-A6CF-BC1215B30B6C}"/>
                </a:ext>
              </a:extLst>
            </p:cNvPr>
            <p:cNvSpPr/>
            <p:nvPr/>
          </p:nvSpPr>
          <p:spPr>
            <a:xfrm>
              <a:off x="4287714" y="39745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5277828-33FC-49AC-87DF-D81D2BDDB1FD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144838" y="2826485"/>
              <a:ext cx="891438" cy="879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0BCEC1E-84FC-4E0A-8D45-CD0EB6B5CCBB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144838" y="2826485"/>
              <a:ext cx="891438" cy="1323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332A352-C14A-48F6-B100-8269E80F6988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3396276" y="3706164"/>
              <a:ext cx="891438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F6A8E915-89E5-4513-9209-AC29B5539835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144838" y="2826485"/>
              <a:ext cx="891438" cy="176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A4CADFC-39E5-465B-A9E6-F4348BF6FAE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3396276" y="4149976"/>
              <a:ext cx="891438" cy="4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62B4341-E787-43D5-9F6B-AD5B0E6ABFCD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3396276" y="4154516"/>
              <a:ext cx="891438" cy="435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3DBEABC-26CA-41CA-8AD2-F50153A59E39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144838" y="3268233"/>
              <a:ext cx="891438" cy="437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882CE9C-1EA2-4648-87A4-1592A2CF6A6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144838" y="3268233"/>
              <a:ext cx="891438" cy="881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BEAEDB6A-AAE7-4BCE-8A46-5E2999088226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144838" y="3268233"/>
              <a:ext cx="891438" cy="1321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C4188B-4FCF-4F2D-B5A3-887E04345DF9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144838" y="3706164"/>
              <a:ext cx="891438" cy="3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145AFB0-FA2C-4053-BC7B-DD07C8B75FDF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44838" y="3709981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17424EFE-0A32-4078-A46D-B9C2DE4DC4D0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144838" y="3709981"/>
              <a:ext cx="891438" cy="879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7D8EF5F-C3E4-45B5-8EFE-DE9BE126748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144838" y="3706164"/>
              <a:ext cx="891438" cy="443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9509C18E-C53B-4D45-866B-3636BD4EF6AC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144838" y="4149976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6B0BA5E-5AC6-4657-8E26-26E7ECEF9D07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41B8195-7D3E-4834-A583-1F9C362E7402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2144838" y="3706164"/>
              <a:ext cx="891438" cy="883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BEDD593-B7BA-4535-9343-8A5E569C9A40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144838" y="4149976"/>
              <a:ext cx="891438" cy="43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5868C3C-EE10-4586-8D74-DA24C10FB5C6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144838" y="4589971"/>
              <a:ext cx="8914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7A3D2319-CF3C-48BF-88D8-44EB8BB0CED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144838" y="3706164"/>
              <a:ext cx="891438" cy="1338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D54DB12-B687-41F6-93C1-4B751DE324F2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144838" y="4149976"/>
              <a:ext cx="891438" cy="894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43BDD43-D3A6-4EA1-B6CD-1AE70060622C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2144838" y="4589971"/>
              <a:ext cx="891438" cy="454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C0E7CC7D-403B-44A4-A684-F7B5FDA7974B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144838" y="3706164"/>
              <a:ext cx="891438" cy="179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9C3D4C6-8486-4676-8C1C-B495FF02D93D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2144838" y="4149976"/>
              <a:ext cx="891438" cy="134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F7DA8DEB-D8A7-4517-9DBC-B126954D75F5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2144838" y="4589971"/>
              <a:ext cx="891438" cy="908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コンテンツ プレースホルダー 2">
            <a:extLst>
              <a:ext uri="{FF2B5EF4-FFF2-40B4-BE49-F238E27FC236}">
                <a16:creationId xmlns:a16="http://schemas.microsoft.com/office/drawing/2014/main" id="{EFD28228-159E-4F1D-8D15-926B72625BBA}"/>
              </a:ext>
            </a:extLst>
          </p:cNvPr>
          <p:cNvSpPr txBox="1">
            <a:spLocks/>
          </p:cNvSpPr>
          <p:nvPr/>
        </p:nvSpPr>
        <p:spPr>
          <a:xfrm>
            <a:off x="4899595" y="2656134"/>
            <a:ext cx="2798885" cy="52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何かしら特徴量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55211-5371-4422-B455-4CC716A89737}"/>
                  </a:ext>
                </a:extLst>
              </p:cNvPr>
              <p:cNvSpPr txBox="1"/>
              <p:nvPr/>
            </p:nvSpPr>
            <p:spPr>
              <a:xfrm>
                <a:off x="3061698" y="5969008"/>
                <a:ext cx="60974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55211-5371-4422-B455-4CC716A8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98" y="5969008"/>
                <a:ext cx="6097464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83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B3198-7EEA-4D52-8AF8-EE2D2F0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07508-3A3C-4FB5-938C-F3C56E2A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大きく分けると下記の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つに分類できる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4FD268-AB32-4317-891D-BDC0DF43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59" y="2332082"/>
            <a:ext cx="2342145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B7634F-6A39-46E1-A159-0B9347F6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92" y="2854096"/>
            <a:ext cx="3330900" cy="262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CF1F0E6-89DB-4924-8032-D36F3AB6B551}"/>
              </a:ext>
            </a:extLst>
          </p:cNvPr>
          <p:cNvSpPr txBox="1">
            <a:spLocks/>
          </p:cNvSpPr>
          <p:nvPr/>
        </p:nvSpPr>
        <p:spPr>
          <a:xfrm>
            <a:off x="6784028" y="5388038"/>
            <a:ext cx="3375155" cy="7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競走馬の特徴量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A5C4935-E3A0-4D80-9936-3DED83A104F8}"/>
              </a:ext>
            </a:extLst>
          </p:cNvPr>
          <p:cNvSpPr txBox="1">
            <a:spLocks/>
          </p:cNvSpPr>
          <p:nvPr/>
        </p:nvSpPr>
        <p:spPr>
          <a:xfrm>
            <a:off x="2032817" y="5388038"/>
            <a:ext cx="3375155" cy="7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レースの特徴量</a:t>
            </a:r>
          </a:p>
        </p:txBody>
      </p:sp>
    </p:spTree>
    <p:extLst>
      <p:ext uri="{BB962C8B-B14F-4D97-AF65-F5344CB8AC3E}">
        <p14:creationId xmlns:p14="http://schemas.microsoft.com/office/powerpoint/2010/main" val="149614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691</Words>
  <Application>Microsoft Office PowerPoint</Application>
  <PresentationFormat>ワイド画面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競馬予想したい</vt:lpstr>
      <vt:lpstr>アジェンダ</vt:lpstr>
      <vt:lpstr>予想モデル</vt:lpstr>
      <vt:lpstr>予想モデル</vt:lpstr>
      <vt:lpstr>予想モデル（予測値）</vt:lpstr>
      <vt:lpstr>予想モデル（予測値）</vt:lpstr>
      <vt:lpstr>予想モデル（予測値）</vt:lpstr>
      <vt:lpstr>予想モデル</vt:lpstr>
      <vt:lpstr>特徴量</vt:lpstr>
      <vt:lpstr>レースの特徴量</vt:lpstr>
      <vt:lpstr>競走馬の特徴量</vt:lpstr>
      <vt:lpstr>特徴量</vt:lpstr>
      <vt:lpstr>総括</vt:lpstr>
      <vt:lpstr>総括</vt:lpstr>
      <vt:lpstr>追記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競馬予想したい</dc:title>
  <dc:creator>西村 友樹</dc:creator>
  <cp:lastModifiedBy>西村 友樹</cp:lastModifiedBy>
  <cp:revision>1</cp:revision>
  <dcterms:created xsi:type="dcterms:W3CDTF">2021-05-21T10:10:08Z</dcterms:created>
  <dcterms:modified xsi:type="dcterms:W3CDTF">2021-05-21T11:14:37Z</dcterms:modified>
</cp:coreProperties>
</file>