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ADD7-4F31-45CF-92D7-40CDFADF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6848-4F17-4659-A129-FB0D1AC2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FF8F-27E5-4D9D-B311-AF7FDD78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A7C9-C925-48AB-A13A-D364E546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F1A2-BB30-4B43-9F64-446F524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D8D4-41DD-400D-9950-0EB504B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89C1-99D5-45B6-AFD1-BDC7FD17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3EB4-5CCB-423A-A5D7-4E96B3A7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BB0E-257D-4CB4-B57A-0CF419C3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13E8-1491-4256-B568-5564F28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4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95034-0F72-433F-B581-74F7054D7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C7760-4F50-44F5-82E0-045459379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BC8E-8944-41A0-AFB2-4CA5CAAB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0095-B21A-467F-B1B3-A1E1B223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C893-448C-42B4-ADEC-0E9117BF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0077-7CD3-4AAE-9498-D406DB6E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EE62-030A-463C-B54C-A20DEDF4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BF33-FD1A-4F64-A581-328C37E1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0A00-F9BD-426D-9426-69AFA31A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4D4A-E1C0-4144-8162-A6C5F9F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70A-058D-480E-9FEC-F2789028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166AD-C223-4F05-970D-B55EEDDA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E9F3-DB0B-41B0-947E-8E74908F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EE62-48B6-4DD8-ABCF-D1950554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FE1A-556E-4CBB-9F15-5BDECC26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77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A8F-C356-4018-872F-D22E9D8E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CA39-7043-4E35-ABC0-D55D2FB0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F1463-BBA5-4B16-8155-B6DA2107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8A8F-7A8C-43CA-B796-154746C1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B235-A398-45F1-B851-97F38685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AEF65-07DC-4463-A18E-F465BE8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AD7-7BB7-4A77-8ABA-65553602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46A0-2E9F-434D-B15D-0E6E2B87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8C141-F0D5-4866-8716-89D3D120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95861-FCE8-41F1-B6F9-319CDFFF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98DB1-FBAE-404E-B759-495A3980D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DA407-CE1B-47D6-81FF-BECF3B3E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C4023-316A-4019-B675-CC9BB439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21D39-31C0-4AD7-B985-FBEE355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6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7A4F-C8E1-43E3-B0F0-A03F62A0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B8614-2B99-428C-A180-55B95BD1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3BE3-9E04-4879-85FB-2D2A952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093E8-4943-4D78-8844-56DDE49C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FB9F0-C48C-453A-B3D6-5CFE1192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3C90B-D2F7-43AA-BF9B-1C61BCC4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93694-239E-43AE-B7E8-DAA02126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B32-FB87-426A-A2AF-0E67F427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6243-228A-41D0-A21B-FAF3F965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2FC25-8D98-4B66-A6FB-8A2AC4F1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D374-B2C7-49D4-B7B1-5F61BE9E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CDD8-9BF5-4CDF-AF25-DF590F8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573B5-B270-447B-AE36-CDA311C4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CB43-C6BF-4B38-8ECA-BB5DA833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76D1E-2C24-4CF5-884D-23ACF5D3D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B5796-5F8B-45DB-B9FB-A839D367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AF4C3-C974-420C-B078-72E8762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3804-CA84-4C85-B074-BC7F14A7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6E7B9-6208-4618-BD95-BA7F859F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8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2CC69-35BF-4574-987E-FA8CC61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FB9B-7259-4637-A55E-BDEAA17C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D4AF-9181-4379-9D6F-531C41497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EFE7-D008-4963-9F32-65FA2F1378AC}" type="datetimeFigureOut">
              <a:rPr lang="en-GB" smtClean="0"/>
              <a:t>27/08/2019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13F6-04F1-4651-B3ED-F4077F0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4445-45A4-4188-A181-CA62B331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D6C3-F12E-46B9-B75C-097F2A46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7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56A4-CD5A-44D0-ADA2-4F65DC177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SUPERSECRETPROJECT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64B5C-2BF3-4356-A73A-FDEAA65CD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1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SUPERSECRETPROJECT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2019-08-27T11:45:28Z</dcterms:created>
  <dcterms:modified xsi:type="dcterms:W3CDTF">2019-08-27T11:45:46Z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c6f62-bb58-4b94-b6ca-9af54699d31b_Enabled">
    <vt:lpwstr>True</vt:lpwstr>
  </property>
  <property fmtid="{D5CDD505-2E9C-101B-9397-08002B2CF9AE}" pid="3" name="MSIP_Label_d2dc6f62-bb58-4b94-b6ca-9af54699d31b_SiteId">
    <vt:lpwstr>00000000-0000-0000-0000-000000000000</vt:lpwstr>
  </property>
  <property fmtid="{D5CDD505-2E9C-101B-9397-08002B2CF9AE}" pid="4" name="MSIP_Label_d2dc6f62-bb58-4b94-b6ca-9af54699d31b_Owner">
    <vt:lpwstr>vincent.ruijter@kpn.com</vt:lpwstr>
  </property>
  <property fmtid="{D5CDD505-2E9C-101B-9397-08002B2CF9AE}" pid="5" name="MSIP_Label_d2dc6f62-bb58-4b94-b6ca-9af54699d31b_SetDate">
    <vt:lpwstr>2019-08-27T11:45:45.6855143Z</vt:lpwstr>
  </property>
  <property fmtid="{D5CDD505-2E9C-101B-9397-08002B2CF9AE}" pid="6" name="MSIP_Label_d2dc6f62-bb58-4b94-b6ca-9af54699d31b_Name">
    <vt:lpwstr>Intern gebruik</vt:lpwstr>
  </property>
  <property fmtid="{D5CDD505-2E9C-101B-9397-08002B2CF9AE}" pid="7" name="MSIP_Label_d2dc6f62-bb58-4b94-b6ca-9af54699d31b_Application">
    <vt:lpwstr>Microsoft Azure Information Protection</vt:lpwstr>
  </property>
  <property fmtid="{D5CDD505-2E9C-101B-9397-08002B2CF9AE}" pid="8" name="MSIP_Label_d2dc6f62-bb58-4b94-b6ca-9af54699d31b_ActionId">
    <vt:lpwstr>57db05f4-bd0c-4d8e-8212-60f7a80dbc04</vt:lpwstr>
  </property>
  <property fmtid="{D5CDD505-2E9C-101B-9397-08002B2CF9AE}" pid="9" name="MSIP_Label_d2dc6f62-bb58-4b94-b6ca-9af54699d31b_Extended_MSFT_Method">
    <vt:lpwstr>Automatic</vt:lpwstr>
  </property>
  <property fmtid="{D5CDD505-2E9C-101B-9397-08002B2CF9AE}" pid="10" name="Sensitivity">
    <vt:lpwstr>Intern gebruik</vt:lpwstr>
  </property>
</Properties>
</file>