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8"/>
  </p:notesMasterIdLst>
  <p:sldIdLst>
    <p:sldId id="265" r:id="rId5"/>
    <p:sldId id="266" r:id="rId6"/>
    <p:sldId id="317" r:id="rId7"/>
    <p:sldId id="267" r:id="rId8"/>
    <p:sldId id="318" r:id="rId9"/>
    <p:sldId id="319" r:id="rId10"/>
    <p:sldId id="320" r:id="rId11"/>
    <p:sldId id="322" r:id="rId12"/>
    <p:sldId id="323" r:id="rId13"/>
    <p:sldId id="324" r:id="rId14"/>
    <p:sldId id="325" r:id="rId15"/>
    <p:sldId id="326" r:id="rId16"/>
    <p:sldId id="321" r:id="rId17"/>
    <p:sldId id="327"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28" r:id="rId31"/>
    <p:sldId id="341" r:id="rId32"/>
    <p:sldId id="342" r:id="rId33"/>
    <p:sldId id="343" r:id="rId34"/>
    <p:sldId id="345" r:id="rId35"/>
    <p:sldId id="346" r:id="rId36"/>
    <p:sldId id="347" r:id="rId37"/>
    <p:sldId id="348" r:id="rId38"/>
    <p:sldId id="349" r:id="rId39"/>
    <p:sldId id="350" r:id="rId40"/>
    <p:sldId id="351" r:id="rId41"/>
    <p:sldId id="352" r:id="rId42"/>
    <p:sldId id="353" r:id="rId43"/>
    <p:sldId id="354" r:id="rId44"/>
    <p:sldId id="355"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372" r:id="rId61"/>
    <p:sldId id="373" r:id="rId62"/>
    <p:sldId id="374" r:id="rId63"/>
    <p:sldId id="376" r:id="rId64"/>
    <p:sldId id="377" r:id="rId65"/>
    <p:sldId id="378" r:id="rId66"/>
    <p:sldId id="263"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0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F3E3E"/>
    <a:srgbClr val="E2F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3" autoAdjust="0"/>
    <p:restoredTop sz="96357" autoAdjust="0"/>
  </p:normalViewPr>
  <p:slideViewPr>
    <p:cSldViewPr snapToGrid="0" snapToObjects="1">
      <p:cViewPr varScale="1">
        <p:scale>
          <a:sx n="69" d="100"/>
          <a:sy n="69" d="100"/>
        </p:scale>
        <p:origin x="192" y="66"/>
      </p:cViewPr>
      <p:guideLst>
        <p:guide orient="horz" pos="2160"/>
        <p:guide pos="2880"/>
        <p:guide orient="horz" pos="100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t>3/30/2020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t>‹#›</a:t>
            </a:fld>
            <a:endParaRPr lang="en-US"/>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733800"/>
            <a:ext cx="8470900" cy="533400"/>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67200"/>
            <a:ext cx="8470670" cy="2286000"/>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4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atin typeface="Times New Roman" panose="02020603050405020304" pitchFamily="18" charset="0"/>
              </a:defRPr>
            </a:lvl1p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332507" y="1594115"/>
            <a:ext cx="4119562" cy="4583113"/>
          </a:xfrm>
        </p:spPr>
        <p:txBody>
          <a:body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4691553" y="1594115"/>
            <a:ext cx="4111625" cy="4583113"/>
          </a:xfrm>
        </p:spPr>
        <p:txBody>
          <a:bodyPr/>
          <a:lstStyle/>
          <a:p>
            <a:pPr lvl="0"/>
            <a:r>
              <a:rPr lang="en-US" dirty="0"/>
              <a:t>Click to add text or image</a:t>
            </a:r>
          </a:p>
        </p:txBody>
      </p:sp>
      <p:sp>
        <p:nvSpPr>
          <p:cNvPr id="7" name="Slide Number Placeholder"/>
          <p:cNvSpPr>
            <a:spLocks noGrp="1"/>
          </p:cNvSpPr>
          <p:nvPr>
            <p:ph type="sldNum" sz="quarter" idx="12"/>
          </p:nvPr>
        </p:nvSpPr>
        <p:spPr/>
        <p:txBody>
          <a:bodyPr/>
          <a:lstStyle/>
          <a:p>
            <a:fld id="{D06C706D-0964-7842-B7B8-C5D733700528}" type="slidenum">
              <a:rPr lang="en-US" smtClean="0"/>
              <a:t>‹#›</a:t>
            </a:fld>
            <a:endParaRPr lang="en-US"/>
          </a:p>
        </p:txBody>
      </p:sp>
      <p:sp>
        <p:nvSpPr>
          <p:cNvPr id="6" name="Footer Placeholde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3668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lus 4 Content Holder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343F28-B656-D843-A760-6D031A9464C1}"/>
              </a:ext>
            </a:extLst>
          </p:cNvPr>
          <p:cNvSpPr>
            <a:spLocks noGrp="1"/>
          </p:cNvSpPr>
          <p:nvPr>
            <p:ph type="title"/>
          </p:nvPr>
        </p:nvSpPr>
        <p:spPr/>
        <p:txBody>
          <a:bodyPr/>
          <a:lstStyle>
            <a:lvl1pPr>
              <a:defRPr baseline="0">
                <a:latin typeface="Times New Roman" panose="02020603050405020304" pitchFamily="18" charset="0"/>
              </a:defRPr>
            </a:lvl1pPr>
          </a:lstStyle>
          <a:p>
            <a:r>
              <a:rPr lang="en-US" dirty="0"/>
              <a:t>Click to edit Master title style</a:t>
            </a:r>
          </a:p>
        </p:txBody>
      </p:sp>
      <p:sp>
        <p:nvSpPr>
          <p:cNvPr id="6" name="Content Placeholder 1">
            <a:extLst>
              <a:ext uri="{FF2B5EF4-FFF2-40B4-BE49-F238E27FC236}">
                <a16:creationId xmlns:a16="http://schemas.microsoft.com/office/drawing/2014/main" id="{54E2AA6A-8EB2-6844-839C-FC05A2A7CF26}"/>
              </a:ext>
            </a:extLst>
          </p:cNvPr>
          <p:cNvSpPr>
            <a:spLocks noGrp="1"/>
          </p:cNvSpPr>
          <p:nvPr>
            <p:ph sz="quarter" idx="12" hasCustomPrompt="1"/>
          </p:nvPr>
        </p:nvSpPr>
        <p:spPr>
          <a:xfrm>
            <a:off x="331788" y="1594379"/>
            <a:ext cx="4113212" cy="4233334"/>
          </a:xfrm>
          <a:prstGeom prst="rect">
            <a:avLst/>
          </a:prstGeom>
        </p:spPr>
        <p:txBody>
          <a:bodyPr/>
          <a:lstStyle>
            <a:lvl1pPr marL="0" indent="0">
              <a:buNone/>
              <a:defRPr/>
            </a:lvl1pPr>
          </a:lstStyle>
          <a:p>
            <a:pPr lvl="0"/>
            <a:r>
              <a:rPr lang="en-US" dirty="0"/>
              <a:t>Click to add text or image</a:t>
            </a:r>
          </a:p>
        </p:txBody>
      </p:sp>
      <p:sp>
        <p:nvSpPr>
          <p:cNvPr id="10" name="Content Placeholder 2">
            <a:extLst>
              <a:ext uri="{FF2B5EF4-FFF2-40B4-BE49-F238E27FC236}">
                <a16:creationId xmlns:a16="http://schemas.microsoft.com/office/drawing/2014/main" id="{970A9D46-13B8-A449-861A-D9A62A3EB8B4}"/>
              </a:ext>
            </a:extLst>
          </p:cNvPr>
          <p:cNvSpPr>
            <a:spLocks noGrp="1"/>
          </p:cNvSpPr>
          <p:nvPr>
            <p:ph sz="quarter" idx="14" hasCustomPrompt="1"/>
          </p:nvPr>
        </p:nvSpPr>
        <p:spPr>
          <a:xfrm>
            <a:off x="331788" y="5827713"/>
            <a:ext cx="4113212" cy="446087"/>
          </a:xfrm>
          <a:prstGeom prst="rect">
            <a:avLst/>
          </a:prstGeom>
        </p:spPr>
        <p:txBody>
          <a:bodyPr>
            <a:noAutofit/>
          </a:bodyPr>
          <a:lstStyle>
            <a:lvl1pPr marL="0" indent="0">
              <a:buNone/>
              <a:defRPr sz="2000"/>
            </a:lvl1pPr>
          </a:lstStyle>
          <a:p>
            <a:pPr lvl="0"/>
            <a:r>
              <a:rPr lang="en-US" dirty="0"/>
              <a:t>Click to add text</a:t>
            </a:r>
          </a:p>
        </p:txBody>
      </p:sp>
      <p:sp>
        <p:nvSpPr>
          <p:cNvPr id="8" name="Content Placeholder 3">
            <a:extLst>
              <a:ext uri="{FF2B5EF4-FFF2-40B4-BE49-F238E27FC236}">
                <a16:creationId xmlns:a16="http://schemas.microsoft.com/office/drawing/2014/main" id="{95D5F048-83BA-BD49-94A8-0FBCAFBFC889}"/>
              </a:ext>
            </a:extLst>
          </p:cNvPr>
          <p:cNvSpPr>
            <a:spLocks noGrp="1"/>
          </p:cNvSpPr>
          <p:nvPr>
            <p:ph sz="quarter" idx="13" hasCustomPrompt="1"/>
          </p:nvPr>
        </p:nvSpPr>
        <p:spPr>
          <a:xfrm>
            <a:off x="4691063" y="1594379"/>
            <a:ext cx="4111625" cy="4233334"/>
          </a:xfrm>
          <a:prstGeom prst="rect">
            <a:avLst/>
          </a:prstGeom>
        </p:spPr>
        <p:txBody>
          <a:bodyPr/>
          <a:lstStyle>
            <a:lvl1pPr marL="0" indent="0">
              <a:buNone/>
              <a:defRPr/>
            </a:lvl1pPr>
          </a:lstStyle>
          <a:p>
            <a:pPr lvl="0"/>
            <a:r>
              <a:rPr lang="en-US" dirty="0"/>
              <a:t>Click to add text or image</a:t>
            </a:r>
          </a:p>
        </p:txBody>
      </p:sp>
      <p:sp>
        <p:nvSpPr>
          <p:cNvPr id="12" name="Content Placeholder 4">
            <a:extLst>
              <a:ext uri="{FF2B5EF4-FFF2-40B4-BE49-F238E27FC236}">
                <a16:creationId xmlns:a16="http://schemas.microsoft.com/office/drawing/2014/main" id="{2AE4F9B1-309D-3D41-90C3-2C1290FCB673}"/>
              </a:ext>
            </a:extLst>
          </p:cNvPr>
          <p:cNvSpPr>
            <a:spLocks noGrp="1"/>
          </p:cNvSpPr>
          <p:nvPr>
            <p:ph sz="quarter" idx="15" hasCustomPrompt="1"/>
          </p:nvPr>
        </p:nvSpPr>
        <p:spPr>
          <a:xfrm>
            <a:off x="4691063" y="5827713"/>
            <a:ext cx="4111625" cy="454025"/>
          </a:xfrm>
          <a:prstGeom prst="rect">
            <a:avLst/>
          </a:prstGeom>
        </p:spPr>
        <p:txBody>
          <a:bodyPr>
            <a:normAutofit/>
          </a:bodyPr>
          <a:lstStyle>
            <a:lvl1pPr marL="0" indent="0">
              <a:buNone/>
              <a:defRPr sz="2000"/>
            </a:lvl1pPr>
          </a:lstStyle>
          <a:p>
            <a:pPr lvl="0"/>
            <a:r>
              <a:rPr lang="en-US" dirty="0"/>
              <a:t>Click to add text</a:t>
            </a:r>
          </a:p>
        </p:txBody>
      </p:sp>
      <p:sp>
        <p:nvSpPr>
          <p:cNvPr id="3" name="Slide Number Placeholder">
            <a:extLst>
              <a:ext uri="{FF2B5EF4-FFF2-40B4-BE49-F238E27FC236}">
                <a16:creationId xmlns:a16="http://schemas.microsoft.com/office/drawing/2014/main" id="{9060C1AE-BC41-9B4C-9B42-E70BD720571E}"/>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52F3339-56D5-664E-9BF8-952FA727DC67}"/>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1204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7A7DD4C-B53A-F140-A9EF-851D1D2BE4DC}"/>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97308A14-A585-5B40-9D6D-D56F7011C2ED}"/>
              </a:ext>
            </a:extLst>
          </p:cNvPr>
          <p:cNvSpPr>
            <a:spLocks noGrp="1"/>
          </p:cNvSpPr>
          <p:nvPr>
            <p:ph sz="quarter" idx="12" hasCustomPrompt="1"/>
          </p:nvPr>
        </p:nvSpPr>
        <p:spPr>
          <a:xfrm>
            <a:off x="331788" y="1602845"/>
            <a:ext cx="4113212"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8" name="Content Placeholder 1">
            <a:extLst>
              <a:ext uri="{FF2B5EF4-FFF2-40B4-BE49-F238E27FC236}">
                <a16:creationId xmlns:a16="http://schemas.microsoft.com/office/drawing/2014/main" id="{0512377D-40A5-2A46-B3E4-9DC9B8BA6CFD}"/>
              </a:ext>
            </a:extLst>
          </p:cNvPr>
          <p:cNvSpPr>
            <a:spLocks noGrp="1"/>
          </p:cNvSpPr>
          <p:nvPr>
            <p:ph sz="quarter" idx="13" hasCustomPrompt="1"/>
          </p:nvPr>
        </p:nvSpPr>
        <p:spPr>
          <a:xfrm>
            <a:off x="331788" y="2109258"/>
            <a:ext cx="4113212"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614C6823-B099-6346-9F11-9BBB713BD4E8}"/>
              </a:ext>
            </a:extLst>
          </p:cNvPr>
          <p:cNvSpPr>
            <a:spLocks noGrp="1"/>
          </p:cNvSpPr>
          <p:nvPr>
            <p:ph sz="quarter" idx="14" hasCustomPrompt="1"/>
          </p:nvPr>
        </p:nvSpPr>
        <p:spPr>
          <a:xfrm>
            <a:off x="4691063" y="1602845"/>
            <a:ext cx="4111625"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12" name="Content Placeholder 2">
            <a:extLst>
              <a:ext uri="{FF2B5EF4-FFF2-40B4-BE49-F238E27FC236}">
                <a16:creationId xmlns:a16="http://schemas.microsoft.com/office/drawing/2014/main" id="{A6C6AE8D-5CA0-2A41-A8AB-AE2009CA9559}"/>
              </a:ext>
            </a:extLst>
          </p:cNvPr>
          <p:cNvSpPr>
            <a:spLocks noGrp="1"/>
          </p:cNvSpPr>
          <p:nvPr>
            <p:ph sz="quarter" idx="15" hasCustomPrompt="1"/>
          </p:nvPr>
        </p:nvSpPr>
        <p:spPr>
          <a:xfrm>
            <a:off x="4691063" y="2109258"/>
            <a:ext cx="4111625"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F399C28A-7AA0-7440-A637-835987A4AB4B}"/>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1438993-CAF3-0E48-880A-59CF1F7C747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89151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B701-DE0C-B147-8A96-39AA437ED412}"/>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3D0BA947-0F36-8349-A4BA-26245B77CD19}"/>
              </a:ext>
            </a:extLst>
          </p:cNvPr>
          <p:cNvSpPr>
            <a:spLocks noGrp="1"/>
          </p:cNvSpPr>
          <p:nvPr>
            <p:ph sz="quarter" idx="12" hasCustomPrompt="1"/>
          </p:nvPr>
        </p:nvSpPr>
        <p:spPr>
          <a:xfrm>
            <a:off x="331788" y="1602846"/>
            <a:ext cx="2697162" cy="505354"/>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8" name="Content Placeholder 1">
            <a:extLst>
              <a:ext uri="{FF2B5EF4-FFF2-40B4-BE49-F238E27FC236}">
                <a16:creationId xmlns:a16="http://schemas.microsoft.com/office/drawing/2014/main" id="{C173C378-6271-D743-A776-6409A7FA9342}"/>
              </a:ext>
            </a:extLst>
          </p:cNvPr>
          <p:cNvSpPr>
            <a:spLocks noGrp="1"/>
          </p:cNvSpPr>
          <p:nvPr>
            <p:ph sz="quarter" idx="13" hasCustomPrompt="1"/>
          </p:nvPr>
        </p:nvSpPr>
        <p:spPr>
          <a:xfrm>
            <a:off x="331788" y="2116666"/>
            <a:ext cx="2697162" cy="4139671"/>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37B3B6E1-C965-334A-BD53-424487E73D7D}"/>
              </a:ext>
            </a:extLst>
          </p:cNvPr>
          <p:cNvSpPr>
            <a:spLocks noGrp="1"/>
          </p:cNvSpPr>
          <p:nvPr>
            <p:ph sz="quarter" idx="14" hasCustomPrompt="1"/>
          </p:nvPr>
        </p:nvSpPr>
        <p:spPr>
          <a:xfrm>
            <a:off x="3160977" y="1602846"/>
            <a:ext cx="2760133"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3" name="Content Placeholder 2">
            <a:extLst>
              <a:ext uri="{FF2B5EF4-FFF2-40B4-BE49-F238E27FC236}">
                <a16:creationId xmlns:a16="http://schemas.microsoft.com/office/drawing/2014/main" id="{EDA96C3C-B9CF-8B41-81EB-3C25817BE3D9}"/>
              </a:ext>
            </a:extLst>
          </p:cNvPr>
          <p:cNvSpPr>
            <a:spLocks noGrp="1"/>
          </p:cNvSpPr>
          <p:nvPr>
            <p:ph sz="quarter" idx="15" hasCustomPrompt="1"/>
          </p:nvPr>
        </p:nvSpPr>
        <p:spPr>
          <a:xfrm>
            <a:off x="3160978" y="2107670"/>
            <a:ext cx="2760132" cy="4148667"/>
          </a:xfrm>
          <a:prstGeom prst="rect">
            <a:avLst/>
          </a:prstGeom>
        </p:spPr>
        <p:txBody>
          <a:bodyPr/>
          <a:lstStyle>
            <a:lvl1pPr marL="292608" indent="-292608">
              <a:buClr>
                <a:schemeClr val="accent2"/>
              </a:buClr>
              <a:defRPr/>
            </a:lvl1pPr>
          </a:lstStyle>
          <a:p>
            <a:pPr lvl="0"/>
            <a:r>
              <a:rPr lang="en-US" dirty="0"/>
              <a:t>Click to add text or image</a:t>
            </a:r>
          </a:p>
        </p:txBody>
      </p:sp>
      <p:sp>
        <p:nvSpPr>
          <p:cNvPr id="15" name="Column head 3">
            <a:extLst>
              <a:ext uri="{FF2B5EF4-FFF2-40B4-BE49-F238E27FC236}">
                <a16:creationId xmlns:a16="http://schemas.microsoft.com/office/drawing/2014/main" id="{72104B81-5D72-D246-8705-46A764C52741}"/>
              </a:ext>
            </a:extLst>
          </p:cNvPr>
          <p:cNvSpPr>
            <a:spLocks noGrp="1"/>
          </p:cNvSpPr>
          <p:nvPr>
            <p:ph sz="quarter" idx="16" hasCustomPrompt="1"/>
          </p:nvPr>
        </p:nvSpPr>
        <p:spPr>
          <a:xfrm>
            <a:off x="6045200" y="1602846"/>
            <a:ext cx="2757488"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7" name="Content Placeholder 3">
            <a:extLst>
              <a:ext uri="{FF2B5EF4-FFF2-40B4-BE49-F238E27FC236}">
                <a16:creationId xmlns:a16="http://schemas.microsoft.com/office/drawing/2014/main" id="{20ADF7F0-1D6C-6C49-BD92-8365B898E53C}"/>
              </a:ext>
            </a:extLst>
          </p:cNvPr>
          <p:cNvSpPr>
            <a:spLocks noGrp="1"/>
          </p:cNvSpPr>
          <p:nvPr>
            <p:ph sz="quarter" idx="17" hasCustomPrompt="1"/>
          </p:nvPr>
        </p:nvSpPr>
        <p:spPr>
          <a:xfrm>
            <a:off x="6053138" y="2107670"/>
            <a:ext cx="2749550" cy="4148668"/>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
            <a:extLst>
              <a:ext uri="{FF2B5EF4-FFF2-40B4-BE49-F238E27FC236}">
                <a16:creationId xmlns:a16="http://schemas.microsoft.com/office/drawing/2014/main" id="{903AB649-2504-4A49-B69F-B7421FC378C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1878273C-3F13-5240-ABA2-AF012A72A26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89958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lvl1pPr>
              <a:defRPr baseline="0">
                <a:latin typeface="Times New Roman" panose="02020603050405020304" pitchFamily="18" charset="0"/>
              </a:defRPr>
            </a:lvl1pPr>
          </a:lstStyle>
          <a:p>
            <a:r>
              <a:rPr lang="en-US" dirty="0"/>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1465263"/>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1465263"/>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1465263"/>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1465263"/>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1465263"/>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1787" y="4105803"/>
            <a:ext cx="1463675" cy="1465262"/>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2800" y="4105804"/>
            <a:ext cx="1465658" cy="1465262"/>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6722" y="4105802"/>
            <a:ext cx="1463675" cy="1465263"/>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8661" y="4105271"/>
            <a:ext cx="1463675" cy="1465263"/>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0600" y="4105271"/>
            <a:ext cx="1462088" cy="1465263"/>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0">
            <a:extLst>
              <a:ext uri="{FF2B5EF4-FFF2-40B4-BE49-F238E27FC236}">
                <a16:creationId xmlns:a16="http://schemas.microsoft.com/office/drawing/2014/main" id="{EF0222B6-9957-6D47-B5D6-C0B5F4719587}"/>
              </a:ext>
            </a:extLst>
          </p:cNvPr>
          <p:cNvSpPr>
            <a:spLocks noGrp="1"/>
          </p:cNvSpPr>
          <p:nvPr>
            <p:ph sz="quarter" idx="22" hasCustomPrompt="1"/>
          </p:nvPr>
        </p:nvSpPr>
        <p:spPr>
          <a:xfrm>
            <a:off x="2815629" y="4891088"/>
            <a:ext cx="1462088" cy="1465263"/>
          </a:xfrm>
          <a:prstGeom prst="rect">
            <a:avLst/>
          </a:prstGeom>
        </p:spPr>
        <p:txBody>
          <a:bodyPr/>
          <a:lstStyle>
            <a:lvl1pPr marL="0" indent="0">
              <a:buNone/>
              <a:defRPr/>
            </a:lvl1pPr>
          </a:lstStyle>
          <a:p>
            <a:pPr lvl="0"/>
            <a:r>
              <a:rPr lang="en-US" dirty="0"/>
              <a:t>Object</a:t>
            </a:r>
          </a:p>
        </p:txBody>
      </p:sp>
      <p:sp>
        <p:nvSpPr>
          <p:cNvPr id="16" name="Content Placeholder 10">
            <a:extLst>
              <a:ext uri="{FF2B5EF4-FFF2-40B4-BE49-F238E27FC236}">
                <a16:creationId xmlns:a16="http://schemas.microsoft.com/office/drawing/2014/main" id="{EF0222B6-9957-6D47-B5D6-C0B5F4719587}"/>
              </a:ext>
            </a:extLst>
          </p:cNvPr>
          <p:cNvSpPr>
            <a:spLocks noGrp="1"/>
          </p:cNvSpPr>
          <p:nvPr>
            <p:ph sz="quarter" idx="23" hasCustomPrompt="1"/>
          </p:nvPr>
        </p:nvSpPr>
        <p:spPr>
          <a:xfrm>
            <a:off x="2968029" y="5043488"/>
            <a:ext cx="1462088" cy="1465263"/>
          </a:xfrm>
          <a:prstGeom prst="rect">
            <a:avLst/>
          </a:prstGeom>
        </p:spPr>
        <p:txBody>
          <a:bodyPr/>
          <a:lstStyle>
            <a:lvl1pPr marL="0" indent="0">
              <a:buNone/>
              <a:defRPr/>
            </a:lvl1pPr>
          </a:lstStyle>
          <a:p>
            <a:pPr lvl="0"/>
            <a:r>
              <a:rPr lang="en-US" dirty="0"/>
              <a:t>Object</a:t>
            </a:r>
          </a:p>
        </p:txBody>
      </p:sp>
      <p:sp>
        <p:nvSpPr>
          <p:cNvPr id="18" name="Content Placeholder 10">
            <a:extLst>
              <a:ext uri="{FF2B5EF4-FFF2-40B4-BE49-F238E27FC236}">
                <a16:creationId xmlns:a16="http://schemas.microsoft.com/office/drawing/2014/main" id="{EF0222B6-9957-6D47-B5D6-C0B5F4719587}"/>
              </a:ext>
            </a:extLst>
          </p:cNvPr>
          <p:cNvSpPr>
            <a:spLocks noGrp="1"/>
          </p:cNvSpPr>
          <p:nvPr>
            <p:ph sz="quarter" idx="24" hasCustomPrompt="1"/>
          </p:nvPr>
        </p:nvSpPr>
        <p:spPr>
          <a:xfrm>
            <a:off x="3120429" y="5195888"/>
            <a:ext cx="1462088" cy="1465263"/>
          </a:xfrm>
          <a:prstGeom prst="rect">
            <a:avLst/>
          </a:prstGeom>
        </p:spPr>
        <p:txBody>
          <a:bodyPr/>
          <a:lstStyle>
            <a:lvl1pPr marL="0" indent="0">
              <a:buNone/>
              <a:defRPr/>
            </a:lvl1pPr>
          </a:lstStyle>
          <a:p>
            <a:pPr lvl="0"/>
            <a:r>
              <a:rPr lang="en-US" dirty="0"/>
              <a:t>Object</a:t>
            </a:r>
          </a:p>
        </p:txBody>
      </p:sp>
      <p:sp>
        <p:nvSpPr>
          <p:cNvPr id="20" name="Content Placeholder 10">
            <a:extLst>
              <a:ext uri="{FF2B5EF4-FFF2-40B4-BE49-F238E27FC236}">
                <a16:creationId xmlns:a16="http://schemas.microsoft.com/office/drawing/2014/main" id="{EF0222B6-9957-6D47-B5D6-C0B5F4719587}"/>
              </a:ext>
            </a:extLst>
          </p:cNvPr>
          <p:cNvSpPr>
            <a:spLocks noGrp="1"/>
          </p:cNvSpPr>
          <p:nvPr>
            <p:ph sz="quarter" idx="25" hasCustomPrompt="1"/>
          </p:nvPr>
        </p:nvSpPr>
        <p:spPr>
          <a:xfrm>
            <a:off x="3272829" y="5348288"/>
            <a:ext cx="1462088" cy="1465263"/>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4158608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lvl1pPr>
              <a:defRPr baseline="0">
                <a:latin typeface="Times New Roman" panose="02020603050405020304" pitchFamily="18" charset="0"/>
              </a:defRPr>
            </a:lvl1pPr>
          </a:lstStyle>
          <a:p>
            <a:r>
              <a:rPr lang="en-US" dirty="0"/>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417537"/>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417537"/>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417537"/>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417537"/>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417537"/>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2508" y="3532965"/>
            <a:ext cx="1463675" cy="442134"/>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3521" y="3532966"/>
            <a:ext cx="1465658" cy="442134"/>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7443" y="3532965"/>
            <a:ext cx="1463675" cy="442134"/>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9382" y="3532434"/>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1321" y="3532434"/>
            <a:ext cx="1462088" cy="442134"/>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
            <a:extLst>
              <a:ext uri="{FF2B5EF4-FFF2-40B4-BE49-F238E27FC236}">
                <a16:creationId xmlns:a16="http://schemas.microsoft.com/office/drawing/2014/main" id="{92DBC287-7A50-404F-B583-851D0F7791CC}"/>
              </a:ext>
            </a:extLst>
          </p:cNvPr>
          <p:cNvSpPr>
            <a:spLocks noGrp="1"/>
          </p:cNvSpPr>
          <p:nvPr>
            <p:ph sz="quarter" idx="22" hasCustomPrompt="1"/>
          </p:nvPr>
        </p:nvSpPr>
        <p:spPr>
          <a:xfrm>
            <a:off x="331787" y="2815198"/>
            <a:ext cx="1463145" cy="417537"/>
          </a:xfrm>
          <a:prstGeom prst="rect">
            <a:avLst/>
          </a:prstGeom>
        </p:spPr>
        <p:txBody>
          <a:bodyPr/>
          <a:lstStyle>
            <a:lvl1pPr marL="0" indent="0">
              <a:buNone/>
              <a:defRPr/>
            </a:lvl1pPr>
          </a:lstStyle>
          <a:p>
            <a:pPr lvl="0"/>
            <a:r>
              <a:rPr lang="en-US" dirty="0"/>
              <a:t>Object</a:t>
            </a:r>
          </a:p>
        </p:txBody>
      </p:sp>
      <p:sp>
        <p:nvSpPr>
          <p:cNvPr id="16" name="Content Placeholder 2">
            <a:extLst>
              <a:ext uri="{FF2B5EF4-FFF2-40B4-BE49-F238E27FC236}">
                <a16:creationId xmlns:a16="http://schemas.microsoft.com/office/drawing/2014/main" id="{292F575A-DA58-CD47-B145-2EEC4D32E7E8}"/>
              </a:ext>
            </a:extLst>
          </p:cNvPr>
          <p:cNvSpPr>
            <a:spLocks noGrp="1"/>
          </p:cNvSpPr>
          <p:nvPr>
            <p:ph sz="quarter" idx="23" hasCustomPrompt="1"/>
          </p:nvPr>
        </p:nvSpPr>
        <p:spPr>
          <a:xfrm>
            <a:off x="2083196" y="2815198"/>
            <a:ext cx="1465262" cy="417537"/>
          </a:xfrm>
          <a:prstGeom prst="rect">
            <a:avLst/>
          </a:prstGeom>
        </p:spPr>
        <p:txBody>
          <a:bodyPr/>
          <a:lstStyle>
            <a:lvl1pPr marL="0" indent="0">
              <a:buNone/>
              <a:defRPr/>
            </a:lvl1pPr>
          </a:lstStyle>
          <a:p>
            <a:pPr lvl="0"/>
            <a:r>
              <a:rPr lang="en-US" dirty="0"/>
              <a:t>Object</a:t>
            </a:r>
          </a:p>
        </p:txBody>
      </p:sp>
      <p:sp>
        <p:nvSpPr>
          <p:cNvPr id="18" name="Content Placeholder 3">
            <a:extLst>
              <a:ext uri="{FF2B5EF4-FFF2-40B4-BE49-F238E27FC236}">
                <a16:creationId xmlns:a16="http://schemas.microsoft.com/office/drawing/2014/main" id="{9C05BB7B-AB59-DE4D-A944-5504896DE205}"/>
              </a:ext>
            </a:extLst>
          </p:cNvPr>
          <p:cNvSpPr>
            <a:spLocks noGrp="1"/>
          </p:cNvSpPr>
          <p:nvPr>
            <p:ph sz="quarter" idx="24" hasCustomPrompt="1"/>
          </p:nvPr>
        </p:nvSpPr>
        <p:spPr>
          <a:xfrm>
            <a:off x="3836722" y="2815198"/>
            <a:ext cx="1463675" cy="417537"/>
          </a:xfrm>
          <a:prstGeom prst="rect">
            <a:avLst/>
          </a:prstGeom>
        </p:spPr>
        <p:txBody>
          <a:bodyPr/>
          <a:lstStyle>
            <a:lvl1pPr marL="0" indent="0">
              <a:buNone/>
              <a:defRPr/>
            </a:lvl1pPr>
          </a:lstStyle>
          <a:p>
            <a:pPr lvl="0"/>
            <a:r>
              <a:rPr lang="en-US" dirty="0"/>
              <a:t>Object</a:t>
            </a:r>
          </a:p>
        </p:txBody>
      </p:sp>
      <p:sp>
        <p:nvSpPr>
          <p:cNvPr id="20" name="Content Placeholder 4">
            <a:extLst>
              <a:ext uri="{FF2B5EF4-FFF2-40B4-BE49-F238E27FC236}">
                <a16:creationId xmlns:a16="http://schemas.microsoft.com/office/drawing/2014/main" id="{7829821A-510E-FD4B-AD62-D4518384985E}"/>
              </a:ext>
            </a:extLst>
          </p:cNvPr>
          <p:cNvSpPr>
            <a:spLocks noGrp="1"/>
          </p:cNvSpPr>
          <p:nvPr>
            <p:ph sz="quarter" idx="25" hasCustomPrompt="1"/>
          </p:nvPr>
        </p:nvSpPr>
        <p:spPr>
          <a:xfrm>
            <a:off x="5588661" y="2815198"/>
            <a:ext cx="1463675" cy="417537"/>
          </a:xfrm>
          <a:prstGeom prst="rect">
            <a:avLst/>
          </a:prstGeom>
        </p:spPr>
        <p:txBody>
          <a:bodyPr/>
          <a:lstStyle>
            <a:lvl1pPr marL="0" indent="0">
              <a:buNone/>
              <a:defRPr/>
            </a:lvl1pPr>
          </a:lstStyle>
          <a:p>
            <a:pPr lvl="0"/>
            <a:r>
              <a:rPr lang="en-US" dirty="0"/>
              <a:t>Object</a:t>
            </a:r>
          </a:p>
        </p:txBody>
      </p:sp>
      <p:sp>
        <p:nvSpPr>
          <p:cNvPr id="22" name="Content Placeholder 5">
            <a:extLst>
              <a:ext uri="{FF2B5EF4-FFF2-40B4-BE49-F238E27FC236}">
                <a16:creationId xmlns:a16="http://schemas.microsoft.com/office/drawing/2014/main" id="{78767F66-B6AE-AE4C-B489-36009A75C90F}"/>
              </a:ext>
            </a:extLst>
          </p:cNvPr>
          <p:cNvSpPr>
            <a:spLocks noGrp="1"/>
          </p:cNvSpPr>
          <p:nvPr>
            <p:ph sz="quarter" idx="26" hasCustomPrompt="1"/>
          </p:nvPr>
        </p:nvSpPr>
        <p:spPr>
          <a:xfrm>
            <a:off x="7340600" y="2815198"/>
            <a:ext cx="1462088" cy="417537"/>
          </a:xfrm>
          <a:prstGeom prst="rect">
            <a:avLst/>
          </a:prstGeom>
        </p:spPr>
        <p:txBody>
          <a:bodyPr/>
          <a:lstStyle>
            <a:lvl1pPr marL="0" indent="0">
              <a:buNone/>
              <a:defRPr/>
            </a:lvl1pPr>
          </a:lstStyle>
          <a:p>
            <a:pPr lvl="0"/>
            <a:r>
              <a:rPr lang="en-US" dirty="0"/>
              <a:t>Object</a:t>
            </a:r>
          </a:p>
        </p:txBody>
      </p:sp>
      <p:sp>
        <p:nvSpPr>
          <p:cNvPr id="24" name="Content Placeholder 6">
            <a:extLst>
              <a:ext uri="{FF2B5EF4-FFF2-40B4-BE49-F238E27FC236}">
                <a16:creationId xmlns:a16="http://schemas.microsoft.com/office/drawing/2014/main" id="{37C2D694-2FFF-2543-8703-9D9C5F93E583}"/>
              </a:ext>
            </a:extLst>
          </p:cNvPr>
          <p:cNvSpPr>
            <a:spLocks noGrp="1"/>
          </p:cNvSpPr>
          <p:nvPr>
            <p:ph sz="quarter" idx="27" hasCustomPrompt="1"/>
          </p:nvPr>
        </p:nvSpPr>
        <p:spPr>
          <a:xfrm>
            <a:off x="332508" y="4405591"/>
            <a:ext cx="1463675" cy="442134"/>
          </a:xfrm>
          <a:prstGeom prst="rect">
            <a:avLst/>
          </a:prstGeom>
        </p:spPr>
        <p:txBody>
          <a:bodyPr/>
          <a:lstStyle>
            <a:lvl1pPr marL="0" indent="0">
              <a:buNone/>
              <a:defRPr/>
            </a:lvl1pPr>
          </a:lstStyle>
          <a:p>
            <a:pPr lvl="0"/>
            <a:r>
              <a:rPr lang="en-US" dirty="0"/>
              <a:t>Object</a:t>
            </a:r>
          </a:p>
        </p:txBody>
      </p:sp>
      <p:sp>
        <p:nvSpPr>
          <p:cNvPr id="26" name="Content Placeholder 7">
            <a:extLst>
              <a:ext uri="{FF2B5EF4-FFF2-40B4-BE49-F238E27FC236}">
                <a16:creationId xmlns:a16="http://schemas.microsoft.com/office/drawing/2014/main" id="{57FDF21A-AF40-6547-AB06-C387DAE39182}"/>
              </a:ext>
            </a:extLst>
          </p:cNvPr>
          <p:cNvSpPr>
            <a:spLocks noGrp="1"/>
          </p:cNvSpPr>
          <p:nvPr>
            <p:ph sz="quarter" idx="28" hasCustomPrompt="1"/>
          </p:nvPr>
        </p:nvSpPr>
        <p:spPr>
          <a:xfrm>
            <a:off x="2083521" y="4405592"/>
            <a:ext cx="1465658" cy="442134"/>
          </a:xfrm>
          <a:prstGeom prst="rect">
            <a:avLst/>
          </a:prstGeom>
        </p:spPr>
        <p:txBody>
          <a:bodyPr/>
          <a:lstStyle>
            <a:lvl1pPr marL="0" indent="0">
              <a:buNone/>
              <a:defRPr/>
            </a:lvl1pPr>
          </a:lstStyle>
          <a:p>
            <a:pPr lvl="0"/>
            <a:r>
              <a:rPr lang="en-US" dirty="0"/>
              <a:t>Object</a:t>
            </a:r>
          </a:p>
        </p:txBody>
      </p:sp>
      <p:sp>
        <p:nvSpPr>
          <p:cNvPr id="27" name="Content Placeholder 8">
            <a:extLst>
              <a:ext uri="{FF2B5EF4-FFF2-40B4-BE49-F238E27FC236}">
                <a16:creationId xmlns:a16="http://schemas.microsoft.com/office/drawing/2014/main" id="{1058EE27-F947-8A41-AC83-223A6236295B}"/>
              </a:ext>
            </a:extLst>
          </p:cNvPr>
          <p:cNvSpPr>
            <a:spLocks noGrp="1"/>
          </p:cNvSpPr>
          <p:nvPr>
            <p:ph sz="quarter" idx="29" hasCustomPrompt="1"/>
          </p:nvPr>
        </p:nvSpPr>
        <p:spPr>
          <a:xfrm>
            <a:off x="3837443" y="4405591"/>
            <a:ext cx="1463675" cy="442134"/>
          </a:xfrm>
          <a:prstGeom prst="rect">
            <a:avLst/>
          </a:prstGeom>
        </p:spPr>
        <p:txBody>
          <a:bodyPr/>
          <a:lstStyle>
            <a:lvl1pPr marL="0" indent="0">
              <a:buNone/>
              <a:defRPr/>
            </a:lvl1pPr>
          </a:lstStyle>
          <a:p>
            <a:pPr lvl="0"/>
            <a:r>
              <a:rPr lang="en-US" dirty="0"/>
              <a:t>Object</a:t>
            </a:r>
          </a:p>
        </p:txBody>
      </p:sp>
      <p:sp>
        <p:nvSpPr>
          <p:cNvPr id="28" name="Content Placeholder 9">
            <a:extLst>
              <a:ext uri="{FF2B5EF4-FFF2-40B4-BE49-F238E27FC236}">
                <a16:creationId xmlns:a16="http://schemas.microsoft.com/office/drawing/2014/main" id="{59E26C59-6E0D-AB44-A5BE-2FF4A9BE7E10}"/>
              </a:ext>
            </a:extLst>
          </p:cNvPr>
          <p:cNvSpPr>
            <a:spLocks noGrp="1"/>
          </p:cNvSpPr>
          <p:nvPr>
            <p:ph sz="quarter" idx="30" hasCustomPrompt="1"/>
          </p:nvPr>
        </p:nvSpPr>
        <p:spPr>
          <a:xfrm>
            <a:off x="5589382" y="4405060"/>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9" name="Content Placeholder 10">
            <a:extLst>
              <a:ext uri="{FF2B5EF4-FFF2-40B4-BE49-F238E27FC236}">
                <a16:creationId xmlns:a16="http://schemas.microsoft.com/office/drawing/2014/main" id="{EF0222B6-9957-6D47-B5D6-C0B5F4719587}"/>
              </a:ext>
            </a:extLst>
          </p:cNvPr>
          <p:cNvSpPr>
            <a:spLocks noGrp="1"/>
          </p:cNvSpPr>
          <p:nvPr>
            <p:ph sz="quarter" idx="31" hasCustomPrompt="1"/>
          </p:nvPr>
        </p:nvSpPr>
        <p:spPr>
          <a:xfrm>
            <a:off x="7341321" y="4405060"/>
            <a:ext cx="1462088" cy="442134"/>
          </a:xfrm>
          <a:prstGeom prst="rect">
            <a:avLst/>
          </a:prstGeom>
        </p:spPr>
        <p:txBody>
          <a:bodyPr/>
          <a:lstStyle>
            <a:lvl1pPr marL="0" indent="0">
              <a:buNone/>
              <a:defRPr/>
            </a:lvl1pPr>
          </a:lstStyle>
          <a:p>
            <a:pPr lvl="0"/>
            <a:r>
              <a:rPr lang="en-US" dirty="0"/>
              <a:t>Object</a:t>
            </a:r>
          </a:p>
        </p:txBody>
      </p:sp>
      <p:sp>
        <p:nvSpPr>
          <p:cNvPr id="30" name="Content Placeholder 6">
            <a:extLst>
              <a:ext uri="{FF2B5EF4-FFF2-40B4-BE49-F238E27FC236}">
                <a16:creationId xmlns:a16="http://schemas.microsoft.com/office/drawing/2014/main" id="{37C2D694-2FFF-2543-8703-9D9C5F93E583}"/>
              </a:ext>
            </a:extLst>
          </p:cNvPr>
          <p:cNvSpPr>
            <a:spLocks noGrp="1"/>
          </p:cNvSpPr>
          <p:nvPr>
            <p:ph sz="quarter" idx="32" hasCustomPrompt="1"/>
          </p:nvPr>
        </p:nvSpPr>
        <p:spPr>
          <a:xfrm>
            <a:off x="332508" y="5283844"/>
            <a:ext cx="1463675" cy="442134"/>
          </a:xfrm>
          <a:prstGeom prst="rect">
            <a:avLst/>
          </a:prstGeom>
        </p:spPr>
        <p:txBody>
          <a:bodyPr/>
          <a:lstStyle>
            <a:lvl1pPr marL="0" indent="0">
              <a:buNone/>
              <a:defRPr/>
            </a:lvl1pPr>
          </a:lstStyle>
          <a:p>
            <a:pPr lvl="0"/>
            <a:r>
              <a:rPr lang="en-US" dirty="0"/>
              <a:t>Object</a:t>
            </a:r>
          </a:p>
        </p:txBody>
      </p:sp>
      <p:sp>
        <p:nvSpPr>
          <p:cNvPr id="31" name="Content Placeholder 7">
            <a:extLst>
              <a:ext uri="{FF2B5EF4-FFF2-40B4-BE49-F238E27FC236}">
                <a16:creationId xmlns:a16="http://schemas.microsoft.com/office/drawing/2014/main" id="{57FDF21A-AF40-6547-AB06-C387DAE39182}"/>
              </a:ext>
            </a:extLst>
          </p:cNvPr>
          <p:cNvSpPr>
            <a:spLocks noGrp="1"/>
          </p:cNvSpPr>
          <p:nvPr>
            <p:ph sz="quarter" idx="33" hasCustomPrompt="1"/>
          </p:nvPr>
        </p:nvSpPr>
        <p:spPr>
          <a:xfrm>
            <a:off x="2083521" y="5283845"/>
            <a:ext cx="1465658" cy="442134"/>
          </a:xfrm>
          <a:prstGeom prst="rect">
            <a:avLst/>
          </a:prstGeom>
        </p:spPr>
        <p:txBody>
          <a:bodyPr/>
          <a:lstStyle>
            <a:lvl1pPr marL="0" indent="0">
              <a:buNone/>
              <a:defRPr/>
            </a:lvl1pPr>
          </a:lstStyle>
          <a:p>
            <a:pPr lvl="0"/>
            <a:r>
              <a:rPr lang="en-US" dirty="0"/>
              <a:t>Object</a:t>
            </a:r>
          </a:p>
        </p:txBody>
      </p:sp>
      <p:sp>
        <p:nvSpPr>
          <p:cNvPr id="32" name="Content Placeholder 8">
            <a:extLst>
              <a:ext uri="{FF2B5EF4-FFF2-40B4-BE49-F238E27FC236}">
                <a16:creationId xmlns:a16="http://schemas.microsoft.com/office/drawing/2014/main" id="{1058EE27-F947-8A41-AC83-223A6236295B}"/>
              </a:ext>
            </a:extLst>
          </p:cNvPr>
          <p:cNvSpPr>
            <a:spLocks noGrp="1"/>
          </p:cNvSpPr>
          <p:nvPr>
            <p:ph sz="quarter" idx="34" hasCustomPrompt="1"/>
          </p:nvPr>
        </p:nvSpPr>
        <p:spPr>
          <a:xfrm>
            <a:off x="3837443" y="5283844"/>
            <a:ext cx="1463675" cy="442134"/>
          </a:xfrm>
          <a:prstGeom prst="rect">
            <a:avLst/>
          </a:prstGeom>
        </p:spPr>
        <p:txBody>
          <a:bodyPr/>
          <a:lstStyle>
            <a:lvl1pPr marL="0" indent="0">
              <a:buNone/>
              <a:defRPr/>
            </a:lvl1pPr>
          </a:lstStyle>
          <a:p>
            <a:pPr lvl="0"/>
            <a:r>
              <a:rPr lang="en-US" dirty="0"/>
              <a:t>Object</a:t>
            </a:r>
          </a:p>
        </p:txBody>
      </p:sp>
      <p:sp>
        <p:nvSpPr>
          <p:cNvPr id="33" name="Content Placeholder 9">
            <a:extLst>
              <a:ext uri="{FF2B5EF4-FFF2-40B4-BE49-F238E27FC236}">
                <a16:creationId xmlns:a16="http://schemas.microsoft.com/office/drawing/2014/main" id="{59E26C59-6E0D-AB44-A5BE-2FF4A9BE7E10}"/>
              </a:ext>
            </a:extLst>
          </p:cNvPr>
          <p:cNvSpPr>
            <a:spLocks noGrp="1"/>
          </p:cNvSpPr>
          <p:nvPr>
            <p:ph sz="quarter" idx="35" hasCustomPrompt="1"/>
          </p:nvPr>
        </p:nvSpPr>
        <p:spPr>
          <a:xfrm>
            <a:off x="5589382" y="5283313"/>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34" name="Content Placeholder 10">
            <a:extLst>
              <a:ext uri="{FF2B5EF4-FFF2-40B4-BE49-F238E27FC236}">
                <a16:creationId xmlns:a16="http://schemas.microsoft.com/office/drawing/2014/main" id="{EF0222B6-9957-6D47-B5D6-C0B5F4719587}"/>
              </a:ext>
            </a:extLst>
          </p:cNvPr>
          <p:cNvSpPr>
            <a:spLocks noGrp="1"/>
          </p:cNvSpPr>
          <p:nvPr>
            <p:ph sz="quarter" idx="36" hasCustomPrompt="1"/>
          </p:nvPr>
        </p:nvSpPr>
        <p:spPr>
          <a:xfrm>
            <a:off x="7341321" y="5283313"/>
            <a:ext cx="1462088" cy="442134"/>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3762488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nd the two conten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lvl1pPr>
              <a:defRPr baseline="0">
                <a:latin typeface="Times New Roman" panose="02020603050405020304" pitchFamily="18" charset="0"/>
              </a:defRPr>
            </a:lvl1p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594379"/>
            <a:ext cx="8470180" cy="4569884"/>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94945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question and answer lis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lvl1pPr>
              <a:defRPr baseline="0">
                <a:latin typeface="Times New Roman" panose="02020603050405020304" pitchFamily="18" charset="0"/>
              </a:defRPr>
            </a:lvl1p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78688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E73A7EA0-F98F-BE4E-87CA-6C917EC13001}"/>
              </a:ext>
            </a:extLst>
          </p:cNvPr>
          <p:cNvSpPr>
            <a:spLocks noGrp="1"/>
          </p:cNvSpPr>
          <p:nvPr>
            <p:ph sz="quarter" idx="13" hasCustomPrompt="1"/>
          </p:nvPr>
        </p:nvSpPr>
        <p:spPr>
          <a:xfrm>
            <a:off x="332508" y="293570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Tree>
    <p:extLst>
      <p:ext uri="{BB962C8B-B14F-4D97-AF65-F5344CB8AC3E}">
        <p14:creationId xmlns:p14="http://schemas.microsoft.com/office/powerpoint/2010/main" val="2418201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D4DA2-C133-5342-B521-2D39F54761E0}"/>
              </a:ext>
            </a:extLst>
          </p:cNvPr>
          <p:cNvSpPr>
            <a:spLocks noGrp="1"/>
          </p:cNvSpPr>
          <p:nvPr>
            <p:ph type="title"/>
          </p:nvPr>
        </p:nvSpPr>
        <p:spPr/>
        <p:txBody>
          <a:bodyPr/>
          <a:lstStyle>
            <a:lvl1pPr>
              <a:defRPr baseline="0">
                <a:latin typeface="Times New Roman" panose="02020603050405020304" pitchFamily="18" charset="0"/>
              </a:defRPr>
            </a:lvl1pPr>
          </a:lstStyle>
          <a:p>
            <a:r>
              <a:rPr lang="en-US" dirty="0"/>
              <a:t>Click to edit Master title style</a:t>
            </a:r>
          </a:p>
        </p:txBody>
      </p:sp>
      <p:sp>
        <p:nvSpPr>
          <p:cNvPr id="6" name="Content Placeholder">
            <a:extLst>
              <a:ext uri="{FF2B5EF4-FFF2-40B4-BE49-F238E27FC236}">
                <a16:creationId xmlns:a16="http://schemas.microsoft.com/office/drawing/2014/main" id="{F16179AC-EC34-4C40-8E6B-BEB5702E9F50}"/>
              </a:ext>
            </a:extLst>
          </p:cNvPr>
          <p:cNvSpPr>
            <a:spLocks noGrp="1"/>
          </p:cNvSpPr>
          <p:nvPr>
            <p:ph sz="quarter" idx="12" hasCustomPrompt="1"/>
          </p:nvPr>
        </p:nvSpPr>
        <p:spPr>
          <a:xfrm>
            <a:off x="331788" y="1594378"/>
            <a:ext cx="8470900" cy="3367089"/>
          </a:xfrm>
          <a:prstGeom prst="rect">
            <a:avLst/>
          </a:prstGeom>
        </p:spPr>
        <p:txBody>
          <a:bodyPr/>
          <a:lstStyle>
            <a:lvl1pPr marL="0" indent="0">
              <a:buNone/>
              <a:defRPr/>
            </a:lvl1pPr>
          </a:lstStyle>
          <a:p>
            <a:pPr lvl="0"/>
            <a:r>
              <a:rPr lang="en-US" dirty="0"/>
              <a:t>Click to add image</a:t>
            </a:r>
          </a:p>
        </p:txBody>
      </p:sp>
      <p:sp>
        <p:nvSpPr>
          <p:cNvPr id="8" name="Figure title">
            <a:extLst>
              <a:ext uri="{FF2B5EF4-FFF2-40B4-BE49-F238E27FC236}">
                <a16:creationId xmlns:a16="http://schemas.microsoft.com/office/drawing/2014/main" id="{F51AA1B8-B311-6E4B-86C5-5C509DDE2BD4}"/>
              </a:ext>
            </a:extLst>
          </p:cNvPr>
          <p:cNvSpPr>
            <a:spLocks noGrp="1"/>
          </p:cNvSpPr>
          <p:nvPr>
            <p:ph sz="quarter" idx="13" hasCustomPrompt="1"/>
          </p:nvPr>
        </p:nvSpPr>
        <p:spPr>
          <a:xfrm>
            <a:off x="331788" y="4961468"/>
            <a:ext cx="8470900" cy="406400"/>
          </a:xfrm>
          <a:prstGeom prst="rect">
            <a:avLst/>
          </a:prstGeom>
        </p:spPr>
        <p:txBody>
          <a:bodyPr>
            <a:normAutofit/>
          </a:bodyPr>
          <a:lstStyle>
            <a:lvl1pPr marL="0" indent="0">
              <a:buNone/>
              <a:defRPr sz="2000" b="1"/>
            </a:lvl1pPr>
          </a:lstStyle>
          <a:p>
            <a:pPr lvl="0"/>
            <a:r>
              <a:rPr lang="en-US" b="1" dirty="0"/>
              <a:t>Click to add figure title</a:t>
            </a:r>
            <a:endParaRPr lang="en-US" dirty="0"/>
          </a:p>
        </p:txBody>
      </p:sp>
      <p:sp>
        <p:nvSpPr>
          <p:cNvPr id="10" name="Figure caption">
            <a:extLst>
              <a:ext uri="{FF2B5EF4-FFF2-40B4-BE49-F238E27FC236}">
                <a16:creationId xmlns:a16="http://schemas.microsoft.com/office/drawing/2014/main" id="{5F92F2A8-2231-CB4C-9E9E-BE9DD704492E}"/>
              </a:ext>
            </a:extLst>
          </p:cNvPr>
          <p:cNvSpPr>
            <a:spLocks noGrp="1"/>
          </p:cNvSpPr>
          <p:nvPr>
            <p:ph sz="quarter" idx="14" hasCustomPrompt="1"/>
          </p:nvPr>
        </p:nvSpPr>
        <p:spPr>
          <a:xfrm>
            <a:off x="331788" y="5367869"/>
            <a:ext cx="8470900" cy="582082"/>
          </a:xfrm>
          <a:prstGeom prst="rect">
            <a:avLst/>
          </a:prstGeom>
        </p:spPr>
        <p:txBody>
          <a:bodyPr>
            <a:normAutofit/>
          </a:bodyPr>
          <a:lstStyle>
            <a:lvl1pPr marL="0" indent="0">
              <a:buNone/>
              <a:defRPr sz="2000"/>
            </a:lvl1pPr>
          </a:lstStyle>
          <a:p>
            <a:pPr lvl="0"/>
            <a:r>
              <a:rPr lang="en-US" dirty="0"/>
              <a:t>Click to add figure caption</a:t>
            </a:r>
          </a:p>
        </p:txBody>
      </p:sp>
      <p:sp>
        <p:nvSpPr>
          <p:cNvPr id="12" name="Figure source note">
            <a:extLst>
              <a:ext uri="{FF2B5EF4-FFF2-40B4-BE49-F238E27FC236}">
                <a16:creationId xmlns:a16="http://schemas.microsoft.com/office/drawing/2014/main" id="{7DD20C02-8EF0-F645-9932-84DCA794BBF2}"/>
              </a:ext>
            </a:extLst>
          </p:cNvPr>
          <p:cNvSpPr>
            <a:spLocks noGrp="1"/>
          </p:cNvSpPr>
          <p:nvPr>
            <p:ph sz="quarter" idx="15" hasCustomPrompt="1"/>
          </p:nvPr>
        </p:nvSpPr>
        <p:spPr>
          <a:xfrm>
            <a:off x="331788" y="5949950"/>
            <a:ext cx="8470900" cy="323850"/>
          </a:xfrm>
          <a:prstGeom prst="rect">
            <a:avLst/>
          </a:prstGeom>
        </p:spPr>
        <p:txBody>
          <a:bodyPr>
            <a:normAutofit/>
          </a:bodyPr>
          <a:lstStyle>
            <a:lvl1pPr marL="0" inden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16776A3C-05B1-A747-A4DB-DECD4A599F1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119AAB5-4411-5F4F-8264-71BBEB0A854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482689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49C45D5-05E5-F24D-A1D1-12F5C6D94923}"/>
              </a:ext>
            </a:extLst>
          </p:cNvPr>
          <p:cNvSpPr>
            <a:spLocks noGrp="1"/>
          </p:cNvSpPr>
          <p:nvPr>
            <p:ph type="title" hasCustomPrompt="1"/>
          </p:nvPr>
        </p:nvSpPr>
        <p:spPr>
          <a:xfrm>
            <a:off x="322263" y="4961468"/>
            <a:ext cx="8480915" cy="431800"/>
          </a:xfrm>
        </p:spPr>
        <p:txBody>
          <a:bodyPr>
            <a:normAutofit/>
          </a:bodyPr>
          <a:lstStyle>
            <a:lvl1pPr>
              <a:defRPr sz="2000" b="1">
                <a:solidFill>
                  <a:schemeClr val="tx1"/>
                </a:solidFill>
              </a:defRPr>
            </a:lvl1pPr>
          </a:lstStyle>
          <a:p>
            <a:r>
              <a:rPr lang="en-US" dirty="0"/>
              <a:t>Click to add figure title</a:t>
            </a:r>
          </a:p>
        </p:txBody>
      </p:sp>
      <p:sp>
        <p:nvSpPr>
          <p:cNvPr id="6" name="Content Placeholder">
            <a:extLst>
              <a:ext uri="{FF2B5EF4-FFF2-40B4-BE49-F238E27FC236}">
                <a16:creationId xmlns:a16="http://schemas.microsoft.com/office/drawing/2014/main" id="{91CE61A6-80D4-1D46-9747-534997C0A7C7}"/>
              </a:ext>
            </a:extLst>
          </p:cNvPr>
          <p:cNvSpPr>
            <a:spLocks noGrp="1"/>
          </p:cNvSpPr>
          <p:nvPr>
            <p:ph sz="quarter" idx="12" hasCustomPrompt="1"/>
          </p:nvPr>
        </p:nvSpPr>
        <p:spPr>
          <a:xfrm>
            <a:off x="322263" y="804333"/>
            <a:ext cx="8480425" cy="4165600"/>
          </a:xfrm>
          <a:prstGeom prst="rect">
            <a:avLst/>
          </a:prstGeom>
        </p:spPr>
        <p:txBody>
          <a:bodyPr/>
          <a:lstStyle>
            <a:lvl1pPr marL="0" indent="0">
              <a:buNone/>
              <a:defRPr/>
            </a:lvl1pPr>
          </a:lstStyle>
          <a:p>
            <a:pPr lvl="0"/>
            <a:r>
              <a:rPr lang="en-US" dirty="0"/>
              <a:t>Click to add image</a:t>
            </a:r>
          </a:p>
        </p:txBody>
      </p:sp>
      <p:sp>
        <p:nvSpPr>
          <p:cNvPr id="8" name="Figure caption">
            <a:extLst>
              <a:ext uri="{FF2B5EF4-FFF2-40B4-BE49-F238E27FC236}">
                <a16:creationId xmlns:a16="http://schemas.microsoft.com/office/drawing/2014/main" id="{30F4AE5B-9EC0-0F40-B06D-DF4AAD62565F}"/>
              </a:ext>
            </a:extLst>
          </p:cNvPr>
          <p:cNvSpPr>
            <a:spLocks noGrp="1"/>
          </p:cNvSpPr>
          <p:nvPr>
            <p:ph sz="quarter" idx="13" hasCustomPrompt="1"/>
          </p:nvPr>
        </p:nvSpPr>
        <p:spPr>
          <a:xfrm>
            <a:off x="322263" y="5393268"/>
            <a:ext cx="8480425" cy="507470"/>
          </a:xfrm>
          <a:prstGeom prst="rect">
            <a:avLst/>
          </a:prstGeom>
        </p:spPr>
        <p:txBody>
          <a:bodyPr>
            <a:normAutofit/>
          </a:bodyPr>
          <a:lstStyle>
            <a:lvl1pPr marL="0" indent="0">
              <a:buNone/>
              <a:defRPr sz="2000"/>
            </a:lvl1pPr>
          </a:lstStyle>
          <a:p>
            <a:pPr lvl="0"/>
            <a:r>
              <a:rPr lang="en-US" dirty="0"/>
              <a:t>Click to add figure caption</a:t>
            </a:r>
          </a:p>
        </p:txBody>
      </p:sp>
      <p:sp>
        <p:nvSpPr>
          <p:cNvPr id="10" name="Figure source note">
            <a:extLst>
              <a:ext uri="{FF2B5EF4-FFF2-40B4-BE49-F238E27FC236}">
                <a16:creationId xmlns:a16="http://schemas.microsoft.com/office/drawing/2014/main" id="{70769691-F199-9444-B93E-6F622FAF852A}"/>
              </a:ext>
            </a:extLst>
          </p:cNvPr>
          <p:cNvSpPr>
            <a:spLocks noGrp="1"/>
          </p:cNvSpPr>
          <p:nvPr>
            <p:ph sz="quarter" idx="14" hasCustomPrompt="1"/>
          </p:nvPr>
        </p:nvSpPr>
        <p:spPr>
          <a:xfrm>
            <a:off x="322263" y="5957358"/>
            <a:ext cx="8480425" cy="296863"/>
          </a:xfrm>
          <a:prstGeom prst="rect">
            <a:avLst/>
          </a:prstGeom>
        </p:spPr>
        <p:txBody>
          <a:bodyPr>
            <a:noAutofit/>
          </a:bodyPr>
          <a:lstStyle>
            <a:lvl1pPr marL="0" indent="0">
              <a:buFont typeface="Arial" panose="020B0604020202020204" pitchFamily="34" charse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EF9E39F0-1607-0145-945A-350E5B642134}"/>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EFCE20C-8E9B-4444-B696-7C6141D1E259}"/>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05246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621661"/>
            <a:ext cx="8470900" cy="596383"/>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41321"/>
            <a:ext cx="8470670" cy="797939"/>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dino_4">
            <a:extLst>
              <a:ext uri="{FF2B5EF4-FFF2-40B4-BE49-F238E27FC236}">
                <a16:creationId xmlns:a16="http://schemas.microsoft.com/office/drawing/2014/main" id="{F837FA77-27C8-4245-92B6-2EE3C8A337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0347" y="5259314"/>
            <a:ext cx="1853782" cy="1432792"/>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648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plus figure title">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725A19D2-E201-E04B-8213-AD2F82E02ACD}"/>
              </a:ext>
            </a:extLst>
          </p:cNvPr>
          <p:cNvSpPr>
            <a:spLocks noGrp="1"/>
          </p:cNvSpPr>
          <p:nvPr>
            <p:ph type="title"/>
          </p:nvPr>
        </p:nvSpPr>
        <p:spPr>
          <a:xfrm>
            <a:off x="332508" y="5740399"/>
            <a:ext cx="8470670" cy="431801"/>
          </a:xfrm>
        </p:spPr>
        <p:txBody>
          <a:bodyPr>
            <a:normAutofit/>
          </a:bodyPr>
          <a:lstStyle>
            <a:lvl1pPr algn="ctr">
              <a:defRPr sz="1600">
                <a:solidFill>
                  <a:schemeClr val="tx1"/>
                </a:solidFill>
              </a:defRPr>
            </a:lvl1pPr>
          </a:lstStyle>
          <a:p>
            <a:r>
              <a:rPr lang="en-US" dirty="0"/>
              <a:t>Click to edit Master title style</a:t>
            </a:r>
          </a:p>
        </p:txBody>
      </p:sp>
      <p:sp>
        <p:nvSpPr>
          <p:cNvPr id="6" name="Content Placeholder">
            <a:extLst>
              <a:ext uri="{FF2B5EF4-FFF2-40B4-BE49-F238E27FC236}">
                <a16:creationId xmlns:a16="http://schemas.microsoft.com/office/drawing/2014/main" id="{F7C27705-8F57-3543-B8B6-8884A3445F31}"/>
              </a:ext>
            </a:extLst>
          </p:cNvPr>
          <p:cNvSpPr>
            <a:spLocks noGrp="1"/>
          </p:cNvSpPr>
          <p:nvPr>
            <p:ph sz="quarter" idx="12" hasCustomPrompt="1"/>
          </p:nvPr>
        </p:nvSpPr>
        <p:spPr>
          <a:xfrm>
            <a:off x="332508" y="804333"/>
            <a:ext cx="8470180" cy="4851930"/>
          </a:xfrm>
          <a:prstGeom prst="rect">
            <a:avLst/>
          </a:prstGeom>
        </p:spPr>
        <p:txBody>
          <a:bodyPr/>
          <a:lstStyle>
            <a:lvl1pPr marL="0" indent="0">
              <a:buNone/>
              <a:defRPr/>
            </a:lvl1pPr>
          </a:lstStyle>
          <a:p>
            <a:pPr lvl="0"/>
            <a:r>
              <a:rPr lang="en-US" dirty="0"/>
              <a:t>Click to add image</a:t>
            </a:r>
          </a:p>
        </p:txBody>
      </p:sp>
      <p:sp>
        <p:nvSpPr>
          <p:cNvPr id="3" name="Slide Number Placeholder ">
            <a:extLst>
              <a:ext uri="{FF2B5EF4-FFF2-40B4-BE49-F238E27FC236}">
                <a16:creationId xmlns:a16="http://schemas.microsoft.com/office/drawing/2014/main" id="{8AEFE930-E893-7E44-9B9A-887EE9576F8F}"/>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E3D3CA4-B6C8-284F-A755-AE063E47BA0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75656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C038FED-6BF6-AB44-9A08-55D37B5C3CD2}"/>
              </a:ext>
            </a:extLst>
          </p:cNvPr>
          <p:cNvSpPr>
            <a:spLocks noGrp="1"/>
          </p:cNvSpPr>
          <p:nvPr>
            <p:ph type="title" hasCustomPrompt="1"/>
          </p:nvPr>
        </p:nvSpPr>
        <p:spPr>
          <a:xfrm>
            <a:off x="332508" y="16934"/>
            <a:ext cx="8470670" cy="448733"/>
          </a:xfrm>
        </p:spPr>
        <p:txBody>
          <a:bodyPr anchor="ctr">
            <a:normAutofit/>
          </a:bodyPr>
          <a:lstStyle>
            <a:lvl1pPr>
              <a:defRPr sz="25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49E9A051-991C-0F46-BAA2-7226FFD829BB}"/>
              </a:ext>
            </a:extLst>
          </p:cNvPr>
          <p:cNvSpPr>
            <a:spLocks noGrp="1"/>
          </p:cNvSpPr>
          <p:nvPr>
            <p:ph sz="quarter" idx="12" hasCustomPrompt="1"/>
          </p:nvPr>
        </p:nvSpPr>
        <p:spPr>
          <a:xfrm>
            <a:off x="-4157" y="465667"/>
            <a:ext cx="9144000" cy="685800"/>
          </a:xfrm>
          <a:prstGeom prst="rect">
            <a:avLst/>
          </a:prstGeom>
          <a:solidFill>
            <a:srgbClr val="E2F3F8"/>
          </a:solidFill>
        </p:spPr>
        <p:txBody>
          <a:bodyPr anchor="b">
            <a:normAutofit/>
          </a:bodyPr>
          <a:lstStyle>
            <a:lvl1pPr marL="347472" indent="0">
              <a:buNone/>
              <a:defRPr sz="2400" b="1">
                <a:solidFill>
                  <a:schemeClr val="accent2"/>
                </a:solidFill>
              </a:defRPr>
            </a:lvl1pPr>
          </a:lstStyle>
          <a:p>
            <a:pPr lvl="0"/>
            <a:r>
              <a:rPr lang="en-US" dirty="0"/>
              <a:t>LEARNING OBJECTIVE</a:t>
            </a:r>
          </a:p>
        </p:txBody>
      </p:sp>
      <p:sp>
        <p:nvSpPr>
          <p:cNvPr id="7" name="LO">
            <a:extLst>
              <a:ext uri="{FF2B5EF4-FFF2-40B4-BE49-F238E27FC236}">
                <a16:creationId xmlns:a16="http://schemas.microsoft.com/office/drawing/2014/main" id="{6B2BBFD0-F1EC-4C47-B12D-5C12ED25E097}"/>
              </a:ext>
            </a:extLst>
          </p:cNvPr>
          <p:cNvSpPr>
            <a:spLocks noGrp="1"/>
          </p:cNvSpPr>
          <p:nvPr>
            <p:ph sz="quarter" idx="13" hasCustomPrompt="1"/>
          </p:nvPr>
        </p:nvSpPr>
        <p:spPr>
          <a:xfrm>
            <a:off x="0" y="1151467"/>
            <a:ext cx="9144000" cy="686329"/>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 Placeholder ">
            <a:extLst>
              <a:ext uri="{FF2B5EF4-FFF2-40B4-BE49-F238E27FC236}">
                <a16:creationId xmlns:a16="http://schemas.microsoft.com/office/drawing/2014/main" id="{65D5B835-3B9C-E14E-A29A-0724ED8AF90D}"/>
              </a:ext>
            </a:extLst>
          </p:cNvPr>
          <p:cNvSpPr>
            <a:spLocks noGrp="1"/>
          </p:cNvSpPr>
          <p:nvPr>
            <p:ph sz="quarter" idx="14" hasCustomPrompt="1"/>
          </p:nvPr>
        </p:nvSpPr>
        <p:spPr>
          <a:xfrm>
            <a:off x="332509" y="1998663"/>
            <a:ext cx="8470670" cy="4241800"/>
          </a:xfrm>
          <a:prstGeom prst="rect">
            <a:avLst/>
          </a:prstGeom>
        </p:spPr>
        <p:txBody>
          <a:bodyPr/>
          <a:lstStyle>
            <a:lvl1pPr marL="0" indent="0">
              <a:buNone/>
              <a:defRPr/>
            </a:lvl1pPr>
          </a:lstStyle>
          <a:p>
            <a:pPr lvl="0"/>
            <a:r>
              <a:rPr lang="en-US" dirty="0"/>
              <a:t>Click to add text or image</a:t>
            </a:r>
          </a:p>
        </p:txBody>
      </p:sp>
      <p:sp>
        <p:nvSpPr>
          <p:cNvPr id="8" name="LON">
            <a:extLst>
              <a:ext uri="{FF2B5EF4-FFF2-40B4-BE49-F238E27FC236}">
                <a16:creationId xmlns:a16="http://schemas.microsoft.com/office/drawing/2014/main" id="{B122CB99-2408-174E-9CBC-3BD4166C95CC}"/>
              </a:ext>
            </a:extLst>
          </p:cNvPr>
          <p:cNvSpPr>
            <a:spLocks noGrp="1"/>
          </p:cNvSpPr>
          <p:nvPr>
            <p:ph sz="quarter" idx="15" hasCustomPrompt="1"/>
          </p:nvPr>
        </p:nvSpPr>
        <p:spPr>
          <a:xfrm>
            <a:off x="331788" y="6356351"/>
            <a:ext cx="749300" cy="365125"/>
          </a:xfrm>
          <a:prstGeom prst="rect">
            <a:avLst/>
          </a:prstGeom>
        </p:spPr>
        <p:txBody>
          <a:bodyPr anchor="ctr">
            <a:normAutofit/>
          </a:bodyPr>
          <a:lstStyle>
            <a:lvl1pPr marL="0" indent="0">
              <a:buNone/>
              <a:defRPr sz="1200">
                <a:solidFill>
                  <a:schemeClr val="bg1">
                    <a:lumMod val="50000"/>
                  </a:schemeClr>
                </a:solidFill>
              </a:defRPr>
            </a:lvl1pPr>
          </a:lstStyle>
          <a:p>
            <a:pPr lvl="0"/>
            <a:r>
              <a:rPr lang="en-US" dirty="0"/>
              <a:t>LO #</a:t>
            </a:r>
          </a:p>
        </p:txBody>
      </p:sp>
      <p:sp>
        <p:nvSpPr>
          <p:cNvPr id="3" name="Slide Number Placeholder ">
            <a:extLst>
              <a:ext uri="{FF2B5EF4-FFF2-40B4-BE49-F238E27FC236}">
                <a16:creationId xmlns:a16="http://schemas.microsoft.com/office/drawing/2014/main" id="{58333BC4-9F4A-3A4E-9856-DE73F8BBFBC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D2C10DA-1716-A340-9856-7F56E91C58E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87291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D25FCFE5-AC52-324F-B495-E1961647D016}"/>
              </a:ext>
            </a:extLst>
          </p:cNvPr>
          <p:cNvSpPr>
            <a:spLocks noGrp="1"/>
          </p:cNvSpPr>
          <p:nvPr>
            <p:ph sz="quarter" idx="24" hasCustomPrompt="1"/>
          </p:nvPr>
        </p:nvSpPr>
        <p:spPr>
          <a:xfrm>
            <a:off x="331788" y="228600"/>
            <a:ext cx="8470900" cy="532964"/>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2" name="CT">
            <a:extLst>
              <a:ext uri="{FF2B5EF4-FFF2-40B4-BE49-F238E27FC236}">
                <a16:creationId xmlns:a16="http://schemas.microsoft.com/office/drawing/2014/main" id="{F735601A-B5EA-F54B-BA38-DCB45C4A1328}"/>
              </a:ext>
            </a:extLst>
          </p:cNvPr>
          <p:cNvSpPr>
            <a:spLocks noGrp="1"/>
          </p:cNvSpPr>
          <p:nvPr>
            <p:ph sz="quarter" idx="25" hasCustomPrompt="1"/>
          </p:nvPr>
        </p:nvSpPr>
        <p:spPr>
          <a:xfrm>
            <a:off x="331788" y="761564"/>
            <a:ext cx="8470900" cy="2296886"/>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B4F7FD46-EC67-CB42-BDEB-4574D2915560}"/>
              </a:ext>
            </a:extLst>
          </p:cNvPr>
          <p:cNvSpPr>
            <a:spLocks noGrp="1"/>
          </p:cNvSpPr>
          <p:nvPr>
            <p:ph type="title" hasCustomPrompt="1"/>
          </p:nvPr>
        </p:nvSpPr>
        <p:spPr>
          <a:xfrm>
            <a:off x="332508" y="3515650"/>
            <a:ext cx="8470670" cy="1513550"/>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4" name="Edition">
            <a:extLst>
              <a:ext uri="{FF2B5EF4-FFF2-40B4-BE49-F238E27FC236}">
                <a16:creationId xmlns:a16="http://schemas.microsoft.com/office/drawing/2014/main" id="{B1132A1D-83C2-484F-8B2B-0AE9CDFA7CE4}"/>
              </a:ext>
            </a:extLst>
          </p:cNvPr>
          <p:cNvSpPr>
            <a:spLocks noGrp="1"/>
          </p:cNvSpPr>
          <p:nvPr>
            <p:ph sz="quarter" idx="26" hasCustomPrompt="1"/>
          </p:nvPr>
        </p:nvSpPr>
        <p:spPr>
          <a:xfrm>
            <a:off x="331788" y="5029199"/>
            <a:ext cx="8470900" cy="606829"/>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6" name="Author">
            <a:extLst>
              <a:ext uri="{FF2B5EF4-FFF2-40B4-BE49-F238E27FC236}">
                <a16:creationId xmlns:a16="http://schemas.microsoft.com/office/drawing/2014/main" id="{B3E3A9B7-50B3-7146-9DE9-810F099F4CC8}"/>
              </a:ext>
            </a:extLst>
          </p:cNvPr>
          <p:cNvSpPr>
            <a:spLocks noGrp="1"/>
          </p:cNvSpPr>
          <p:nvPr>
            <p:ph sz="quarter" idx="27" hasCustomPrompt="1"/>
          </p:nvPr>
        </p:nvSpPr>
        <p:spPr>
          <a:xfrm>
            <a:off x="331788" y="5811837"/>
            <a:ext cx="8470900" cy="622213"/>
          </a:xfrm>
          <a:prstGeom prst="rect">
            <a:avLst/>
          </a:prstGeom>
        </p:spPr>
        <p:txBody>
          <a:bodyPr/>
          <a:lstStyle>
            <a:lvl1pPr marL="0" indent="0" algn="ctr">
              <a:buNone/>
              <a:defRPr>
                <a:solidFill>
                  <a:schemeClr val="accent2"/>
                </a:solidFill>
              </a:defRPr>
            </a:lvl1pPr>
            <a:lvl2pPr marL="338328" indent="0" algn="ctr">
              <a:buNone/>
              <a:defRPr>
                <a:solidFill>
                  <a:schemeClr val="accent2"/>
                </a:solidFill>
              </a:defRPr>
            </a:lvl2pPr>
            <a:lvl3pPr marL="640080" indent="0" algn="ctr">
              <a:buNone/>
              <a:defRPr>
                <a:solidFill>
                  <a:schemeClr val="accent2"/>
                </a:solidFill>
              </a:defRPr>
            </a:lvl3pPr>
            <a:lvl4pPr marL="914400" indent="0" algn="ctr">
              <a:buNone/>
              <a:defRPr>
                <a:solidFill>
                  <a:schemeClr val="accent2"/>
                </a:solidFill>
              </a:defRPr>
            </a:lvl4pPr>
            <a:lvl5pPr marL="1188720" indent="0" algn="ctr">
              <a:buNone/>
              <a:defRPr>
                <a:solidFill>
                  <a:schemeClr val="accent2"/>
                </a:solidFill>
              </a:defRPr>
            </a:lvl5pPr>
          </a:lstStyle>
          <a:p>
            <a:pPr lvl="0"/>
            <a:r>
              <a:rPr lang="en-US" dirty="0"/>
              <a:t>David Klein</a:t>
            </a:r>
          </a:p>
        </p:txBody>
      </p:sp>
      <p:sp>
        <p:nvSpPr>
          <p:cNvPr id="20" name="Invisible animatiton alert">
            <a:extLst>
              <a:ext uri="{FF2B5EF4-FFF2-40B4-BE49-F238E27FC236}">
                <a16:creationId xmlns:a16="http://schemas.microsoft.com/office/drawing/2014/main" id="{E6788316-6FAD-6B42-AF01-ADFDB94DCD09}"/>
              </a:ext>
            </a:extLst>
          </p:cNvPr>
          <p:cNvSpPr>
            <a:spLocks noGrp="1"/>
          </p:cNvSpPr>
          <p:nvPr>
            <p:ph sz="quarter" idx="29" hasCustomPrompt="1"/>
          </p:nvPr>
        </p:nvSpPr>
        <p:spPr>
          <a:xfrm>
            <a:off x="331788" y="6530484"/>
            <a:ext cx="8470900" cy="211138"/>
          </a:xfrm>
          <a:prstGeom prst="rect">
            <a:avLst/>
          </a:prstGeom>
        </p:spPr>
        <p:txBody>
          <a:bodyPr>
            <a:noAutofit/>
          </a:bodyPr>
          <a:lstStyle>
            <a:lvl1pPr marL="0" indent="0">
              <a:buNone/>
              <a:defRPr sz="1200"/>
            </a:lvl1pPr>
          </a:lstStyle>
          <a:p>
            <a:pPr lvl="0"/>
            <a:r>
              <a:rPr lang="en-US" dirty="0"/>
              <a:t>Invisible animation alert</a:t>
            </a:r>
          </a:p>
        </p:txBody>
      </p:sp>
      <p:sp>
        <p:nvSpPr>
          <p:cNvPr id="10" name="Rectangle">
            <a:extLst>
              <a:ext uri="{FF2B5EF4-FFF2-40B4-BE49-F238E27FC236}">
                <a16:creationId xmlns:a16="http://schemas.microsoft.com/office/drawing/2014/main" id="{B8F71B55-C185-6F4E-A908-375141472C44}"/>
              </a:ext>
            </a:extLst>
          </p:cNvPr>
          <p:cNvSpPr/>
          <p:nvPr userDrawn="1"/>
        </p:nvSpPr>
        <p:spPr>
          <a:xfrm>
            <a:off x="0" y="305845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62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with cover image">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0BAE0954-7993-BF44-B26B-B5E3A7B6D192}"/>
              </a:ext>
            </a:extLst>
          </p:cNvPr>
          <p:cNvSpPr>
            <a:spLocks noGrp="1"/>
          </p:cNvSpPr>
          <p:nvPr>
            <p:ph sz="quarter" idx="25" hasCustomPrompt="1"/>
          </p:nvPr>
        </p:nvSpPr>
        <p:spPr>
          <a:xfrm>
            <a:off x="2971800" y="228599"/>
            <a:ext cx="5830888" cy="532341"/>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3" name="CT">
            <a:extLst>
              <a:ext uri="{FF2B5EF4-FFF2-40B4-BE49-F238E27FC236}">
                <a16:creationId xmlns:a16="http://schemas.microsoft.com/office/drawing/2014/main" id="{A0488DDF-7F81-C647-968D-1B7CBA6AB5FC}"/>
              </a:ext>
            </a:extLst>
          </p:cNvPr>
          <p:cNvSpPr>
            <a:spLocks noGrp="1"/>
          </p:cNvSpPr>
          <p:nvPr>
            <p:ph sz="quarter" idx="26" hasCustomPrompt="1"/>
          </p:nvPr>
        </p:nvSpPr>
        <p:spPr>
          <a:xfrm>
            <a:off x="2971800" y="760940"/>
            <a:ext cx="5830888" cy="2286001"/>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D4299543-EA93-204D-A71A-CDEF1C90B988}"/>
              </a:ext>
            </a:extLst>
          </p:cNvPr>
          <p:cNvSpPr>
            <a:spLocks noGrp="1"/>
          </p:cNvSpPr>
          <p:nvPr>
            <p:ph type="title" hasCustomPrompt="1"/>
          </p:nvPr>
        </p:nvSpPr>
        <p:spPr>
          <a:xfrm>
            <a:off x="332508" y="3506259"/>
            <a:ext cx="8470670" cy="1522941"/>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5" name="Edition">
            <a:extLst>
              <a:ext uri="{FF2B5EF4-FFF2-40B4-BE49-F238E27FC236}">
                <a16:creationId xmlns:a16="http://schemas.microsoft.com/office/drawing/2014/main" id="{357E9F03-19DB-C04A-9554-E5165B81BE98}"/>
              </a:ext>
            </a:extLst>
          </p:cNvPr>
          <p:cNvSpPr>
            <a:spLocks noGrp="1"/>
          </p:cNvSpPr>
          <p:nvPr>
            <p:ph sz="quarter" idx="27" hasCustomPrompt="1"/>
          </p:nvPr>
        </p:nvSpPr>
        <p:spPr>
          <a:xfrm>
            <a:off x="331788" y="5029200"/>
            <a:ext cx="8470900" cy="674306"/>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7" name="Author">
            <a:extLst>
              <a:ext uri="{FF2B5EF4-FFF2-40B4-BE49-F238E27FC236}">
                <a16:creationId xmlns:a16="http://schemas.microsoft.com/office/drawing/2014/main" id="{0C002D38-323C-0040-8548-6C0885CCDA25}"/>
              </a:ext>
            </a:extLst>
          </p:cNvPr>
          <p:cNvSpPr>
            <a:spLocks noGrp="1"/>
          </p:cNvSpPr>
          <p:nvPr>
            <p:ph sz="quarter" idx="28" hasCustomPrompt="1"/>
          </p:nvPr>
        </p:nvSpPr>
        <p:spPr>
          <a:xfrm>
            <a:off x="331788" y="5811838"/>
            <a:ext cx="8470900" cy="547398"/>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9" name="Invisible animation alert">
            <a:extLst>
              <a:ext uri="{FF2B5EF4-FFF2-40B4-BE49-F238E27FC236}">
                <a16:creationId xmlns:a16="http://schemas.microsoft.com/office/drawing/2014/main" id="{8A66CE1C-7CFA-E84C-BDAE-DDB997A7200A}"/>
              </a:ext>
            </a:extLst>
          </p:cNvPr>
          <p:cNvSpPr>
            <a:spLocks noGrp="1"/>
          </p:cNvSpPr>
          <p:nvPr>
            <p:ph sz="quarter" idx="29" hasCustomPrompt="1"/>
          </p:nvPr>
        </p:nvSpPr>
        <p:spPr>
          <a:xfrm>
            <a:off x="331788" y="6428076"/>
            <a:ext cx="8470900" cy="248130"/>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1" name="Cover image">
            <a:extLst>
              <a:ext uri="{FF2B5EF4-FFF2-40B4-BE49-F238E27FC236}">
                <a16:creationId xmlns:a16="http://schemas.microsoft.com/office/drawing/2014/main" id="{399A8AAF-2AC9-F644-96AD-94B478294DA4}"/>
              </a:ext>
            </a:extLst>
          </p:cNvPr>
          <p:cNvSpPr>
            <a:spLocks noGrp="1"/>
          </p:cNvSpPr>
          <p:nvPr>
            <p:ph type="pic" sz="quarter" idx="24" hasCustomPrompt="1"/>
          </p:nvPr>
        </p:nvSpPr>
        <p:spPr>
          <a:xfrm>
            <a:off x="381000" y="251255"/>
            <a:ext cx="2257257" cy="2647723"/>
          </a:xfrm>
          <a:prstGeom prst="rect">
            <a:avLst/>
          </a:prstGeom>
          <a:solidFill>
            <a:schemeClr val="bg2"/>
          </a:solidFill>
          <a:ln w="6350">
            <a:solidFill>
              <a:schemeClr val="bg1">
                <a:lumMod val="50000"/>
              </a:schemeClr>
            </a:solidFill>
          </a:ln>
        </p:spPr>
        <p:txBody>
          <a:bodyPr anchor="ctr"/>
          <a:lstStyle>
            <a:lvl1pPr marL="0" indent="0" algn="ctr">
              <a:buNone/>
              <a:defRPr sz="2000"/>
            </a:lvl1pPr>
          </a:lstStyle>
          <a:p>
            <a:r>
              <a:rPr lang="en-US" dirty="0"/>
              <a:t>Click to</a:t>
            </a:r>
            <a:br>
              <a:rPr lang="en-US" dirty="0"/>
            </a:br>
            <a:r>
              <a:rPr lang="en-US" dirty="0"/>
              <a:t>Add Cover Image</a:t>
            </a:r>
          </a:p>
        </p:txBody>
      </p:sp>
      <p:sp>
        <p:nvSpPr>
          <p:cNvPr id="10" name="Rectangle">
            <a:extLst>
              <a:ext uri="{FF2B5EF4-FFF2-40B4-BE49-F238E27FC236}">
                <a16:creationId xmlns:a16="http://schemas.microsoft.com/office/drawing/2014/main" id="{B258A4DE-E930-C24B-A412-40C2B0E295C3}"/>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66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638172"/>
          </a:xfrm>
        </p:spPr>
        <p:txBody>
          <a:bodyPr/>
          <a:lstStyle>
            <a:lvl1pPr>
              <a:defRPr baseline="0">
                <a:latin typeface="Times New Roman" panose="02020603050405020304" pitchFamily="18" charset="0"/>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484908" y="17467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04483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638172"/>
          </a:xfrm>
        </p:spPr>
        <p:txBody>
          <a:bodyPr/>
          <a:lstStyle>
            <a:lvl1pPr>
              <a:defRPr baseline="0">
                <a:latin typeface="Times New Roman" panose="02020603050405020304" pitchFamily="18" charset="0"/>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292608" marR="0" indent="-292608"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Char char="•"/>
              <a:tabLst/>
              <a:defRPr/>
            </a:lvl1pPr>
            <a:lvl2pPr marL="631825" indent="-466725">
              <a:buNone/>
              <a:defRPr sz="2600" baseline="0"/>
            </a:lvl2pPr>
            <a:lvl3pPr marL="1143000" indent="-228600">
              <a:buNone/>
              <a:defRPr sz="2400"/>
            </a:lvl3pPr>
            <a:lvl4pPr marL="1371600" indent="0">
              <a:buNone/>
              <a:defRPr/>
            </a:lvl4pPr>
            <a:lvl5pPr marL="1828800" indent="0">
              <a:buNone/>
              <a:defRPr/>
            </a:lvl5pPr>
          </a:lstStyle>
          <a:p>
            <a:pPr lvl="0"/>
            <a:r>
              <a:rPr lang="en-US" dirty="0"/>
              <a:t>Click to add text or image</a:t>
            </a:r>
          </a:p>
          <a:p>
            <a:pPr marL="457200" marR="0" lvl="1" indent="-292608"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Char char="•"/>
              <a:tabLst/>
              <a:defRPr/>
            </a:pPr>
            <a:r>
              <a:rPr lang="en-US" dirty="0"/>
              <a:t>Click to add text or image</a:t>
            </a:r>
          </a:p>
          <a:p>
            <a:pPr marL="914400" marR="0" lvl="2" indent="-292608"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Char char="•"/>
              <a:tabLst/>
              <a:defRPr/>
            </a:pPr>
            <a:r>
              <a:rPr lang="en-US" dirty="0"/>
              <a:t>Click to add text or image</a:t>
            </a:r>
          </a:p>
          <a:p>
            <a:pPr lvl="0"/>
            <a:endParaRPr lang="en-US" dirty="0"/>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433633" y="3270885"/>
            <a:ext cx="8470180" cy="2366254"/>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247620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718625"/>
          </a:xfrm>
        </p:spPr>
        <p:txBody>
          <a:bodyPr/>
          <a:lstStyle>
            <a:lvl1pPr>
              <a:defRPr baseline="0">
                <a:latin typeface="Times New Roman" panose="02020603050405020304" pitchFamily="18" charset="0"/>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32AC4F3A-7D5E-944E-BEF6-CD50CC99DF69}"/>
              </a:ext>
            </a:extLst>
          </p:cNvPr>
          <p:cNvSpPr>
            <a:spLocks noGrp="1"/>
          </p:cNvSpPr>
          <p:nvPr>
            <p:ph sz="quarter" idx="19"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32AC4F3A-7D5E-944E-BEF6-CD50CC99DF69}"/>
              </a:ext>
            </a:extLst>
          </p:cNvPr>
          <p:cNvSpPr>
            <a:spLocks noGrp="1"/>
          </p:cNvSpPr>
          <p:nvPr>
            <p:ph sz="quarter" idx="20"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1094508" y="6327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10067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lvl1pPr>
              <a:defRPr baseline="0">
                <a:latin typeface="Times New Roman" panose="02020603050405020304" pitchFamily="18" charset="0"/>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8DFB54ED-3956-4F88-987D-6190D701A891}"/>
              </a:ext>
            </a:extLst>
          </p:cNvPr>
          <p:cNvSpPr>
            <a:spLocks noGrp="1"/>
          </p:cNvSpPr>
          <p:nvPr>
            <p:ph sz="quarter" idx="19" hasCustomPrompt="1"/>
          </p:nvPr>
        </p:nvSpPr>
        <p:spPr>
          <a:xfrm>
            <a:off x="332998" y="6034693"/>
            <a:ext cx="8470180" cy="17076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4D20A0FF-1DBE-4B16-AE27-668D8ED66EFE}"/>
              </a:ext>
            </a:extLst>
          </p:cNvPr>
          <p:cNvSpPr>
            <a:spLocks noGrp="1"/>
          </p:cNvSpPr>
          <p:nvPr>
            <p:ph sz="quarter" idx="20" hasCustomPrompt="1"/>
          </p:nvPr>
        </p:nvSpPr>
        <p:spPr>
          <a:xfrm>
            <a:off x="484908" y="19392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9" name="Content Placeholder">
            <a:extLst>
              <a:ext uri="{FF2B5EF4-FFF2-40B4-BE49-F238E27FC236}">
                <a16:creationId xmlns:a16="http://schemas.microsoft.com/office/drawing/2014/main" id="{32AC4F3A-7D5E-944E-BEF6-CD50CC99DF69}"/>
              </a:ext>
            </a:extLst>
          </p:cNvPr>
          <p:cNvSpPr>
            <a:spLocks noGrp="1"/>
          </p:cNvSpPr>
          <p:nvPr>
            <p:ph sz="quarter" idx="24"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257040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lus 2 colum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28B2807-25A4-C445-86A1-BDB9790F9A2E}"/>
              </a:ext>
            </a:extLst>
          </p:cNvPr>
          <p:cNvSpPr>
            <a:spLocks noGrp="1"/>
          </p:cNvSpPr>
          <p:nvPr>
            <p:ph type="title" hasCustomPrompt="1"/>
          </p:nvPr>
        </p:nvSpPr>
        <p:spPr/>
        <p:txBody>
          <a:bodyPr/>
          <a:lstStyle>
            <a:lvl1pPr>
              <a:defRPr baseline="0">
                <a:latin typeface="Times New Roman" panose="02020603050405020304" pitchFamily="18" charset="0"/>
              </a:defRPr>
            </a:lvl1pPr>
          </a:lstStyle>
          <a:p>
            <a:r>
              <a:rPr lang="en-US" dirty="0"/>
              <a:t>Click to add title</a:t>
            </a:r>
          </a:p>
        </p:txBody>
      </p:sp>
      <p:sp>
        <p:nvSpPr>
          <p:cNvPr id="11" name="Content Placeholder">
            <a:extLst>
              <a:ext uri="{FF2B5EF4-FFF2-40B4-BE49-F238E27FC236}">
                <a16:creationId xmlns:a16="http://schemas.microsoft.com/office/drawing/2014/main" id="{1939B3BB-CD8E-014F-8EFF-BD7A719BA5CF}"/>
              </a:ext>
            </a:extLst>
          </p:cNvPr>
          <p:cNvSpPr>
            <a:spLocks noGrp="1"/>
          </p:cNvSpPr>
          <p:nvPr>
            <p:ph sz="quarter" idx="12" hasCustomPrompt="1"/>
          </p:nvPr>
        </p:nvSpPr>
        <p:spPr>
          <a:xfrm>
            <a:off x="331788" y="1593850"/>
            <a:ext cx="8470900" cy="4643438"/>
          </a:xfrm>
        </p:spPr>
        <p:txBody>
          <a:bodyPr numCol="2" spcCol="457200"/>
          <a:lstStyle>
            <a:lvl1pPr marL="514350" indent="-514350">
              <a:buFont typeface="+mj-lt"/>
              <a:buAutoNum type="arabicPeriod"/>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44EFF21F-7B62-4442-BB3B-AB73DC64AF9A}"/>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F319A96E-ECF2-554C-863C-8AB58035E78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50204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332508" y="745068"/>
            <a:ext cx="8470670" cy="84931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p:cNvSpPr>
            <a:spLocks noGrp="1"/>
          </p:cNvSpPr>
          <p:nvPr>
            <p:ph type="body" idx="1"/>
          </p:nvPr>
        </p:nvSpPr>
        <p:spPr>
          <a:xfrm>
            <a:off x="332508" y="1594379"/>
            <a:ext cx="8470670" cy="45825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6" name="Slide Number Placeholder"/>
          <p:cNvSpPr>
            <a:spLocks noGrp="1"/>
          </p:cNvSpPr>
          <p:nvPr>
            <p:ph type="sldNum" sz="quarter" idx="4"/>
          </p:nvPr>
        </p:nvSpPr>
        <p:spPr>
          <a:xfrm>
            <a:off x="6604597" y="6356351"/>
            <a:ext cx="1607748" cy="365125"/>
          </a:xfrm>
          <a:prstGeom prst="rect">
            <a:avLst/>
          </a:prstGeom>
        </p:spPr>
        <p:txBody>
          <a:bodyPr vert="horz" lIns="91440" tIns="45720" rIns="91440" bIns="45720" rtlCol="0" anchor="ctr"/>
          <a:lstStyle>
            <a:lvl1pPr algn="r">
              <a:defRPr sz="1200">
                <a:solidFill>
                  <a:srgbClr val="000000"/>
                </a:solidFill>
              </a:defRPr>
            </a:lvl1pPr>
          </a:lstStyle>
          <a:p>
            <a:fld id="{D06C706D-0964-7842-B7B8-C5D733700528}" type="slidenum">
              <a:rPr lang="en-US" smtClean="0"/>
              <a:pPr/>
              <a:t>‹#›</a:t>
            </a:fld>
            <a:endParaRPr lang="en-US" dirty="0"/>
          </a:p>
        </p:txBody>
      </p:sp>
      <p:sp>
        <p:nvSpPr>
          <p:cNvPr id="5" name="Footer Placeholde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000000"/>
                </a:solidFill>
              </a:defRPr>
            </a:lvl1pPr>
          </a:lstStyle>
          <a:p>
            <a:r>
              <a:rPr lang="en-US" dirty="0"/>
              <a:t>Copyright ©2020 John Wiley &amp; Sons, Inc. </a:t>
            </a:r>
          </a:p>
        </p:txBody>
      </p:sp>
      <p:sp>
        <p:nvSpPr>
          <p:cNvPr id="7" name="Rectangle">
            <a:extLst>
              <a:ext uri="{FF2B5EF4-FFF2-40B4-BE49-F238E27FC236}">
                <a16:creationId xmlns:a16="http://schemas.microsoft.com/office/drawing/2014/main" id="{31DE2D4D-D278-EE45-AECE-4DCA496F384B}"/>
              </a:ext>
            </a:extLst>
          </p:cNvPr>
          <p:cNvSpPr/>
          <p:nvPr userDrawn="1"/>
        </p:nvSpPr>
        <p:spPr>
          <a:xfrm>
            <a:off x="0" y="159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a:extLst>
              <a:ext uri="{FF2B5EF4-FFF2-40B4-BE49-F238E27FC236}">
                <a16:creationId xmlns:a16="http://schemas.microsoft.com/office/drawing/2014/main" id="{8F67B19F-B2BD-8044-879E-FC1FA4D29742}"/>
              </a:ext>
            </a:extLst>
          </p:cNvPr>
          <p:cNvCxnSpPr/>
          <p:nvPr userDrawn="1"/>
        </p:nvCxnSpPr>
        <p:spPr>
          <a:xfrm>
            <a:off x="0" y="6324600"/>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descr="dino_3">
            <a:extLst>
              <a:ext uri="{FF2B5EF4-FFF2-40B4-BE49-F238E27FC236}">
                <a16:creationId xmlns:a16="http://schemas.microsoft.com/office/drawing/2014/main" id="{F83E1434-44D9-4F51-9210-EFAB45C6FD42}"/>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63" y="2907"/>
            <a:ext cx="647890" cy="4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ino_6">
            <a:extLst>
              <a:ext uri="{FF2B5EF4-FFF2-40B4-BE49-F238E27FC236}">
                <a16:creationId xmlns:a16="http://schemas.microsoft.com/office/drawing/2014/main" id="{7B7214B2-F8E4-4C3E-87E2-403B9096F276}"/>
              </a:ext>
            </a:extLst>
          </p:cNvPr>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8408598" y="6369909"/>
            <a:ext cx="690543" cy="42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615297"/>
      </p:ext>
    </p:extLst>
  </p:cSld>
  <p:clrMap bg1="lt1" tx1="dk1" bg2="lt2" tx2="dk2" accent1="accent1" accent2="accent2" accent3="accent3" accent4="accent4" accent5="accent5" accent6="accent6" hlink="hlink" folHlink="folHlink"/>
  <p:sldLayoutIdLst>
    <p:sldLayoutId id="2147483673" r:id="rId1"/>
    <p:sldLayoutId id="2147483699" r:id="rId2"/>
    <p:sldLayoutId id="2147483685" r:id="rId3"/>
    <p:sldLayoutId id="2147483686" r:id="rId4"/>
    <p:sldLayoutId id="2147483687" r:id="rId5"/>
    <p:sldLayoutId id="2147483704" r:id="rId6"/>
    <p:sldLayoutId id="2147483700" r:id="rId7"/>
    <p:sldLayoutId id="2147483703" r:id="rId8"/>
    <p:sldLayoutId id="2147483688" r:id="rId9"/>
    <p:sldLayoutId id="2147483676" r:id="rId10"/>
    <p:sldLayoutId id="2147483689" r:id="rId11"/>
    <p:sldLayoutId id="2147483690" r:id="rId12"/>
    <p:sldLayoutId id="2147483692" r:id="rId13"/>
    <p:sldLayoutId id="2147483693" r:id="rId14"/>
    <p:sldLayoutId id="2147483701" r:id="rId15"/>
    <p:sldLayoutId id="2147483691" r:id="rId16"/>
    <p:sldLayoutId id="2147483702" r:id="rId17"/>
    <p:sldLayoutId id="2147483694" r:id="rId18"/>
    <p:sldLayoutId id="2147483695" r:id="rId19"/>
    <p:sldLayoutId id="2147483696" r:id="rId20"/>
    <p:sldLayoutId id="2147483698" r:id="rId21"/>
  </p:sldLayoutIdLst>
  <p:hf hdr="0" dt="0"/>
  <p:txStyles>
    <p:titleStyle>
      <a:lvl1pPr algn="l" defTabSz="914400" rtl="0" eaLnBrk="1" latinLnBrk="0" hangingPunct="1">
        <a:lnSpc>
          <a:spcPct val="90000"/>
        </a:lnSpc>
        <a:spcBef>
          <a:spcPct val="0"/>
        </a:spcBef>
        <a:buNone/>
        <a:defRPr sz="4000" b="0" i="0" kern="1200" baseline="0">
          <a:solidFill>
            <a:schemeClr val="accent1"/>
          </a:solidFill>
          <a:latin typeface="Times New Roman" panose="02020603050405020304" pitchFamily="18" charset="0"/>
          <a:ea typeface="+mj-ea"/>
          <a:cs typeface="Calibri" panose="020F0502020204030204" pitchFamily="34" charset="0"/>
        </a:defRPr>
      </a:lvl1pPr>
    </p:titleStyle>
    <p:bodyStyle>
      <a:lvl1pPr marL="292608" indent="-292608"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1033-2E85-4598-8A13-361EC9B182DE}"/>
              </a:ext>
            </a:extLst>
          </p:cNvPr>
          <p:cNvSpPr>
            <a:spLocks noGrp="1"/>
          </p:cNvSpPr>
          <p:nvPr>
            <p:ph type="ctrTitle"/>
          </p:nvPr>
        </p:nvSpPr>
        <p:spPr/>
        <p:txBody>
          <a:bodyPr>
            <a:normAutofit fontScale="90000"/>
          </a:bodyPr>
          <a:lstStyle/>
          <a:p>
            <a:r>
              <a:rPr lang="en-US" dirty="0">
                <a:latin typeface="+mn-lt"/>
              </a:rPr>
              <a:t>Operating System Concepts</a:t>
            </a:r>
          </a:p>
        </p:txBody>
      </p:sp>
      <p:sp>
        <p:nvSpPr>
          <p:cNvPr id="3" name="Content Placeholder 2">
            <a:extLst>
              <a:ext uri="{FF2B5EF4-FFF2-40B4-BE49-F238E27FC236}">
                <a16:creationId xmlns:a16="http://schemas.microsoft.com/office/drawing/2014/main" id="{D6C86EEE-4B1A-4EC4-A30B-150EC70D3A46}"/>
              </a:ext>
            </a:extLst>
          </p:cNvPr>
          <p:cNvSpPr>
            <a:spLocks noGrp="1"/>
          </p:cNvSpPr>
          <p:nvPr>
            <p:ph sz="quarter" idx="24"/>
          </p:nvPr>
        </p:nvSpPr>
        <p:spPr/>
        <p:txBody>
          <a:bodyPr/>
          <a:lstStyle/>
          <a:p>
            <a:r>
              <a:rPr lang="en-US" dirty="0"/>
              <a:t>Tenth Edition</a:t>
            </a:r>
          </a:p>
        </p:txBody>
      </p:sp>
      <p:sp>
        <p:nvSpPr>
          <p:cNvPr id="4" name="Content Placeholder 3">
            <a:extLst>
              <a:ext uri="{FF2B5EF4-FFF2-40B4-BE49-F238E27FC236}">
                <a16:creationId xmlns:a16="http://schemas.microsoft.com/office/drawing/2014/main" id="{B46714C2-AF91-423B-8F56-3B52EF581FCA}"/>
              </a:ext>
            </a:extLst>
          </p:cNvPr>
          <p:cNvSpPr>
            <a:spLocks noGrp="1"/>
          </p:cNvSpPr>
          <p:nvPr>
            <p:ph sz="quarter" idx="25"/>
          </p:nvPr>
        </p:nvSpPr>
        <p:spPr>
          <a:xfrm>
            <a:off x="332278" y="2379778"/>
            <a:ext cx="8470900" cy="479883"/>
          </a:xfrm>
        </p:spPr>
        <p:txBody>
          <a:bodyPr/>
          <a:lstStyle/>
          <a:p>
            <a:r>
              <a:rPr lang="en-US" dirty="0"/>
              <a:t>Silberschatz, Galvin and Gagne</a:t>
            </a:r>
          </a:p>
        </p:txBody>
      </p:sp>
      <p:sp>
        <p:nvSpPr>
          <p:cNvPr id="5" name="Content Placeholder 4">
            <a:extLst>
              <a:ext uri="{FF2B5EF4-FFF2-40B4-BE49-F238E27FC236}">
                <a16:creationId xmlns:a16="http://schemas.microsoft.com/office/drawing/2014/main" id="{2582B684-6175-43B2-A1CB-41A641B02F1D}"/>
              </a:ext>
            </a:extLst>
          </p:cNvPr>
          <p:cNvSpPr>
            <a:spLocks noGrp="1"/>
          </p:cNvSpPr>
          <p:nvPr>
            <p:ph sz="quarter" idx="26"/>
          </p:nvPr>
        </p:nvSpPr>
        <p:spPr/>
        <p:txBody>
          <a:bodyPr/>
          <a:lstStyle/>
          <a:p>
            <a:r>
              <a:rPr lang="en-US" dirty="0"/>
              <a:t>Chapter 1</a:t>
            </a:r>
          </a:p>
        </p:txBody>
      </p:sp>
      <p:sp>
        <p:nvSpPr>
          <p:cNvPr id="6" name="Subtitle 5">
            <a:extLst>
              <a:ext uri="{FF2B5EF4-FFF2-40B4-BE49-F238E27FC236}">
                <a16:creationId xmlns:a16="http://schemas.microsoft.com/office/drawing/2014/main" id="{884B115E-4577-4245-83C8-AB790D6CB4E9}"/>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26369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Operating System Definition </a:t>
            </a:r>
            <a:r>
              <a:rPr lang="en-IN" sz="1100" baseline="0" dirty="0"/>
              <a:t>1</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p:txBody>
          <a:bodyPr/>
          <a:lstStyle/>
          <a:p>
            <a:pPr marL="292608" indent="-292608">
              <a:lnSpc>
                <a:spcPct val="100000"/>
              </a:lnSpc>
              <a:buFont typeface="Arial" panose="020B0604020202020204" pitchFamily="34" charset="0"/>
              <a:buChar char="•"/>
            </a:pPr>
            <a:r>
              <a:rPr lang="en-US" dirty="0"/>
              <a:t>O</a:t>
            </a:r>
            <a:r>
              <a:rPr lang="en-US" sz="100" dirty="0"/>
              <a:t> </a:t>
            </a:r>
            <a:r>
              <a:rPr lang="en-US" dirty="0"/>
              <a:t>S is a </a:t>
            </a:r>
            <a:r>
              <a:rPr lang="en-US" b="1" dirty="0">
                <a:solidFill>
                  <a:srgbClr val="002060"/>
                </a:solidFill>
              </a:rPr>
              <a:t>resource allocator</a:t>
            </a:r>
          </a:p>
          <a:p>
            <a:pPr marL="621792" indent="-320040">
              <a:lnSpc>
                <a:spcPct val="100000"/>
              </a:lnSpc>
              <a:buFont typeface="Arial" panose="020B0604020202020204" pitchFamily="34" charset="0"/>
              <a:buChar char="•"/>
            </a:pPr>
            <a:r>
              <a:rPr lang="en-US" sz="2600" dirty="0"/>
              <a:t>Manages all resources</a:t>
            </a:r>
          </a:p>
          <a:p>
            <a:pPr marL="621792" indent="-320040">
              <a:lnSpc>
                <a:spcPct val="100000"/>
              </a:lnSpc>
              <a:buFont typeface="Arial" panose="020B0604020202020204" pitchFamily="34" charset="0"/>
              <a:buChar char="•"/>
            </a:pPr>
            <a:r>
              <a:rPr lang="en-US" sz="2600" dirty="0"/>
              <a:t>Decides between conflicting requests for efficient and fair resource use</a:t>
            </a:r>
          </a:p>
          <a:p>
            <a:pPr marL="292608" indent="-292608">
              <a:lnSpc>
                <a:spcPct val="100000"/>
              </a:lnSpc>
              <a:buFont typeface="Arial" panose="020B0604020202020204" pitchFamily="34" charset="0"/>
              <a:buChar char="•"/>
            </a:pPr>
            <a:r>
              <a:rPr lang="en-US" dirty="0"/>
              <a:t>O</a:t>
            </a:r>
            <a:r>
              <a:rPr lang="en-US" sz="100" dirty="0"/>
              <a:t> </a:t>
            </a:r>
            <a:r>
              <a:rPr lang="en-US" dirty="0"/>
              <a:t>S is a </a:t>
            </a:r>
            <a:r>
              <a:rPr lang="en-US" b="1" dirty="0">
                <a:solidFill>
                  <a:srgbClr val="002060"/>
                </a:solidFill>
              </a:rPr>
              <a:t>control program</a:t>
            </a:r>
          </a:p>
          <a:p>
            <a:pPr marL="621792" indent="-320040">
              <a:lnSpc>
                <a:spcPct val="100000"/>
              </a:lnSpc>
              <a:buFont typeface="Arial" panose="020B0604020202020204" pitchFamily="34" charset="0"/>
              <a:buChar char="•"/>
            </a:pPr>
            <a:r>
              <a:rPr lang="en-US" sz="2600" dirty="0"/>
              <a:t>Controls execution of programs to prevent errors and improper use of the computer</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10</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2922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Operating System Definition </a:t>
            </a:r>
            <a:r>
              <a:rPr lang="en-IN" sz="1100" baseline="0" dirty="0"/>
              <a:t>2</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p:txBody>
          <a:bodyPr/>
          <a:lstStyle/>
          <a:p>
            <a:pPr marL="292608" indent="-292608">
              <a:lnSpc>
                <a:spcPct val="100000"/>
              </a:lnSpc>
              <a:buFont typeface="Arial" panose="020B0604020202020204" pitchFamily="34" charset="0"/>
              <a:buChar char="•"/>
            </a:pPr>
            <a:r>
              <a:rPr lang="en-US" dirty="0"/>
              <a:t>No universally accepted definition</a:t>
            </a:r>
          </a:p>
          <a:p>
            <a:pPr marL="292608" indent="-292608">
              <a:lnSpc>
                <a:spcPct val="100000"/>
              </a:lnSpc>
              <a:buFont typeface="Arial" panose="020B0604020202020204" pitchFamily="34" charset="0"/>
              <a:buChar char="•"/>
            </a:pPr>
            <a:r>
              <a:rPr lang="en-US" dirty="0"/>
              <a:t>“Everything a vendor ships when you order an operating system” is a good approximation</a:t>
            </a:r>
            <a:endParaRPr lang="en-US" b="1" dirty="0">
              <a:solidFill>
                <a:srgbClr val="002060"/>
              </a:solidFill>
            </a:endParaRPr>
          </a:p>
          <a:p>
            <a:pPr marL="621792" indent="-320040">
              <a:lnSpc>
                <a:spcPct val="100000"/>
              </a:lnSpc>
              <a:buFont typeface="Arial" panose="020B0604020202020204" pitchFamily="34" charset="0"/>
              <a:buChar char="•"/>
            </a:pPr>
            <a:r>
              <a:rPr lang="en-US" sz="2600" dirty="0"/>
              <a:t>But varies wildly</a:t>
            </a:r>
          </a:p>
          <a:p>
            <a:pPr marL="292608" indent="-292608">
              <a:lnSpc>
                <a:spcPct val="100000"/>
              </a:lnSpc>
              <a:buFont typeface="Arial" panose="020B0604020202020204" pitchFamily="34" charset="0"/>
              <a:buChar char="•"/>
            </a:pPr>
            <a:r>
              <a:rPr lang="en-US" dirty="0"/>
              <a:t>“The one program running at all times on the computer” is the </a:t>
            </a:r>
            <a:r>
              <a:rPr lang="en-US" b="1" dirty="0">
                <a:solidFill>
                  <a:srgbClr val="002060"/>
                </a:solidFill>
              </a:rPr>
              <a:t>kernel</a:t>
            </a:r>
            <a:r>
              <a:rPr lang="en-US" dirty="0"/>
              <a:t>.</a:t>
            </a:r>
          </a:p>
          <a:p>
            <a:pPr marL="292608" indent="-292608">
              <a:lnSpc>
                <a:spcPct val="100000"/>
              </a:lnSpc>
              <a:buFont typeface="Arial" panose="020B0604020202020204" pitchFamily="34" charset="0"/>
              <a:buChar char="•"/>
            </a:pPr>
            <a:r>
              <a:rPr lang="en-US" dirty="0"/>
              <a:t>Everything else is either</a:t>
            </a:r>
            <a:endParaRPr lang="en-US" b="1" dirty="0">
              <a:solidFill>
                <a:srgbClr val="002060"/>
              </a:solidFill>
            </a:endParaRPr>
          </a:p>
          <a:p>
            <a:pPr marL="621792" indent="-320040">
              <a:lnSpc>
                <a:spcPct val="100000"/>
              </a:lnSpc>
              <a:buFont typeface="Arial" panose="020B0604020202020204" pitchFamily="34" charset="0"/>
              <a:buChar char="•"/>
            </a:pPr>
            <a:r>
              <a:rPr lang="en-US" sz="2600" dirty="0"/>
              <a:t>a system program (ships with the operating system), or</a:t>
            </a:r>
          </a:p>
          <a:p>
            <a:pPr marL="621792" indent="-320040">
              <a:lnSpc>
                <a:spcPct val="100000"/>
              </a:lnSpc>
              <a:buFont typeface="Arial" panose="020B0604020202020204" pitchFamily="34" charset="0"/>
              <a:buChar char="•"/>
            </a:pPr>
            <a:r>
              <a:rPr lang="en-US" sz="2600" dirty="0"/>
              <a:t>an application program.</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11</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46260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Computer Startup</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p:txBody>
          <a:bodyPr/>
          <a:lstStyle/>
          <a:p>
            <a:pPr marL="292608" indent="-292608">
              <a:lnSpc>
                <a:spcPct val="100000"/>
              </a:lnSpc>
              <a:buFont typeface="Arial" panose="020B0604020202020204" pitchFamily="34" charset="0"/>
              <a:buChar char="•"/>
            </a:pPr>
            <a:r>
              <a:rPr lang="en-US" b="1" dirty="0">
                <a:solidFill>
                  <a:srgbClr val="002060"/>
                </a:solidFill>
              </a:rPr>
              <a:t>bootstrap program</a:t>
            </a:r>
            <a:r>
              <a:rPr lang="en-US" dirty="0"/>
              <a:t> is loaded at power-up or reboot</a:t>
            </a:r>
            <a:endParaRPr lang="en-US" b="1" dirty="0">
              <a:solidFill>
                <a:srgbClr val="002060"/>
              </a:solidFill>
            </a:endParaRPr>
          </a:p>
          <a:p>
            <a:pPr marL="621792" indent="-320040">
              <a:lnSpc>
                <a:spcPct val="100000"/>
              </a:lnSpc>
              <a:buFont typeface="Arial" panose="020B0604020202020204" pitchFamily="34" charset="0"/>
              <a:buChar char="•"/>
            </a:pPr>
            <a:r>
              <a:rPr lang="en-US" sz="2600" dirty="0"/>
              <a:t>Typically stored in R</a:t>
            </a:r>
            <a:r>
              <a:rPr lang="en-US" sz="100" dirty="0"/>
              <a:t> </a:t>
            </a:r>
            <a:r>
              <a:rPr lang="en-US" sz="2600" dirty="0"/>
              <a:t>O</a:t>
            </a:r>
            <a:r>
              <a:rPr lang="en-US" sz="100" dirty="0"/>
              <a:t> </a:t>
            </a:r>
            <a:r>
              <a:rPr lang="en-US" sz="2600" dirty="0"/>
              <a:t>M or E</a:t>
            </a:r>
            <a:r>
              <a:rPr lang="en-US" sz="100" dirty="0"/>
              <a:t> </a:t>
            </a:r>
            <a:r>
              <a:rPr lang="en-US" sz="2600" dirty="0"/>
              <a:t>P</a:t>
            </a:r>
            <a:r>
              <a:rPr lang="en-US" sz="100" dirty="0"/>
              <a:t> </a:t>
            </a:r>
            <a:r>
              <a:rPr lang="en-US" sz="2600" dirty="0"/>
              <a:t>R</a:t>
            </a:r>
            <a:r>
              <a:rPr lang="en-US" sz="100" dirty="0"/>
              <a:t> </a:t>
            </a:r>
            <a:r>
              <a:rPr lang="en-US" sz="2600" dirty="0"/>
              <a:t>O</a:t>
            </a:r>
            <a:r>
              <a:rPr lang="en-US" sz="100" dirty="0"/>
              <a:t> </a:t>
            </a:r>
            <a:r>
              <a:rPr lang="en-US" sz="2600" dirty="0"/>
              <a:t>M, generally known as </a:t>
            </a:r>
            <a:r>
              <a:rPr lang="en-US" sz="2600" b="1" dirty="0">
                <a:solidFill>
                  <a:srgbClr val="002060"/>
                </a:solidFill>
              </a:rPr>
              <a:t>firmware</a:t>
            </a:r>
          </a:p>
          <a:p>
            <a:pPr marL="621792" indent="-320040">
              <a:lnSpc>
                <a:spcPct val="100000"/>
              </a:lnSpc>
              <a:buFont typeface="Arial" panose="020B0604020202020204" pitchFamily="34" charset="0"/>
              <a:buChar char="•"/>
            </a:pPr>
            <a:r>
              <a:rPr lang="en-US" sz="2600" dirty="0"/>
              <a:t>Initializes all aspects of system</a:t>
            </a:r>
          </a:p>
          <a:p>
            <a:pPr marL="621792" indent="-320040">
              <a:lnSpc>
                <a:spcPct val="100000"/>
              </a:lnSpc>
              <a:buFont typeface="Arial" panose="020B0604020202020204" pitchFamily="34" charset="0"/>
              <a:buChar char="•"/>
            </a:pPr>
            <a:r>
              <a:rPr lang="en-US" sz="2600" dirty="0"/>
              <a:t>Loads operating system kernel and starts execution</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12</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62850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6EFD-43E2-404B-AF1F-F7AD2C99719B}"/>
              </a:ext>
            </a:extLst>
          </p:cNvPr>
          <p:cNvSpPr>
            <a:spLocks noGrp="1"/>
          </p:cNvSpPr>
          <p:nvPr>
            <p:ph type="title"/>
          </p:nvPr>
        </p:nvSpPr>
        <p:spPr/>
        <p:txBody>
          <a:bodyPr>
            <a:normAutofit fontScale="90000"/>
          </a:bodyPr>
          <a:lstStyle/>
          <a:p>
            <a:r>
              <a:rPr lang="en-IN" dirty="0"/>
              <a:t>Computer System Organization</a:t>
            </a:r>
          </a:p>
        </p:txBody>
      </p:sp>
      <p:sp>
        <p:nvSpPr>
          <p:cNvPr id="3" name="Content Placeholder 2">
            <a:extLst>
              <a:ext uri="{FF2B5EF4-FFF2-40B4-BE49-F238E27FC236}">
                <a16:creationId xmlns:a16="http://schemas.microsoft.com/office/drawing/2014/main" id="{9757EA72-83C3-417A-8F06-648040D5804E}"/>
              </a:ext>
            </a:extLst>
          </p:cNvPr>
          <p:cNvSpPr>
            <a:spLocks noGrp="1"/>
          </p:cNvSpPr>
          <p:nvPr>
            <p:ph sz="quarter" idx="12"/>
          </p:nvPr>
        </p:nvSpPr>
        <p:spPr>
          <a:xfrm>
            <a:off x="332508" y="1594379"/>
            <a:ext cx="8470180" cy="2209525"/>
          </a:xfrm>
        </p:spPr>
        <p:txBody>
          <a:bodyPr/>
          <a:lstStyle/>
          <a:p>
            <a:pPr marL="292608" indent="-292608">
              <a:lnSpc>
                <a:spcPct val="100000"/>
              </a:lnSpc>
              <a:buFont typeface="Arial" panose="020B0604020202020204" pitchFamily="34" charset="0"/>
              <a:buChar char="•"/>
            </a:pPr>
            <a:r>
              <a:rPr lang="en-US" sz="2600" dirty="0"/>
              <a:t>Computer-system operation</a:t>
            </a:r>
          </a:p>
          <a:p>
            <a:pPr marL="621792" indent="-320040">
              <a:lnSpc>
                <a:spcPct val="100000"/>
              </a:lnSpc>
              <a:buFont typeface="Arial" panose="020B0604020202020204" pitchFamily="34" charset="0"/>
              <a:buChar char="•"/>
            </a:pPr>
            <a:r>
              <a:rPr lang="en-US" sz="2400" dirty="0"/>
              <a:t>One or more C</a:t>
            </a:r>
            <a:r>
              <a:rPr lang="en-US" sz="100" dirty="0"/>
              <a:t> </a:t>
            </a:r>
            <a:r>
              <a:rPr lang="en-US" sz="2400" dirty="0"/>
              <a:t>P</a:t>
            </a:r>
            <a:r>
              <a:rPr lang="en-US" sz="100" dirty="0"/>
              <a:t> </a:t>
            </a:r>
            <a:r>
              <a:rPr lang="en-US" sz="2400" dirty="0"/>
              <a:t>Us, device controllers connect through common bus providing access to shared memory</a:t>
            </a:r>
          </a:p>
          <a:p>
            <a:pPr marL="621792" indent="-320040">
              <a:lnSpc>
                <a:spcPct val="100000"/>
              </a:lnSpc>
              <a:buFont typeface="Arial" panose="020B0604020202020204" pitchFamily="34" charset="0"/>
              <a:buChar char="•"/>
            </a:pPr>
            <a:r>
              <a:rPr lang="en-US" sz="2400" dirty="0"/>
              <a:t>Concurrent execution of C</a:t>
            </a:r>
            <a:r>
              <a:rPr lang="en-US" sz="100" dirty="0"/>
              <a:t> </a:t>
            </a:r>
            <a:r>
              <a:rPr lang="en-US" sz="2400" dirty="0"/>
              <a:t>P</a:t>
            </a:r>
            <a:r>
              <a:rPr lang="en-US" sz="100" dirty="0"/>
              <a:t> </a:t>
            </a:r>
            <a:r>
              <a:rPr lang="en-US" sz="2400" dirty="0"/>
              <a:t>Us and devices competing for memory cycles</a:t>
            </a:r>
          </a:p>
        </p:txBody>
      </p:sp>
      <p:pic>
        <p:nvPicPr>
          <p:cNvPr id="7" name="Content Placeholder 6" descr="Diagram shows components such as C P U, disk controller, U S B controller, and graphic adapter connected to memory through a system bus. U S B controller is connected to mouse, keyboard, and printer, monitor is connected to graphics adapter and disks are connected to disk controller.&#10;">
            <a:extLst>
              <a:ext uri="{FF2B5EF4-FFF2-40B4-BE49-F238E27FC236}">
                <a16:creationId xmlns:a16="http://schemas.microsoft.com/office/drawing/2014/main" id="{FEC0B918-56D1-4949-A4B4-AD4AFFD427F4}"/>
              </a:ext>
            </a:extLst>
          </p:cNvPr>
          <p:cNvPicPr>
            <a:picLocks noGrp="1" noChangeAspect="1"/>
          </p:cNvPicPr>
          <p:nvPr>
            <p:ph sz="quarter" idx="13"/>
          </p:nvPr>
        </p:nvPicPr>
        <p:blipFill>
          <a:blip r:embed="rId2"/>
          <a:stretch>
            <a:fillRect/>
          </a:stretch>
        </p:blipFill>
        <p:spPr>
          <a:xfrm>
            <a:off x="2337496" y="3881274"/>
            <a:ext cx="4764284" cy="2353384"/>
          </a:xfrm>
          <a:prstGeom prst="rect">
            <a:avLst/>
          </a:prstGeom>
        </p:spPr>
      </p:pic>
      <p:sp>
        <p:nvSpPr>
          <p:cNvPr id="4" name="Slide Number Placeholder 3">
            <a:extLst>
              <a:ext uri="{FF2B5EF4-FFF2-40B4-BE49-F238E27FC236}">
                <a16:creationId xmlns:a16="http://schemas.microsoft.com/office/drawing/2014/main" id="{123A1AA1-D9F9-4AE1-A815-40A7D4301323}"/>
              </a:ext>
            </a:extLst>
          </p:cNvPr>
          <p:cNvSpPr>
            <a:spLocks noGrp="1"/>
          </p:cNvSpPr>
          <p:nvPr>
            <p:ph type="sldNum" sz="quarter" idx="10"/>
          </p:nvPr>
        </p:nvSpPr>
        <p:spPr/>
        <p:txBody>
          <a:bodyPr/>
          <a:lstStyle/>
          <a:p>
            <a:fld id="{D06C706D-0964-7842-B7B8-C5D733700528}" type="slidenum">
              <a:rPr lang="en-US" smtClean="0"/>
              <a:t>13</a:t>
            </a:fld>
            <a:endParaRPr lang="en-US" dirty="0"/>
          </a:p>
        </p:txBody>
      </p:sp>
      <p:sp>
        <p:nvSpPr>
          <p:cNvPr id="5" name="Footer Placeholder 4">
            <a:extLst>
              <a:ext uri="{FF2B5EF4-FFF2-40B4-BE49-F238E27FC236}">
                <a16:creationId xmlns:a16="http://schemas.microsoft.com/office/drawing/2014/main" id="{69666A36-7D20-4803-8E23-FE8710CC7446}"/>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79787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Computer-System Operation</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p:txBody>
          <a:bodyPr/>
          <a:lstStyle/>
          <a:p>
            <a:pPr marL="292608" indent="-292608">
              <a:lnSpc>
                <a:spcPct val="100000"/>
              </a:lnSpc>
              <a:buFont typeface="Arial" panose="020B0604020202020204" pitchFamily="34" charset="0"/>
              <a:buChar char="•"/>
            </a:pPr>
            <a:r>
              <a:rPr lang="en-US" dirty="0"/>
              <a:t>I/O devices and the C</a:t>
            </a:r>
            <a:r>
              <a:rPr lang="en-US" sz="100" dirty="0"/>
              <a:t> </a:t>
            </a:r>
            <a:r>
              <a:rPr lang="en-US" dirty="0"/>
              <a:t>P</a:t>
            </a:r>
            <a:r>
              <a:rPr lang="en-US" sz="100" dirty="0"/>
              <a:t> </a:t>
            </a:r>
            <a:r>
              <a:rPr lang="en-US" dirty="0"/>
              <a:t>U can execute concurrently</a:t>
            </a:r>
          </a:p>
          <a:p>
            <a:pPr marL="292608" indent="-292608">
              <a:lnSpc>
                <a:spcPct val="100000"/>
              </a:lnSpc>
              <a:buFont typeface="Arial" panose="020B0604020202020204" pitchFamily="34" charset="0"/>
              <a:buChar char="•"/>
            </a:pPr>
            <a:r>
              <a:rPr lang="en-US" dirty="0"/>
              <a:t>Each device controller is in charge of a particular device type</a:t>
            </a:r>
          </a:p>
          <a:p>
            <a:pPr marL="292608" indent="-292608">
              <a:lnSpc>
                <a:spcPct val="100000"/>
              </a:lnSpc>
              <a:buFont typeface="Arial" panose="020B0604020202020204" pitchFamily="34" charset="0"/>
              <a:buChar char="•"/>
            </a:pPr>
            <a:r>
              <a:rPr lang="en-US" dirty="0"/>
              <a:t>Each device controller has a local buffer</a:t>
            </a:r>
          </a:p>
          <a:p>
            <a:pPr marL="292608" indent="-292608">
              <a:lnSpc>
                <a:spcPct val="100000"/>
              </a:lnSpc>
              <a:buFont typeface="Arial" panose="020B0604020202020204" pitchFamily="34" charset="0"/>
              <a:buChar char="•"/>
            </a:pPr>
            <a:r>
              <a:rPr lang="en-US" dirty="0"/>
              <a:t>C</a:t>
            </a:r>
            <a:r>
              <a:rPr lang="en-US" sz="100" dirty="0"/>
              <a:t> </a:t>
            </a:r>
            <a:r>
              <a:rPr lang="en-US" dirty="0"/>
              <a:t>P</a:t>
            </a:r>
            <a:r>
              <a:rPr lang="en-US" sz="100" dirty="0"/>
              <a:t> </a:t>
            </a:r>
            <a:r>
              <a:rPr lang="en-US" dirty="0"/>
              <a:t>U moves data from/to main memory to/from local buffers</a:t>
            </a:r>
          </a:p>
          <a:p>
            <a:pPr marL="292608" indent="-292608">
              <a:lnSpc>
                <a:spcPct val="100000"/>
              </a:lnSpc>
              <a:buFont typeface="Arial" panose="020B0604020202020204" pitchFamily="34" charset="0"/>
              <a:buChar char="•"/>
            </a:pPr>
            <a:r>
              <a:rPr lang="en-US" dirty="0"/>
              <a:t>I/O is from the device to local buffer of controller</a:t>
            </a:r>
          </a:p>
          <a:p>
            <a:pPr marL="292608" indent="-292608">
              <a:lnSpc>
                <a:spcPct val="100000"/>
              </a:lnSpc>
              <a:buFont typeface="Arial" panose="020B0604020202020204" pitchFamily="34" charset="0"/>
              <a:buChar char="•"/>
            </a:pPr>
            <a:r>
              <a:rPr lang="en-US" dirty="0"/>
              <a:t>Device controller informs C</a:t>
            </a:r>
            <a:r>
              <a:rPr lang="en-US" sz="100" dirty="0"/>
              <a:t> </a:t>
            </a:r>
            <a:r>
              <a:rPr lang="en-US" dirty="0"/>
              <a:t>P</a:t>
            </a:r>
            <a:r>
              <a:rPr lang="en-US" sz="100" dirty="0"/>
              <a:t> </a:t>
            </a:r>
            <a:r>
              <a:rPr lang="en-US" dirty="0"/>
              <a:t>U that it has finished its operation by causing an </a:t>
            </a:r>
            <a:r>
              <a:rPr lang="en-US" dirty="0">
                <a:solidFill>
                  <a:srgbClr val="002060"/>
                </a:solidFill>
              </a:rPr>
              <a:t>interrupt</a:t>
            </a:r>
            <a:endParaRPr lang="en-US" sz="2600" dirty="0">
              <a:solidFill>
                <a:srgbClr val="002060"/>
              </a:solidFill>
            </a:endParaRP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14</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39901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Common Functions of Interrupts</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p:txBody>
          <a:bodyPr/>
          <a:lstStyle/>
          <a:p>
            <a:pPr marL="292608" indent="-292608">
              <a:lnSpc>
                <a:spcPct val="100000"/>
              </a:lnSpc>
              <a:buFont typeface="Arial" panose="020B0604020202020204" pitchFamily="34" charset="0"/>
              <a:buChar char="•"/>
            </a:pPr>
            <a:r>
              <a:rPr lang="en-US" dirty="0"/>
              <a:t>Interrupt transfers control to the interrupt service routine generally, through the </a:t>
            </a:r>
            <a:r>
              <a:rPr lang="en-US" b="1" dirty="0">
                <a:solidFill>
                  <a:srgbClr val="002060"/>
                </a:solidFill>
              </a:rPr>
              <a:t>interrupt vector</a:t>
            </a:r>
            <a:r>
              <a:rPr lang="en-US" dirty="0"/>
              <a:t>, which contains the addresses of all the service routines</a:t>
            </a:r>
          </a:p>
          <a:p>
            <a:pPr marL="292608" indent="-292608">
              <a:lnSpc>
                <a:spcPct val="100000"/>
              </a:lnSpc>
              <a:buFont typeface="Arial" panose="020B0604020202020204" pitchFamily="34" charset="0"/>
              <a:buChar char="•"/>
            </a:pPr>
            <a:r>
              <a:rPr lang="en-US" dirty="0"/>
              <a:t>Interrupt architecture must save the address of the interrupted instruction</a:t>
            </a:r>
          </a:p>
          <a:p>
            <a:pPr marL="292608" indent="-292608">
              <a:lnSpc>
                <a:spcPct val="100000"/>
              </a:lnSpc>
              <a:buFont typeface="Arial" panose="020B0604020202020204" pitchFamily="34" charset="0"/>
              <a:buChar char="•"/>
            </a:pPr>
            <a:r>
              <a:rPr lang="en-US" dirty="0"/>
              <a:t>A </a:t>
            </a:r>
            <a:r>
              <a:rPr lang="en-US" b="1" dirty="0">
                <a:solidFill>
                  <a:srgbClr val="002060"/>
                </a:solidFill>
              </a:rPr>
              <a:t>trap</a:t>
            </a:r>
            <a:r>
              <a:rPr lang="en-US" dirty="0"/>
              <a:t> or </a:t>
            </a:r>
            <a:r>
              <a:rPr lang="en-US" b="1" dirty="0">
                <a:solidFill>
                  <a:srgbClr val="002060"/>
                </a:solidFill>
              </a:rPr>
              <a:t>exception</a:t>
            </a:r>
            <a:r>
              <a:rPr lang="en-US" dirty="0"/>
              <a:t> is a software-generated interrupt caused either by an error or a user request</a:t>
            </a:r>
          </a:p>
          <a:p>
            <a:pPr marL="292608" indent="-292608">
              <a:lnSpc>
                <a:spcPct val="100000"/>
              </a:lnSpc>
              <a:buFont typeface="Arial" panose="020B0604020202020204" pitchFamily="34" charset="0"/>
              <a:buChar char="•"/>
            </a:pPr>
            <a:r>
              <a:rPr lang="en-US" dirty="0"/>
              <a:t>An operating system is </a:t>
            </a:r>
            <a:r>
              <a:rPr lang="en-US" b="1" dirty="0">
                <a:solidFill>
                  <a:srgbClr val="002060"/>
                </a:solidFill>
              </a:rPr>
              <a:t>interrupt driven</a:t>
            </a:r>
            <a:endParaRPr lang="en-US" sz="2600" b="1" dirty="0">
              <a:solidFill>
                <a:srgbClr val="002060"/>
              </a:solidFill>
            </a:endParaRP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15</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45971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Interrupt Handling</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p:txBody>
          <a:bodyPr/>
          <a:lstStyle/>
          <a:p>
            <a:pPr marL="292608" indent="-292608">
              <a:lnSpc>
                <a:spcPct val="100000"/>
              </a:lnSpc>
              <a:buFont typeface="Arial" panose="020B0604020202020204" pitchFamily="34" charset="0"/>
              <a:buChar char="•"/>
            </a:pPr>
            <a:r>
              <a:rPr lang="en-US" dirty="0"/>
              <a:t>The operating system preserves the state of the C</a:t>
            </a:r>
            <a:r>
              <a:rPr lang="en-US" sz="100" dirty="0"/>
              <a:t> </a:t>
            </a:r>
            <a:r>
              <a:rPr lang="en-US" dirty="0"/>
              <a:t>P</a:t>
            </a:r>
            <a:r>
              <a:rPr lang="en-US" sz="100" dirty="0"/>
              <a:t> </a:t>
            </a:r>
            <a:r>
              <a:rPr lang="en-US" dirty="0"/>
              <a:t>U by storing registers and the program counter</a:t>
            </a:r>
          </a:p>
          <a:p>
            <a:pPr marL="292608" indent="-292608">
              <a:lnSpc>
                <a:spcPct val="100000"/>
              </a:lnSpc>
              <a:buFont typeface="Arial" panose="020B0604020202020204" pitchFamily="34" charset="0"/>
              <a:buChar char="•"/>
            </a:pPr>
            <a:r>
              <a:rPr lang="en-US" dirty="0"/>
              <a:t>Determines which type of interrupt has occurred:</a:t>
            </a:r>
          </a:p>
          <a:p>
            <a:pPr marL="621792" indent="-320040">
              <a:lnSpc>
                <a:spcPct val="100000"/>
              </a:lnSpc>
              <a:buFont typeface="Arial" panose="020B0604020202020204" pitchFamily="34" charset="0"/>
              <a:buChar char="•"/>
            </a:pPr>
            <a:r>
              <a:rPr lang="en-US" sz="2600" b="1" dirty="0">
                <a:solidFill>
                  <a:srgbClr val="002060"/>
                </a:solidFill>
              </a:rPr>
              <a:t>polling</a:t>
            </a:r>
          </a:p>
          <a:p>
            <a:pPr marL="621792" indent="-320040">
              <a:lnSpc>
                <a:spcPct val="100000"/>
              </a:lnSpc>
              <a:buFont typeface="Arial" panose="020B0604020202020204" pitchFamily="34" charset="0"/>
              <a:buChar char="•"/>
            </a:pPr>
            <a:r>
              <a:rPr lang="en-US" sz="2600" b="1" dirty="0">
                <a:solidFill>
                  <a:srgbClr val="002060"/>
                </a:solidFill>
              </a:rPr>
              <a:t>vectored</a:t>
            </a:r>
            <a:r>
              <a:rPr lang="en-US" sz="2600" dirty="0"/>
              <a:t> interrupt system</a:t>
            </a:r>
          </a:p>
          <a:p>
            <a:pPr marL="292608" indent="-292608">
              <a:lnSpc>
                <a:spcPct val="100000"/>
              </a:lnSpc>
              <a:buFont typeface="Arial" panose="020B0604020202020204" pitchFamily="34" charset="0"/>
              <a:buChar char="•"/>
            </a:pPr>
            <a:r>
              <a:rPr lang="en-US" dirty="0"/>
              <a:t>Separate segments of code determine what action should be taken for each type of interrupt</a:t>
            </a:r>
            <a:endParaRPr lang="en-US" sz="2600" b="1" dirty="0">
              <a:solidFill>
                <a:srgbClr val="002060"/>
              </a:solidFill>
            </a:endParaRP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16</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155122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1A4B-C356-4F1F-BB0F-7D3C2B6A646F}"/>
              </a:ext>
            </a:extLst>
          </p:cNvPr>
          <p:cNvSpPr>
            <a:spLocks noGrp="1"/>
          </p:cNvSpPr>
          <p:nvPr>
            <p:ph type="title"/>
          </p:nvPr>
        </p:nvSpPr>
        <p:spPr/>
        <p:txBody>
          <a:bodyPr>
            <a:normAutofit/>
          </a:bodyPr>
          <a:lstStyle/>
          <a:p>
            <a:r>
              <a:rPr lang="en-US" dirty="0"/>
              <a:t>Interrupt Timeline</a:t>
            </a:r>
            <a:endParaRPr lang="en-IN" dirty="0"/>
          </a:p>
        </p:txBody>
      </p:sp>
      <p:pic>
        <p:nvPicPr>
          <p:cNvPr id="8" name="Content Placeholder 7" descr="Timing diagram shows two states of C P U. The states are user process executing and I/O interrupt processing. The C P U executes the user process by default and initiates I/O interrupt processing whenever it gets an I/O request.&#10;">
            <a:extLst>
              <a:ext uri="{FF2B5EF4-FFF2-40B4-BE49-F238E27FC236}">
                <a16:creationId xmlns:a16="http://schemas.microsoft.com/office/drawing/2014/main" id="{86A540C5-9416-4BAA-975A-146607B0F79F}"/>
              </a:ext>
            </a:extLst>
          </p:cNvPr>
          <p:cNvPicPr>
            <a:picLocks noGrp="1" noChangeAspect="1"/>
          </p:cNvPicPr>
          <p:nvPr>
            <p:ph sz="quarter" idx="12"/>
          </p:nvPr>
        </p:nvPicPr>
        <p:blipFill>
          <a:blip r:embed="rId2"/>
          <a:stretch>
            <a:fillRect/>
          </a:stretch>
        </p:blipFill>
        <p:spPr>
          <a:xfrm>
            <a:off x="1015814" y="2123534"/>
            <a:ext cx="7102847" cy="3468512"/>
          </a:xfrm>
          <a:prstGeom prst="rect">
            <a:avLst/>
          </a:prstGeom>
        </p:spPr>
      </p:pic>
      <p:sp>
        <p:nvSpPr>
          <p:cNvPr id="4" name="Slide Number Placeholder 3">
            <a:extLst>
              <a:ext uri="{FF2B5EF4-FFF2-40B4-BE49-F238E27FC236}">
                <a16:creationId xmlns:a16="http://schemas.microsoft.com/office/drawing/2014/main" id="{60BDF651-031D-4D7B-BC5A-6A3C67E1349E}"/>
              </a:ext>
            </a:extLst>
          </p:cNvPr>
          <p:cNvSpPr>
            <a:spLocks noGrp="1"/>
          </p:cNvSpPr>
          <p:nvPr>
            <p:ph type="sldNum" sz="quarter" idx="10"/>
          </p:nvPr>
        </p:nvSpPr>
        <p:spPr/>
        <p:txBody>
          <a:bodyPr/>
          <a:lstStyle/>
          <a:p>
            <a:fld id="{D06C706D-0964-7842-B7B8-C5D733700528}" type="slidenum">
              <a:rPr lang="en-US" smtClean="0"/>
              <a:t>17</a:t>
            </a:fld>
            <a:endParaRPr lang="en-US" dirty="0"/>
          </a:p>
        </p:txBody>
      </p:sp>
      <p:sp>
        <p:nvSpPr>
          <p:cNvPr id="5" name="Footer Placeholder 4">
            <a:extLst>
              <a:ext uri="{FF2B5EF4-FFF2-40B4-BE49-F238E27FC236}">
                <a16:creationId xmlns:a16="http://schemas.microsoft.com/office/drawing/2014/main" id="{E0D38C02-C741-4D99-8D27-154DED987810}"/>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089332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Autofit/>
          </a:bodyPr>
          <a:lstStyle/>
          <a:p>
            <a:r>
              <a:rPr lang="en-IN" dirty="0"/>
              <a:t>I/O Structure</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9"/>
            <a:ext cx="8470180" cy="4157198"/>
          </a:xfrm>
        </p:spPr>
        <p:txBody>
          <a:bodyPr>
            <a:normAutofit/>
          </a:bodyPr>
          <a:lstStyle/>
          <a:p>
            <a:pPr marL="292608" indent="-292608">
              <a:lnSpc>
                <a:spcPct val="100000"/>
              </a:lnSpc>
              <a:buFont typeface="Arial" panose="020B0604020202020204" pitchFamily="34" charset="0"/>
              <a:buChar char="•"/>
            </a:pPr>
            <a:r>
              <a:rPr lang="en-US" sz="2000" dirty="0"/>
              <a:t>After I/O starts, control returns to user program only upon I/O completion</a:t>
            </a:r>
          </a:p>
          <a:p>
            <a:pPr marL="621792" indent="-320040">
              <a:lnSpc>
                <a:spcPct val="100000"/>
              </a:lnSpc>
              <a:buFont typeface="Arial" panose="020B0604020202020204" pitchFamily="34" charset="0"/>
              <a:buChar char="•"/>
            </a:pPr>
            <a:r>
              <a:rPr lang="en-US" sz="1800" dirty="0"/>
              <a:t>Wait instruction idles the C</a:t>
            </a:r>
            <a:r>
              <a:rPr lang="en-US" sz="100" dirty="0"/>
              <a:t> </a:t>
            </a:r>
            <a:r>
              <a:rPr lang="en-US" sz="1800" dirty="0"/>
              <a:t>P</a:t>
            </a:r>
            <a:r>
              <a:rPr lang="en-US" sz="100" dirty="0"/>
              <a:t> </a:t>
            </a:r>
            <a:r>
              <a:rPr lang="en-US" sz="1800" dirty="0"/>
              <a:t>U until the next interrupt</a:t>
            </a:r>
          </a:p>
          <a:p>
            <a:pPr marL="621792" indent="-320040">
              <a:lnSpc>
                <a:spcPct val="100000"/>
              </a:lnSpc>
              <a:buFont typeface="Arial" panose="020B0604020202020204" pitchFamily="34" charset="0"/>
              <a:buChar char="•"/>
            </a:pPr>
            <a:r>
              <a:rPr lang="en-US" sz="1800" dirty="0"/>
              <a:t>Wait loop (contention for memory access)</a:t>
            </a:r>
          </a:p>
          <a:p>
            <a:pPr marL="621792" indent="-320040">
              <a:lnSpc>
                <a:spcPct val="100000"/>
              </a:lnSpc>
              <a:buFont typeface="Arial" panose="020B0604020202020204" pitchFamily="34" charset="0"/>
              <a:buChar char="•"/>
            </a:pPr>
            <a:r>
              <a:rPr lang="en-US" sz="1800" dirty="0"/>
              <a:t>At most one I/O request is outstanding at a time, no simultaneous I/O processing</a:t>
            </a:r>
          </a:p>
          <a:p>
            <a:pPr marL="292608" indent="-292608">
              <a:lnSpc>
                <a:spcPct val="100000"/>
              </a:lnSpc>
              <a:buFont typeface="Arial" panose="020B0604020202020204" pitchFamily="34" charset="0"/>
              <a:buChar char="•"/>
            </a:pPr>
            <a:r>
              <a:rPr lang="en-US" sz="2000" dirty="0"/>
              <a:t>After I/O starts, control returns to user program without waiting for I/O completion</a:t>
            </a:r>
          </a:p>
          <a:p>
            <a:pPr marL="621792" indent="-320040">
              <a:lnSpc>
                <a:spcPct val="100000"/>
              </a:lnSpc>
              <a:buFont typeface="Arial" panose="020B0604020202020204" pitchFamily="34" charset="0"/>
              <a:buChar char="•"/>
            </a:pPr>
            <a:r>
              <a:rPr lang="en-US" sz="1800" b="1" dirty="0">
                <a:solidFill>
                  <a:srgbClr val="002060"/>
                </a:solidFill>
              </a:rPr>
              <a:t>System call</a:t>
            </a:r>
            <a:r>
              <a:rPr lang="en-US" sz="1800" dirty="0"/>
              <a:t> – request to the O</a:t>
            </a:r>
            <a:r>
              <a:rPr lang="en-US" sz="100" dirty="0"/>
              <a:t> </a:t>
            </a:r>
            <a:r>
              <a:rPr lang="en-US" sz="1800" dirty="0"/>
              <a:t>S to allow user to wait for I/O completion</a:t>
            </a:r>
          </a:p>
          <a:p>
            <a:pPr marL="621792" indent="-320040">
              <a:lnSpc>
                <a:spcPct val="100000"/>
              </a:lnSpc>
              <a:buFont typeface="Arial" panose="020B0604020202020204" pitchFamily="34" charset="0"/>
              <a:buChar char="•"/>
            </a:pPr>
            <a:r>
              <a:rPr lang="en-US" sz="1800" b="1" dirty="0">
                <a:solidFill>
                  <a:srgbClr val="002060"/>
                </a:solidFill>
              </a:rPr>
              <a:t>Device-status table</a:t>
            </a:r>
            <a:r>
              <a:rPr lang="en-US" sz="1800" dirty="0"/>
              <a:t> contains entry for each I/O device indicating its type, address, and state</a:t>
            </a:r>
          </a:p>
          <a:p>
            <a:pPr marL="621792" indent="-320040">
              <a:lnSpc>
                <a:spcPct val="100000"/>
              </a:lnSpc>
              <a:buFont typeface="Arial" panose="020B0604020202020204" pitchFamily="34" charset="0"/>
              <a:buChar char="•"/>
            </a:pPr>
            <a:r>
              <a:rPr lang="en-US" sz="1800" dirty="0"/>
              <a:t>O</a:t>
            </a:r>
            <a:r>
              <a:rPr lang="en-US" sz="100" dirty="0"/>
              <a:t> </a:t>
            </a:r>
            <a:r>
              <a:rPr lang="en-US" sz="1800" dirty="0"/>
              <a:t>S indexes into I/O device table to determine device status and to modify table entry to include interrupt</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18</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21337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US" dirty="0"/>
              <a:t>Storage Definitions and Notation Review</a:t>
            </a:r>
            <a:endParaRPr lang="en-IN" dirty="0"/>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600199"/>
            <a:ext cx="8470180" cy="2829659"/>
          </a:xfrm>
        </p:spPr>
        <p:txBody>
          <a:bodyPr>
            <a:noAutofit/>
          </a:bodyPr>
          <a:lstStyle/>
          <a:p>
            <a:pPr>
              <a:spcBef>
                <a:spcPts val="500"/>
              </a:spcBef>
            </a:pPr>
            <a:r>
              <a:rPr lang="en-US" sz="1600" dirty="0"/>
              <a:t>The basic unit of computer storage is the </a:t>
            </a:r>
            <a:r>
              <a:rPr lang="en-US" sz="1600" b="1" dirty="0"/>
              <a:t>bit.</a:t>
            </a:r>
            <a:r>
              <a:rPr lang="en-US" sz="1600" dirty="0"/>
              <a:t> A bit can contain one of two values, 0 and 1. All other storage in a computer is based on collections of bits. Given enough bits, it is amazing how many things a computer can represent: numbers, letters, images, movies, sounds, documents, and programs, to name a few. A </a:t>
            </a:r>
            <a:r>
              <a:rPr lang="en-US" sz="1600" b="1" dirty="0"/>
              <a:t>byte</a:t>
            </a:r>
            <a:r>
              <a:rPr lang="en-US" sz="1600" dirty="0"/>
              <a:t> is 8 bits, and on most computers it is the smallest convenient chunk of storage. For example, most computers don’t have an instruction to move a bit but do have one to move a byte. A less common term is </a:t>
            </a:r>
            <a:r>
              <a:rPr lang="en-US" sz="1600" b="1" dirty="0"/>
              <a:t>word</a:t>
            </a:r>
            <a:r>
              <a:rPr lang="en-US" sz="1600" dirty="0"/>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p>
          <a:p>
            <a:pPr>
              <a:spcBef>
                <a:spcPts val="500"/>
              </a:spcBef>
            </a:pPr>
            <a:r>
              <a:rPr lang="en-US" sz="1600" dirty="0"/>
              <a:t>Computer storage, along with most computer throughput, is generally measured and manipulated in bytes and collections of bytes.</a:t>
            </a:r>
          </a:p>
          <a:p>
            <a:pPr>
              <a:spcBef>
                <a:spcPts val="500"/>
              </a:spcBef>
            </a:pPr>
            <a:r>
              <a:rPr lang="en-US" sz="1600" dirty="0"/>
              <a:t>A </a:t>
            </a:r>
            <a:r>
              <a:rPr lang="en-US" sz="1600" b="1" dirty="0"/>
              <a:t>kilobyte</a:t>
            </a:r>
            <a:r>
              <a:rPr lang="en-US" sz="1600" dirty="0"/>
              <a:t>, or </a:t>
            </a:r>
            <a:r>
              <a:rPr lang="en-US" sz="1600" b="1" dirty="0"/>
              <a:t>K</a:t>
            </a:r>
            <a:r>
              <a:rPr lang="en-US" sz="100" b="1" dirty="0"/>
              <a:t> </a:t>
            </a:r>
            <a:r>
              <a:rPr lang="en-US" sz="1600" b="1" dirty="0"/>
              <a:t>B</a:t>
            </a:r>
            <a:r>
              <a:rPr lang="en-US" sz="1600" dirty="0"/>
              <a:t>, is 1,024 bytes</a:t>
            </a:r>
          </a:p>
        </p:txBody>
      </p:sp>
      <p:sp>
        <p:nvSpPr>
          <p:cNvPr id="6" name="Content Placeholder 5">
            <a:extLst>
              <a:ext uri="{FF2B5EF4-FFF2-40B4-BE49-F238E27FC236}">
                <a16:creationId xmlns:a16="http://schemas.microsoft.com/office/drawing/2014/main" id="{3DD34FD8-268D-43C9-B780-3FB9A83C1703}"/>
              </a:ext>
            </a:extLst>
          </p:cNvPr>
          <p:cNvSpPr>
            <a:spLocks noGrp="1"/>
          </p:cNvSpPr>
          <p:nvPr>
            <p:ph sz="quarter" idx="13"/>
          </p:nvPr>
        </p:nvSpPr>
        <p:spPr>
          <a:xfrm>
            <a:off x="332508" y="4429859"/>
            <a:ext cx="2070033" cy="292132"/>
          </a:xfrm>
        </p:spPr>
        <p:txBody>
          <a:bodyPr>
            <a:normAutofit lnSpcReduction="10000"/>
          </a:bodyPr>
          <a:lstStyle/>
          <a:p>
            <a:r>
              <a:rPr lang="en-US" sz="1600" dirty="0">
                <a:solidFill>
                  <a:srgbClr val="231F20"/>
                </a:solidFill>
              </a:rPr>
              <a:t>a </a:t>
            </a:r>
            <a:r>
              <a:rPr lang="en-US" sz="1600" b="1" dirty="0">
                <a:solidFill>
                  <a:srgbClr val="231F20"/>
                </a:solidFill>
              </a:rPr>
              <a:t>megabyte</a:t>
            </a:r>
            <a:r>
              <a:rPr lang="en-US" sz="1600" dirty="0">
                <a:solidFill>
                  <a:srgbClr val="231F20"/>
                </a:solidFill>
              </a:rPr>
              <a:t>, or </a:t>
            </a:r>
            <a:r>
              <a:rPr lang="en-US" sz="1600" b="1" dirty="0">
                <a:solidFill>
                  <a:srgbClr val="231F20"/>
                </a:solidFill>
              </a:rPr>
              <a:t>M</a:t>
            </a:r>
            <a:r>
              <a:rPr lang="en-US" sz="100" b="1" dirty="0">
                <a:solidFill>
                  <a:srgbClr val="231F20"/>
                </a:solidFill>
              </a:rPr>
              <a:t> </a:t>
            </a:r>
            <a:r>
              <a:rPr lang="en-US" sz="1600" b="1" dirty="0">
                <a:solidFill>
                  <a:srgbClr val="231F20"/>
                </a:solidFill>
              </a:rPr>
              <a:t>B</a:t>
            </a:r>
            <a:r>
              <a:rPr lang="en-US" sz="1600" dirty="0">
                <a:solidFill>
                  <a:srgbClr val="231F20"/>
                </a:solidFill>
              </a:rPr>
              <a:t>, is</a:t>
            </a:r>
            <a:endParaRPr lang="en-IN" dirty="0"/>
          </a:p>
        </p:txBody>
      </p:sp>
      <p:graphicFrame>
        <p:nvGraphicFramePr>
          <p:cNvPr id="18" name="Content Placeholder 17" descr="1 comma 024 squared space b y t e s">
            <a:extLst>
              <a:ext uri="{FF2B5EF4-FFF2-40B4-BE49-F238E27FC236}">
                <a16:creationId xmlns:a16="http://schemas.microsoft.com/office/drawing/2014/main" id="{4002F934-6536-429E-A38C-4351113B2AF1}"/>
              </a:ext>
            </a:extLst>
          </p:cNvPr>
          <p:cNvGraphicFramePr>
            <a:graphicFrameLocks noGrp="1" noChangeAspect="1"/>
          </p:cNvGraphicFramePr>
          <p:nvPr>
            <p:ph sz="quarter" idx="14"/>
            <p:extLst>
              <p:ext uri="{D42A27DB-BD31-4B8C-83A1-F6EECF244321}">
                <p14:modId xmlns:p14="http://schemas.microsoft.com/office/powerpoint/2010/main" val="334974456"/>
              </p:ext>
            </p:extLst>
          </p:nvPr>
        </p:nvGraphicFramePr>
        <p:xfrm>
          <a:off x="2380521" y="4412041"/>
          <a:ext cx="987580" cy="282166"/>
        </p:xfrm>
        <a:graphic>
          <a:graphicData uri="http://schemas.openxmlformats.org/presentationml/2006/ole">
            <mc:AlternateContent xmlns:mc="http://schemas.openxmlformats.org/markup-compatibility/2006">
              <mc:Choice xmlns:v="urn:schemas-microsoft-com:vml" Requires="v">
                <p:oleObj spid="_x0000_s1096" name="Equation" r:id="rId3" imgW="799920" imgH="228600" progId="Equation.DSMT4">
                  <p:embed/>
                </p:oleObj>
              </mc:Choice>
              <mc:Fallback>
                <p:oleObj name="Equation" r:id="rId3" imgW="799920" imgH="228600" progId="Equation.DSMT4">
                  <p:embed/>
                  <p:pic>
                    <p:nvPicPr>
                      <p:cNvPr id="17" name="Object 16">
                        <a:extLst>
                          <a:ext uri="{FF2B5EF4-FFF2-40B4-BE49-F238E27FC236}">
                            <a16:creationId xmlns:a16="http://schemas.microsoft.com/office/drawing/2014/main" id="{1193A191-3946-4E8F-8AF6-5DA5B8B2665F}"/>
                          </a:ext>
                        </a:extLst>
                      </p:cNvPr>
                      <p:cNvPicPr/>
                      <p:nvPr/>
                    </p:nvPicPr>
                    <p:blipFill>
                      <a:blip r:embed="rId4"/>
                      <a:stretch>
                        <a:fillRect/>
                      </a:stretch>
                    </p:blipFill>
                    <p:spPr>
                      <a:xfrm>
                        <a:off x="2380521" y="4412041"/>
                        <a:ext cx="987580" cy="282166"/>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0DFAE6B3-7CEF-437D-8CE0-0088300F3C69}"/>
              </a:ext>
            </a:extLst>
          </p:cNvPr>
          <p:cNvSpPr>
            <a:spLocks noGrp="1"/>
          </p:cNvSpPr>
          <p:nvPr>
            <p:ph sz="quarter" idx="15"/>
          </p:nvPr>
        </p:nvSpPr>
        <p:spPr>
          <a:xfrm>
            <a:off x="332508" y="4743381"/>
            <a:ext cx="1917633" cy="291865"/>
          </a:xfrm>
        </p:spPr>
        <p:txBody>
          <a:bodyPr>
            <a:normAutofit lnSpcReduction="10000"/>
          </a:bodyPr>
          <a:lstStyle/>
          <a:p>
            <a:r>
              <a:rPr lang="en-US" sz="1600" dirty="0">
                <a:solidFill>
                  <a:srgbClr val="231F20"/>
                </a:solidFill>
              </a:rPr>
              <a:t>a </a:t>
            </a:r>
            <a:r>
              <a:rPr lang="en-US" sz="1600" b="1" dirty="0">
                <a:solidFill>
                  <a:srgbClr val="231F20"/>
                </a:solidFill>
              </a:rPr>
              <a:t>gigabyte</a:t>
            </a:r>
            <a:r>
              <a:rPr lang="en-US" sz="1600" dirty="0">
                <a:solidFill>
                  <a:srgbClr val="231F20"/>
                </a:solidFill>
              </a:rPr>
              <a:t>, or </a:t>
            </a:r>
            <a:r>
              <a:rPr lang="en-US" sz="1600" b="1" dirty="0">
                <a:solidFill>
                  <a:srgbClr val="231F20"/>
                </a:solidFill>
              </a:rPr>
              <a:t>G</a:t>
            </a:r>
            <a:r>
              <a:rPr lang="en-US" sz="100" b="1" dirty="0">
                <a:solidFill>
                  <a:srgbClr val="231F20"/>
                </a:solidFill>
              </a:rPr>
              <a:t> </a:t>
            </a:r>
            <a:r>
              <a:rPr lang="en-US" sz="1600" b="1" dirty="0">
                <a:solidFill>
                  <a:srgbClr val="231F20"/>
                </a:solidFill>
              </a:rPr>
              <a:t>B</a:t>
            </a:r>
            <a:r>
              <a:rPr lang="en-US" sz="1600" dirty="0">
                <a:solidFill>
                  <a:srgbClr val="231F20"/>
                </a:solidFill>
              </a:rPr>
              <a:t>, is</a:t>
            </a:r>
            <a:endParaRPr lang="en-IN" dirty="0"/>
          </a:p>
        </p:txBody>
      </p:sp>
      <p:graphicFrame>
        <p:nvGraphicFramePr>
          <p:cNvPr id="20" name="Content Placeholder 19" descr="1 comma 024 cubed space b y t e s">
            <a:extLst>
              <a:ext uri="{FF2B5EF4-FFF2-40B4-BE49-F238E27FC236}">
                <a16:creationId xmlns:a16="http://schemas.microsoft.com/office/drawing/2014/main" id="{54FD9CF2-2C54-4E7D-B83B-0F14F744F431}"/>
              </a:ext>
            </a:extLst>
          </p:cNvPr>
          <p:cNvGraphicFramePr>
            <a:graphicFrameLocks noGrp="1" noChangeAspect="1"/>
          </p:cNvGraphicFramePr>
          <p:nvPr>
            <p:ph sz="quarter" idx="16"/>
            <p:extLst>
              <p:ext uri="{D42A27DB-BD31-4B8C-83A1-F6EECF244321}">
                <p14:modId xmlns:p14="http://schemas.microsoft.com/office/powerpoint/2010/main" val="3815105170"/>
              </p:ext>
            </p:extLst>
          </p:nvPr>
        </p:nvGraphicFramePr>
        <p:xfrm>
          <a:off x="2253616" y="4735038"/>
          <a:ext cx="987580" cy="282166"/>
        </p:xfrm>
        <a:graphic>
          <a:graphicData uri="http://schemas.openxmlformats.org/presentationml/2006/ole">
            <mc:AlternateContent xmlns:mc="http://schemas.openxmlformats.org/markup-compatibility/2006">
              <mc:Choice xmlns:v="urn:schemas-microsoft-com:vml" Requires="v">
                <p:oleObj spid="_x0000_s1097" name="Equation" r:id="rId5" imgW="799920" imgH="228600" progId="Equation.DSMT4">
                  <p:embed/>
                </p:oleObj>
              </mc:Choice>
              <mc:Fallback>
                <p:oleObj name="Equation" r:id="rId5" imgW="799920" imgH="228600" progId="Equation.DSMT4">
                  <p:embed/>
                  <p:pic>
                    <p:nvPicPr>
                      <p:cNvPr id="19" name="Object 18">
                        <a:extLst>
                          <a:ext uri="{FF2B5EF4-FFF2-40B4-BE49-F238E27FC236}">
                            <a16:creationId xmlns:a16="http://schemas.microsoft.com/office/drawing/2014/main" id="{5E4EFD36-BA41-4EC4-A073-D2987959B639}"/>
                          </a:ext>
                        </a:extLst>
                      </p:cNvPr>
                      <p:cNvPicPr/>
                      <p:nvPr/>
                    </p:nvPicPr>
                    <p:blipFill>
                      <a:blip r:embed="rId6"/>
                      <a:stretch>
                        <a:fillRect/>
                      </a:stretch>
                    </p:blipFill>
                    <p:spPr>
                      <a:xfrm>
                        <a:off x="2253616" y="4735038"/>
                        <a:ext cx="987580" cy="282166"/>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FE7FB000-039A-4DD3-865D-94C47B955946}"/>
              </a:ext>
            </a:extLst>
          </p:cNvPr>
          <p:cNvSpPr>
            <a:spLocks noGrp="1"/>
          </p:cNvSpPr>
          <p:nvPr>
            <p:ph sz="quarter" idx="17"/>
          </p:nvPr>
        </p:nvSpPr>
        <p:spPr>
          <a:xfrm>
            <a:off x="332508" y="4993967"/>
            <a:ext cx="1890739" cy="313124"/>
          </a:xfrm>
        </p:spPr>
        <p:txBody>
          <a:bodyPr>
            <a:normAutofit/>
          </a:bodyPr>
          <a:lstStyle/>
          <a:p>
            <a:r>
              <a:rPr lang="en-US" sz="1600" dirty="0">
                <a:solidFill>
                  <a:srgbClr val="231F20"/>
                </a:solidFill>
              </a:rPr>
              <a:t>a </a:t>
            </a:r>
            <a:r>
              <a:rPr lang="en-US" sz="1600" b="1" dirty="0">
                <a:solidFill>
                  <a:srgbClr val="231F20"/>
                </a:solidFill>
              </a:rPr>
              <a:t>terabyte</a:t>
            </a:r>
            <a:r>
              <a:rPr lang="en-US" sz="1600" dirty="0">
                <a:solidFill>
                  <a:srgbClr val="231F20"/>
                </a:solidFill>
              </a:rPr>
              <a:t>, or </a:t>
            </a:r>
            <a:r>
              <a:rPr lang="en-US" sz="1600" b="1" dirty="0">
                <a:solidFill>
                  <a:srgbClr val="231F20"/>
                </a:solidFill>
              </a:rPr>
              <a:t>T</a:t>
            </a:r>
            <a:r>
              <a:rPr lang="en-US" sz="100" b="1" dirty="0">
                <a:solidFill>
                  <a:srgbClr val="231F20"/>
                </a:solidFill>
              </a:rPr>
              <a:t> </a:t>
            </a:r>
            <a:r>
              <a:rPr lang="en-US" sz="1600" b="1" dirty="0">
                <a:solidFill>
                  <a:srgbClr val="231F20"/>
                </a:solidFill>
              </a:rPr>
              <a:t>B</a:t>
            </a:r>
            <a:r>
              <a:rPr lang="en-US" sz="1600" dirty="0">
                <a:solidFill>
                  <a:srgbClr val="231F20"/>
                </a:solidFill>
              </a:rPr>
              <a:t>, is</a:t>
            </a:r>
            <a:endParaRPr lang="en-IN" dirty="0"/>
          </a:p>
        </p:txBody>
      </p:sp>
      <p:graphicFrame>
        <p:nvGraphicFramePr>
          <p:cNvPr id="22" name="Content Placeholder 21" descr="1 comma 024 to the power of 4 space b y t e s">
            <a:extLst>
              <a:ext uri="{FF2B5EF4-FFF2-40B4-BE49-F238E27FC236}">
                <a16:creationId xmlns:a16="http://schemas.microsoft.com/office/drawing/2014/main" id="{DC55BBC6-3CF1-4DE7-86B0-28B7D37900B7}"/>
              </a:ext>
            </a:extLst>
          </p:cNvPr>
          <p:cNvGraphicFramePr>
            <a:graphicFrameLocks noGrp="1" noChangeAspect="1"/>
          </p:cNvGraphicFramePr>
          <p:nvPr>
            <p:ph sz="quarter" idx="18"/>
            <p:extLst>
              <p:ext uri="{D42A27DB-BD31-4B8C-83A1-F6EECF244321}">
                <p14:modId xmlns:p14="http://schemas.microsoft.com/office/powerpoint/2010/main" val="2327208452"/>
              </p:ext>
            </p:extLst>
          </p:nvPr>
        </p:nvGraphicFramePr>
        <p:xfrm>
          <a:off x="2209686" y="4986766"/>
          <a:ext cx="1039581" cy="297024"/>
        </p:xfrm>
        <a:graphic>
          <a:graphicData uri="http://schemas.openxmlformats.org/presentationml/2006/ole">
            <mc:AlternateContent xmlns:mc="http://schemas.openxmlformats.org/markup-compatibility/2006">
              <mc:Choice xmlns:v="urn:schemas-microsoft-com:vml" Requires="v">
                <p:oleObj spid="_x0000_s1098" name="Equation" r:id="rId7" imgW="799920" imgH="228600" progId="Equation.DSMT4">
                  <p:embed/>
                </p:oleObj>
              </mc:Choice>
              <mc:Fallback>
                <p:oleObj name="Equation" r:id="rId7" imgW="799920" imgH="228600" progId="Equation.DSMT4">
                  <p:embed/>
                  <p:pic>
                    <p:nvPicPr>
                      <p:cNvPr id="21" name="Object 20">
                        <a:extLst>
                          <a:ext uri="{FF2B5EF4-FFF2-40B4-BE49-F238E27FC236}">
                            <a16:creationId xmlns:a16="http://schemas.microsoft.com/office/drawing/2014/main" id="{C2176C35-9020-48E8-981A-F5AD88FD56D9}"/>
                          </a:ext>
                        </a:extLst>
                      </p:cNvPr>
                      <p:cNvPicPr/>
                      <p:nvPr/>
                    </p:nvPicPr>
                    <p:blipFill>
                      <a:blip r:embed="rId8"/>
                      <a:stretch>
                        <a:fillRect/>
                      </a:stretch>
                    </p:blipFill>
                    <p:spPr>
                      <a:xfrm>
                        <a:off x="2209686" y="4986766"/>
                        <a:ext cx="1039581" cy="297024"/>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CF6099E7-4637-4428-9F39-03071F844C9F}"/>
              </a:ext>
            </a:extLst>
          </p:cNvPr>
          <p:cNvSpPr>
            <a:spLocks noGrp="1"/>
          </p:cNvSpPr>
          <p:nvPr>
            <p:ph sz="quarter" idx="19"/>
          </p:nvPr>
        </p:nvSpPr>
        <p:spPr>
          <a:xfrm>
            <a:off x="332503" y="5307498"/>
            <a:ext cx="1917638" cy="303439"/>
          </a:xfrm>
        </p:spPr>
        <p:txBody>
          <a:bodyPr>
            <a:normAutofit lnSpcReduction="10000"/>
          </a:bodyPr>
          <a:lstStyle/>
          <a:p>
            <a:r>
              <a:rPr lang="en-US" sz="1600" dirty="0">
                <a:solidFill>
                  <a:srgbClr val="231F20"/>
                </a:solidFill>
              </a:rPr>
              <a:t>a </a:t>
            </a:r>
            <a:r>
              <a:rPr lang="en-US" sz="1600" b="1" dirty="0">
                <a:solidFill>
                  <a:srgbClr val="231F20"/>
                </a:solidFill>
              </a:rPr>
              <a:t>petabyte</a:t>
            </a:r>
            <a:r>
              <a:rPr lang="en-US" sz="1600" dirty="0">
                <a:solidFill>
                  <a:srgbClr val="231F20"/>
                </a:solidFill>
              </a:rPr>
              <a:t>, or </a:t>
            </a:r>
            <a:r>
              <a:rPr lang="en-US" sz="1600" b="1" dirty="0">
                <a:solidFill>
                  <a:srgbClr val="231F20"/>
                </a:solidFill>
              </a:rPr>
              <a:t>P</a:t>
            </a:r>
            <a:r>
              <a:rPr lang="en-US" sz="100" b="1" dirty="0">
                <a:solidFill>
                  <a:srgbClr val="231F20"/>
                </a:solidFill>
              </a:rPr>
              <a:t> </a:t>
            </a:r>
            <a:r>
              <a:rPr lang="en-US" sz="1600" b="1" dirty="0">
                <a:solidFill>
                  <a:srgbClr val="231F20"/>
                </a:solidFill>
              </a:rPr>
              <a:t>B</a:t>
            </a:r>
            <a:r>
              <a:rPr lang="en-US" sz="1600" dirty="0">
                <a:solidFill>
                  <a:srgbClr val="231F20"/>
                </a:solidFill>
              </a:rPr>
              <a:t>, is</a:t>
            </a:r>
            <a:endParaRPr lang="en-IN" dirty="0"/>
          </a:p>
        </p:txBody>
      </p:sp>
      <p:graphicFrame>
        <p:nvGraphicFramePr>
          <p:cNvPr id="24" name="Content Placeholder 23" descr="1 comma 024 to the power of 5 space b y t e s">
            <a:extLst>
              <a:ext uri="{FF2B5EF4-FFF2-40B4-BE49-F238E27FC236}">
                <a16:creationId xmlns:a16="http://schemas.microsoft.com/office/drawing/2014/main" id="{AA001AD1-2E1F-4CDB-A3BA-388158D8473C}"/>
              </a:ext>
            </a:extLst>
          </p:cNvPr>
          <p:cNvGraphicFramePr>
            <a:graphicFrameLocks noGrp="1" noChangeAspect="1"/>
          </p:cNvGraphicFramePr>
          <p:nvPr>
            <p:ph sz="quarter" idx="20"/>
            <p:extLst>
              <p:ext uri="{D42A27DB-BD31-4B8C-83A1-F6EECF244321}">
                <p14:modId xmlns:p14="http://schemas.microsoft.com/office/powerpoint/2010/main" val="924470279"/>
              </p:ext>
            </p:extLst>
          </p:nvPr>
        </p:nvGraphicFramePr>
        <p:xfrm>
          <a:off x="2193453" y="5267526"/>
          <a:ext cx="1103537" cy="315297"/>
        </p:xfrm>
        <a:graphic>
          <a:graphicData uri="http://schemas.openxmlformats.org/presentationml/2006/ole">
            <mc:AlternateContent xmlns:mc="http://schemas.openxmlformats.org/markup-compatibility/2006">
              <mc:Choice xmlns:v="urn:schemas-microsoft-com:vml" Requires="v">
                <p:oleObj spid="_x0000_s1099" name="Equation" r:id="rId9" imgW="799920" imgH="228600" progId="Equation.DSMT4">
                  <p:embed/>
                </p:oleObj>
              </mc:Choice>
              <mc:Fallback>
                <p:oleObj name="Equation" r:id="rId9" imgW="799920" imgH="228600" progId="Equation.DSMT4">
                  <p:embed/>
                  <p:pic>
                    <p:nvPicPr>
                      <p:cNvPr id="23" name="Object 22">
                        <a:extLst>
                          <a:ext uri="{FF2B5EF4-FFF2-40B4-BE49-F238E27FC236}">
                            <a16:creationId xmlns:a16="http://schemas.microsoft.com/office/drawing/2014/main" id="{D1C8AA65-A9F9-430E-B79C-DF698915750D}"/>
                          </a:ext>
                        </a:extLst>
                      </p:cNvPr>
                      <p:cNvPicPr/>
                      <p:nvPr/>
                    </p:nvPicPr>
                    <p:blipFill>
                      <a:blip r:embed="rId10"/>
                      <a:stretch>
                        <a:fillRect/>
                      </a:stretch>
                    </p:blipFill>
                    <p:spPr>
                      <a:xfrm>
                        <a:off x="2193453" y="5267526"/>
                        <a:ext cx="1103537" cy="315297"/>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id="{D8C8513C-FBDF-49DC-A28E-F0C22A17993A}"/>
              </a:ext>
            </a:extLst>
          </p:cNvPr>
          <p:cNvSpPr>
            <a:spLocks noGrp="1"/>
          </p:cNvSpPr>
          <p:nvPr>
            <p:ph sz="quarter" idx="21"/>
          </p:nvPr>
        </p:nvSpPr>
        <p:spPr>
          <a:xfrm>
            <a:off x="323543" y="5566113"/>
            <a:ext cx="8470180" cy="754005"/>
          </a:xfrm>
        </p:spPr>
        <p:txBody>
          <a:bodyPr>
            <a:normAutofit/>
          </a:bodyPr>
          <a:lstStyle/>
          <a:p>
            <a:pPr lvl="0">
              <a:spcBef>
                <a:spcPts val="500"/>
              </a:spcBef>
              <a:buClr>
                <a:srgbClr val="B11116"/>
              </a:buClr>
            </a:pPr>
            <a:r>
              <a:rPr lang="en-US" sz="1600" dirty="0">
                <a:solidFill>
                  <a:srgbClr val="231F20"/>
                </a:solidFill>
              </a:rPr>
              <a:t>Computer manufacturers often round off these numbers and say that a megabyte is 1 million bytes and a gigabyte is 1 billion bytes. Networking measurements are an exception to this general rule; they are given in bits (because networks move data a bit at a time).</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19</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50534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Chapter 1: Introduction </a:t>
            </a:r>
            <a:r>
              <a:rPr lang="en-US" altLang="en-US" sz="1000" baseline="0" dirty="0"/>
              <a:t>1</a:t>
            </a:r>
            <a:endParaRPr lang="en-US" sz="1000" baseline="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lstStyle/>
          <a:p>
            <a:pPr marL="291600" indent="-291600">
              <a:lnSpc>
                <a:spcPct val="100000"/>
              </a:lnSpc>
              <a:buSzPct val="85000"/>
              <a:buFont typeface="Arial" panose="020B0604020202020204" pitchFamily="34" charset="0"/>
              <a:buChar char="•"/>
            </a:pPr>
            <a:r>
              <a:rPr lang="en-US" altLang="en-US" dirty="0"/>
              <a:t>What Operating Systems Do</a:t>
            </a:r>
          </a:p>
          <a:p>
            <a:pPr marL="291600" indent="-291600">
              <a:lnSpc>
                <a:spcPct val="100000"/>
              </a:lnSpc>
              <a:buSzPct val="85000"/>
              <a:buFont typeface="Arial" panose="020B0604020202020204" pitchFamily="34" charset="0"/>
              <a:buChar char="•"/>
            </a:pPr>
            <a:r>
              <a:rPr lang="en-US" altLang="en-US" dirty="0"/>
              <a:t>Computer-System Organization</a:t>
            </a:r>
          </a:p>
          <a:p>
            <a:pPr marL="291600" indent="-291600">
              <a:lnSpc>
                <a:spcPct val="100000"/>
              </a:lnSpc>
              <a:buSzPct val="85000"/>
              <a:buFont typeface="Arial" panose="020B0604020202020204" pitchFamily="34" charset="0"/>
              <a:buChar char="•"/>
            </a:pPr>
            <a:r>
              <a:rPr lang="en-US" altLang="en-US" dirty="0"/>
              <a:t>Computer-System Architecture</a:t>
            </a:r>
          </a:p>
          <a:p>
            <a:pPr marL="291600" indent="-291600">
              <a:lnSpc>
                <a:spcPct val="100000"/>
              </a:lnSpc>
              <a:buSzPct val="85000"/>
              <a:buFont typeface="Arial" panose="020B0604020202020204" pitchFamily="34" charset="0"/>
              <a:buChar char="•"/>
            </a:pPr>
            <a:r>
              <a:rPr lang="en-US" altLang="en-US" dirty="0"/>
              <a:t>Operating-System Structure</a:t>
            </a:r>
          </a:p>
          <a:p>
            <a:pPr marL="291600" indent="-291600">
              <a:lnSpc>
                <a:spcPct val="100000"/>
              </a:lnSpc>
              <a:buSzPct val="85000"/>
              <a:buFont typeface="Arial" panose="020B0604020202020204" pitchFamily="34" charset="0"/>
              <a:buChar char="•"/>
            </a:pPr>
            <a:r>
              <a:rPr lang="en-US" altLang="en-US" dirty="0"/>
              <a:t>Operating-System Operations</a:t>
            </a:r>
          </a:p>
          <a:p>
            <a:pPr marL="291600" indent="-291600">
              <a:lnSpc>
                <a:spcPct val="100000"/>
              </a:lnSpc>
              <a:buSzPct val="85000"/>
              <a:buFont typeface="Arial" panose="020B0604020202020204" pitchFamily="34" charset="0"/>
              <a:buChar char="•"/>
            </a:pPr>
            <a:r>
              <a:rPr lang="en-US" altLang="en-US" dirty="0"/>
              <a:t>Process Management</a:t>
            </a:r>
          </a:p>
          <a:p>
            <a:pPr marL="291600" indent="-291600">
              <a:lnSpc>
                <a:spcPct val="100000"/>
              </a:lnSpc>
              <a:buSzPct val="85000"/>
              <a:buFont typeface="Arial" panose="020B0604020202020204" pitchFamily="34" charset="0"/>
              <a:buChar char="•"/>
            </a:pPr>
            <a:r>
              <a:rPr lang="en-US" altLang="en-US" dirty="0"/>
              <a:t>Memory Management</a:t>
            </a:r>
          </a:p>
          <a:p>
            <a:pPr marL="291600" indent="-291600">
              <a:lnSpc>
                <a:spcPct val="100000"/>
              </a:lnSpc>
              <a:buSzPct val="85000"/>
              <a:buFont typeface="Arial" panose="020B0604020202020204" pitchFamily="34" charset="0"/>
              <a:buChar char="•"/>
            </a:pPr>
            <a:r>
              <a:rPr lang="en-US" altLang="en-US" dirty="0"/>
              <a:t>Storage Management</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99458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Autofit/>
          </a:bodyPr>
          <a:lstStyle/>
          <a:p>
            <a:r>
              <a:rPr lang="en-IN" dirty="0"/>
              <a:t>Storage Structure</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573748" cy="4449806"/>
          </a:xfrm>
        </p:spPr>
        <p:txBody>
          <a:bodyPr>
            <a:normAutofit/>
          </a:bodyPr>
          <a:lstStyle/>
          <a:p>
            <a:pPr marL="292608" indent="-292608">
              <a:lnSpc>
                <a:spcPct val="100000"/>
              </a:lnSpc>
              <a:spcBef>
                <a:spcPts val="500"/>
              </a:spcBef>
              <a:buFont typeface="Arial" panose="020B0604020202020204" pitchFamily="34" charset="0"/>
              <a:buChar char="•"/>
            </a:pPr>
            <a:r>
              <a:rPr lang="en-US" sz="2000" dirty="0"/>
              <a:t>Main memory – only large storage media that the C</a:t>
            </a:r>
            <a:r>
              <a:rPr lang="en-US" sz="100" dirty="0"/>
              <a:t> </a:t>
            </a:r>
            <a:r>
              <a:rPr lang="en-US" sz="2000" dirty="0"/>
              <a:t>P</a:t>
            </a:r>
            <a:r>
              <a:rPr lang="en-US" sz="100" dirty="0"/>
              <a:t> </a:t>
            </a:r>
            <a:r>
              <a:rPr lang="en-US" sz="2000" dirty="0"/>
              <a:t>U can access directly</a:t>
            </a:r>
          </a:p>
          <a:p>
            <a:pPr marL="621792" indent="-320040">
              <a:lnSpc>
                <a:spcPct val="100000"/>
              </a:lnSpc>
              <a:spcBef>
                <a:spcPts val="500"/>
              </a:spcBef>
              <a:buFont typeface="Arial" panose="020B0604020202020204" pitchFamily="34" charset="0"/>
              <a:buChar char="•"/>
            </a:pPr>
            <a:r>
              <a:rPr lang="en-US" sz="1800" b="1" dirty="0">
                <a:solidFill>
                  <a:srgbClr val="002060"/>
                </a:solidFill>
              </a:rPr>
              <a:t>Random access</a:t>
            </a:r>
          </a:p>
          <a:p>
            <a:pPr marL="621792" indent="-320040">
              <a:lnSpc>
                <a:spcPct val="100000"/>
              </a:lnSpc>
              <a:spcBef>
                <a:spcPts val="500"/>
              </a:spcBef>
              <a:buFont typeface="Arial" panose="020B0604020202020204" pitchFamily="34" charset="0"/>
              <a:buChar char="•"/>
            </a:pPr>
            <a:r>
              <a:rPr lang="en-US" sz="1800" dirty="0"/>
              <a:t>Typically </a:t>
            </a:r>
            <a:r>
              <a:rPr lang="en-US" sz="1800" b="1" dirty="0">
                <a:solidFill>
                  <a:srgbClr val="002060"/>
                </a:solidFill>
              </a:rPr>
              <a:t>volatile</a:t>
            </a:r>
          </a:p>
          <a:p>
            <a:pPr marL="292608" indent="-292608">
              <a:lnSpc>
                <a:spcPct val="100000"/>
              </a:lnSpc>
              <a:spcBef>
                <a:spcPts val="500"/>
              </a:spcBef>
              <a:buFont typeface="Arial" panose="020B0604020202020204" pitchFamily="34" charset="0"/>
              <a:buChar char="•"/>
            </a:pPr>
            <a:r>
              <a:rPr lang="en-US" sz="2000" dirty="0"/>
              <a:t>Secondary storage – extension of main memory that provides large </a:t>
            </a:r>
            <a:r>
              <a:rPr lang="en-US" sz="2000" b="1" dirty="0">
                <a:solidFill>
                  <a:srgbClr val="002060"/>
                </a:solidFill>
              </a:rPr>
              <a:t>nonvolatile </a:t>
            </a:r>
            <a:r>
              <a:rPr lang="en-US" sz="2000" dirty="0"/>
              <a:t>storage capacity</a:t>
            </a:r>
          </a:p>
          <a:p>
            <a:pPr marL="292608" indent="-292608">
              <a:lnSpc>
                <a:spcPct val="100000"/>
              </a:lnSpc>
              <a:spcBef>
                <a:spcPts val="500"/>
              </a:spcBef>
              <a:buFont typeface="Arial" panose="020B0604020202020204" pitchFamily="34" charset="0"/>
              <a:buChar char="•"/>
            </a:pPr>
            <a:r>
              <a:rPr lang="en-US" sz="2000" dirty="0"/>
              <a:t>Hard disks – rigid metal or glass platters covered with magnetic recording material</a:t>
            </a:r>
          </a:p>
          <a:p>
            <a:pPr marL="621792" indent="-320040">
              <a:lnSpc>
                <a:spcPct val="100000"/>
              </a:lnSpc>
              <a:spcBef>
                <a:spcPts val="500"/>
              </a:spcBef>
              <a:buFont typeface="Arial" panose="020B0604020202020204" pitchFamily="34" charset="0"/>
              <a:buChar char="•"/>
            </a:pPr>
            <a:r>
              <a:rPr lang="en-US" sz="1800" dirty="0"/>
              <a:t>Disk surface is logically divided into </a:t>
            </a:r>
            <a:r>
              <a:rPr lang="en-US" sz="1800" b="1" dirty="0">
                <a:solidFill>
                  <a:srgbClr val="002060"/>
                </a:solidFill>
              </a:rPr>
              <a:t>tracks</a:t>
            </a:r>
            <a:r>
              <a:rPr lang="en-US" sz="1800" dirty="0"/>
              <a:t>, which are subdivided into </a:t>
            </a:r>
            <a:r>
              <a:rPr lang="en-US" sz="1800" b="1" dirty="0">
                <a:solidFill>
                  <a:srgbClr val="002060"/>
                </a:solidFill>
              </a:rPr>
              <a:t>sectors</a:t>
            </a:r>
          </a:p>
          <a:p>
            <a:pPr marL="621792" indent="-320040">
              <a:lnSpc>
                <a:spcPct val="100000"/>
              </a:lnSpc>
              <a:spcBef>
                <a:spcPts val="500"/>
              </a:spcBef>
              <a:buFont typeface="Arial" panose="020B0604020202020204" pitchFamily="34" charset="0"/>
              <a:buChar char="•"/>
            </a:pPr>
            <a:r>
              <a:rPr lang="en-US" sz="1800" dirty="0"/>
              <a:t>The </a:t>
            </a:r>
            <a:r>
              <a:rPr lang="en-US" sz="1800" b="1" dirty="0">
                <a:solidFill>
                  <a:srgbClr val="002060"/>
                </a:solidFill>
              </a:rPr>
              <a:t>disk controller</a:t>
            </a:r>
            <a:r>
              <a:rPr lang="en-US" sz="1800" dirty="0"/>
              <a:t> determines the logical interaction between the device and the computer</a:t>
            </a:r>
          </a:p>
          <a:p>
            <a:pPr marL="292608" indent="-292608">
              <a:lnSpc>
                <a:spcPct val="100000"/>
              </a:lnSpc>
              <a:spcBef>
                <a:spcPts val="500"/>
              </a:spcBef>
              <a:buFont typeface="Arial" panose="020B0604020202020204" pitchFamily="34" charset="0"/>
              <a:buChar char="•"/>
            </a:pPr>
            <a:r>
              <a:rPr lang="en-US" sz="2000" b="1" dirty="0">
                <a:solidFill>
                  <a:srgbClr val="002060"/>
                </a:solidFill>
              </a:rPr>
              <a:t>Solid-state disks</a:t>
            </a:r>
            <a:r>
              <a:rPr lang="en-US" sz="2000" dirty="0"/>
              <a:t> – faster than hard disks, nonvolatile</a:t>
            </a:r>
          </a:p>
          <a:p>
            <a:pPr marL="621792" indent="-320040">
              <a:lnSpc>
                <a:spcPct val="100000"/>
              </a:lnSpc>
              <a:spcBef>
                <a:spcPts val="500"/>
              </a:spcBef>
              <a:buFont typeface="Arial" panose="020B0604020202020204" pitchFamily="34" charset="0"/>
              <a:buChar char="•"/>
            </a:pPr>
            <a:r>
              <a:rPr lang="en-US" sz="1800" dirty="0"/>
              <a:t>Various technologies</a:t>
            </a:r>
          </a:p>
          <a:p>
            <a:pPr marL="621792" indent="-320040">
              <a:lnSpc>
                <a:spcPct val="100000"/>
              </a:lnSpc>
              <a:spcBef>
                <a:spcPts val="500"/>
              </a:spcBef>
              <a:buFont typeface="Arial" panose="020B0604020202020204" pitchFamily="34" charset="0"/>
              <a:buChar char="•"/>
            </a:pPr>
            <a:r>
              <a:rPr lang="en-US" sz="1800" dirty="0"/>
              <a:t>Becoming more popular</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20</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821200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Autofit/>
          </a:bodyPr>
          <a:lstStyle/>
          <a:p>
            <a:r>
              <a:rPr lang="en-IN" dirty="0"/>
              <a:t>Storage Hierarchy</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9"/>
            <a:ext cx="8470180" cy="4678406"/>
          </a:xfrm>
        </p:spPr>
        <p:txBody>
          <a:bodyPr/>
          <a:lstStyle/>
          <a:p>
            <a:pPr marL="292608" indent="-292608">
              <a:lnSpc>
                <a:spcPct val="100000"/>
              </a:lnSpc>
              <a:buFont typeface="Arial" panose="020B0604020202020204" pitchFamily="34" charset="0"/>
              <a:buChar char="•"/>
            </a:pPr>
            <a:r>
              <a:rPr lang="en-US" dirty="0"/>
              <a:t>Storage systems organized in hierarchy</a:t>
            </a:r>
          </a:p>
          <a:p>
            <a:pPr marL="621792" indent="-320040">
              <a:lnSpc>
                <a:spcPct val="100000"/>
              </a:lnSpc>
              <a:buFont typeface="Arial" panose="020B0604020202020204" pitchFamily="34" charset="0"/>
              <a:buChar char="•"/>
            </a:pPr>
            <a:r>
              <a:rPr lang="en-US" sz="2600" dirty="0"/>
              <a:t>Speed</a:t>
            </a:r>
          </a:p>
          <a:p>
            <a:pPr marL="621792" indent="-320040">
              <a:lnSpc>
                <a:spcPct val="100000"/>
              </a:lnSpc>
              <a:buFont typeface="Arial" panose="020B0604020202020204" pitchFamily="34" charset="0"/>
              <a:buChar char="•"/>
            </a:pPr>
            <a:r>
              <a:rPr lang="en-US" sz="2600" dirty="0"/>
              <a:t>Cost</a:t>
            </a:r>
          </a:p>
          <a:p>
            <a:pPr marL="621792" indent="-320040">
              <a:lnSpc>
                <a:spcPct val="100000"/>
              </a:lnSpc>
              <a:buFont typeface="Arial" panose="020B0604020202020204" pitchFamily="34" charset="0"/>
              <a:buChar char="•"/>
            </a:pPr>
            <a:r>
              <a:rPr lang="en-US" sz="2600" dirty="0"/>
              <a:t>Volatility</a:t>
            </a:r>
          </a:p>
          <a:p>
            <a:pPr marL="292608" indent="-292608">
              <a:lnSpc>
                <a:spcPct val="100000"/>
              </a:lnSpc>
              <a:buFont typeface="Arial" panose="020B0604020202020204" pitchFamily="34" charset="0"/>
              <a:buChar char="•"/>
            </a:pPr>
            <a:r>
              <a:rPr lang="en-US" b="1" dirty="0">
                <a:solidFill>
                  <a:srgbClr val="002060"/>
                </a:solidFill>
              </a:rPr>
              <a:t>Caching</a:t>
            </a:r>
            <a:r>
              <a:rPr lang="en-US" dirty="0"/>
              <a:t> – copying information into faster storage system; main memory can be viewed as a cache for secondary storage</a:t>
            </a:r>
          </a:p>
          <a:p>
            <a:pPr marL="292608" indent="-292608">
              <a:lnSpc>
                <a:spcPct val="100000"/>
              </a:lnSpc>
              <a:buFont typeface="Arial" panose="020B0604020202020204" pitchFamily="34" charset="0"/>
              <a:buChar char="•"/>
            </a:pPr>
            <a:r>
              <a:rPr lang="en-US" b="1" dirty="0">
                <a:solidFill>
                  <a:srgbClr val="002060"/>
                </a:solidFill>
              </a:rPr>
              <a:t>Device Driver</a:t>
            </a:r>
            <a:r>
              <a:rPr lang="en-US" dirty="0"/>
              <a:t> for each device controller to manage I/O</a:t>
            </a:r>
          </a:p>
          <a:p>
            <a:pPr marL="621792" indent="-320040">
              <a:lnSpc>
                <a:spcPct val="100000"/>
              </a:lnSpc>
              <a:buFont typeface="Arial" panose="020B0604020202020204" pitchFamily="34" charset="0"/>
              <a:buChar char="•"/>
            </a:pPr>
            <a:r>
              <a:rPr lang="en-US" sz="2600" dirty="0"/>
              <a:t>Provides uniform interface between controller and kernel</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21</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505149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6FE4-D16D-48C1-99F9-75455C8F840F}"/>
              </a:ext>
            </a:extLst>
          </p:cNvPr>
          <p:cNvSpPr>
            <a:spLocks noGrp="1"/>
          </p:cNvSpPr>
          <p:nvPr>
            <p:ph type="title"/>
          </p:nvPr>
        </p:nvSpPr>
        <p:spPr>
          <a:xfrm>
            <a:off x="332508" y="745068"/>
            <a:ext cx="8470670" cy="656693"/>
          </a:xfrm>
        </p:spPr>
        <p:txBody>
          <a:bodyPr/>
          <a:lstStyle/>
          <a:p>
            <a:r>
              <a:rPr lang="en-IN" dirty="0"/>
              <a:t>Storage-Device Hierarchy</a:t>
            </a:r>
          </a:p>
        </p:txBody>
      </p:sp>
      <p:pic>
        <p:nvPicPr>
          <p:cNvPr id="6" name="Content Placeholder 5" descr="Diagram shows registers on top, followed by cache, main memory, solid-state disk, hard-disk drives, optical disk, and magnetic tapes on bottom.&#10;">
            <a:extLst>
              <a:ext uri="{FF2B5EF4-FFF2-40B4-BE49-F238E27FC236}">
                <a16:creationId xmlns:a16="http://schemas.microsoft.com/office/drawing/2014/main" id="{9811C669-513B-4734-896B-E9D5E1EA5D82}"/>
              </a:ext>
            </a:extLst>
          </p:cNvPr>
          <p:cNvPicPr>
            <a:picLocks noGrp="1" noChangeAspect="1"/>
          </p:cNvPicPr>
          <p:nvPr>
            <p:ph sz="quarter" idx="12"/>
          </p:nvPr>
        </p:nvPicPr>
        <p:blipFill>
          <a:blip r:embed="rId2"/>
          <a:stretch>
            <a:fillRect/>
          </a:stretch>
        </p:blipFill>
        <p:spPr>
          <a:xfrm>
            <a:off x="1906103" y="1662968"/>
            <a:ext cx="5322269" cy="4432176"/>
          </a:xfrm>
          <a:prstGeom prst="rect">
            <a:avLst/>
          </a:prstGeom>
        </p:spPr>
      </p:pic>
      <p:sp>
        <p:nvSpPr>
          <p:cNvPr id="4" name="Slide Number Placeholder 3">
            <a:extLst>
              <a:ext uri="{FF2B5EF4-FFF2-40B4-BE49-F238E27FC236}">
                <a16:creationId xmlns:a16="http://schemas.microsoft.com/office/drawing/2014/main" id="{F15E9FED-722C-43F4-BD7F-86EFBD8A96F4}"/>
              </a:ext>
            </a:extLst>
          </p:cNvPr>
          <p:cNvSpPr>
            <a:spLocks noGrp="1"/>
          </p:cNvSpPr>
          <p:nvPr>
            <p:ph type="sldNum" sz="quarter" idx="10"/>
          </p:nvPr>
        </p:nvSpPr>
        <p:spPr/>
        <p:txBody>
          <a:bodyPr/>
          <a:lstStyle/>
          <a:p>
            <a:fld id="{D06C706D-0964-7842-B7B8-C5D733700528}" type="slidenum">
              <a:rPr lang="en-US" smtClean="0"/>
              <a:t>22</a:t>
            </a:fld>
            <a:endParaRPr lang="en-US" dirty="0"/>
          </a:p>
        </p:txBody>
      </p:sp>
      <p:sp>
        <p:nvSpPr>
          <p:cNvPr id="5" name="Footer Placeholder 4">
            <a:extLst>
              <a:ext uri="{FF2B5EF4-FFF2-40B4-BE49-F238E27FC236}">
                <a16:creationId xmlns:a16="http://schemas.microsoft.com/office/drawing/2014/main" id="{93D54A45-AAB2-4D27-8FCA-7CC94381FE90}"/>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01079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Autofit/>
          </a:bodyPr>
          <a:lstStyle/>
          <a:p>
            <a:r>
              <a:rPr lang="en-IN" dirty="0"/>
              <a:t>Caching</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573748" cy="4449806"/>
          </a:xfrm>
        </p:spPr>
        <p:txBody>
          <a:bodyPr>
            <a:normAutofit/>
          </a:bodyPr>
          <a:lstStyle/>
          <a:p>
            <a:pPr marL="292608" indent="-292608">
              <a:lnSpc>
                <a:spcPct val="100000"/>
              </a:lnSpc>
              <a:buFont typeface="Arial" panose="020B0604020202020204" pitchFamily="34" charset="0"/>
              <a:buChar char="•"/>
            </a:pPr>
            <a:r>
              <a:rPr lang="en-US" sz="2200" dirty="0"/>
              <a:t>Important principle, performed at many levels in a computer (in hardware, operating system, software)</a:t>
            </a:r>
          </a:p>
          <a:p>
            <a:pPr marL="292608" indent="-292608">
              <a:lnSpc>
                <a:spcPct val="100000"/>
              </a:lnSpc>
              <a:buFont typeface="Arial" panose="020B0604020202020204" pitchFamily="34" charset="0"/>
              <a:buChar char="•"/>
            </a:pPr>
            <a:r>
              <a:rPr lang="en-US" sz="2200" dirty="0"/>
              <a:t>Information in use copied from slower to faster storage temporarily</a:t>
            </a:r>
          </a:p>
          <a:p>
            <a:pPr marL="292608" indent="-292608">
              <a:lnSpc>
                <a:spcPct val="100000"/>
              </a:lnSpc>
              <a:buFont typeface="Arial" panose="020B0604020202020204" pitchFamily="34" charset="0"/>
              <a:buChar char="•"/>
            </a:pPr>
            <a:r>
              <a:rPr lang="en-US" sz="2200" dirty="0"/>
              <a:t>Faster storage (cache) checked first to determine if information is there</a:t>
            </a:r>
          </a:p>
          <a:p>
            <a:pPr marL="621792" indent="-320040">
              <a:lnSpc>
                <a:spcPct val="100000"/>
              </a:lnSpc>
              <a:buFont typeface="Arial" panose="020B0604020202020204" pitchFamily="34" charset="0"/>
              <a:buChar char="•"/>
            </a:pPr>
            <a:r>
              <a:rPr lang="en-US" sz="2000" dirty="0"/>
              <a:t>If it is, information used directly from the cache (fast)</a:t>
            </a:r>
          </a:p>
          <a:p>
            <a:pPr marL="621792" indent="-320040">
              <a:lnSpc>
                <a:spcPct val="100000"/>
              </a:lnSpc>
              <a:buFont typeface="Arial" panose="020B0604020202020204" pitchFamily="34" charset="0"/>
              <a:buChar char="•"/>
            </a:pPr>
            <a:r>
              <a:rPr lang="en-US" sz="2000" dirty="0"/>
              <a:t>If not, data copied to cache and used there</a:t>
            </a:r>
          </a:p>
          <a:p>
            <a:pPr marL="292608" indent="-292608">
              <a:lnSpc>
                <a:spcPct val="100000"/>
              </a:lnSpc>
              <a:buFont typeface="Arial" panose="020B0604020202020204" pitchFamily="34" charset="0"/>
              <a:buChar char="•"/>
            </a:pPr>
            <a:r>
              <a:rPr lang="en-US" sz="2200" dirty="0"/>
              <a:t>Cache smaller than storage being cached</a:t>
            </a:r>
          </a:p>
          <a:p>
            <a:pPr marL="621792" indent="-320040">
              <a:lnSpc>
                <a:spcPct val="100000"/>
              </a:lnSpc>
              <a:buFont typeface="Arial" panose="020B0604020202020204" pitchFamily="34" charset="0"/>
              <a:buChar char="•"/>
            </a:pPr>
            <a:r>
              <a:rPr lang="en-US" sz="2000" dirty="0"/>
              <a:t>Cache management important design problem</a:t>
            </a:r>
          </a:p>
          <a:p>
            <a:pPr marL="621792" indent="-320040">
              <a:lnSpc>
                <a:spcPct val="100000"/>
              </a:lnSpc>
              <a:buFont typeface="Arial" panose="020B0604020202020204" pitchFamily="34" charset="0"/>
              <a:buChar char="•"/>
            </a:pPr>
            <a:r>
              <a:rPr lang="en-US" sz="2000" dirty="0"/>
              <a:t>Cache size and replacement policy</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23</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640422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Autofit/>
          </a:bodyPr>
          <a:lstStyle/>
          <a:p>
            <a:r>
              <a:rPr lang="en-IN" dirty="0"/>
              <a:t>Direct Memory Access Structure</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573748" cy="4449806"/>
          </a:xfrm>
        </p:spPr>
        <p:txBody>
          <a:bodyPr>
            <a:normAutofit/>
          </a:bodyPr>
          <a:lstStyle/>
          <a:p>
            <a:pPr marL="292608" indent="-292608">
              <a:lnSpc>
                <a:spcPct val="100000"/>
              </a:lnSpc>
              <a:buFont typeface="Arial" panose="020B0604020202020204" pitchFamily="34" charset="0"/>
              <a:buChar char="•"/>
            </a:pPr>
            <a:r>
              <a:rPr lang="en-US" dirty="0"/>
              <a:t>Used for high-speed I/O devices able to transmit information at close to memory speeds</a:t>
            </a:r>
          </a:p>
          <a:p>
            <a:pPr marL="292608" indent="-292608">
              <a:lnSpc>
                <a:spcPct val="100000"/>
              </a:lnSpc>
              <a:buFont typeface="Arial" panose="020B0604020202020204" pitchFamily="34" charset="0"/>
              <a:buChar char="•"/>
            </a:pPr>
            <a:r>
              <a:rPr lang="en-US" dirty="0"/>
              <a:t>Device controller transfers blocks of data from buffer storage directly to main memory without C</a:t>
            </a:r>
            <a:r>
              <a:rPr lang="en-US" sz="100" dirty="0"/>
              <a:t> </a:t>
            </a:r>
            <a:r>
              <a:rPr lang="en-US" dirty="0"/>
              <a:t>P</a:t>
            </a:r>
            <a:r>
              <a:rPr lang="en-US" sz="100" dirty="0"/>
              <a:t> </a:t>
            </a:r>
            <a:r>
              <a:rPr lang="en-US" dirty="0"/>
              <a:t>U intervention</a:t>
            </a:r>
          </a:p>
          <a:p>
            <a:pPr marL="292608" indent="-292608">
              <a:lnSpc>
                <a:spcPct val="100000"/>
              </a:lnSpc>
              <a:buFont typeface="Arial" panose="020B0604020202020204" pitchFamily="34" charset="0"/>
              <a:buChar char="•"/>
            </a:pPr>
            <a:r>
              <a:rPr lang="en-US" dirty="0"/>
              <a:t>Only one interrupt is generated per block, rather than the one interrupt per byte</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24</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682112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288B-EEDD-4123-A029-B824EE0FDD9E}"/>
              </a:ext>
            </a:extLst>
          </p:cNvPr>
          <p:cNvSpPr>
            <a:spLocks noGrp="1"/>
          </p:cNvSpPr>
          <p:nvPr>
            <p:ph type="title"/>
          </p:nvPr>
        </p:nvSpPr>
        <p:spPr/>
        <p:txBody>
          <a:bodyPr>
            <a:noAutofit/>
          </a:bodyPr>
          <a:lstStyle/>
          <a:p>
            <a:r>
              <a:rPr lang="en-US" dirty="0"/>
              <a:t>How a Modern Computer Works</a:t>
            </a:r>
            <a:endParaRPr lang="en-IN" dirty="0"/>
          </a:p>
        </p:txBody>
      </p:sp>
      <p:pic>
        <p:nvPicPr>
          <p:cNvPr id="7" name="Content Placeholder 6" descr="Diagram shows components like device, CPU containing thread of execution and cache and memory containing instructions and data. It shows arrows between components depicting instruction execution cycle, data movement, DMA, I/O request and interrupt.&#10;">
            <a:extLst>
              <a:ext uri="{FF2B5EF4-FFF2-40B4-BE49-F238E27FC236}">
                <a16:creationId xmlns:a16="http://schemas.microsoft.com/office/drawing/2014/main" id="{80F696B5-19CB-446A-9FF6-085BCC4C59DE}"/>
              </a:ext>
            </a:extLst>
          </p:cNvPr>
          <p:cNvPicPr>
            <a:picLocks noGrp="1" noChangeAspect="1"/>
          </p:cNvPicPr>
          <p:nvPr>
            <p:ph sz="quarter" idx="12"/>
          </p:nvPr>
        </p:nvPicPr>
        <p:blipFill>
          <a:blip r:embed="rId2"/>
          <a:stretch>
            <a:fillRect/>
          </a:stretch>
        </p:blipFill>
        <p:spPr>
          <a:xfrm>
            <a:off x="1749420" y="1657043"/>
            <a:ext cx="5032131" cy="4004190"/>
          </a:xfrm>
          <a:prstGeom prst="rect">
            <a:avLst/>
          </a:prstGeom>
        </p:spPr>
      </p:pic>
      <p:sp>
        <p:nvSpPr>
          <p:cNvPr id="6" name="Content Placeholder 5">
            <a:extLst>
              <a:ext uri="{FF2B5EF4-FFF2-40B4-BE49-F238E27FC236}">
                <a16:creationId xmlns:a16="http://schemas.microsoft.com/office/drawing/2014/main" id="{05C6C663-C81A-4078-AADC-F9A81321E60B}"/>
              </a:ext>
            </a:extLst>
          </p:cNvPr>
          <p:cNvSpPr>
            <a:spLocks noGrp="1"/>
          </p:cNvSpPr>
          <p:nvPr>
            <p:ph sz="quarter" idx="13"/>
          </p:nvPr>
        </p:nvSpPr>
        <p:spPr>
          <a:xfrm>
            <a:off x="4434840" y="5738051"/>
            <a:ext cx="4520248" cy="461581"/>
          </a:xfrm>
        </p:spPr>
        <p:txBody>
          <a:bodyPr>
            <a:normAutofit/>
          </a:bodyPr>
          <a:lstStyle/>
          <a:p>
            <a:r>
              <a:rPr lang="en-IN" sz="2600" b="1" dirty="0"/>
              <a:t>A von Neumann architecture</a:t>
            </a:r>
          </a:p>
        </p:txBody>
      </p:sp>
      <p:sp>
        <p:nvSpPr>
          <p:cNvPr id="4" name="Slide Number Placeholder 3">
            <a:extLst>
              <a:ext uri="{FF2B5EF4-FFF2-40B4-BE49-F238E27FC236}">
                <a16:creationId xmlns:a16="http://schemas.microsoft.com/office/drawing/2014/main" id="{25AE7365-BA3C-4E06-82DC-82A515FDC862}"/>
              </a:ext>
            </a:extLst>
          </p:cNvPr>
          <p:cNvSpPr>
            <a:spLocks noGrp="1"/>
          </p:cNvSpPr>
          <p:nvPr>
            <p:ph type="sldNum" sz="quarter" idx="10"/>
          </p:nvPr>
        </p:nvSpPr>
        <p:spPr/>
        <p:txBody>
          <a:bodyPr/>
          <a:lstStyle/>
          <a:p>
            <a:fld id="{D06C706D-0964-7842-B7B8-C5D733700528}" type="slidenum">
              <a:rPr lang="en-US" smtClean="0"/>
              <a:t>25</a:t>
            </a:fld>
            <a:endParaRPr lang="en-US" dirty="0"/>
          </a:p>
        </p:txBody>
      </p:sp>
      <p:sp>
        <p:nvSpPr>
          <p:cNvPr id="5" name="Footer Placeholder 4">
            <a:extLst>
              <a:ext uri="{FF2B5EF4-FFF2-40B4-BE49-F238E27FC236}">
                <a16:creationId xmlns:a16="http://schemas.microsoft.com/office/drawing/2014/main" id="{893B6393-50C2-402A-95B0-DA27F27CD122}"/>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00515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43D2-F43A-42AE-96DD-8A26A97ABB55}"/>
              </a:ext>
            </a:extLst>
          </p:cNvPr>
          <p:cNvSpPr>
            <a:spLocks noGrp="1"/>
          </p:cNvSpPr>
          <p:nvPr>
            <p:ph type="title"/>
          </p:nvPr>
        </p:nvSpPr>
        <p:spPr>
          <a:xfrm>
            <a:off x="332508" y="745068"/>
            <a:ext cx="8470670" cy="732858"/>
          </a:xfrm>
        </p:spPr>
        <p:txBody>
          <a:bodyPr/>
          <a:lstStyle/>
          <a:p>
            <a:r>
              <a:rPr lang="en-IN" dirty="0"/>
              <a:t>Computer-System Architecture</a:t>
            </a:r>
          </a:p>
        </p:txBody>
      </p:sp>
      <p:sp>
        <p:nvSpPr>
          <p:cNvPr id="3" name="Content Placeholder 2">
            <a:extLst>
              <a:ext uri="{FF2B5EF4-FFF2-40B4-BE49-F238E27FC236}">
                <a16:creationId xmlns:a16="http://schemas.microsoft.com/office/drawing/2014/main" id="{13ECE7D2-FEA8-4B70-874D-E55E134BEC68}"/>
              </a:ext>
            </a:extLst>
          </p:cNvPr>
          <p:cNvSpPr>
            <a:spLocks noGrp="1"/>
          </p:cNvSpPr>
          <p:nvPr>
            <p:ph sz="quarter" idx="12"/>
          </p:nvPr>
        </p:nvSpPr>
        <p:spPr>
          <a:xfrm>
            <a:off x="331787" y="1594380"/>
            <a:ext cx="8355013" cy="1985582"/>
          </a:xfrm>
        </p:spPr>
        <p:txBody>
          <a:bodyPr>
            <a:normAutofit/>
          </a:bodyPr>
          <a:lstStyle/>
          <a:p>
            <a:pPr marL="292608" indent="-292608">
              <a:lnSpc>
                <a:spcPct val="100000"/>
              </a:lnSpc>
              <a:spcBef>
                <a:spcPts val="500"/>
              </a:spcBef>
              <a:buFont typeface="Arial" panose="020B0604020202020204" pitchFamily="34" charset="0"/>
              <a:buChar char="•"/>
            </a:pPr>
            <a:r>
              <a:rPr lang="en-US" sz="2200" dirty="0"/>
              <a:t>Most systems use a single general-purpose processor</a:t>
            </a:r>
          </a:p>
          <a:p>
            <a:pPr marL="621792" indent="-320040">
              <a:lnSpc>
                <a:spcPct val="100000"/>
              </a:lnSpc>
              <a:spcBef>
                <a:spcPts val="500"/>
              </a:spcBef>
              <a:buFont typeface="Arial" panose="020B0604020202020204" pitchFamily="34" charset="0"/>
              <a:buChar char="•"/>
            </a:pPr>
            <a:r>
              <a:rPr lang="en-US" sz="2000" dirty="0"/>
              <a:t>Most systems have special-purpose processors as well</a:t>
            </a:r>
          </a:p>
          <a:p>
            <a:pPr marL="292608" indent="-292608">
              <a:lnSpc>
                <a:spcPct val="100000"/>
              </a:lnSpc>
              <a:spcBef>
                <a:spcPts val="500"/>
              </a:spcBef>
              <a:buFont typeface="Arial" panose="020B0604020202020204" pitchFamily="34" charset="0"/>
              <a:buChar char="•"/>
            </a:pPr>
            <a:r>
              <a:rPr lang="en-US" sz="2200" b="1" dirty="0">
                <a:solidFill>
                  <a:srgbClr val="002060"/>
                </a:solidFill>
              </a:rPr>
              <a:t>Multiprocessors</a:t>
            </a:r>
            <a:r>
              <a:rPr lang="en-US" sz="2200" dirty="0"/>
              <a:t> systems growing in use and importance</a:t>
            </a:r>
          </a:p>
          <a:p>
            <a:pPr marL="621792" indent="-320040">
              <a:lnSpc>
                <a:spcPct val="100000"/>
              </a:lnSpc>
              <a:spcBef>
                <a:spcPts val="500"/>
              </a:spcBef>
              <a:buFont typeface="Arial" panose="020B0604020202020204" pitchFamily="34" charset="0"/>
              <a:buChar char="•"/>
            </a:pPr>
            <a:r>
              <a:rPr lang="en-US" sz="2000" dirty="0"/>
              <a:t>Also known as </a:t>
            </a:r>
            <a:r>
              <a:rPr lang="en-US" sz="2000" b="1" dirty="0">
                <a:solidFill>
                  <a:srgbClr val="002060"/>
                </a:solidFill>
              </a:rPr>
              <a:t>parallel systems</a:t>
            </a:r>
            <a:r>
              <a:rPr lang="en-US" sz="2000" dirty="0"/>
              <a:t>, </a:t>
            </a:r>
            <a:r>
              <a:rPr lang="en-US" sz="2000" b="1" dirty="0">
                <a:solidFill>
                  <a:srgbClr val="002060"/>
                </a:solidFill>
              </a:rPr>
              <a:t>tightly-coupled systems</a:t>
            </a:r>
          </a:p>
          <a:p>
            <a:pPr marL="621792" indent="-320040">
              <a:lnSpc>
                <a:spcPct val="100000"/>
              </a:lnSpc>
              <a:spcBef>
                <a:spcPts val="500"/>
              </a:spcBef>
              <a:buFont typeface="Arial" panose="020B0604020202020204" pitchFamily="34" charset="0"/>
              <a:buChar char="•"/>
            </a:pPr>
            <a:r>
              <a:rPr lang="en-US" sz="2000" dirty="0"/>
              <a:t>Advantages include:</a:t>
            </a:r>
            <a:endParaRPr lang="en-IN" sz="2000" dirty="0"/>
          </a:p>
        </p:txBody>
      </p:sp>
      <p:sp>
        <p:nvSpPr>
          <p:cNvPr id="4" name="Content Placeholder 3">
            <a:extLst>
              <a:ext uri="{FF2B5EF4-FFF2-40B4-BE49-F238E27FC236}">
                <a16:creationId xmlns:a16="http://schemas.microsoft.com/office/drawing/2014/main" id="{D395D786-4FA2-40EC-B71C-20FBC7DF7A4B}"/>
              </a:ext>
            </a:extLst>
          </p:cNvPr>
          <p:cNvSpPr>
            <a:spLocks noGrp="1"/>
          </p:cNvSpPr>
          <p:nvPr>
            <p:ph sz="quarter" idx="13"/>
          </p:nvPr>
        </p:nvSpPr>
        <p:spPr>
          <a:xfrm>
            <a:off x="332508" y="3597215"/>
            <a:ext cx="8354292" cy="1121446"/>
          </a:xfrm>
        </p:spPr>
        <p:txBody>
          <a:bodyPr>
            <a:normAutofit/>
          </a:bodyPr>
          <a:lstStyle/>
          <a:p>
            <a:pPr marL="1143000" indent="-411480">
              <a:lnSpc>
                <a:spcPct val="100000"/>
              </a:lnSpc>
              <a:spcBef>
                <a:spcPts val="500"/>
              </a:spcBef>
              <a:buFont typeface="+mj-lt"/>
              <a:buAutoNum type="arabicPeriod"/>
            </a:pPr>
            <a:r>
              <a:rPr lang="en-US" sz="1800" b="1" dirty="0">
                <a:solidFill>
                  <a:srgbClr val="002060"/>
                </a:solidFill>
              </a:rPr>
              <a:t>Increased throughput</a:t>
            </a:r>
          </a:p>
          <a:p>
            <a:pPr marL="1143000" indent="-411480">
              <a:lnSpc>
                <a:spcPct val="100000"/>
              </a:lnSpc>
              <a:spcBef>
                <a:spcPts val="500"/>
              </a:spcBef>
              <a:buFont typeface="+mj-lt"/>
              <a:buAutoNum type="arabicPeriod"/>
            </a:pPr>
            <a:r>
              <a:rPr lang="en-US" sz="1800" b="1" dirty="0">
                <a:solidFill>
                  <a:srgbClr val="002060"/>
                </a:solidFill>
              </a:rPr>
              <a:t>Economy of scale</a:t>
            </a:r>
          </a:p>
          <a:p>
            <a:pPr marL="1143000" indent="-411480">
              <a:lnSpc>
                <a:spcPct val="100000"/>
              </a:lnSpc>
              <a:spcBef>
                <a:spcPts val="500"/>
              </a:spcBef>
              <a:buFont typeface="+mj-lt"/>
              <a:buAutoNum type="arabicPeriod"/>
            </a:pPr>
            <a:r>
              <a:rPr lang="en-US" sz="1800" b="1" dirty="0">
                <a:solidFill>
                  <a:srgbClr val="002060"/>
                </a:solidFill>
              </a:rPr>
              <a:t>Increased reliability</a:t>
            </a:r>
            <a:r>
              <a:rPr lang="en-US" sz="1800" dirty="0"/>
              <a:t> – graceful degradation or fault tolerance</a:t>
            </a:r>
          </a:p>
        </p:txBody>
      </p:sp>
      <p:sp>
        <p:nvSpPr>
          <p:cNvPr id="5" name="Content Placeholder 4">
            <a:extLst>
              <a:ext uri="{FF2B5EF4-FFF2-40B4-BE49-F238E27FC236}">
                <a16:creationId xmlns:a16="http://schemas.microsoft.com/office/drawing/2014/main" id="{39DD9883-55CA-4AF0-9517-5D174F9F5187}"/>
              </a:ext>
            </a:extLst>
          </p:cNvPr>
          <p:cNvSpPr>
            <a:spLocks noGrp="1"/>
          </p:cNvSpPr>
          <p:nvPr>
            <p:ph sz="quarter" idx="14"/>
          </p:nvPr>
        </p:nvSpPr>
        <p:spPr>
          <a:xfrm>
            <a:off x="332508" y="4731742"/>
            <a:ext cx="8354292" cy="1237736"/>
          </a:xfrm>
        </p:spPr>
        <p:txBody>
          <a:bodyPr>
            <a:normAutofit/>
          </a:bodyPr>
          <a:lstStyle/>
          <a:p>
            <a:pPr marL="621792" indent="-320040">
              <a:lnSpc>
                <a:spcPct val="100000"/>
              </a:lnSpc>
              <a:spcBef>
                <a:spcPts val="500"/>
              </a:spcBef>
              <a:buFont typeface="Arial" panose="020B0604020202020204" pitchFamily="34" charset="0"/>
              <a:buChar char="•"/>
            </a:pPr>
            <a:r>
              <a:rPr lang="en-US" sz="2000" dirty="0"/>
              <a:t>Two types:</a:t>
            </a:r>
          </a:p>
          <a:p>
            <a:pPr marL="1143000" indent="-411480">
              <a:lnSpc>
                <a:spcPct val="100000"/>
              </a:lnSpc>
              <a:spcBef>
                <a:spcPts val="500"/>
              </a:spcBef>
              <a:buFont typeface="+mj-lt"/>
              <a:buAutoNum type="arabicPeriod"/>
            </a:pPr>
            <a:r>
              <a:rPr lang="en-US" sz="1800" b="1" dirty="0">
                <a:solidFill>
                  <a:srgbClr val="002060"/>
                </a:solidFill>
              </a:rPr>
              <a:t>Asymmetric Multiprocessing</a:t>
            </a:r>
            <a:r>
              <a:rPr lang="en-US" sz="1800" dirty="0"/>
              <a:t> – each processor is assigned a specie task.</a:t>
            </a:r>
          </a:p>
          <a:p>
            <a:pPr marL="1143000" indent="-411480">
              <a:lnSpc>
                <a:spcPct val="100000"/>
              </a:lnSpc>
              <a:spcBef>
                <a:spcPts val="500"/>
              </a:spcBef>
              <a:buFont typeface="+mj-lt"/>
              <a:buAutoNum type="arabicPeriod"/>
            </a:pPr>
            <a:r>
              <a:rPr lang="en-US" sz="1800" b="1" dirty="0">
                <a:solidFill>
                  <a:srgbClr val="002060"/>
                </a:solidFill>
              </a:rPr>
              <a:t>Symmetric Multiprocessing</a:t>
            </a:r>
            <a:r>
              <a:rPr lang="en-US" sz="1800" dirty="0"/>
              <a:t> – each processor performs all tasks</a:t>
            </a:r>
            <a:endParaRPr lang="en-IN" sz="1800" dirty="0"/>
          </a:p>
        </p:txBody>
      </p:sp>
      <p:sp>
        <p:nvSpPr>
          <p:cNvPr id="13" name="Slide Number Placeholder 12">
            <a:extLst>
              <a:ext uri="{FF2B5EF4-FFF2-40B4-BE49-F238E27FC236}">
                <a16:creationId xmlns:a16="http://schemas.microsoft.com/office/drawing/2014/main" id="{BA1C93EB-C1AC-4739-9146-5F03D32AAD7D}"/>
              </a:ext>
            </a:extLst>
          </p:cNvPr>
          <p:cNvSpPr>
            <a:spLocks noGrp="1"/>
          </p:cNvSpPr>
          <p:nvPr>
            <p:ph type="sldNum" sz="quarter" idx="10"/>
          </p:nvPr>
        </p:nvSpPr>
        <p:spPr/>
        <p:txBody>
          <a:bodyPr/>
          <a:lstStyle/>
          <a:p>
            <a:fld id="{D06C706D-0964-7842-B7B8-C5D733700528}" type="slidenum">
              <a:rPr lang="en-US" smtClean="0"/>
              <a:t>26</a:t>
            </a:fld>
            <a:endParaRPr lang="en-US" dirty="0"/>
          </a:p>
        </p:txBody>
      </p:sp>
      <p:sp>
        <p:nvSpPr>
          <p:cNvPr id="14" name="Footer Placeholder 13">
            <a:extLst>
              <a:ext uri="{FF2B5EF4-FFF2-40B4-BE49-F238E27FC236}">
                <a16:creationId xmlns:a16="http://schemas.microsoft.com/office/drawing/2014/main" id="{9C411E32-83DE-4499-B04C-A8F26CB51D84}"/>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995372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B1D77B-7D1C-4F8B-90D6-F629A8E1830D}"/>
              </a:ext>
            </a:extLst>
          </p:cNvPr>
          <p:cNvSpPr>
            <a:spLocks noGrp="1"/>
          </p:cNvSpPr>
          <p:nvPr>
            <p:ph type="title"/>
          </p:nvPr>
        </p:nvSpPr>
        <p:spPr/>
        <p:txBody>
          <a:bodyPr>
            <a:normAutofit fontScale="90000"/>
          </a:bodyPr>
          <a:lstStyle/>
          <a:p>
            <a:r>
              <a:rPr lang="en-IN" dirty="0"/>
              <a:t>Symmetric Multiprocessing Architecture</a:t>
            </a:r>
          </a:p>
        </p:txBody>
      </p:sp>
      <p:pic>
        <p:nvPicPr>
          <p:cNvPr id="8" name="Content Placeholder 7" descr="Diagram shows main memory connected to three processors, each with its own CPU containing registers and cache.&#10;">
            <a:extLst>
              <a:ext uri="{FF2B5EF4-FFF2-40B4-BE49-F238E27FC236}">
                <a16:creationId xmlns:a16="http://schemas.microsoft.com/office/drawing/2014/main" id="{E536BA95-5B9B-4862-8FB2-9AF43DCC0581}"/>
              </a:ext>
            </a:extLst>
          </p:cNvPr>
          <p:cNvPicPr>
            <a:picLocks noGrp="1" noChangeAspect="1"/>
          </p:cNvPicPr>
          <p:nvPr>
            <p:ph sz="quarter" idx="12"/>
          </p:nvPr>
        </p:nvPicPr>
        <p:blipFill>
          <a:blip r:embed="rId2"/>
          <a:stretch>
            <a:fillRect/>
          </a:stretch>
        </p:blipFill>
        <p:spPr>
          <a:xfrm>
            <a:off x="1090083" y="2180671"/>
            <a:ext cx="6954310" cy="3332973"/>
          </a:xfrm>
          <a:prstGeom prst="rect">
            <a:avLst/>
          </a:prstGeom>
        </p:spPr>
      </p:pic>
      <p:sp>
        <p:nvSpPr>
          <p:cNvPr id="4" name="Slide Number Placeholder 3">
            <a:extLst>
              <a:ext uri="{FF2B5EF4-FFF2-40B4-BE49-F238E27FC236}">
                <a16:creationId xmlns:a16="http://schemas.microsoft.com/office/drawing/2014/main" id="{6DE393BE-DF28-417C-B510-5EDE42F23E19}"/>
              </a:ext>
            </a:extLst>
          </p:cNvPr>
          <p:cNvSpPr>
            <a:spLocks noGrp="1"/>
          </p:cNvSpPr>
          <p:nvPr>
            <p:ph type="sldNum" sz="quarter" idx="10"/>
          </p:nvPr>
        </p:nvSpPr>
        <p:spPr/>
        <p:txBody>
          <a:bodyPr/>
          <a:lstStyle/>
          <a:p>
            <a:fld id="{D06C706D-0964-7842-B7B8-C5D733700528}" type="slidenum">
              <a:rPr lang="en-US" smtClean="0"/>
              <a:t>27</a:t>
            </a:fld>
            <a:endParaRPr lang="en-US" dirty="0"/>
          </a:p>
        </p:txBody>
      </p:sp>
      <p:sp>
        <p:nvSpPr>
          <p:cNvPr id="5" name="Footer Placeholder 4">
            <a:extLst>
              <a:ext uri="{FF2B5EF4-FFF2-40B4-BE49-F238E27FC236}">
                <a16:creationId xmlns:a16="http://schemas.microsoft.com/office/drawing/2014/main" id="{C6AF4D01-27C1-4DD6-A270-45BE4D2E9823}"/>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585527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C5C2-8023-4040-8728-13FB7E12D68E}"/>
              </a:ext>
            </a:extLst>
          </p:cNvPr>
          <p:cNvSpPr>
            <a:spLocks noGrp="1"/>
          </p:cNvSpPr>
          <p:nvPr>
            <p:ph type="title"/>
          </p:nvPr>
        </p:nvSpPr>
        <p:spPr/>
        <p:txBody>
          <a:bodyPr>
            <a:noAutofit/>
          </a:bodyPr>
          <a:lstStyle/>
          <a:p>
            <a:r>
              <a:rPr lang="en-IN" dirty="0"/>
              <a:t>A Dual-Core Design</a:t>
            </a:r>
          </a:p>
        </p:txBody>
      </p:sp>
      <p:sp>
        <p:nvSpPr>
          <p:cNvPr id="3" name="Content Placeholder 2">
            <a:extLst>
              <a:ext uri="{FF2B5EF4-FFF2-40B4-BE49-F238E27FC236}">
                <a16:creationId xmlns:a16="http://schemas.microsoft.com/office/drawing/2014/main" id="{B91C6047-D07C-4033-AAAE-22254E059985}"/>
              </a:ext>
            </a:extLst>
          </p:cNvPr>
          <p:cNvSpPr>
            <a:spLocks noGrp="1"/>
          </p:cNvSpPr>
          <p:nvPr>
            <p:ph sz="quarter" idx="12"/>
          </p:nvPr>
        </p:nvSpPr>
        <p:spPr>
          <a:xfrm>
            <a:off x="332508" y="1594379"/>
            <a:ext cx="8470180" cy="1834621"/>
          </a:xfrm>
        </p:spPr>
        <p:txBody>
          <a:bodyPr/>
          <a:lstStyle/>
          <a:p>
            <a:pPr marL="292608" indent="-292608">
              <a:lnSpc>
                <a:spcPct val="100000"/>
              </a:lnSpc>
              <a:buFont typeface="Arial" panose="020B0604020202020204" pitchFamily="34" charset="0"/>
              <a:buChar char="•"/>
            </a:pPr>
            <a:r>
              <a:rPr lang="en-US" dirty="0"/>
              <a:t>Multi-chip and </a:t>
            </a:r>
            <a:r>
              <a:rPr lang="en-US" b="1" dirty="0">
                <a:solidFill>
                  <a:srgbClr val="002060"/>
                </a:solidFill>
              </a:rPr>
              <a:t>multicore</a:t>
            </a:r>
          </a:p>
          <a:p>
            <a:pPr marL="292608" indent="-292608">
              <a:lnSpc>
                <a:spcPct val="100000"/>
              </a:lnSpc>
              <a:buFont typeface="Arial" panose="020B0604020202020204" pitchFamily="34" charset="0"/>
              <a:buChar char="•"/>
            </a:pPr>
            <a:r>
              <a:rPr lang="en-US" dirty="0"/>
              <a:t>Systems containing all chips</a:t>
            </a:r>
          </a:p>
          <a:p>
            <a:pPr marL="621792" indent="-320040">
              <a:lnSpc>
                <a:spcPct val="100000"/>
              </a:lnSpc>
              <a:buFont typeface="Arial" panose="020B0604020202020204" pitchFamily="34" charset="0"/>
              <a:buChar char="•"/>
            </a:pPr>
            <a:r>
              <a:rPr lang="en-US" sz="2600" dirty="0"/>
              <a:t>Chassis containing multiple separate systems</a:t>
            </a:r>
          </a:p>
        </p:txBody>
      </p:sp>
      <p:pic>
        <p:nvPicPr>
          <p:cNvPr id="7" name="Content Placeholder 6" descr="Diagram shows main memory connected to two processors, each with its own CPU containing registers and cache.&#10;">
            <a:extLst>
              <a:ext uri="{FF2B5EF4-FFF2-40B4-BE49-F238E27FC236}">
                <a16:creationId xmlns:a16="http://schemas.microsoft.com/office/drawing/2014/main" id="{B9FD8BEA-96CD-490A-B476-2DD81C9FF53F}"/>
              </a:ext>
            </a:extLst>
          </p:cNvPr>
          <p:cNvPicPr>
            <a:picLocks noGrp="1" noChangeAspect="1"/>
          </p:cNvPicPr>
          <p:nvPr>
            <p:ph sz="quarter" idx="13"/>
          </p:nvPr>
        </p:nvPicPr>
        <p:blipFill>
          <a:blip r:embed="rId2"/>
          <a:stretch>
            <a:fillRect/>
          </a:stretch>
        </p:blipFill>
        <p:spPr>
          <a:xfrm>
            <a:off x="2721948" y="3470840"/>
            <a:ext cx="3712097" cy="2732517"/>
          </a:xfrm>
          <a:prstGeom prst="rect">
            <a:avLst/>
          </a:prstGeom>
        </p:spPr>
      </p:pic>
      <p:sp>
        <p:nvSpPr>
          <p:cNvPr id="4" name="Slide Number Placeholder 3">
            <a:extLst>
              <a:ext uri="{FF2B5EF4-FFF2-40B4-BE49-F238E27FC236}">
                <a16:creationId xmlns:a16="http://schemas.microsoft.com/office/drawing/2014/main" id="{9C046224-7BC9-43A2-AD06-96DFDF17E167}"/>
              </a:ext>
            </a:extLst>
          </p:cNvPr>
          <p:cNvSpPr>
            <a:spLocks noGrp="1"/>
          </p:cNvSpPr>
          <p:nvPr>
            <p:ph type="sldNum" sz="quarter" idx="10"/>
          </p:nvPr>
        </p:nvSpPr>
        <p:spPr/>
        <p:txBody>
          <a:bodyPr/>
          <a:lstStyle/>
          <a:p>
            <a:fld id="{D06C706D-0964-7842-B7B8-C5D733700528}" type="slidenum">
              <a:rPr lang="en-US" smtClean="0"/>
              <a:t>28</a:t>
            </a:fld>
            <a:endParaRPr lang="en-US" dirty="0"/>
          </a:p>
        </p:txBody>
      </p:sp>
      <p:sp>
        <p:nvSpPr>
          <p:cNvPr id="5" name="Footer Placeholder 4">
            <a:extLst>
              <a:ext uri="{FF2B5EF4-FFF2-40B4-BE49-F238E27FC236}">
                <a16:creationId xmlns:a16="http://schemas.microsoft.com/office/drawing/2014/main" id="{3B7823E8-9604-464B-BEF2-ADA8BA5665CE}"/>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716173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Autofit/>
          </a:bodyPr>
          <a:lstStyle/>
          <a:p>
            <a:r>
              <a:rPr lang="en-IN" dirty="0"/>
              <a:t>Clustered Systems </a:t>
            </a:r>
            <a:r>
              <a:rPr lang="en-IN" sz="1000" baseline="0" dirty="0"/>
              <a:t>1</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573748" cy="4449806"/>
          </a:xfrm>
        </p:spPr>
        <p:txBody>
          <a:bodyPr>
            <a:normAutofit lnSpcReduction="10000"/>
          </a:bodyPr>
          <a:lstStyle/>
          <a:p>
            <a:pPr marL="292608" indent="-292608">
              <a:lnSpc>
                <a:spcPct val="100000"/>
              </a:lnSpc>
              <a:buFont typeface="Arial" panose="020B0604020202020204" pitchFamily="34" charset="0"/>
              <a:buChar char="•"/>
            </a:pPr>
            <a:r>
              <a:rPr lang="en-US" sz="2400" dirty="0"/>
              <a:t>Like multiprocessor systems, but multiple systems working together</a:t>
            </a:r>
          </a:p>
          <a:p>
            <a:pPr marL="621792" indent="-320040">
              <a:lnSpc>
                <a:spcPct val="100000"/>
              </a:lnSpc>
              <a:buFont typeface="Arial" panose="020B0604020202020204" pitchFamily="34" charset="0"/>
              <a:buChar char="•"/>
            </a:pPr>
            <a:r>
              <a:rPr lang="en-US" sz="2200" dirty="0"/>
              <a:t>Usually sharing storage via a </a:t>
            </a:r>
            <a:r>
              <a:rPr lang="en-US" sz="2200" b="1" dirty="0">
                <a:solidFill>
                  <a:srgbClr val="002060"/>
                </a:solidFill>
              </a:rPr>
              <a:t>storage-area network (S</a:t>
            </a:r>
            <a:r>
              <a:rPr lang="en-US" sz="100" b="1" dirty="0">
                <a:solidFill>
                  <a:srgbClr val="002060"/>
                </a:solidFill>
              </a:rPr>
              <a:t> </a:t>
            </a:r>
            <a:r>
              <a:rPr lang="en-US" sz="2200" b="1" dirty="0">
                <a:solidFill>
                  <a:srgbClr val="002060"/>
                </a:solidFill>
              </a:rPr>
              <a:t>A</a:t>
            </a:r>
            <a:r>
              <a:rPr lang="en-US" sz="100" b="1" dirty="0">
                <a:solidFill>
                  <a:srgbClr val="002060"/>
                </a:solidFill>
              </a:rPr>
              <a:t> </a:t>
            </a:r>
            <a:r>
              <a:rPr lang="en-US" sz="2200" b="1" dirty="0">
                <a:solidFill>
                  <a:srgbClr val="002060"/>
                </a:solidFill>
              </a:rPr>
              <a:t>N)</a:t>
            </a:r>
          </a:p>
          <a:p>
            <a:pPr marL="621792" indent="-320040">
              <a:lnSpc>
                <a:spcPct val="100000"/>
              </a:lnSpc>
              <a:buFont typeface="Arial" panose="020B0604020202020204" pitchFamily="34" charset="0"/>
              <a:buChar char="•"/>
            </a:pPr>
            <a:r>
              <a:rPr lang="en-US" sz="2200" dirty="0"/>
              <a:t>Provides a </a:t>
            </a:r>
            <a:r>
              <a:rPr lang="en-US" sz="2200" b="1" dirty="0">
                <a:solidFill>
                  <a:srgbClr val="002060"/>
                </a:solidFill>
              </a:rPr>
              <a:t>high-availability</a:t>
            </a:r>
            <a:r>
              <a:rPr lang="en-US" sz="2200" dirty="0"/>
              <a:t> service which survives failures</a:t>
            </a:r>
          </a:p>
          <a:p>
            <a:pPr marL="1143000" indent="-228600">
              <a:lnSpc>
                <a:spcPct val="100000"/>
              </a:lnSpc>
              <a:buFont typeface="Arial" panose="020B0604020202020204" pitchFamily="34" charset="0"/>
              <a:buChar char="•"/>
            </a:pPr>
            <a:r>
              <a:rPr lang="en-US" sz="2000" b="1" dirty="0">
                <a:solidFill>
                  <a:srgbClr val="002060"/>
                </a:solidFill>
              </a:rPr>
              <a:t>Asymmetric clustering</a:t>
            </a:r>
            <a:r>
              <a:rPr lang="en-US" sz="2000" dirty="0"/>
              <a:t> has one machine in hot-standby mode</a:t>
            </a:r>
          </a:p>
          <a:p>
            <a:pPr marL="1143000" indent="-228600">
              <a:lnSpc>
                <a:spcPct val="100000"/>
              </a:lnSpc>
              <a:buFont typeface="Arial" panose="020B0604020202020204" pitchFamily="34" charset="0"/>
              <a:buChar char="•"/>
            </a:pPr>
            <a:r>
              <a:rPr lang="en-US" sz="2000" b="1" dirty="0">
                <a:solidFill>
                  <a:srgbClr val="002060"/>
                </a:solidFill>
              </a:rPr>
              <a:t>Symmetric clustering</a:t>
            </a:r>
            <a:r>
              <a:rPr lang="en-US" sz="2000" dirty="0"/>
              <a:t> has multiple nodes running applications, monitoring each other</a:t>
            </a:r>
          </a:p>
          <a:p>
            <a:pPr marL="621792" indent="-320040">
              <a:lnSpc>
                <a:spcPct val="100000"/>
              </a:lnSpc>
              <a:buFont typeface="Arial" panose="020B0604020202020204" pitchFamily="34" charset="0"/>
              <a:buChar char="•"/>
            </a:pPr>
            <a:r>
              <a:rPr lang="en-US" sz="2200" dirty="0"/>
              <a:t>Some clusters are for </a:t>
            </a:r>
            <a:r>
              <a:rPr lang="en-US" sz="2200" b="1" dirty="0">
                <a:solidFill>
                  <a:srgbClr val="002060"/>
                </a:solidFill>
              </a:rPr>
              <a:t>high-performance computing (H</a:t>
            </a:r>
            <a:r>
              <a:rPr lang="en-US" sz="100" b="1" dirty="0">
                <a:solidFill>
                  <a:srgbClr val="002060"/>
                </a:solidFill>
              </a:rPr>
              <a:t> </a:t>
            </a:r>
            <a:r>
              <a:rPr lang="en-US" sz="2200" b="1" dirty="0">
                <a:solidFill>
                  <a:srgbClr val="002060"/>
                </a:solidFill>
              </a:rPr>
              <a:t>P</a:t>
            </a:r>
            <a:r>
              <a:rPr lang="en-US" sz="100" b="1" dirty="0">
                <a:solidFill>
                  <a:srgbClr val="002060"/>
                </a:solidFill>
              </a:rPr>
              <a:t> </a:t>
            </a:r>
            <a:r>
              <a:rPr lang="en-US" sz="2200" b="1" dirty="0">
                <a:solidFill>
                  <a:srgbClr val="002060"/>
                </a:solidFill>
              </a:rPr>
              <a:t>C)</a:t>
            </a:r>
          </a:p>
          <a:p>
            <a:pPr marL="1143000" indent="-228600">
              <a:lnSpc>
                <a:spcPct val="100000"/>
              </a:lnSpc>
              <a:buFont typeface="Arial" panose="020B0604020202020204" pitchFamily="34" charset="0"/>
              <a:buChar char="•"/>
            </a:pPr>
            <a:r>
              <a:rPr lang="en-US" sz="2000" dirty="0"/>
              <a:t>Applications must be written to use </a:t>
            </a:r>
            <a:r>
              <a:rPr lang="en-US" sz="2000" b="1" dirty="0">
                <a:solidFill>
                  <a:srgbClr val="002060"/>
                </a:solidFill>
              </a:rPr>
              <a:t>parallelization</a:t>
            </a:r>
          </a:p>
          <a:p>
            <a:pPr marL="621792" indent="-320040">
              <a:lnSpc>
                <a:spcPct val="100000"/>
              </a:lnSpc>
              <a:buFont typeface="Arial" panose="020B0604020202020204" pitchFamily="34" charset="0"/>
              <a:buChar char="•"/>
            </a:pPr>
            <a:r>
              <a:rPr lang="en-US" sz="2200" dirty="0"/>
              <a:t>Some have </a:t>
            </a:r>
            <a:r>
              <a:rPr lang="en-US" sz="2200" b="1" dirty="0">
                <a:solidFill>
                  <a:srgbClr val="002060"/>
                </a:solidFill>
              </a:rPr>
              <a:t>distributed lock manager</a:t>
            </a:r>
            <a:r>
              <a:rPr lang="en-US" sz="2200" dirty="0"/>
              <a:t> (</a:t>
            </a:r>
            <a:r>
              <a:rPr lang="en-US" sz="2200" b="1" dirty="0">
                <a:solidFill>
                  <a:srgbClr val="002060"/>
                </a:solidFill>
              </a:rPr>
              <a:t>D</a:t>
            </a:r>
            <a:r>
              <a:rPr lang="en-US" sz="100" b="1" dirty="0">
                <a:solidFill>
                  <a:srgbClr val="002060"/>
                </a:solidFill>
              </a:rPr>
              <a:t> </a:t>
            </a:r>
            <a:r>
              <a:rPr lang="en-US" sz="2200" b="1" dirty="0">
                <a:solidFill>
                  <a:srgbClr val="002060"/>
                </a:solidFill>
              </a:rPr>
              <a:t>L</a:t>
            </a:r>
            <a:r>
              <a:rPr lang="en-US" sz="100" b="1" dirty="0">
                <a:solidFill>
                  <a:srgbClr val="002060"/>
                </a:solidFill>
              </a:rPr>
              <a:t> </a:t>
            </a:r>
            <a:r>
              <a:rPr lang="en-US" sz="2200" b="1" dirty="0">
                <a:solidFill>
                  <a:srgbClr val="002060"/>
                </a:solidFill>
              </a:rPr>
              <a:t>M</a:t>
            </a:r>
            <a:r>
              <a:rPr lang="en-US" sz="2200" dirty="0"/>
              <a:t>) to avoid conflicting operations</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29</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36353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Chapter 1: Introduction </a:t>
            </a:r>
            <a:r>
              <a:rPr lang="en-US" altLang="en-US" sz="1000" baseline="0" dirty="0"/>
              <a:t>2</a:t>
            </a:r>
            <a:endParaRPr lang="en-US" sz="1000" baseline="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lstStyle/>
          <a:p>
            <a:pPr marL="291600" indent="-291600">
              <a:lnSpc>
                <a:spcPct val="100000"/>
              </a:lnSpc>
              <a:buSzPct val="85000"/>
              <a:buFont typeface="Arial" panose="020B0604020202020204" pitchFamily="34" charset="0"/>
              <a:buChar char="•"/>
            </a:pPr>
            <a:r>
              <a:rPr lang="en-US" altLang="en-US" dirty="0"/>
              <a:t>Protection and Security</a:t>
            </a:r>
          </a:p>
          <a:p>
            <a:pPr marL="291600" indent="-291600">
              <a:lnSpc>
                <a:spcPct val="100000"/>
              </a:lnSpc>
              <a:buSzPct val="85000"/>
              <a:buFont typeface="Arial" panose="020B0604020202020204" pitchFamily="34" charset="0"/>
              <a:buChar char="•"/>
            </a:pPr>
            <a:r>
              <a:rPr lang="en-US" altLang="en-US" dirty="0"/>
              <a:t>Kernel Data Structures</a:t>
            </a:r>
          </a:p>
          <a:p>
            <a:pPr marL="291600" indent="-291600">
              <a:lnSpc>
                <a:spcPct val="100000"/>
              </a:lnSpc>
              <a:buSzPct val="85000"/>
              <a:buFont typeface="Arial" panose="020B0604020202020204" pitchFamily="34" charset="0"/>
              <a:buChar char="•"/>
            </a:pPr>
            <a:r>
              <a:rPr lang="en-US" altLang="en-US" dirty="0"/>
              <a:t>Computing Environments</a:t>
            </a:r>
          </a:p>
          <a:p>
            <a:pPr marL="291600" indent="-291600">
              <a:lnSpc>
                <a:spcPct val="100000"/>
              </a:lnSpc>
              <a:buSzPct val="85000"/>
              <a:buFont typeface="Arial" panose="020B0604020202020204" pitchFamily="34" charset="0"/>
              <a:buChar char="•"/>
            </a:pPr>
            <a:r>
              <a:rPr lang="en-US" altLang="en-US" dirty="0"/>
              <a:t>Open-Source Operating Systems</a:t>
            </a:r>
            <a:endParaRPr lang="en-US" dirty="0"/>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3</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1773746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B1D77B-7D1C-4F8B-90D6-F629A8E1830D}"/>
              </a:ext>
            </a:extLst>
          </p:cNvPr>
          <p:cNvSpPr>
            <a:spLocks noGrp="1"/>
          </p:cNvSpPr>
          <p:nvPr>
            <p:ph type="title"/>
          </p:nvPr>
        </p:nvSpPr>
        <p:spPr/>
        <p:txBody>
          <a:bodyPr>
            <a:normAutofit/>
          </a:bodyPr>
          <a:lstStyle/>
          <a:p>
            <a:r>
              <a:rPr lang="en-IN" dirty="0"/>
              <a:t>Clustered Systems </a:t>
            </a:r>
            <a:r>
              <a:rPr lang="en-IN" sz="1000" baseline="0" dirty="0"/>
              <a:t>2</a:t>
            </a:r>
          </a:p>
        </p:txBody>
      </p:sp>
      <p:pic>
        <p:nvPicPr>
          <p:cNvPr id="7" name="Content Placeholder 6" descr="Diagram shows structure of clustered system in which storage-area network is connected to a set of interconnected computers.&#10;">
            <a:extLst>
              <a:ext uri="{FF2B5EF4-FFF2-40B4-BE49-F238E27FC236}">
                <a16:creationId xmlns:a16="http://schemas.microsoft.com/office/drawing/2014/main" id="{59C54C44-6BC1-4DBB-832C-EC119BD9BA43}"/>
              </a:ext>
            </a:extLst>
          </p:cNvPr>
          <p:cNvPicPr>
            <a:picLocks noGrp="1" noChangeAspect="1"/>
          </p:cNvPicPr>
          <p:nvPr>
            <p:ph sz="quarter" idx="12"/>
          </p:nvPr>
        </p:nvPicPr>
        <p:blipFill>
          <a:blip r:embed="rId2"/>
          <a:stretch>
            <a:fillRect/>
          </a:stretch>
        </p:blipFill>
        <p:spPr>
          <a:xfrm>
            <a:off x="1153676" y="1986797"/>
            <a:ext cx="6869654" cy="3784518"/>
          </a:xfrm>
          <a:prstGeom prst="rect">
            <a:avLst/>
          </a:prstGeom>
        </p:spPr>
      </p:pic>
      <p:sp>
        <p:nvSpPr>
          <p:cNvPr id="4" name="Slide Number Placeholder 3">
            <a:extLst>
              <a:ext uri="{FF2B5EF4-FFF2-40B4-BE49-F238E27FC236}">
                <a16:creationId xmlns:a16="http://schemas.microsoft.com/office/drawing/2014/main" id="{6DE393BE-DF28-417C-B510-5EDE42F23E19}"/>
              </a:ext>
            </a:extLst>
          </p:cNvPr>
          <p:cNvSpPr>
            <a:spLocks noGrp="1"/>
          </p:cNvSpPr>
          <p:nvPr>
            <p:ph type="sldNum" sz="quarter" idx="10"/>
          </p:nvPr>
        </p:nvSpPr>
        <p:spPr/>
        <p:txBody>
          <a:bodyPr/>
          <a:lstStyle/>
          <a:p>
            <a:fld id="{D06C706D-0964-7842-B7B8-C5D733700528}" type="slidenum">
              <a:rPr lang="en-US" smtClean="0"/>
              <a:t>30</a:t>
            </a:fld>
            <a:endParaRPr lang="en-US" dirty="0"/>
          </a:p>
        </p:txBody>
      </p:sp>
      <p:sp>
        <p:nvSpPr>
          <p:cNvPr id="5" name="Footer Placeholder 4">
            <a:extLst>
              <a:ext uri="{FF2B5EF4-FFF2-40B4-BE49-F238E27FC236}">
                <a16:creationId xmlns:a16="http://schemas.microsoft.com/office/drawing/2014/main" id="{C6AF4D01-27C1-4DD6-A270-45BE4D2E9823}"/>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180971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Operating System Structure </a:t>
            </a:r>
            <a:r>
              <a:rPr lang="en-IN" sz="1100" baseline="0" dirty="0"/>
              <a:t>1</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573748" cy="4449806"/>
          </a:xfrm>
        </p:spPr>
        <p:txBody>
          <a:bodyPr>
            <a:normAutofit/>
          </a:bodyPr>
          <a:lstStyle/>
          <a:p>
            <a:pPr marL="292608" indent="-292608">
              <a:lnSpc>
                <a:spcPct val="100000"/>
              </a:lnSpc>
              <a:buFont typeface="Arial" panose="020B0604020202020204" pitchFamily="34" charset="0"/>
              <a:buChar char="•"/>
            </a:pPr>
            <a:r>
              <a:rPr lang="en-US" sz="2400" b="1" dirty="0">
                <a:solidFill>
                  <a:srgbClr val="002060"/>
                </a:solidFill>
              </a:rPr>
              <a:t>Multiprogramming (Batch system)</a:t>
            </a:r>
            <a:r>
              <a:rPr lang="en-US" sz="2400" dirty="0"/>
              <a:t> needed for efficiency</a:t>
            </a:r>
          </a:p>
          <a:p>
            <a:pPr marL="621792" indent="-320040">
              <a:lnSpc>
                <a:spcPct val="100000"/>
              </a:lnSpc>
              <a:buFont typeface="Arial" panose="020B0604020202020204" pitchFamily="34" charset="0"/>
              <a:buChar char="•"/>
            </a:pPr>
            <a:r>
              <a:rPr lang="en-US" sz="2200" dirty="0"/>
              <a:t>Single user cannot keep C</a:t>
            </a:r>
            <a:r>
              <a:rPr lang="en-US" sz="100" dirty="0"/>
              <a:t> </a:t>
            </a:r>
            <a:r>
              <a:rPr lang="en-US" sz="2200" dirty="0"/>
              <a:t>P</a:t>
            </a:r>
            <a:r>
              <a:rPr lang="en-US" sz="100" dirty="0"/>
              <a:t> </a:t>
            </a:r>
            <a:r>
              <a:rPr lang="en-US" sz="2200" dirty="0"/>
              <a:t>U and I/O devices busy at all times</a:t>
            </a:r>
          </a:p>
          <a:p>
            <a:pPr marL="621792" indent="-320040">
              <a:lnSpc>
                <a:spcPct val="100000"/>
              </a:lnSpc>
              <a:buFont typeface="Arial" panose="020B0604020202020204" pitchFamily="34" charset="0"/>
              <a:buChar char="•"/>
            </a:pPr>
            <a:r>
              <a:rPr lang="en-US" sz="2200" dirty="0"/>
              <a:t>Multiprogramming organizes jobs (code and data) so C</a:t>
            </a:r>
            <a:r>
              <a:rPr lang="en-US" sz="100" dirty="0"/>
              <a:t> </a:t>
            </a:r>
            <a:r>
              <a:rPr lang="en-US" sz="2200" dirty="0"/>
              <a:t>P</a:t>
            </a:r>
            <a:r>
              <a:rPr lang="en-US" sz="100" dirty="0"/>
              <a:t> </a:t>
            </a:r>
            <a:r>
              <a:rPr lang="en-US" sz="2200" dirty="0"/>
              <a:t>U always has one to execute</a:t>
            </a:r>
          </a:p>
          <a:p>
            <a:pPr marL="621792" indent="-320040">
              <a:lnSpc>
                <a:spcPct val="100000"/>
              </a:lnSpc>
              <a:buFont typeface="Arial" panose="020B0604020202020204" pitchFamily="34" charset="0"/>
              <a:buChar char="•"/>
            </a:pPr>
            <a:r>
              <a:rPr lang="en-US" sz="2200" dirty="0"/>
              <a:t>A subset of total jobs in system is kept in memory</a:t>
            </a:r>
          </a:p>
          <a:p>
            <a:pPr marL="621792" indent="-320040">
              <a:lnSpc>
                <a:spcPct val="100000"/>
              </a:lnSpc>
              <a:buFont typeface="Arial" panose="020B0604020202020204" pitchFamily="34" charset="0"/>
              <a:buChar char="•"/>
            </a:pPr>
            <a:r>
              <a:rPr lang="en-US" sz="2200" dirty="0"/>
              <a:t>One job selected and run via </a:t>
            </a:r>
            <a:r>
              <a:rPr lang="en-US" sz="2200" b="1" dirty="0">
                <a:solidFill>
                  <a:srgbClr val="002060"/>
                </a:solidFill>
              </a:rPr>
              <a:t>job scheduling</a:t>
            </a:r>
          </a:p>
          <a:p>
            <a:pPr marL="621792" indent="-320040">
              <a:lnSpc>
                <a:spcPct val="100000"/>
              </a:lnSpc>
              <a:buFont typeface="Arial" panose="020B0604020202020204" pitchFamily="34" charset="0"/>
              <a:buChar char="•"/>
            </a:pPr>
            <a:r>
              <a:rPr lang="en-US" sz="2200" dirty="0"/>
              <a:t>When it has to wait (for I/O for example), O</a:t>
            </a:r>
            <a:r>
              <a:rPr lang="en-US" sz="100" dirty="0"/>
              <a:t> </a:t>
            </a:r>
            <a:r>
              <a:rPr lang="en-US" sz="2200" dirty="0"/>
              <a:t>S switches to another job</a:t>
            </a:r>
            <a:endParaRPr lang="en-US" sz="2000" dirty="0"/>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31</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611226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Operating System Structure </a:t>
            </a:r>
            <a:r>
              <a:rPr lang="en-IN" sz="1100" baseline="0" dirty="0"/>
              <a:t>2</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573748" cy="4449806"/>
          </a:xfrm>
        </p:spPr>
        <p:txBody>
          <a:bodyPr>
            <a:normAutofit/>
          </a:bodyPr>
          <a:lstStyle/>
          <a:p>
            <a:pPr marL="292608" indent="-292608">
              <a:lnSpc>
                <a:spcPct val="100000"/>
              </a:lnSpc>
              <a:buFont typeface="Arial" panose="020B0604020202020204" pitchFamily="34" charset="0"/>
              <a:buChar char="•"/>
            </a:pPr>
            <a:r>
              <a:rPr lang="en-US" sz="2400" b="1" dirty="0">
                <a:solidFill>
                  <a:srgbClr val="002060"/>
                </a:solidFill>
              </a:rPr>
              <a:t>Timesharing (multitasking)</a:t>
            </a:r>
            <a:r>
              <a:rPr lang="en-US" sz="2400" dirty="0"/>
              <a:t> is logical extension in which C</a:t>
            </a:r>
            <a:r>
              <a:rPr lang="en-US" sz="100" dirty="0"/>
              <a:t> </a:t>
            </a:r>
            <a:r>
              <a:rPr lang="en-US" sz="2400" dirty="0"/>
              <a:t>P</a:t>
            </a:r>
            <a:r>
              <a:rPr lang="en-US" sz="100" dirty="0"/>
              <a:t> </a:t>
            </a:r>
            <a:r>
              <a:rPr lang="en-US" sz="2400" dirty="0"/>
              <a:t>U switches jobs so frequently that users can interact with each job while it is running, creating </a:t>
            </a:r>
            <a:r>
              <a:rPr lang="en-US" sz="2400" b="1" dirty="0">
                <a:solidFill>
                  <a:srgbClr val="002060"/>
                </a:solidFill>
              </a:rPr>
              <a:t>interactive</a:t>
            </a:r>
            <a:r>
              <a:rPr lang="en-US" sz="2400" dirty="0"/>
              <a:t> computing</a:t>
            </a:r>
          </a:p>
          <a:p>
            <a:pPr marL="621792" indent="-320040">
              <a:lnSpc>
                <a:spcPct val="100000"/>
              </a:lnSpc>
              <a:buFont typeface="Arial" panose="020B0604020202020204" pitchFamily="34" charset="0"/>
              <a:buChar char="•"/>
            </a:pPr>
            <a:r>
              <a:rPr lang="en-US" sz="2200" b="1" dirty="0">
                <a:solidFill>
                  <a:srgbClr val="002060"/>
                </a:solidFill>
              </a:rPr>
              <a:t>Response time</a:t>
            </a:r>
            <a:r>
              <a:rPr lang="en-US" sz="2200" dirty="0"/>
              <a:t> should be &lt; 1 second</a:t>
            </a:r>
          </a:p>
          <a:p>
            <a:pPr marL="621792" indent="-320040">
              <a:lnSpc>
                <a:spcPct val="100000"/>
              </a:lnSpc>
              <a:buFont typeface="Arial" panose="020B0604020202020204" pitchFamily="34" charset="0"/>
              <a:buChar char="•"/>
            </a:pPr>
            <a:r>
              <a:rPr lang="en-US" sz="2200" dirty="0"/>
              <a:t>Each user has at least one program executing in memory </a:t>
            </a:r>
            <a:r>
              <a:rPr lang="en-US" altLang="en-US" sz="2200" dirty="0">
                <a:sym typeface="Symbol" panose="05050102010706020507" pitchFamily="18" charset="2"/>
              </a:rPr>
              <a:t></a:t>
            </a:r>
            <a:r>
              <a:rPr lang="en-US" altLang="en-US" sz="2400" dirty="0">
                <a:sym typeface="Symbol" panose="05050102010706020507" pitchFamily="18" charset="2"/>
              </a:rPr>
              <a:t> </a:t>
            </a:r>
            <a:r>
              <a:rPr lang="en-US" sz="2200" b="1" dirty="0">
                <a:solidFill>
                  <a:srgbClr val="002060"/>
                </a:solidFill>
              </a:rPr>
              <a:t>process</a:t>
            </a:r>
          </a:p>
          <a:p>
            <a:pPr marL="621792" indent="-320040">
              <a:lnSpc>
                <a:spcPct val="100000"/>
              </a:lnSpc>
              <a:buFont typeface="Arial" panose="020B0604020202020204" pitchFamily="34" charset="0"/>
              <a:buChar char="•"/>
            </a:pPr>
            <a:r>
              <a:rPr lang="en-US" sz="2200" dirty="0"/>
              <a:t>If several jobs ready to run at the same time </a:t>
            </a:r>
            <a:r>
              <a:rPr lang="en-US" altLang="en-US" sz="2200" dirty="0">
                <a:sym typeface="Symbol" panose="05050102010706020507" pitchFamily="18" charset="2"/>
              </a:rPr>
              <a:t></a:t>
            </a:r>
            <a:r>
              <a:rPr lang="en-US" sz="2200" dirty="0"/>
              <a:t> </a:t>
            </a:r>
            <a:r>
              <a:rPr lang="en-US" sz="2200" b="1" dirty="0">
                <a:solidFill>
                  <a:srgbClr val="002060"/>
                </a:solidFill>
              </a:rPr>
              <a:t>C</a:t>
            </a:r>
            <a:r>
              <a:rPr lang="en-US" sz="100" b="1" dirty="0">
                <a:solidFill>
                  <a:srgbClr val="002060"/>
                </a:solidFill>
              </a:rPr>
              <a:t> </a:t>
            </a:r>
            <a:r>
              <a:rPr lang="en-US" sz="2200" b="1" dirty="0">
                <a:solidFill>
                  <a:srgbClr val="002060"/>
                </a:solidFill>
              </a:rPr>
              <a:t>P</a:t>
            </a:r>
            <a:r>
              <a:rPr lang="en-US" sz="100" b="1" dirty="0">
                <a:solidFill>
                  <a:srgbClr val="002060"/>
                </a:solidFill>
              </a:rPr>
              <a:t> </a:t>
            </a:r>
            <a:r>
              <a:rPr lang="en-US" sz="2200" b="1" dirty="0">
                <a:solidFill>
                  <a:srgbClr val="002060"/>
                </a:solidFill>
              </a:rPr>
              <a:t>U scheduling</a:t>
            </a:r>
          </a:p>
          <a:p>
            <a:pPr marL="621792" indent="-320040">
              <a:lnSpc>
                <a:spcPct val="100000"/>
              </a:lnSpc>
              <a:buFont typeface="Arial" panose="020B0604020202020204" pitchFamily="34" charset="0"/>
              <a:buChar char="•"/>
            </a:pPr>
            <a:r>
              <a:rPr lang="en-US" sz="2200" dirty="0"/>
              <a:t>If processes don’t fit in memory, </a:t>
            </a:r>
            <a:r>
              <a:rPr lang="en-US" sz="2200" b="1" dirty="0">
                <a:solidFill>
                  <a:srgbClr val="002060"/>
                </a:solidFill>
              </a:rPr>
              <a:t>swapping</a:t>
            </a:r>
            <a:r>
              <a:rPr lang="en-US" sz="2200" dirty="0"/>
              <a:t> moves them in and out to run</a:t>
            </a:r>
          </a:p>
          <a:p>
            <a:pPr marL="621792" indent="-320040">
              <a:lnSpc>
                <a:spcPct val="100000"/>
              </a:lnSpc>
              <a:buFont typeface="Arial" panose="020B0604020202020204" pitchFamily="34" charset="0"/>
              <a:buChar char="•"/>
            </a:pPr>
            <a:r>
              <a:rPr lang="en-US" sz="2200" b="1" dirty="0">
                <a:solidFill>
                  <a:srgbClr val="002060"/>
                </a:solidFill>
              </a:rPr>
              <a:t>Virtual memory</a:t>
            </a:r>
            <a:r>
              <a:rPr lang="en-US" sz="2200" dirty="0"/>
              <a:t> allows execution of processes not completely in memory</a:t>
            </a:r>
            <a:endParaRPr lang="en-US" sz="2000" dirty="0"/>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32</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763209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B1D77B-7D1C-4F8B-90D6-F629A8E1830D}"/>
              </a:ext>
            </a:extLst>
          </p:cNvPr>
          <p:cNvSpPr>
            <a:spLocks noGrp="1"/>
          </p:cNvSpPr>
          <p:nvPr>
            <p:ph type="title"/>
          </p:nvPr>
        </p:nvSpPr>
        <p:spPr>
          <a:xfrm>
            <a:off x="332508" y="745068"/>
            <a:ext cx="8776986" cy="849312"/>
          </a:xfrm>
        </p:spPr>
        <p:txBody>
          <a:bodyPr>
            <a:normAutofit fontScale="90000"/>
          </a:bodyPr>
          <a:lstStyle/>
          <a:p>
            <a:r>
              <a:rPr lang="en-US" dirty="0"/>
              <a:t>Memory Layout for </a:t>
            </a:r>
            <a:r>
              <a:rPr lang="en-US" dirty="0" err="1"/>
              <a:t>Multiprogrammed</a:t>
            </a:r>
            <a:r>
              <a:rPr lang="en-US" dirty="0"/>
              <a:t> System</a:t>
            </a:r>
            <a:endParaRPr lang="en-IN" dirty="0"/>
          </a:p>
        </p:txBody>
      </p:sp>
      <p:pic>
        <p:nvPicPr>
          <p:cNvPr id="8" name="Content Placeholder 7" descr="Diagram shows a vertical column representing memory which contains layers of operating system. The different layers are job 1, job 2, job 3, and job 4.&#10;">
            <a:extLst>
              <a:ext uri="{FF2B5EF4-FFF2-40B4-BE49-F238E27FC236}">
                <a16:creationId xmlns:a16="http://schemas.microsoft.com/office/drawing/2014/main" id="{F91B0AA8-5463-4E62-BB0A-5066FD6FB256}"/>
              </a:ext>
            </a:extLst>
          </p:cNvPr>
          <p:cNvPicPr>
            <a:picLocks noGrp="1" noChangeAspect="1"/>
          </p:cNvPicPr>
          <p:nvPr>
            <p:ph sz="quarter" idx="12"/>
          </p:nvPr>
        </p:nvPicPr>
        <p:blipFill>
          <a:blip r:embed="rId2"/>
          <a:stretch>
            <a:fillRect/>
          </a:stretch>
        </p:blipFill>
        <p:spPr>
          <a:xfrm>
            <a:off x="3161988" y="1711740"/>
            <a:ext cx="2810500" cy="4334632"/>
          </a:xfrm>
          <a:prstGeom prst="rect">
            <a:avLst/>
          </a:prstGeom>
        </p:spPr>
      </p:pic>
      <p:sp>
        <p:nvSpPr>
          <p:cNvPr id="4" name="Slide Number Placeholder 3">
            <a:extLst>
              <a:ext uri="{FF2B5EF4-FFF2-40B4-BE49-F238E27FC236}">
                <a16:creationId xmlns:a16="http://schemas.microsoft.com/office/drawing/2014/main" id="{6DE393BE-DF28-417C-B510-5EDE42F23E19}"/>
              </a:ext>
            </a:extLst>
          </p:cNvPr>
          <p:cNvSpPr>
            <a:spLocks noGrp="1"/>
          </p:cNvSpPr>
          <p:nvPr>
            <p:ph type="sldNum" sz="quarter" idx="10"/>
          </p:nvPr>
        </p:nvSpPr>
        <p:spPr/>
        <p:txBody>
          <a:bodyPr/>
          <a:lstStyle/>
          <a:p>
            <a:fld id="{D06C706D-0964-7842-B7B8-C5D733700528}" type="slidenum">
              <a:rPr lang="en-US" smtClean="0"/>
              <a:t>33</a:t>
            </a:fld>
            <a:endParaRPr lang="en-US" dirty="0"/>
          </a:p>
        </p:txBody>
      </p:sp>
      <p:sp>
        <p:nvSpPr>
          <p:cNvPr id="5" name="Footer Placeholder 4">
            <a:extLst>
              <a:ext uri="{FF2B5EF4-FFF2-40B4-BE49-F238E27FC236}">
                <a16:creationId xmlns:a16="http://schemas.microsoft.com/office/drawing/2014/main" id="{C6AF4D01-27C1-4DD6-A270-45BE4D2E9823}"/>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122338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Operating-System Operations </a:t>
            </a:r>
            <a:r>
              <a:rPr lang="en-IN" sz="1100" baseline="0" dirty="0"/>
              <a:t>1</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573748" cy="4449806"/>
          </a:xfrm>
        </p:spPr>
        <p:txBody>
          <a:bodyPr>
            <a:normAutofit/>
          </a:bodyPr>
          <a:lstStyle/>
          <a:p>
            <a:pPr marL="292608" indent="-292608">
              <a:lnSpc>
                <a:spcPct val="100000"/>
              </a:lnSpc>
              <a:buFont typeface="Arial" panose="020B0604020202020204" pitchFamily="34" charset="0"/>
              <a:buChar char="•"/>
            </a:pPr>
            <a:r>
              <a:rPr lang="en-US" sz="2600" b="1" dirty="0">
                <a:solidFill>
                  <a:srgbClr val="002060"/>
                </a:solidFill>
              </a:rPr>
              <a:t>Interrupt driven</a:t>
            </a:r>
            <a:r>
              <a:rPr lang="en-US" sz="2600" dirty="0"/>
              <a:t> (hardware and software)</a:t>
            </a:r>
          </a:p>
          <a:p>
            <a:pPr marL="621792" indent="-320040">
              <a:lnSpc>
                <a:spcPct val="100000"/>
              </a:lnSpc>
              <a:buFont typeface="Arial" panose="020B0604020202020204" pitchFamily="34" charset="0"/>
              <a:buChar char="•"/>
            </a:pPr>
            <a:r>
              <a:rPr lang="en-US" sz="2400" dirty="0"/>
              <a:t>Hardware interrupt by one of the devices</a:t>
            </a:r>
          </a:p>
          <a:p>
            <a:pPr marL="621792" indent="-320040">
              <a:lnSpc>
                <a:spcPct val="100000"/>
              </a:lnSpc>
              <a:buFont typeface="Arial" panose="020B0604020202020204" pitchFamily="34" charset="0"/>
              <a:buChar char="•"/>
            </a:pPr>
            <a:r>
              <a:rPr lang="en-US" sz="2400" dirty="0"/>
              <a:t>Software interrupt (</a:t>
            </a:r>
            <a:r>
              <a:rPr lang="en-US" sz="2400" b="1" dirty="0">
                <a:solidFill>
                  <a:srgbClr val="002060"/>
                </a:solidFill>
              </a:rPr>
              <a:t>exception</a:t>
            </a:r>
            <a:r>
              <a:rPr lang="en-US" sz="2400" dirty="0"/>
              <a:t> or </a:t>
            </a:r>
            <a:r>
              <a:rPr lang="en-US" sz="2400" b="1" dirty="0">
                <a:solidFill>
                  <a:srgbClr val="002060"/>
                </a:solidFill>
              </a:rPr>
              <a:t>trap</a:t>
            </a:r>
            <a:r>
              <a:rPr lang="en-US" sz="2400" dirty="0"/>
              <a:t>):</a:t>
            </a:r>
          </a:p>
          <a:p>
            <a:pPr marL="1143000" indent="-228600">
              <a:lnSpc>
                <a:spcPct val="100000"/>
              </a:lnSpc>
              <a:buFont typeface="Arial" panose="020B0604020202020204" pitchFamily="34" charset="0"/>
              <a:buChar char="•"/>
            </a:pPr>
            <a:r>
              <a:rPr lang="en-US" sz="2200" dirty="0"/>
              <a:t>Software error (e.g., division by zero)</a:t>
            </a:r>
          </a:p>
          <a:p>
            <a:pPr marL="1143000" indent="-228600">
              <a:lnSpc>
                <a:spcPct val="100000"/>
              </a:lnSpc>
              <a:buFont typeface="Arial" panose="020B0604020202020204" pitchFamily="34" charset="0"/>
              <a:buChar char="•"/>
            </a:pPr>
            <a:r>
              <a:rPr lang="en-US" sz="2200" dirty="0"/>
              <a:t>Request for operating system service</a:t>
            </a:r>
          </a:p>
          <a:p>
            <a:pPr marL="1143000" indent="-228600">
              <a:lnSpc>
                <a:spcPct val="100000"/>
              </a:lnSpc>
              <a:buFont typeface="Arial" panose="020B0604020202020204" pitchFamily="34" charset="0"/>
              <a:buChar char="•"/>
            </a:pPr>
            <a:r>
              <a:rPr lang="en-US" sz="2200" dirty="0"/>
              <a:t>Other process problems include infinite loop, processes modifying each other or the operating system</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34</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78226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Operating-System Operations </a:t>
            </a:r>
            <a:r>
              <a:rPr lang="en-IN" sz="1100" baseline="0" dirty="0"/>
              <a:t>2</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768360" cy="4449806"/>
          </a:xfrm>
        </p:spPr>
        <p:txBody>
          <a:bodyPr>
            <a:normAutofit lnSpcReduction="10000"/>
          </a:bodyPr>
          <a:lstStyle/>
          <a:p>
            <a:pPr marL="292608" indent="-292608">
              <a:lnSpc>
                <a:spcPct val="100000"/>
              </a:lnSpc>
              <a:buFont typeface="Arial" panose="020B0604020202020204" pitchFamily="34" charset="0"/>
              <a:buChar char="•"/>
            </a:pPr>
            <a:r>
              <a:rPr lang="en-US" sz="2400" b="1" dirty="0">
                <a:solidFill>
                  <a:srgbClr val="002060"/>
                </a:solidFill>
              </a:rPr>
              <a:t>Dual-mode</a:t>
            </a:r>
            <a:r>
              <a:rPr lang="en-US" sz="2400" dirty="0"/>
              <a:t> operation allows O</a:t>
            </a:r>
            <a:r>
              <a:rPr lang="en-US" sz="100" dirty="0"/>
              <a:t> </a:t>
            </a:r>
            <a:r>
              <a:rPr lang="en-US" sz="2400" dirty="0"/>
              <a:t>S to protect itself and other system components</a:t>
            </a:r>
          </a:p>
          <a:p>
            <a:pPr marL="621792" indent="-320040">
              <a:lnSpc>
                <a:spcPct val="100000"/>
              </a:lnSpc>
              <a:buFont typeface="Arial" panose="020B0604020202020204" pitchFamily="34" charset="0"/>
              <a:buChar char="•"/>
            </a:pPr>
            <a:r>
              <a:rPr lang="en-US" sz="2200" b="1" dirty="0">
                <a:solidFill>
                  <a:srgbClr val="002060"/>
                </a:solidFill>
              </a:rPr>
              <a:t>User mode</a:t>
            </a:r>
            <a:r>
              <a:rPr lang="en-US" sz="2200" dirty="0"/>
              <a:t> and </a:t>
            </a:r>
            <a:r>
              <a:rPr lang="en-US" sz="2200" b="1" dirty="0">
                <a:solidFill>
                  <a:srgbClr val="002060"/>
                </a:solidFill>
              </a:rPr>
              <a:t>kernel mode</a:t>
            </a:r>
          </a:p>
          <a:p>
            <a:pPr marL="621792" indent="-320040">
              <a:lnSpc>
                <a:spcPct val="100000"/>
              </a:lnSpc>
              <a:buFont typeface="Arial" panose="020B0604020202020204" pitchFamily="34" charset="0"/>
              <a:buChar char="•"/>
            </a:pPr>
            <a:r>
              <a:rPr lang="en-US" sz="2200" b="1" dirty="0">
                <a:solidFill>
                  <a:srgbClr val="002060"/>
                </a:solidFill>
              </a:rPr>
              <a:t>Mode bit</a:t>
            </a:r>
            <a:r>
              <a:rPr lang="en-US" sz="2200" dirty="0"/>
              <a:t> provided by hardware</a:t>
            </a:r>
          </a:p>
          <a:p>
            <a:pPr marL="1143000" indent="-228600">
              <a:lnSpc>
                <a:spcPct val="100000"/>
              </a:lnSpc>
              <a:buFont typeface="Arial" panose="020B0604020202020204" pitchFamily="34" charset="0"/>
              <a:buChar char="•"/>
            </a:pPr>
            <a:r>
              <a:rPr lang="en-US" sz="2000" dirty="0"/>
              <a:t>Provides ability to distinguish when system is running user code or kernel code</a:t>
            </a:r>
          </a:p>
          <a:p>
            <a:pPr marL="1143000" indent="-228600">
              <a:lnSpc>
                <a:spcPct val="100000"/>
              </a:lnSpc>
              <a:buFont typeface="Arial" panose="020B0604020202020204" pitchFamily="34" charset="0"/>
              <a:buChar char="•"/>
            </a:pPr>
            <a:r>
              <a:rPr lang="en-US" sz="2000" dirty="0"/>
              <a:t>Some instructions designated as </a:t>
            </a:r>
            <a:r>
              <a:rPr lang="en-US" sz="2000" b="1" dirty="0">
                <a:solidFill>
                  <a:srgbClr val="002060"/>
                </a:solidFill>
              </a:rPr>
              <a:t>privileged</a:t>
            </a:r>
            <a:r>
              <a:rPr lang="en-US" sz="2000" dirty="0"/>
              <a:t>, only executable in kernel mode</a:t>
            </a:r>
          </a:p>
          <a:p>
            <a:pPr marL="1143000" indent="-228600">
              <a:lnSpc>
                <a:spcPct val="100000"/>
              </a:lnSpc>
              <a:buFont typeface="Arial" panose="020B0604020202020204" pitchFamily="34" charset="0"/>
              <a:buChar char="•"/>
            </a:pPr>
            <a:r>
              <a:rPr lang="en-US" sz="2000" dirty="0"/>
              <a:t>System call changes mode to kernel, return from call resets it to user</a:t>
            </a:r>
          </a:p>
          <a:p>
            <a:pPr marL="292608" indent="-292608">
              <a:lnSpc>
                <a:spcPct val="100000"/>
              </a:lnSpc>
              <a:buFont typeface="Arial" panose="020B0604020202020204" pitchFamily="34" charset="0"/>
              <a:buChar char="•"/>
            </a:pPr>
            <a:r>
              <a:rPr lang="en-US" sz="2400" dirty="0"/>
              <a:t>Increasingly C</a:t>
            </a:r>
            <a:r>
              <a:rPr lang="en-US" sz="100" dirty="0"/>
              <a:t> </a:t>
            </a:r>
            <a:r>
              <a:rPr lang="en-US" sz="2400" dirty="0"/>
              <a:t>P</a:t>
            </a:r>
            <a:r>
              <a:rPr lang="en-US" sz="100" dirty="0"/>
              <a:t> </a:t>
            </a:r>
            <a:r>
              <a:rPr lang="en-US" sz="2400" dirty="0"/>
              <a:t>Us support multi-mode operations</a:t>
            </a:r>
          </a:p>
          <a:p>
            <a:pPr marL="621792" indent="-320040">
              <a:lnSpc>
                <a:spcPct val="100000"/>
              </a:lnSpc>
              <a:buFont typeface="Arial" panose="020B0604020202020204" pitchFamily="34" charset="0"/>
              <a:buChar char="•"/>
            </a:pPr>
            <a:r>
              <a:rPr lang="en-US" sz="2200" dirty="0"/>
              <a:t>i.e. </a:t>
            </a:r>
            <a:r>
              <a:rPr lang="en-US" sz="2200" b="1" dirty="0">
                <a:solidFill>
                  <a:srgbClr val="002060"/>
                </a:solidFill>
              </a:rPr>
              <a:t>virtual machine manager</a:t>
            </a:r>
            <a:r>
              <a:rPr lang="en-US" sz="2200" dirty="0"/>
              <a:t> (</a:t>
            </a:r>
            <a:r>
              <a:rPr lang="en-US" sz="2200" b="1" dirty="0">
                <a:solidFill>
                  <a:srgbClr val="002060"/>
                </a:solidFill>
              </a:rPr>
              <a:t>V</a:t>
            </a:r>
            <a:r>
              <a:rPr lang="en-US" sz="100" b="1" dirty="0">
                <a:solidFill>
                  <a:srgbClr val="002060"/>
                </a:solidFill>
              </a:rPr>
              <a:t> </a:t>
            </a:r>
            <a:r>
              <a:rPr lang="en-US" sz="2200" b="1" dirty="0">
                <a:solidFill>
                  <a:srgbClr val="002060"/>
                </a:solidFill>
              </a:rPr>
              <a:t>M</a:t>
            </a:r>
            <a:r>
              <a:rPr lang="en-US" sz="100" b="1" dirty="0">
                <a:solidFill>
                  <a:srgbClr val="002060"/>
                </a:solidFill>
              </a:rPr>
              <a:t> </a:t>
            </a:r>
            <a:r>
              <a:rPr lang="en-US" sz="2200" b="1" dirty="0">
                <a:solidFill>
                  <a:srgbClr val="002060"/>
                </a:solidFill>
              </a:rPr>
              <a:t>M</a:t>
            </a:r>
            <a:r>
              <a:rPr lang="en-US" sz="2200" dirty="0"/>
              <a:t>) mode for guest </a:t>
            </a:r>
            <a:r>
              <a:rPr lang="en-US" sz="2200" b="1" dirty="0">
                <a:solidFill>
                  <a:srgbClr val="002060"/>
                </a:solidFill>
              </a:rPr>
              <a:t>V</a:t>
            </a:r>
            <a:r>
              <a:rPr lang="en-US" sz="100" b="1" dirty="0">
                <a:solidFill>
                  <a:srgbClr val="002060"/>
                </a:solidFill>
              </a:rPr>
              <a:t> </a:t>
            </a:r>
            <a:r>
              <a:rPr lang="en-US" sz="2200" b="1" dirty="0" err="1">
                <a:solidFill>
                  <a:srgbClr val="002060"/>
                </a:solidFill>
              </a:rPr>
              <a:t>Ms</a:t>
            </a:r>
            <a:endParaRPr lang="en-US" sz="2200" b="1" dirty="0">
              <a:solidFill>
                <a:srgbClr val="002060"/>
              </a:solidFill>
            </a:endParaRP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35</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01506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C5C2-8023-4040-8728-13FB7E12D68E}"/>
              </a:ext>
            </a:extLst>
          </p:cNvPr>
          <p:cNvSpPr>
            <a:spLocks noGrp="1"/>
          </p:cNvSpPr>
          <p:nvPr>
            <p:ph type="title"/>
          </p:nvPr>
        </p:nvSpPr>
        <p:spPr/>
        <p:txBody>
          <a:bodyPr>
            <a:normAutofit fontScale="90000"/>
          </a:bodyPr>
          <a:lstStyle/>
          <a:p>
            <a:r>
              <a:rPr lang="en-US" dirty="0"/>
              <a:t>Transition from User to Kernel Mode</a:t>
            </a:r>
            <a:endParaRPr lang="en-IN" dirty="0"/>
          </a:p>
        </p:txBody>
      </p:sp>
      <p:sp>
        <p:nvSpPr>
          <p:cNvPr id="3" name="Content Placeholder 2">
            <a:extLst>
              <a:ext uri="{FF2B5EF4-FFF2-40B4-BE49-F238E27FC236}">
                <a16:creationId xmlns:a16="http://schemas.microsoft.com/office/drawing/2014/main" id="{B91C6047-D07C-4033-AAAE-22254E059985}"/>
              </a:ext>
            </a:extLst>
          </p:cNvPr>
          <p:cNvSpPr>
            <a:spLocks noGrp="1"/>
          </p:cNvSpPr>
          <p:nvPr>
            <p:ph sz="quarter" idx="12"/>
          </p:nvPr>
        </p:nvSpPr>
        <p:spPr>
          <a:xfrm>
            <a:off x="332508" y="1594379"/>
            <a:ext cx="8470180" cy="2684324"/>
          </a:xfrm>
        </p:spPr>
        <p:txBody>
          <a:bodyPr/>
          <a:lstStyle/>
          <a:p>
            <a:pPr marL="292608" indent="-292608">
              <a:lnSpc>
                <a:spcPct val="100000"/>
              </a:lnSpc>
              <a:buFont typeface="Arial" panose="020B0604020202020204" pitchFamily="34" charset="0"/>
              <a:buChar char="•"/>
            </a:pPr>
            <a:r>
              <a:rPr lang="en-US" sz="2000" dirty="0"/>
              <a:t>Timer to prevent infinite loop / process hogging resources</a:t>
            </a:r>
          </a:p>
          <a:p>
            <a:pPr marL="621792" indent="-320040">
              <a:lnSpc>
                <a:spcPct val="100000"/>
              </a:lnSpc>
              <a:buFont typeface="Arial" panose="020B0604020202020204" pitchFamily="34" charset="0"/>
              <a:buChar char="•"/>
            </a:pPr>
            <a:r>
              <a:rPr lang="en-US" sz="1800" dirty="0"/>
              <a:t>Timer is set to interrupt the computer after some time period</a:t>
            </a:r>
          </a:p>
          <a:p>
            <a:pPr marL="621792" indent="-320040">
              <a:lnSpc>
                <a:spcPct val="100000"/>
              </a:lnSpc>
              <a:buFont typeface="Arial" panose="020B0604020202020204" pitchFamily="34" charset="0"/>
              <a:buChar char="•"/>
            </a:pPr>
            <a:r>
              <a:rPr lang="en-US" sz="1800" dirty="0"/>
              <a:t>Keep a counter that is decremented by the physical clock.</a:t>
            </a:r>
          </a:p>
          <a:p>
            <a:pPr marL="621792" indent="-320040">
              <a:lnSpc>
                <a:spcPct val="100000"/>
              </a:lnSpc>
              <a:buFont typeface="Arial" panose="020B0604020202020204" pitchFamily="34" charset="0"/>
              <a:buChar char="•"/>
            </a:pPr>
            <a:r>
              <a:rPr lang="en-US" sz="1800" dirty="0"/>
              <a:t>Operating system set the counter (privileged instruction)</a:t>
            </a:r>
          </a:p>
          <a:p>
            <a:pPr marL="621792" indent="-320040">
              <a:lnSpc>
                <a:spcPct val="100000"/>
              </a:lnSpc>
              <a:buFont typeface="Arial" panose="020B0604020202020204" pitchFamily="34" charset="0"/>
              <a:buChar char="•"/>
            </a:pPr>
            <a:r>
              <a:rPr lang="en-US" sz="1800" dirty="0"/>
              <a:t>When counter zero generate an interrupt</a:t>
            </a:r>
          </a:p>
          <a:p>
            <a:pPr marL="621792" indent="-320040">
              <a:lnSpc>
                <a:spcPct val="100000"/>
              </a:lnSpc>
              <a:buFont typeface="Arial" panose="020B0604020202020204" pitchFamily="34" charset="0"/>
              <a:buChar char="•"/>
            </a:pPr>
            <a:r>
              <a:rPr lang="en-US" sz="1800" dirty="0"/>
              <a:t>Set up before scheduling process to regain control or terminate program that exceeds allotted time</a:t>
            </a:r>
          </a:p>
        </p:txBody>
      </p:sp>
      <p:pic>
        <p:nvPicPr>
          <p:cNvPr id="9" name="Content Placeholder 8" descr="Diagram shows events such as user process executing, calling system call and return from system call in user mode whereas trapping mode bit 0, execute system call, and returning mode bit 1 in kernel mode.&#10;">
            <a:extLst>
              <a:ext uri="{FF2B5EF4-FFF2-40B4-BE49-F238E27FC236}">
                <a16:creationId xmlns:a16="http://schemas.microsoft.com/office/drawing/2014/main" id="{BB40D1B6-E3CF-42D4-84E0-68126FC522B4}"/>
              </a:ext>
            </a:extLst>
          </p:cNvPr>
          <p:cNvPicPr>
            <a:picLocks noGrp="1" noChangeAspect="1"/>
          </p:cNvPicPr>
          <p:nvPr>
            <p:ph sz="quarter" idx="13"/>
          </p:nvPr>
        </p:nvPicPr>
        <p:blipFill>
          <a:blip r:embed="rId2"/>
          <a:stretch>
            <a:fillRect/>
          </a:stretch>
        </p:blipFill>
        <p:spPr>
          <a:xfrm>
            <a:off x="1564772" y="4313207"/>
            <a:ext cx="6206216" cy="1916113"/>
          </a:xfrm>
          <a:prstGeom prst="rect">
            <a:avLst/>
          </a:prstGeom>
        </p:spPr>
      </p:pic>
      <p:sp>
        <p:nvSpPr>
          <p:cNvPr id="4" name="Slide Number Placeholder 3">
            <a:extLst>
              <a:ext uri="{FF2B5EF4-FFF2-40B4-BE49-F238E27FC236}">
                <a16:creationId xmlns:a16="http://schemas.microsoft.com/office/drawing/2014/main" id="{9C046224-7BC9-43A2-AD06-96DFDF17E167}"/>
              </a:ext>
            </a:extLst>
          </p:cNvPr>
          <p:cNvSpPr>
            <a:spLocks noGrp="1"/>
          </p:cNvSpPr>
          <p:nvPr>
            <p:ph type="sldNum" sz="quarter" idx="10"/>
          </p:nvPr>
        </p:nvSpPr>
        <p:spPr/>
        <p:txBody>
          <a:bodyPr/>
          <a:lstStyle/>
          <a:p>
            <a:fld id="{D06C706D-0964-7842-B7B8-C5D733700528}" type="slidenum">
              <a:rPr lang="en-US" smtClean="0"/>
              <a:t>36</a:t>
            </a:fld>
            <a:endParaRPr lang="en-US" dirty="0"/>
          </a:p>
        </p:txBody>
      </p:sp>
      <p:sp>
        <p:nvSpPr>
          <p:cNvPr id="5" name="Footer Placeholder 4">
            <a:extLst>
              <a:ext uri="{FF2B5EF4-FFF2-40B4-BE49-F238E27FC236}">
                <a16:creationId xmlns:a16="http://schemas.microsoft.com/office/drawing/2014/main" id="{3B7823E8-9604-464B-BEF2-ADA8BA5665CE}"/>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057212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Process Management </a:t>
            </a:r>
            <a:r>
              <a:rPr lang="en-IN" sz="1100" baseline="0" dirty="0"/>
              <a:t>1</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768360" cy="4449806"/>
          </a:xfrm>
        </p:spPr>
        <p:txBody>
          <a:bodyPr>
            <a:normAutofit/>
          </a:bodyPr>
          <a:lstStyle/>
          <a:p>
            <a:pPr marL="292608" indent="-292608">
              <a:lnSpc>
                <a:spcPct val="100000"/>
              </a:lnSpc>
              <a:buFont typeface="Arial" panose="020B0604020202020204" pitchFamily="34" charset="0"/>
              <a:buChar char="•"/>
            </a:pPr>
            <a:r>
              <a:rPr lang="en-US" sz="2200" dirty="0"/>
              <a:t>A process is a program in execution. It is a unit of work within the system. Program is a </a:t>
            </a:r>
            <a:r>
              <a:rPr lang="en-US" sz="2200" b="1" i="1" dirty="0"/>
              <a:t>passive entity</a:t>
            </a:r>
            <a:r>
              <a:rPr lang="en-US" sz="2200" dirty="0"/>
              <a:t>, process is an </a:t>
            </a:r>
            <a:r>
              <a:rPr lang="en-US" sz="2200" b="1" i="1" dirty="0"/>
              <a:t>active entity</a:t>
            </a:r>
            <a:r>
              <a:rPr lang="en-US" sz="2200" dirty="0"/>
              <a:t>.</a:t>
            </a:r>
          </a:p>
          <a:p>
            <a:pPr marL="292608" indent="-292608">
              <a:lnSpc>
                <a:spcPct val="100000"/>
              </a:lnSpc>
              <a:buFont typeface="Arial" panose="020B0604020202020204" pitchFamily="34" charset="0"/>
              <a:buChar char="•"/>
            </a:pPr>
            <a:r>
              <a:rPr lang="en-US" sz="2200" dirty="0"/>
              <a:t>Process needs resources to accomplish its task</a:t>
            </a:r>
          </a:p>
          <a:p>
            <a:pPr marL="621792" indent="-320040">
              <a:lnSpc>
                <a:spcPct val="100000"/>
              </a:lnSpc>
              <a:buFont typeface="Arial" panose="020B0604020202020204" pitchFamily="34" charset="0"/>
              <a:buChar char="•"/>
            </a:pPr>
            <a:r>
              <a:rPr lang="en-US" sz="2000" dirty="0"/>
              <a:t>C</a:t>
            </a:r>
            <a:r>
              <a:rPr lang="en-US" sz="100" dirty="0"/>
              <a:t> </a:t>
            </a:r>
            <a:r>
              <a:rPr lang="en-US" sz="2000" dirty="0"/>
              <a:t>P</a:t>
            </a:r>
            <a:r>
              <a:rPr lang="en-US" sz="100" dirty="0"/>
              <a:t> </a:t>
            </a:r>
            <a:r>
              <a:rPr lang="en-US" sz="2000" dirty="0"/>
              <a:t>U, memory, I/O, files</a:t>
            </a:r>
          </a:p>
          <a:p>
            <a:pPr marL="621792" indent="-320040">
              <a:lnSpc>
                <a:spcPct val="100000"/>
              </a:lnSpc>
              <a:buFont typeface="Arial" panose="020B0604020202020204" pitchFamily="34" charset="0"/>
              <a:buChar char="•"/>
            </a:pPr>
            <a:r>
              <a:rPr lang="en-US" sz="2000" dirty="0"/>
              <a:t>Initialization data</a:t>
            </a:r>
          </a:p>
          <a:p>
            <a:pPr marL="292608" indent="-292608">
              <a:lnSpc>
                <a:spcPct val="100000"/>
              </a:lnSpc>
              <a:buFont typeface="Arial" panose="020B0604020202020204" pitchFamily="34" charset="0"/>
              <a:buChar char="•"/>
            </a:pPr>
            <a:r>
              <a:rPr lang="en-US" sz="2200" dirty="0"/>
              <a:t>Process termination requires reclaim of any reusable resources</a:t>
            </a:r>
          </a:p>
          <a:p>
            <a:pPr marL="292608" indent="-292608">
              <a:lnSpc>
                <a:spcPct val="100000"/>
              </a:lnSpc>
              <a:buFont typeface="Arial" panose="020B0604020202020204" pitchFamily="34" charset="0"/>
              <a:buChar char="•"/>
            </a:pPr>
            <a:r>
              <a:rPr lang="en-US" sz="2200" dirty="0"/>
              <a:t>Single-threaded process has one </a:t>
            </a:r>
            <a:r>
              <a:rPr lang="en-US" sz="2200" b="1" dirty="0">
                <a:solidFill>
                  <a:srgbClr val="002060"/>
                </a:solidFill>
              </a:rPr>
              <a:t>program counter</a:t>
            </a:r>
            <a:r>
              <a:rPr lang="en-US" sz="2200" dirty="0"/>
              <a:t> specifying location of next instruction to execute</a:t>
            </a:r>
          </a:p>
          <a:p>
            <a:pPr marL="621792" indent="-320040">
              <a:lnSpc>
                <a:spcPct val="100000"/>
              </a:lnSpc>
              <a:buFont typeface="Arial" panose="020B0604020202020204" pitchFamily="34" charset="0"/>
              <a:buChar char="•"/>
            </a:pPr>
            <a:r>
              <a:rPr lang="en-US" sz="2000" dirty="0"/>
              <a:t>Process executes instructions sequentially, one at a time, until completion</a:t>
            </a:r>
            <a:endParaRPr lang="en-US" sz="2000" b="1" dirty="0">
              <a:solidFill>
                <a:srgbClr val="002060"/>
              </a:solidFill>
            </a:endParaRP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37</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6566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Process Management </a:t>
            </a:r>
            <a:r>
              <a:rPr lang="en-IN" sz="1100" baseline="0" dirty="0"/>
              <a:t>2</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768360" cy="4449806"/>
          </a:xfrm>
        </p:spPr>
        <p:txBody>
          <a:bodyPr>
            <a:normAutofit/>
          </a:bodyPr>
          <a:lstStyle/>
          <a:p>
            <a:pPr marL="292608" indent="-292608">
              <a:lnSpc>
                <a:spcPct val="100000"/>
              </a:lnSpc>
              <a:buFont typeface="Arial" panose="020B0604020202020204" pitchFamily="34" charset="0"/>
              <a:buChar char="•"/>
            </a:pPr>
            <a:r>
              <a:rPr lang="en-US" sz="2200" dirty="0"/>
              <a:t>Multi-threaded process has one program counter per thread</a:t>
            </a:r>
          </a:p>
          <a:p>
            <a:pPr marL="292608" indent="-292608">
              <a:lnSpc>
                <a:spcPct val="100000"/>
              </a:lnSpc>
              <a:buFont typeface="Arial" panose="020B0604020202020204" pitchFamily="34" charset="0"/>
              <a:buChar char="•"/>
            </a:pPr>
            <a:r>
              <a:rPr lang="en-US" sz="2200" dirty="0"/>
              <a:t>Typically system has many processes, some user, some operating system running concurrently on one or more C</a:t>
            </a:r>
            <a:r>
              <a:rPr lang="en-US" sz="100" dirty="0"/>
              <a:t> </a:t>
            </a:r>
            <a:r>
              <a:rPr lang="en-US" sz="2200" dirty="0"/>
              <a:t>P</a:t>
            </a:r>
            <a:r>
              <a:rPr lang="en-US" sz="100" dirty="0"/>
              <a:t> </a:t>
            </a:r>
            <a:r>
              <a:rPr lang="en-US" sz="2200" dirty="0"/>
              <a:t>Us</a:t>
            </a:r>
          </a:p>
          <a:p>
            <a:pPr marL="621792" indent="-320040">
              <a:lnSpc>
                <a:spcPct val="100000"/>
              </a:lnSpc>
              <a:buFont typeface="Arial" panose="020B0604020202020204" pitchFamily="34" charset="0"/>
              <a:buChar char="•"/>
            </a:pPr>
            <a:r>
              <a:rPr lang="en-US" sz="2000" dirty="0"/>
              <a:t>Concurrency by multiplexing the C</a:t>
            </a:r>
            <a:r>
              <a:rPr lang="en-US" sz="100" dirty="0"/>
              <a:t> </a:t>
            </a:r>
            <a:r>
              <a:rPr lang="en-US" sz="2000" dirty="0"/>
              <a:t>P</a:t>
            </a:r>
            <a:r>
              <a:rPr lang="en-US" sz="100" dirty="0"/>
              <a:t> </a:t>
            </a:r>
            <a:r>
              <a:rPr lang="en-US" sz="2000" dirty="0"/>
              <a:t>Us among the processes / threads</a:t>
            </a:r>
            <a:endParaRPr lang="en-US" sz="2000" b="1" dirty="0">
              <a:solidFill>
                <a:srgbClr val="002060"/>
              </a:solidFill>
            </a:endParaRP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38</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116317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Process Management Activities</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768360" cy="4449806"/>
          </a:xfrm>
        </p:spPr>
        <p:txBody>
          <a:bodyPr>
            <a:normAutofit/>
          </a:bodyPr>
          <a:lstStyle/>
          <a:p>
            <a:pPr>
              <a:lnSpc>
                <a:spcPct val="100000"/>
              </a:lnSpc>
            </a:pPr>
            <a:r>
              <a:rPr lang="en-US" sz="2400" dirty="0"/>
              <a:t>The operating system is responsible for the following activities in connection with process management:</a:t>
            </a:r>
          </a:p>
          <a:p>
            <a:pPr marL="292608" indent="-292608">
              <a:lnSpc>
                <a:spcPct val="100000"/>
              </a:lnSpc>
              <a:buFont typeface="Arial" panose="020B0604020202020204" pitchFamily="34" charset="0"/>
              <a:buChar char="•"/>
            </a:pPr>
            <a:r>
              <a:rPr lang="en-US" sz="2400" dirty="0"/>
              <a:t>Creating and deleting both user and system processes</a:t>
            </a:r>
          </a:p>
          <a:p>
            <a:pPr marL="292608" indent="-292608">
              <a:lnSpc>
                <a:spcPct val="100000"/>
              </a:lnSpc>
              <a:buFont typeface="Arial" panose="020B0604020202020204" pitchFamily="34" charset="0"/>
              <a:buChar char="•"/>
            </a:pPr>
            <a:r>
              <a:rPr lang="en-US" sz="2400" dirty="0"/>
              <a:t>Suspending and resuming processes</a:t>
            </a:r>
          </a:p>
          <a:p>
            <a:pPr marL="292608" indent="-292608">
              <a:lnSpc>
                <a:spcPct val="100000"/>
              </a:lnSpc>
              <a:buFont typeface="Arial" panose="020B0604020202020204" pitchFamily="34" charset="0"/>
              <a:buChar char="•"/>
            </a:pPr>
            <a:r>
              <a:rPr lang="en-US" sz="2400" dirty="0"/>
              <a:t>Providing mechanisms for process synchronization</a:t>
            </a:r>
          </a:p>
          <a:p>
            <a:pPr marL="292608" indent="-292608">
              <a:lnSpc>
                <a:spcPct val="100000"/>
              </a:lnSpc>
              <a:buFont typeface="Arial" panose="020B0604020202020204" pitchFamily="34" charset="0"/>
              <a:buChar char="•"/>
            </a:pPr>
            <a:r>
              <a:rPr lang="en-US" sz="2400" dirty="0"/>
              <a:t>Providing mechanisms for process communication</a:t>
            </a:r>
          </a:p>
          <a:p>
            <a:pPr marL="292608" indent="-292608">
              <a:lnSpc>
                <a:spcPct val="100000"/>
              </a:lnSpc>
              <a:buFont typeface="Arial" panose="020B0604020202020204" pitchFamily="34" charset="0"/>
              <a:buChar char="•"/>
            </a:pPr>
            <a:r>
              <a:rPr lang="en-US" sz="2400" dirty="0"/>
              <a:t>Providing mechanisms for deadlock handling</a:t>
            </a:r>
            <a:endParaRPr lang="en-US" sz="2400" b="1" dirty="0">
              <a:solidFill>
                <a:srgbClr val="002060"/>
              </a:solidFill>
            </a:endParaRP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39</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77586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Chapter Objectives</a:t>
            </a:r>
            <a:endParaRPr lang="en-US"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dirty="0"/>
              <a:t>To describe the basic organization of computer systems</a:t>
            </a:r>
          </a:p>
          <a:p>
            <a:pPr marL="291600" indent="-291600">
              <a:lnSpc>
                <a:spcPct val="100000"/>
              </a:lnSpc>
              <a:buFont typeface="Arial" panose="020B0604020202020204" pitchFamily="34" charset="0"/>
              <a:buChar char="•"/>
            </a:pPr>
            <a:r>
              <a:rPr lang="en-US" altLang="en-US" dirty="0"/>
              <a:t>To provide a grand tour of the major components of operating systems</a:t>
            </a:r>
          </a:p>
          <a:p>
            <a:pPr marL="291600" indent="-291600">
              <a:lnSpc>
                <a:spcPct val="100000"/>
              </a:lnSpc>
              <a:buFont typeface="Arial" panose="020B0604020202020204" pitchFamily="34" charset="0"/>
              <a:buChar char="•"/>
            </a:pPr>
            <a:r>
              <a:rPr lang="en-US" altLang="en-US" dirty="0"/>
              <a:t>To give an overview of the many types of computing environments</a:t>
            </a:r>
          </a:p>
          <a:p>
            <a:pPr marL="291600" indent="-291600">
              <a:lnSpc>
                <a:spcPct val="100000"/>
              </a:lnSpc>
              <a:buFont typeface="Arial" panose="020B0604020202020204" pitchFamily="34" charset="0"/>
              <a:buChar char="•"/>
            </a:pPr>
            <a:r>
              <a:rPr lang="en-US" altLang="en-US" dirty="0"/>
              <a:t>To explore several open-source operating systems</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4</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070693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Memory Management</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768360" cy="4642520"/>
          </a:xfrm>
        </p:spPr>
        <p:txBody>
          <a:bodyPr>
            <a:normAutofit/>
          </a:bodyPr>
          <a:lstStyle/>
          <a:p>
            <a:pPr marL="292608" indent="-292608">
              <a:lnSpc>
                <a:spcPct val="100000"/>
              </a:lnSpc>
              <a:buFont typeface="Arial" panose="020B0604020202020204" pitchFamily="34" charset="0"/>
              <a:buChar char="•"/>
            </a:pPr>
            <a:r>
              <a:rPr lang="en-US" sz="2200" dirty="0"/>
              <a:t>To execute a program all (or part) of the instructions must be in memory</a:t>
            </a:r>
          </a:p>
          <a:p>
            <a:pPr marL="292608" indent="-292608">
              <a:lnSpc>
                <a:spcPct val="100000"/>
              </a:lnSpc>
              <a:buFont typeface="Arial" panose="020B0604020202020204" pitchFamily="34" charset="0"/>
              <a:buChar char="•"/>
            </a:pPr>
            <a:r>
              <a:rPr lang="en-US" sz="2200" dirty="0"/>
              <a:t>All (or part) of the data that is needed by the program must be in memory.</a:t>
            </a:r>
          </a:p>
          <a:p>
            <a:pPr marL="292608" indent="-292608">
              <a:lnSpc>
                <a:spcPct val="100000"/>
              </a:lnSpc>
              <a:buFont typeface="Arial" panose="020B0604020202020204" pitchFamily="34" charset="0"/>
              <a:buChar char="•"/>
            </a:pPr>
            <a:r>
              <a:rPr lang="en-US" sz="2200" dirty="0"/>
              <a:t>Memory management determines what is in memory and when</a:t>
            </a:r>
          </a:p>
          <a:p>
            <a:pPr marL="621792" indent="-320040">
              <a:lnSpc>
                <a:spcPct val="100000"/>
              </a:lnSpc>
              <a:buFont typeface="Arial" panose="020B0604020202020204" pitchFamily="34" charset="0"/>
              <a:buChar char="•"/>
            </a:pPr>
            <a:r>
              <a:rPr lang="en-US" sz="2000" dirty="0"/>
              <a:t>Optimizing CPU utilization and computer response to users</a:t>
            </a:r>
          </a:p>
          <a:p>
            <a:pPr marL="292608" indent="-292608">
              <a:lnSpc>
                <a:spcPct val="100000"/>
              </a:lnSpc>
              <a:buFont typeface="Arial" panose="020B0604020202020204" pitchFamily="34" charset="0"/>
              <a:buChar char="•"/>
            </a:pPr>
            <a:r>
              <a:rPr lang="en-US" sz="2200" dirty="0"/>
              <a:t>Memory management activities</a:t>
            </a:r>
          </a:p>
          <a:p>
            <a:pPr marL="621792" indent="-320040">
              <a:lnSpc>
                <a:spcPct val="100000"/>
              </a:lnSpc>
              <a:buFont typeface="Arial" panose="020B0604020202020204" pitchFamily="34" charset="0"/>
              <a:buChar char="•"/>
            </a:pPr>
            <a:r>
              <a:rPr lang="en-US" sz="2000" dirty="0"/>
              <a:t>Keeping track of which parts of memory are currently being used and by whom</a:t>
            </a:r>
          </a:p>
          <a:p>
            <a:pPr marL="621792" indent="-320040">
              <a:lnSpc>
                <a:spcPct val="100000"/>
              </a:lnSpc>
              <a:buFont typeface="Arial" panose="020B0604020202020204" pitchFamily="34" charset="0"/>
              <a:buChar char="•"/>
            </a:pPr>
            <a:r>
              <a:rPr lang="en-US" sz="2000" dirty="0"/>
              <a:t>Deciding which processes (or parts thereof) and data to move into and out of memory</a:t>
            </a:r>
          </a:p>
          <a:p>
            <a:pPr marL="621792" indent="-320040">
              <a:lnSpc>
                <a:spcPct val="100000"/>
              </a:lnSpc>
              <a:buFont typeface="Arial" panose="020B0604020202020204" pitchFamily="34" charset="0"/>
              <a:buChar char="•"/>
            </a:pPr>
            <a:r>
              <a:rPr lang="en-US" sz="2000" dirty="0"/>
              <a:t>Allocating and deallocating memory space as needed</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40</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14579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Storage Management</a:t>
            </a:r>
            <a:endParaRPr lang="en-IN" sz="1100" baseline="0" dirty="0"/>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80"/>
            <a:ext cx="8470180" cy="1684896"/>
          </a:xfrm>
        </p:spPr>
        <p:txBody>
          <a:bodyPr>
            <a:normAutofit/>
          </a:bodyPr>
          <a:lstStyle/>
          <a:p>
            <a:pPr marL="292608" indent="-292608">
              <a:lnSpc>
                <a:spcPct val="90000"/>
              </a:lnSpc>
              <a:buFont typeface="Arial" panose="020B0604020202020204" pitchFamily="34" charset="0"/>
              <a:buChar char="•"/>
            </a:pPr>
            <a:r>
              <a:rPr lang="en-US" sz="2000" dirty="0"/>
              <a:t>OS provides uniform, logical view of information storage</a:t>
            </a:r>
          </a:p>
          <a:p>
            <a:pPr marL="621792" indent="-320040">
              <a:lnSpc>
                <a:spcPct val="90000"/>
              </a:lnSpc>
              <a:buFont typeface="Arial" panose="020B0604020202020204" pitchFamily="34" charset="0"/>
              <a:buChar char="•"/>
            </a:pPr>
            <a:r>
              <a:rPr lang="en-US" sz="1800" dirty="0"/>
              <a:t>Abstracts physical properties to logical storage unit - </a:t>
            </a:r>
            <a:r>
              <a:rPr lang="en-US" sz="1800" b="1" dirty="0">
                <a:solidFill>
                  <a:srgbClr val="002060"/>
                </a:solidFill>
              </a:rPr>
              <a:t>file</a:t>
            </a:r>
          </a:p>
          <a:p>
            <a:pPr marL="621792" indent="-320040">
              <a:lnSpc>
                <a:spcPct val="90000"/>
              </a:lnSpc>
              <a:buFont typeface="Arial" panose="020B0604020202020204" pitchFamily="34" charset="0"/>
              <a:buChar char="•"/>
            </a:pPr>
            <a:r>
              <a:rPr lang="en-US" sz="1800" dirty="0"/>
              <a:t>Each medium is controlled by device (i.e., disk drive, tape drive)</a:t>
            </a:r>
          </a:p>
          <a:p>
            <a:pPr marL="1143000" indent="-228600">
              <a:lnSpc>
                <a:spcPct val="90000"/>
              </a:lnSpc>
              <a:buFont typeface="Arial" panose="020B0604020202020204" pitchFamily="34" charset="0"/>
              <a:buChar char="•"/>
            </a:pPr>
            <a:r>
              <a:rPr lang="en-US" sz="1600" dirty="0"/>
              <a:t>Varying properties include access speed, capacity, data-transfer rate, access method (sequential or random)</a:t>
            </a:r>
          </a:p>
        </p:txBody>
      </p:sp>
      <p:sp>
        <p:nvSpPr>
          <p:cNvPr id="7" name="Content Placeholder 6">
            <a:extLst>
              <a:ext uri="{FF2B5EF4-FFF2-40B4-BE49-F238E27FC236}">
                <a16:creationId xmlns:a16="http://schemas.microsoft.com/office/drawing/2014/main" id="{F9E2EBFF-3E8C-4CCB-BFB9-0601BEE55918}"/>
              </a:ext>
            </a:extLst>
          </p:cNvPr>
          <p:cNvSpPr>
            <a:spLocks noGrp="1"/>
          </p:cNvSpPr>
          <p:nvPr>
            <p:ph sz="quarter" idx="13"/>
          </p:nvPr>
        </p:nvSpPr>
        <p:spPr>
          <a:xfrm>
            <a:off x="332508" y="3350487"/>
            <a:ext cx="8571305" cy="2934652"/>
          </a:xfrm>
        </p:spPr>
        <p:txBody>
          <a:bodyPr>
            <a:normAutofit fontScale="55000" lnSpcReduction="20000"/>
          </a:bodyPr>
          <a:lstStyle/>
          <a:p>
            <a:pPr marL="292608" indent="-292608">
              <a:lnSpc>
                <a:spcPct val="110000"/>
              </a:lnSpc>
              <a:buFont typeface="Arial" panose="020B0604020202020204" pitchFamily="34" charset="0"/>
              <a:buChar char="•"/>
            </a:pPr>
            <a:r>
              <a:rPr lang="en-US" sz="3600" dirty="0"/>
              <a:t>File-System management</a:t>
            </a:r>
          </a:p>
          <a:p>
            <a:pPr marL="621792" indent="-320040">
              <a:lnSpc>
                <a:spcPct val="110000"/>
              </a:lnSpc>
              <a:buFont typeface="Arial" panose="020B0604020202020204" pitchFamily="34" charset="0"/>
              <a:buChar char="•"/>
            </a:pPr>
            <a:r>
              <a:rPr lang="en-US" sz="3200" dirty="0"/>
              <a:t>Files usually organized into directories</a:t>
            </a:r>
          </a:p>
          <a:p>
            <a:pPr marL="621792" indent="-320040">
              <a:lnSpc>
                <a:spcPct val="110000"/>
              </a:lnSpc>
              <a:buFont typeface="Arial" panose="020B0604020202020204" pitchFamily="34" charset="0"/>
              <a:buChar char="•"/>
            </a:pPr>
            <a:r>
              <a:rPr lang="en-US" sz="3200" dirty="0"/>
              <a:t>Access control on most systems to determine who can access what</a:t>
            </a:r>
          </a:p>
          <a:p>
            <a:pPr marL="621792" indent="-320040">
              <a:lnSpc>
                <a:spcPct val="110000"/>
              </a:lnSpc>
              <a:buFont typeface="Arial" panose="020B0604020202020204" pitchFamily="34" charset="0"/>
              <a:buChar char="•"/>
            </a:pPr>
            <a:r>
              <a:rPr lang="en-US" sz="3200" dirty="0"/>
              <a:t>O</a:t>
            </a:r>
            <a:r>
              <a:rPr lang="en-US" sz="400" dirty="0"/>
              <a:t> </a:t>
            </a:r>
            <a:r>
              <a:rPr lang="en-US" sz="3200" dirty="0"/>
              <a:t>S activities include</a:t>
            </a:r>
          </a:p>
          <a:p>
            <a:pPr marL="1143000" indent="-228600">
              <a:lnSpc>
                <a:spcPct val="110000"/>
              </a:lnSpc>
              <a:buFont typeface="Arial" panose="020B0604020202020204" pitchFamily="34" charset="0"/>
              <a:buChar char="•"/>
            </a:pPr>
            <a:r>
              <a:rPr lang="en-US" sz="2900" dirty="0"/>
              <a:t>Creating and deleting files and directories</a:t>
            </a:r>
          </a:p>
          <a:p>
            <a:pPr marL="1143000" indent="-228600">
              <a:lnSpc>
                <a:spcPct val="110000"/>
              </a:lnSpc>
              <a:buFont typeface="Arial" panose="020B0604020202020204" pitchFamily="34" charset="0"/>
              <a:buChar char="•"/>
            </a:pPr>
            <a:r>
              <a:rPr lang="en-US" sz="2900" dirty="0"/>
              <a:t>Primitives to manipulate files and directories</a:t>
            </a:r>
          </a:p>
          <a:p>
            <a:pPr marL="1143000" indent="-228600">
              <a:lnSpc>
                <a:spcPct val="110000"/>
              </a:lnSpc>
              <a:buFont typeface="Arial" panose="020B0604020202020204" pitchFamily="34" charset="0"/>
              <a:buChar char="•"/>
            </a:pPr>
            <a:r>
              <a:rPr lang="en-US" sz="2900" dirty="0"/>
              <a:t>Mapping files onto secondary storage</a:t>
            </a:r>
          </a:p>
          <a:p>
            <a:pPr marL="1143000" indent="-228600">
              <a:lnSpc>
                <a:spcPct val="110000"/>
              </a:lnSpc>
              <a:buFont typeface="Arial" panose="020B0604020202020204" pitchFamily="34" charset="0"/>
              <a:buChar char="•"/>
            </a:pPr>
            <a:r>
              <a:rPr lang="en-US" sz="2900" dirty="0"/>
              <a:t>Backup files onto stable (non-volatile) storage media</a:t>
            </a:r>
            <a:endParaRPr lang="en-US" sz="2900" b="1" dirty="0">
              <a:solidFill>
                <a:srgbClr val="002060"/>
              </a:solidFill>
            </a:endParaRP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41</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175325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Mass-Storage Management </a:t>
            </a:r>
            <a:r>
              <a:rPr lang="en-IN" sz="1100" dirty="0"/>
              <a:t>1</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768360" cy="4642520"/>
          </a:xfrm>
        </p:spPr>
        <p:txBody>
          <a:bodyPr>
            <a:normAutofit/>
          </a:bodyPr>
          <a:lstStyle/>
          <a:p>
            <a:pPr marL="292608" indent="-292608">
              <a:lnSpc>
                <a:spcPct val="100000"/>
              </a:lnSpc>
              <a:buFont typeface="Arial" panose="020B0604020202020204" pitchFamily="34" charset="0"/>
              <a:buChar char="•"/>
            </a:pPr>
            <a:r>
              <a:rPr lang="en-US" sz="2200" dirty="0"/>
              <a:t>Usually disks used to store data that does not fit in main memory or data that must be kept for a “long” period of time</a:t>
            </a:r>
          </a:p>
          <a:p>
            <a:pPr marL="292608" indent="-292608">
              <a:lnSpc>
                <a:spcPct val="100000"/>
              </a:lnSpc>
              <a:buFont typeface="Arial" panose="020B0604020202020204" pitchFamily="34" charset="0"/>
              <a:buChar char="•"/>
            </a:pPr>
            <a:r>
              <a:rPr lang="en-US" sz="2200" dirty="0"/>
              <a:t>Proper management is of central importance</a:t>
            </a:r>
          </a:p>
          <a:p>
            <a:pPr marL="292608" indent="-292608">
              <a:lnSpc>
                <a:spcPct val="100000"/>
              </a:lnSpc>
              <a:buFont typeface="Arial" panose="020B0604020202020204" pitchFamily="34" charset="0"/>
              <a:buChar char="•"/>
            </a:pPr>
            <a:r>
              <a:rPr lang="en-US" sz="2200" dirty="0"/>
              <a:t>Entire speed of computer operation hinges on disk subsystem and its algorithms</a:t>
            </a:r>
          </a:p>
          <a:p>
            <a:pPr marL="292608" indent="-292608">
              <a:lnSpc>
                <a:spcPct val="100000"/>
              </a:lnSpc>
              <a:buFont typeface="Arial" panose="020B0604020202020204" pitchFamily="34" charset="0"/>
              <a:buChar char="•"/>
            </a:pPr>
            <a:r>
              <a:rPr lang="en-US" sz="2200" dirty="0"/>
              <a:t>O</a:t>
            </a:r>
            <a:r>
              <a:rPr lang="en-US" sz="100" dirty="0"/>
              <a:t> </a:t>
            </a:r>
            <a:r>
              <a:rPr lang="en-US" sz="2200" dirty="0"/>
              <a:t>S activities</a:t>
            </a:r>
          </a:p>
          <a:p>
            <a:pPr marL="621792" indent="-320040">
              <a:lnSpc>
                <a:spcPct val="100000"/>
              </a:lnSpc>
              <a:buFont typeface="Arial" panose="020B0604020202020204" pitchFamily="34" charset="0"/>
              <a:buChar char="•"/>
            </a:pPr>
            <a:r>
              <a:rPr lang="en-US" sz="2000" dirty="0"/>
              <a:t>Free-space management</a:t>
            </a:r>
          </a:p>
          <a:p>
            <a:pPr marL="621792" indent="-320040">
              <a:lnSpc>
                <a:spcPct val="100000"/>
              </a:lnSpc>
              <a:buFont typeface="Arial" panose="020B0604020202020204" pitchFamily="34" charset="0"/>
              <a:buChar char="•"/>
            </a:pPr>
            <a:r>
              <a:rPr lang="en-US" sz="2000" dirty="0"/>
              <a:t>Storage allocation</a:t>
            </a:r>
          </a:p>
          <a:p>
            <a:pPr marL="621792" indent="-320040">
              <a:lnSpc>
                <a:spcPct val="100000"/>
              </a:lnSpc>
              <a:buFont typeface="Arial" panose="020B0604020202020204" pitchFamily="34" charset="0"/>
              <a:buChar char="•"/>
            </a:pPr>
            <a:r>
              <a:rPr lang="en-US" sz="2000" dirty="0"/>
              <a:t>Disk scheduling</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42</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098572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Mass-Storage Management </a:t>
            </a:r>
            <a:r>
              <a:rPr lang="en-IN" sz="1100" baseline="0" dirty="0"/>
              <a:t>2</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768360" cy="4642520"/>
          </a:xfrm>
        </p:spPr>
        <p:txBody>
          <a:bodyPr>
            <a:normAutofit/>
          </a:bodyPr>
          <a:lstStyle/>
          <a:p>
            <a:pPr marL="292608" indent="-292608">
              <a:lnSpc>
                <a:spcPct val="100000"/>
              </a:lnSpc>
              <a:buFont typeface="Arial" panose="020B0604020202020204" pitchFamily="34" charset="0"/>
              <a:buChar char="•"/>
            </a:pPr>
            <a:r>
              <a:rPr lang="en-US" sz="2200" dirty="0"/>
              <a:t>Some storage need not be fast</a:t>
            </a:r>
          </a:p>
          <a:p>
            <a:pPr marL="621792" indent="-320040">
              <a:lnSpc>
                <a:spcPct val="100000"/>
              </a:lnSpc>
              <a:buFont typeface="Arial" panose="020B0604020202020204" pitchFamily="34" charset="0"/>
              <a:buChar char="•"/>
            </a:pPr>
            <a:r>
              <a:rPr lang="en-US" sz="2000" dirty="0"/>
              <a:t>Tertiary storage includes optical storage, magnetic tape</a:t>
            </a:r>
          </a:p>
          <a:p>
            <a:pPr marL="621792" indent="-320040">
              <a:lnSpc>
                <a:spcPct val="100000"/>
              </a:lnSpc>
              <a:buFont typeface="Arial" panose="020B0604020202020204" pitchFamily="34" charset="0"/>
              <a:buChar char="•"/>
            </a:pPr>
            <a:r>
              <a:rPr lang="en-US" sz="2000" dirty="0"/>
              <a:t>Still must be managed – by O</a:t>
            </a:r>
            <a:r>
              <a:rPr lang="en-US" sz="100" dirty="0"/>
              <a:t> </a:t>
            </a:r>
            <a:r>
              <a:rPr lang="en-US" sz="2000" dirty="0"/>
              <a:t>S or applications</a:t>
            </a:r>
          </a:p>
          <a:p>
            <a:pPr marL="621792" indent="-320040">
              <a:lnSpc>
                <a:spcPct val="100000"/>
              </a:lnSpc>
              <a:buFont typeface="Arial" panose="020B0604020202020204" pitchFamily="34" charset="0"/>
              <a:buChar char="•"/>
            </a:pPr>
            <a:r>
              <a:rPr lang="en-US" sz="2000" dirty="0"/>
              <a:t>Varies between W</a:t>
            </a:r>
            <a:r>
              <a:rPr lang="en-US" sz="100" dirty="0"/>
              <a:t> </a:t>
            </a:r>
            <a:r>
              <a:rPr lang="en-US" sz="2000" dirty="0"/>
              <a:t>O</a:t>
            </a:r>
            <a:r>
              <a:rPr lang="en-US" sz="100" dirty="0"/>
              <a:t> </a:t>
            </a:r>
            <a:r>
              <a:rPr lang="en-US" sz="2000" dirty="0"/>
              <a:t>R</a:t>
            </a:r>
            <a:r>
              <a:rPr lang="en-US" sz="100" dirty="0"/>
              <a:t> </a:t>
            </a:r>
            <a:r>
              <a:rPr lang="en-US" sz="2000" dirty="0"/>
              <a:t>M (write-once, read-many-times) and R</a:t>
            </a:r>
            <a:r>
              <a:rPr lang="en-US" sz="100" dirty="0"/>
              <a:t> </a:t>
            </a:r>
            <a:r>
              <a:rPr lang="en-US" sz="2000" dirty="0"/>
              <a:t>W (read-write)</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43</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781676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99F-0439-40B4-A40A-DB5AB6C9F4D9}"/>
              </a:ext>
            </a:extLst>
          </p:cNvPr>
          <p:cNvSpPr>
            <a:spLocks noGrp="1"/>
          </p:cNvSpPr>
          <p:nvPr>
            <p:ph type="title"/>
          </p:nvPr>
        </p:nvSpPr>
        <p:spPr>
          <a:xfrm>
            <a:off x="332508" y="745069"/>
            <a:ext cx="8470670" cy="626532"/>
          </a:xfrm>
        </p:spPr>
        <p:txBody>
          <a:bodyPr>
            <a:normAutofit fontScale="90000"/>
          </a:bodyPr>
          <a:lstStyle/>
          <a:p>
            <a:r>
              <a:rPr lang="en-US" dirty="0"/>
              <a:t>Performance of Various Levels of Storage</a:t>
            </a:r>
            <a:endParaRPr lang="en-IN" dirty="0"/>
          </a:p>
        </p:txBody>
      </p:sp>
      <p:graphicFrame>
        <p:nvGraphicFramePr>
          <p:cNvPr id="17" name="Table 17" descr="A table is accessible to screenreaders.">
            <a:extLst>
              <a:ext uri="{FF2B5EF4-FFF2-40B4-BE49-F238E27FC236}">
                <a16:creationId xmlns:a16="http://schemas.microsoft.com/office/drawing/2014/main" id="{05A44395-1553-4379-B752-89E29F1D522B}"/>
              </a:ext>
            </a:extLst>
          </p:cNvPr>
          <p:cNvGraphicFramePr>
            <a:graphicFrameLocks noGrp="1"/>
          </p:cNvGraphicFramePr>
          <p:nvPr>
            <p:ph sz="quarter" idx="12"/>
            <p:extLst>
              <p:ext uri="{D42A27DB-BD31-4B8C-83A1-F6EECF244321}">
                <p14:modId xmlns:p14="http://schemas.microsoft.com/office/powerpoint/2010/main" val="3110226339"/>
              </p:ext>
            </p:extLst>
          </p:nvPr>
        </p:nvGraphicFramePr>
        <p:xfrm>
          <a:off x="331787" y="1640880"/>
          <a:ext cx="8642093" cy="4145280"/>
        </p:xfrm>
        <a:graphic>
          <a:graphicData uri="http://schemas.openxmlformats.org/drawingml/2006/table">
            <a:tbl>
              <a:tblPr firstRow="1" bandRow="1">
                <a:tableStyleId>{5C22544A-7EE6-4342-B048-85BDC9FD1C3A}</a:tableStyleId>
              </a:tblPr>
              <a:tblGrid>
                <a:gridCol w="1507646">
                  <a:extLst>
                    <a:ext uri="{9D8B030D-6E8A-4147-A177-3AD203B41FA5}">
                      <a16:colId xmlns:a16="http://schemas.microsoft.com/office/drawing/2014/main" val="1610631987"/>
                    </a:ext>
                  </a:extLst>
                </a:gridCol>
                <a:gridCol w="1373051">
                  <a:extLst>
                    <a:ext uri="{9D8B030D-6E8A-4147-A177-3AD203B41FA5}">
                      <a16:colId xmlns:a16="http://schemas.microsoft.com/office/drawing/2014/main" val="3486275723"/>
                    </a:ext>
                  </a:extLst>
                </a:gridCol>
                <a:gridCol w="1440349">
                  <a:extLst>
                    <a:ext uri="{9D8B030D-6E8A-4147-A177-3AD203B41FA5}">
                      <a16:colId xmlns:a16="http://schemas.microsoft.com/office/drawing/2014/main" val="1498205160"/>
                    </a:ext>
                  </a:extLst>
                </a:gridCol>
                <a:gridCol w="1440349">
                  <a:extLst>
                    <a:ext uri="{9D8B030D-6E8A-4147-A177-3AD203B41FA5}">
                      <a16:colId xmlns:a16="http://schemas.microsoft.com/office/drawing/2014/main" val="3721759640"/>
                    </a:ext>
                  </a:extLst>
                </a:gridCol>
                <a:gridCol w="1440349">
                  <a:extLst>
                    <a:ext uri="{9D8B030D-6E8A-4147-A177-3AD203B41FA5}">
                      <a16:colId xmlns:a16="http://schemas.microsoft.com/office/drawing/2014/main" val="2608689424"/>
                    </a:ext>
                  </a:extLst>
                </a:gridCol>
                <a:gridCol w="1440349">
                  <a:extLst>
                    <a:ext uri="{9D8B030D-6E8A-4147-A177-3AD203B41FA5}">
                      <a16:colId xmlns:a16="http://schemas.microsoft.com/office/drawing/2014/main" val="283513746"/>
                    </a:ext>
                  </a:extLst>
                </a:gridCol>
              </a:tblGrid>
              <a:tr h="271342">
                <a:tc>
                  <a:txBody>
                    <a:bodyPr/>
                    <a:lstStyle/>
                    <a:p>
                      <a:r>
                        <a:rPr lang="en-US" sz="1600" baseline="0" dirty="0"/>
                        <a:t>Level</a:t>
                      </a:r>
                      <a:endParaRPr lang="en-IN" sz="1600" baseline="0" dirty="0"/>
                    </a:p>
                  </a:txBody>
                  <a:tcPr/>
                </a:tc>
                <a:tc>
                  <a:txBody>
                    <a:bodyPr/>
                    <a:lstStyle/>
                    <a:p>
                      <a:r>
                        <a:rPr lang="en-US" sz="1600" baseline="0" dirty="0"/>
                        <a:t>1</a:t>
                      </a:r>
                      <a:endParaRPr lang="en-IN" sz="1600" baseline="0" dirty="0"/>
                    </a:p>
                  </a:txBody>
                  <a:tcPr/>
                </a:tc>
                <a:tc>
                  <a:txBody>
                    <a:bodyPr/>
                    <a:lstStyle/>
                    <a:p>
                      <a:r>
                        <a:rPr lang="en-US" sz="1600" baseline="0" dirty="0"/>
                        <a:t>2</a:t>
                      </a:r>
                      <a:endParaRPr lang="en-IN" sz="1600" baseline="0" dirty="0"/>
                    </a:p>
                  </a:txBody>
                  <a:tcPr/>
                </a:tc>
                <a:tc>
                  <a:txBody>
                    <a:bodyPr/>
                    <a:lstStyle/>
                    <a:p>
                      <a:r>
                        <a:rPr lang="en-US" sz="1600" baseline="0" dirty="0"/>
                        <a:t>3</a:t>
                      </a:r>
                      <a:endParaRPr lang="en-IN" sz="1600" baseline="0" dirty="0"/>
                    </a:p>
                  </a:txBody>
                  <a:tcPr/>
                </a:tc>
                <a:tc>
                  <a:txBody>
                    <a:bodyPr/>
                    <a:lstStyle/>
                    <a:p>
                      <a:r>
                        <a:rPr lang="en-US" sz="1600" baseline="0" dirty="0"/>
                        <a:t>4</a:t>
                      </a:r>
                      <a:endParaRPr lang="en-IN" sz="1600" baseline="0" dirty="0"/>
                    </a:p>
                  </a:txBody>
                  <a:tcPr/>
                </a:tc>
                <a:tc>
                  <a:txBody>
                    <a:bodyPr/>
                    <a:lstStyle/>
                    <a:p>
                      <a:r>
                        <a:rPr lang="en-US" sz="1600" baseline="0" dirty="0"/>
                        <a:t>5</a:t>
                      </a:r>
                      <a:endParaRPr lang="en-IN" sz="1600" baseline="0" dirty="0"/>
                    </a:p>
                  </a:txBody>
                  <a:tcPr/>
                </a:tc>
                <a:extLst>
                  <a:ext uri="{0D108BD9-81ED-4DB2-BD59-A6C34878D82A}">
                    <a16:rowId xmlns:a16="http://schemas.microsoft.com/office/drawing/2014/main" val="2665218461"/>
                  </a:ext>
                </a:extLst>
              </a:tr>
              <a:tr h="271342">
                <a:tc>
                  <a:txBody>
                    <a:bodyPr/>
                    <a:lstStyle/>
                    <a:p>
                      <a:r>
                        <a:rPr lang="en-US" sz="1600" baseline="0" dirty="0"/>
                        <a:t>Name</a:t>
                      </a:r>
                      <a:endParaRPr lang="en-IN" sz="1600" baseline="0" dirty="0"/>
                    </a:p>
                  </a:txBody>
                  <a:tcPr/>
                </a:tc>
                <a:tc>
                  <a:txBody>
                    <a:bodyPr/>
                    <a:lstStyle/>
                    <a:p>
                      <a:r>
                        <a:rPr lang="en-US" sz="1600" baseline="0" dirty="0"/>
                        <a:t>registers</a:t>
                      </a:r>
                      <a:endParaRPr lang="en-IN" sz="1600" baseline="0" dirty="0"/>
                    </a:p>
                  </a:txBody>
                  <a:tcPr/>
                </a:tc>
                <a:tc>
                  <a:txBody>
                    <a:bodyPr/>
                    <a:lstStyle/>
                    <a:p>
                      <a:r>
                        <a:rPr lang="en-US" sz="1600" baseline="0" dirty="0"/>
                        <a:t>cache</a:t>
                      </a:r>
                      <a:endParaRPr lang="en-IN" sz="1600" baseline="0" dirty="0"/>
                    </a:p>
                  </a:txBody>
                  <a:tcPr/>
                </a:tc>
                <a:tc>
                  <a:txBody>
                    <a:bodyPr/>
                    <a:lstStyle/>
                    <a:p>
                      <a:r>
                        <a:rPr lang="en-US" sz="1600" baseline="0" dirty="0"/>
                        <a:t>main memory</a:t>
                      </a:r>
                      <a:endParaRPr lang="en-IN" sz="1600" baseline="0" dirty="0"/>
                    </a:p>
                  </a:txBody>
                  <a:tcPr/>
                </a:tc>
                <a:tc>
                  <a:txBody>
                    <a:bodyPr/>
                    <a:lstStyle/>
                    <a:p>
                      <a:r>
                        <a:rPr lang="en-US" sz="1600" baseline="0" dirty="0"/>
                        <a:t>solid state disk</a:t>
                      </a:r>
                      <a:endParaRPr lang="en-IN" sz="1600" baseline="0" dirty="0"/>
                    </a:p>
                  </a:txBody>
                  <a:tcPr/>
                </a:tc>
                <a:tc>
                  <a:txBody>
                    <a:bodyPr/>
                    <a:lstStyle/>
                    <a:p>
                      <a:r>
                        <a:rPr lang="en-US" sz="1600" baseline="0" dirty="0"/>
                        <a:t>magnetic disk</a:t>
                      </a:r>
                      <a:endParaRPr lang="en-IN" sz="1600" baseline="0" dirty="0"/>
                    </a:p>
                  </a:txBody>
                  <a:tcPr/>
                </a:tc>
                <a:extLst>
                  <a:ext uri="{0D108BD9-81ED-4DB2-BD59-A6C34878D82A}">
                    <a16:rowId xmlns:a16="http://schemas.microsoft.com/office/drawing/2014/main" val="2643826605"/>
                  </a:ext>
                </a:extLst>
              </a:tr>
              <a:tr h="271342">
                <a:tc>
                  <a:txBody>
                    <a:bodyPr/>
                    <a:lstStyle/>
                    <a:p>
                      <a:r>
                        <a:rPr lang="en-US" sz="1600" baseline="0" dirty="0"/>
                        <a:t>Typical size</a:t>
                      </a:r>
                      <a:endParaRPr lang="en-IN" sz="1600" baseline="0" dirty="0"/>
                    </a:p>
                  </a:txBody>
                  <a:tcPr/>
                </a:tc>
                <a:tc>
                  <a:txBody>
                    <a:bodyPr/>
                    <a:lstStyle/>
                    <a:p>
                      <a:r>
                        <a:rPr lang="en-US" sz="1600" baseline="0" dirty="0"/>
                        <a:t>&lt; 1 KB</a:t>
                      </a:r>
                      <a:endParaRPr lang="en-IN" sz="1600" baseline="0" dirty="0"/>
                    </a:p>
                  </a:txBody>
                  <a:tcPr/>
                </a:tc>
                <a:tc>
                  <a:txBody>
                    <a:bodyPr/>
                    <a:lstStyle/>
                    <a:p>
                      <a:r>
                        <a:rPr lang="en-US" sz="1600" baseline="0" dirty="0"/>
                        <a:t>&lt; 16 MB</a:t>
                      </a:r>
                      <a:endParaRPr lang="en-IN" sz="1600" baseline="0" dirty="0"/>
                    </a:p>
                  </a:txBody>
                  <a:tcPr/>
                </a:tc>
                <a:tc>
                  <a:txBody>
                    <a:bodyPr/>
                    <a:lstStyle/>
                    <a:p>
                      <a:r>
                        <a:rPr lang="en-US" sz="1600" baseline="0" dirty="0"/>
                        <a:t>&lt; 64 GB</a:t>
                      </a:r>
                      <a:endParaRPr lang="en-IN" sz="1600" baseline="0" dirty="0"/>
                    </a:p>
                  </a:txBody>
                  <a:tcPr/>
                </a:tc>
                <a:tc>
                  <a:txBody>
                    <a:bodyPr/>
                    <a:lstStyle/>
                    <a:p>
                      <a:r>
                        <a:rPr lang="en-US" sz="1600" baseline="0" dirty="0"/>
                        <a:t>&lt; 1 TB</a:t>
                      </a:r>
                      <a:endParaRPr lang="en-IN" sz="1600" baseline="0" dirty="0"/>
                    </a:p>
                  </a:txBody>
                  <a:tcPr/>
                </a:tc>
                <a:tc>
                  <a:txBody>
                    <a:bodyPr/>
                    <a:lstStyle/>
                    <a:p>
                      <a:r>
                        <a:rPr lang="en-US" sz="1600" baseline="0" dirty="0"/>
                        <a:t>&lt; 10 TB</a:t>
                      </a:r>
                      <a:endParaRPr lang="en-IN" sz="1600" baseline="0" dirty="0"/>
                    </a:p>
                  </a:txBody>
                  <a:tcPr/>
                </a:tc>
                <a:extLst>
                  <a:ext uri="{0D108BD9-81ED-4DB2-BD59-A6C34878D82A}">
                    <a16:rowId xmlns:a16="http://schemas.microsoft.com/office/drawing/2014/main" val="2245722482"/>
                  </a:ext>
                </a:extLst>
              </a:tr>
              <a:tr h="780572">
                <a:tc>
                  <a:txBody>
                    <a:bodyPr/>
                    <a:lstStyle/>
                    <a:p>
                      <a:r>
                        <a:rPr lang="en-US" sz="1600" baseline="0" dirty="0"/>
                        <a:t>Implementation technology</a:t>
                      </a:r>
                      <a:endParaRPr lang="en-IN" sz="1600" baseline="0" dirty="0"/>
                    </a:p>
                  </a:txBody>
                  <a:tcPr/>
                </a:tc>
                <a:tc>
                  <a:txBody>
                    <a:bodyPr/>
                    <a:lstStyle/>
                    <a:p>
                      <a:r>
                        <a:rPr lang="en-US" sz="1600" baseline="0" dirty="0"/>
                        <a:t>custom memory with multiple ports CMOS</a:t>
                      </a:r>
                      <a:endParaRPr lang="en-IN" sz="1600" baseline="0" dirty="0"/>
                    </a:p>
                  </a:txBody>
                  <a:tcPr/>
                </a:tc>
                <a:tc>
                  <a:txBody>
                    <a:bodyPr/>
                    <a:lstStyle/>
                    <a:p>
                      <a:r>
                        <a:rPr lang="en-US" sz="1600" baseline="0" dirty="0"/>
                        <a:t>on-chip or off-ship CMOS SRAM</a:t>
                      </a:r>
                      <a:endParaRPr lang="en-IN" sz="1600" baseline="0" dirty="0"/>
                    </a:p>
                  </a:txBody>
                  <a:tcPr/>
                </a:tc>
                <a:tc>
                  <a:txBody>
                    <a:bodyPr/>
                    <a:lstStyle/>
                    <a:p>
                      <a:r>
                        <a:rPr lang="en-US" sz="1600" baseline="0" dirty="0"/>
                        <a:t>CMOS SRAM</a:t>
                      </a:r>
                      <a:endParaRPr lang="en-IN" sz="1600" baseline="0" dirty="0"/>
                    </a:p>
                  </a:txBody>
                  <a:tcPr/>
                </a:tc>
                <a:tc>
                  <a:txBody>
                    <a:bodyPr/>
                    <a:lstStyle/>
                    <a:p>
                      <a:r>
                        <a:rPr lang="en-US" sz="1600" baseline="0" dirty="0"/>
                        <a:t>flash memory</a:t>
                      </a:r>
                      <a:endParaRPr lang="en-IN" sz="1600" baseline="0" dirty="0"/>
                    </a:p>
                  </a:txBody>
                  <a:tcPr/>
                </a:tc>
                <a:tc>
                  <a:txBody>
                    <a:bodyPr/>
                    <a:lstStyle/>
                    <a:p>
                      <a:r>
                        <a:rPr lang="en-US" sz="1600" baseline="0" dirty="0"/>
                        <a:t>magnetic disk</a:t>
                      </a:r>
                      <a:endParaRPr lang="en-IN" sz="1600" baseline="0" dirty="0"/>
                    </a:p>
                  </a:txBody>
                  <a:tcPr/>
                </a:tc>
                <a:extLst>
                  <a:ext uri="{0D108BD9-81ED-4DB2-BD59-A6C34878D82A}">
                    <a16:rowId xmlns:a16="http://schemas.microsoft.com/office/drawing/2014/main" val="612745070"/>
                  </a:ext>
                </a:extLst>
              </a:tr>
              <a:tr h="423739">
                <a:tc>
                  <a:txBody>
                    <a:bodyPr/>
                    <a:lstStyle/>
                    <a:p>
                      <a:r>
                        <a:rPr lang="en-US" sz="1600" baseline="0" dirty="0"/>
                        <a:t>Access time (ns)</a:t>
                      </a:r>
                      <a:endParaRPr lang="en-IN" sz="1600" baseline="0" dirty="0"/>
                    </a:p>
                  </a:txBody>
                  <a:tcPr/>
                </a:tc>
                <a:tc>
                  <a:txBody>
                    <a:bodyPr/>
                    <a:lstStyle/>
                    <a:p>
                      <a:r>
                        <a:rPr lang="en-US" sz="1600" baseline="0" dirty="0"/>
                        <a:t>0.25 to 0.5</a:t>
                      </a:r>
                      <a:endParaRPr lang="en-IN" sz="1600" baseline="0" dirty="0"/>
                    </a:p>
                  </a:txBody>
                  <a:tcPr/>
                </a:tc>
                <a:tc>
                  <a:txBody>
                    <a:bodyPr/>
                    <a:lstStyle/>
                    <a:p>
                      <a:r>
                        <a:rPr lang="en-US" sz="1600" baseline="0" dirty="0"/>
                        <a:t>0.5 to 25</a:t>
                      </a:r>
                      <a:endParaRPr lang="en-IN" sz="1600" baseline="0" dirty="0"/>
                    </a:p>
                  </a:txBody>
                  <a:tcPr/>
                </a:tc>
                <a:tc>
                  <a:txBody>
                    <a:bodyPr/>
                    <a:lstStyle/>
                    <a:p>
                      <a:r>
                        <a:rPr lang="en-US" sz="1600" baseline="0" dirty="0"/>
                        <a:t>80 to 250</a:t>
                      </a:r>
                      <a:endParaRPr lang="en-IN" sz="1600" baseline="0" dirty="0"/>
                    </a:p>
                  </a:txBody>
                  <a:tcPr/>
                </a:tc>
                <a:tc>
                  <a:txBody>
                    <a:bodyPr/>
                    <a:lstStyle/>
                    <a:p>
                      <a:r>
                        <a:rPr lang="en-US" sz="1600" baseline="0" dirty="0"/>
                        <a:t>25,000 to 50,000</a:t>
                      </a:r>
                      <a:endParaRPr lang="en-IN" sz="1600" baseline="0" dirty="0"/>
                    </a:p>
                  </a:txBody>
                  <a:tcPr/>
                </a:tc>
                <a:tc>
                  <a:txBody>
                    <a:bodyPr/>
                    <a:lstStyle/>
                    <a:p>
                      <a:r>
                        <a:rPr lang="en-US" sz="1600" baseline="0" dirty="0"/>
                        <a:t>5,000,000</a:t>
                      </a:r>
                      <a:endParaRPr lang="en-IN" sz="1600" baseline="0" dirty="0"/>
                    </a:p>
                  </a:txBody>
                  <a:tcPr/>
                </a:tc>
                <a:extLst>
                  <a:ext uri="{0D108BD9-81ED-4DB2-BD59-A6C34878D82A}">
                    <a16:rowId xmlns:a16="http://schemas.microsoft.com/office/drawing/2014/main" val="2690070267"/>
                  </a:ext>
                </a:extLst>
              </a:tr>
              <a:tr h="423739">
                <a:tc>
                  <a:txBody>
                    <a:bodyPr/>
                    <a:lstStyle/>
                    <a:p>
                      <a:r>
                        <a:rPr lang="en-US" sz="1600" baseline="0" dirty="0"/>
                        <a:t>Bandwidth (MB/sec)</a:t>
                      </a:r>
                      <a:endParaRPr lang="en-IN" sz="1600" baseline="0" dirty="0"/>
                    </a:p>
                  </a:txBody>
                  <a:tcPr/>
                </a:tc>
                <a:tc>
                  <a:txBody>
                    <a:bodyPr/>
                    <a:lstStyle/>
                    <a:p>
                      <a:r>
                        <a:rPr lang="en-US" sz="1600" baseline="0" dirty="0"/>
                        <a:t>20,000 to 100,000</a:t>
                      </a:r>
                      <a:endParaRPr lang="en-IN" sz="1600" baseline="0" dirty="0"/>
                    </a:p>
                  </a:txBody>
                  <a:tcPr/>
                </a:tc>
                <a:tc>
                  <a:txBody>
                    <a:bodyPr/>
                    <a:lstStyle/>
                    <a:p>
                      <a:r>
                        <a:rPr lang="en-US" sz="1600" baseline="0" dirty="0"/>
                        <a:t>5,000 to 10,000</a:t>
                      </a:r>
                      <a:endParaRPr lang="en-IN" sz="1600" baseline="0" dirty="0"/>
                    </a:p>
                  </a:txBody>
                  <a:tcPr/>
                </a:tc>
                <a:tc>
                  <a:txBody>
                    <a:bodyPr/>
                    <a:lstStyle/>
                    <a:p>
                      <a:r>
                        <a:rPr lang="en-US" sz="1600" baseline="0" dirty="0"/>
                        <a:t>1,000 to 5,000</a:t>
                      </a:r>
                      <a:endParaRPr lang="en-IN" sz="1600" baseline="0" dirty="0"/>
                    </a:p>
                  </a:txBody>
                  <a:tcPr/>
                </a:tc>
                <a:tc>
                  <a:txBody>
                    <a:bodyPr/>
                    <a:lstStyle/>
                    <a:p>
                      <a:r>
                        <a:rPr lang="en-US" sz="1600" baseline="0" dirty="0"/>
                        <a:t>500</a:t>
                      </a:r>
                      <a:endParaRPr lang="en-IN" sz="1600" baseline="0" dirty="0"/>
                    </a:p>
                  </a:txBody>
                  <a:tcPr/>
                </a:tc>
                <a:tc>
                  <a:txBody>
                    <a:bodyPr/>
                    <a:lstStyle/>
                    <a:p>
                      <a:r>
                        <a:rPr lang="en-US" sz="1600" baseline="0" dirty="0"/>
                        <a:t>20 to 150</a:t>
                      </a:r>
                      <a:endParaRPr lang="en-IN" sz="1600" baseline="0" dirty="0"/>
                    </a:p>
                  </a:txBody>
                  <a:tcPr/>
                </a:tc>
                <a:extLst>
                  <a:ext uri="{0D108BD9-81ED-4DB2-BD59-A6C34878D82A}">
                    <a16:rowId xmlns:a16="http://schemas.microsoft.com/office/drawing/2014/main" val="280084864"/>
                  </a:ext>
                </a:extLst>
              </a:tr>
              <a:tr h="423739">
                <a:tc>
                  <a:txBody>
                    <a:bodyPr/>
                    <a:lstStyle/>
                    <a:p>
                      <a:r>
                        <a:rPr lang="en-US" sz="1600" baseline="0" dirty="0"/>
                        <a:t>Managed by</a:t>
                      </a:r>
                      <a:endParaRPr lang="en-IN" sz="1600" baseline="0" dirty="0"/>
                    </a:p>
                  </a:txBody>
                  <a:tcPr/>
                </a:tc>
                <a:tc>
                  <a:txBody>
                    <a:bodyPr/>
                    <a:lstStyle/>
                    <a:p>
                      <a:r>
                        <a:rPr lang="en-US" sz="1600" baseline="0" dirty="0"/>
                        <a:t>compiler</a:t>
                      </a:r>
                      <a:endParaRPr lang="en-IN" sz="1600" baseline="0" dirty="0"/>
                    </a:p>
                  </a:txBody>
                  <a:tcPr/>
                </a:tc>
                <a:tc>
                  <a:txBody>
                    <a:bodyPr/>
                    <a:lstStyle/>
                    <a:p>
                      <a:r>
                        <a:rPr lang="en-US" sz="1600" baseline="0" dirty="0"/>
                        <a:t>hardware</a:t>
                      </a:r>
                      <a:endParaRPr lang="en-IN" sz="1600" baseline="0" dirty="0"/>
                    </a:p>
                  </a:txBody>
                  <a:tcPr/>
                </a:tc>
                <a:tc>
                  <a:txBody>
                    <a:bodyPr/>
                    <a:lstStyle/>
                    <a:p>
                      <a:r>
                        <a:rPr lang="en-US" sz="1600" baseline="0" dirty="0"/>
                        <a:t>operating system</a:t>
                      </a:r>
                      <a:endParaRPr lang="en-IN" sz="1600"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operating system</a:t>
                      </a:r>
                      <a:endParaRPr lang="en-IN" sz="1600"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operating system</a:t>
                      </a:r>
                      <a:endParaRPr lang="en-IN" sz="1600" baseline="0" dirty="0"/>
                    </a:p>
                  </a:txBody>
                  <a:tcPr/>
                </a:tc>
                <a:extLst>
                  <a:ext uri="{0D108BD9-81ED-4DB2-BD59-A6C34878D82A}">
                    <a16:rowId xmlns:a16="http://schemas.microsoft.com/office/drawing/2014/main" val="76840995"/>
                  </a:ext>
                </a:extLst>
              </a:tr>
              <a:tr h="271342">
                <a:tc>
                  <a:txBody>
                    <a:bodyPr/>
                    <a:lstStyle/>
                    <a:p>
                      <a:r>
                        <a:rPr lang="en-US" sz="1600" baseline="0" dirty="0"/>
                        <a:t>Backed by</a:t>
                      </a:r>
                      <a:endParaRPr lang="en-IN" sz="1600" baseline="0" dirty="0"/>
                    </a:p>
                  </a:txBody>
                  <a:tcPr/>
                </a:tc>
                <a:tc>
                  <a:txBody>
                    <a:bodyPr/>
                    <a:lstStyle/>
                    <a:p>
                      <a:r>
                        <a:rPr lang="en-US" sz="1600" baseline="0" dirty="0"/>
                        <a:t>cache</a:t>
                      </a:r>
                      <a:endParaRPr lang="en-IN" sz="1600" baseline="0" dirty="0"/>
                    </a:p>
                  </a:txBody>
                  <a:tcPr/>
                </a:tc>
                <a:tc>
                  <a:txBody>
                    <a:bodyPr/>
                    <a:lstStyle/>
                    <a:p>
                      <a:r>
                        <a:rPr lang="en-US" sz="1600" baseline="0" dirty="0"/>
                        <a:t>main memory</a:t>
                      </a:r>
                      <a:endParaRPr lang="en-IN" sz="1600" baseline="0" dirty="0"/>
                    </a:p>
                  </a:txBody>
                  <a:tcPr/>
                </a:tc>
                <a:tc>
                  <a:txBody>
                    <a:bodyPr/>
                    <a:lstStyle/>
                    <a:p>
                      <a:r>
                        <a:rPr lang="en-US" sz="1600" baseline="0" dirty="0"/>
                        <a:t>disk</a:t>
                      </a:r>
                      <a:endParaRPr lang="en-IN" sz="1600"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disk</a:t>
                      </a:r>
                      <a:endParaRPr lang="en-IN" sz="1600"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disk or tape</a:t>
                      </a:r>
                      <a:endParaRPr lang="en-IN" sz="1600" baseline="0" dirty="0"/>
                    </a:p>
                  </a:txBody>
                  <a:tcPr/>
                </a:tc>
                <a:extLst>
                  <a:ext uri="{0D108BD9-81ED-4DB2-BD59-A6C34878D82A}">
                    <a16:rowId xmlns:a16="http://schemas.microsoft.com/office/drawing/2014/main" val="1330870442"/>
                  </a:ext>
                </a:extLst>
              </a:tr>
            </a:tbl>
          </a:graphicData>
        </a:graphic>
      </p:graphicFrame>
      <p:sp>
        <p:nvSpPr>
          <p:cNvPr id="6" name="Content Placeholder 5">
            <a:extLst>
              <a:ext uri="{FF2B5EF4-FFF2-40B4-BE49-F238E27FC236}">
                <a16:creationId xmlns:a16="http://schemas.microsoft.com/office/drawing/2014/main" id="{63A0A7E1-85B2-41BA-A55E-79BBC13F4BAC}"/>
              </a:ext>
            </a:extLst>
          </p:cNvPr>
          <p:cNvSpPr>
            <a:spLocks noGrp="1"/>
          </p:cNvSpPr>
          <p:nvPr>
            <p:ph sz="quarter" idx="13"/>
          </p:nvPr>
        </p:nvSpPr>
        <p:spPr>
          <a:xfrm>
            <a:off x="332508" y="5881567"/>
            <a:ext cx="8470180" cy="353480"/>
          </a:xfrm>
        </p:spPr>
        <p:txBody>
          <a:bodyPr>
            <a:noAutofit/>
          </a:bodyPr>
          <a:lstStyle/>
          <a:p>
            <a:pPr>
              <a:lnSpc>
                <a:spcPct val="120000"/>
              </a:lnSpc>
            </a:pPr>
            <a:r>
              <a:rPr lang="en-US" sz="1600" dirty="0"/>
              <a:t>Movement between levels of storage hierarchy can be explicit or implicit</a:t>
            </a:r>
            <a:endParaRPr lang="en-IN" sz="1600" dirty="0"/>
          </a:p>
        </p:txBody>
      </p:sp>
      <p:sp>
        <p:nvSpPr>
          <p:cNvPr id="4" name="Slide Number Placeholder 3">
            <a:extLst>
              <a:ext uri="{FF2B5EF4-FFF2-40B4-BE49-F238E27FC236}">
                <a16:creationId xmlns:a16="http://schemas.microsoft.com/office/drawing/2014/main" id="{7DE2855A-C571-42E2-8260-1EC27A6EBDC4}"/>
              </a:ext>
            </a:extLst>
          </p:cNvPr>
          <p:cNvSpPr>
            <a:spLocks noGrp="1"/>
          </p:cNvSpPr>
          <p:nvPr>
            <p:ph type="sldNum" sz="quarter" idx="10"/>
          </p:nvPr>
        </p:nvSpPr>
        <p:spPr/>
        <p:txBody>
          <a:bodyPr/>
          <a:lstStyle/>
          <a:p>
            <a:fld id="{D06C706D-0964-7842-B7B8-C5D733700528}" type="slidenum">
              <a:rPr lang="en-US" smtClean="0"/>
              <a:t>44</a:t>
            </a:fld>
            <a:endParaRPr lang="en-US" dirty="0"/>
          </a:p>
        </p:txBody>
      </p:sp>
      <p:sp>
        <p:nvSpPr>
          <p:cNvPr id="5" name="Footer Placeholder 4">
            <a:extLst>
              <a:ext uri="{FF2B5EF4-FFF2-40B4-BE49-F238E27FC236}">
                <a16:creationId xmlns:a16="http://schemas.microsoft.com/office/drawing/2014/main" id="{6746ADB0-D68F-49F3-A234-9973A3096E4F}"/>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7097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3F69-B833-4A0F-9011-722B1DB560A8}"/>
              </a:ext>
            </a:extLst>
          </p:cNvPr>
          <p:cNvSpPr>
            <a:spLocks noGrp="1"/>
          </p:cNvSpPr>
          <p:nvPr>
            <p:ph type="title"/>
          </p:nvPr>
        </p:nvSpPr>
        <p:spPr/>
        <p:txBody>
          <a:bodyPr>
            <a:normAutofit fontScale="90000"/>
          </a:bodyPr>
          <a:lstStyle/>
          <a:p>
            <a:r>
              <a:rPr lang="en-US" dirty="0"/>
              <a:t>Migration of data “A” from Disk to Register</a:t>
            </a:r>
            <a:endParaRPr lang="en-IN" dirty="0"/>
          </a:p>
        </p:txBody>
      </p:sp>
      <p:sp>
        <p:nvSpPr>
          <p:cNvPr id="3" name="Content Placeholder 2">
            <a:extLst>
              <a:ext uri="{FF2B5EF4-FFF2-40B4-BE49-F238E27FC236}">
                <a16:creationId xmlns:a16="http://schemas.microsoft.com/office/drawing/2014/main" id="{6447BF90-4788-42A1-AF87-B4AC62823D9B}"/>
              </a:ext>
            </a:extLst>
          </p:cNvPr>
          <p:cNvSpPr>
            <a:spLocks noGrp="1"/>
          </p:cNvSpPr>
          <p:nvPr>
            <p:ph sz="quarter" idx="12"/>
          </p:nvPr>
        </p:nvSpPr>
        <p:spPr>
          <a:xfrm>
            <a:off x="332508" y="1600200"/>
            <a:ext cx="8470180" cy="987725"/>
          </a:xfrm>
        </p:spPr>
        <p:txBody>
          <a:bodyPr>
            <a:normAutofit fontScale="85000" lnSpcReduction="10000"/>
          </a:bodyPr>
          <a:lstStyle/>
          <a:p>
            <a:pPr marL="292608" indent="-292608">
              <a:lnSpc>
                <a:spcPct val="110000"/>
              </a:lnSpc>
              <a:buFont typeface="Arial" panose="020B0604020202020204" pitchFamily="34" charset="0"/>
              <a:buChar char="•"/>
            </a:pPr>
            <a:r>
              <a:rPr lang="en-US" dirty="0"/>
              <a:t>Multitasking environments must be careful to use most recent value, no matter where it is stored in the storage hierarchy</a:t>
            </a:r>
            <a:endParaRPr lang="en-IN" dirty="0"/>
          </a:p>
        </p:txBody>
      </p:sp>
      <p:pic>
        <p:nvPicPr>
          <p:cNvPr id="17" name="Content Placeholder 16" descr="Block diagram shows migration of integer A from magnetic disk to hardware register through main memory and cache.&#10;">
            <a:extLst>
              <a:ext uri="{FF2B5EF4-FFF2-40B4-BE49-F238E27FC236}">
                <a16:creationId xmlns:a16="http://schemas.microsoft.com/office/drawing/2014/main" id="{8D5B9E91-A41B-475D-9891-7BE6F98C1D49}"/>
              </a:ext>
            </a:extLst>
          </p:cNvPr>
          <p:cNvPicPr>
            <a:picLocks noGrp="1" noChangeAspect="1"/>
          </p:cNvPicPr>
          <p:nvPr>
            <p:ph sz="quarter" idx="13"/>
          </p:nvPr>
        </p:nvPicPr>
        <p:blipFill>
          <a:blip r:embed="rId2"/>
          <a:stretch>
            <a:fillRect/>
          </a:stretch>
        </p:blipFill>
        <p:spPr>
          <a:xfrm>
            <a:off x="1523326" y="2721329"/>
            <a:ext cx="6097347" cy="759337"/>
          </a:xfrm>
          <a:prstGeom prst="rect">
            <a:avLst/>
          </a:prstGeom>
        </p:spPr>
      </p:pic>
      <p:sp>
        <p:nvSpPr>
          <p:cNvPr id="7" name="Content Placeholder 6">
            <a:extLst>
              <a:ext uri="{FF2B5EF4-FFF2-40B4-BE49-F238E27FC236}">
                <a16:creationId xmlns:a16="http://schemas.microsoft.com/office/drawing/2014/main" id="{9219F24A-1148-4CCA-97CB-C224DD656F40}"/>
              </a:ext>
            </a:extLst>
          </p:cNvPr>
          <p:cNvSpPr>
            <a:spLocks noGrp="1"/>
          </p:cNvSpPr>
          <p:nvPr>
            <p:ph sz="quarter" idx="14"/>
          </p:nvPr>
        </p:nvSpPr>
        <p:spPr>
          <a:xfrm>
            <a:off x="332508" y="3663992"/>
            <a:ext cx="8470180" cy="2523101"/>
          </a:xfrm>
        </p:spPr>
        <p:txBody>
          <a:bodyPr>
            <a:noAutofit/>
          </a:bodyPr>
          <a:lstStyle/>
          <a:p>
            <a:pPr marL="292608" indent="-292608">
              <a:lnSpc>
                <a:spcPct val="100000"/>
              </a:lnSpc>
              <a:buFont typeface="Arial" panose="020B0604020202020204" pitchFamily="34" charset="0"/>
              <a:buChar char="•"/>
            </a:pPr>
            <a:r>
              <a:rPr lang="en-US" sz="2400" dirty="0"/>
              <a:t>Multiprocessor environment must provide </a:t>
            </a:r>
            <a:r>
              <a:rPr lang="en-US" sz="2400" b="1" dirty="0">
                <a:solidFill>
                  <a:srgbClr val="002060"/>
                </a:solidFill>
              </a:rPr>
              <a:t>cache coherency</a:t>
            </a:r>
            <a:r>
              <a:rPr lang="en-US" sz="2400" dirty="0"/>
              <a:t> in hardware such that all C</a:t>
            </a:r>
            <a:r>
              <a:rPr lang="en-US" sz="100" dirty="0"/>
              <a:t> </a:t>
            </a:r>
            <a:r>
              <a:rPr lang="en-US" sz="2400" dirty="0"/>
              <a:t>P</a:t>
            </a:r>
            <a:r>
              <a:rPr lang="en-US" sz="100" dirty="0"/>
              <a:t> </a:t>
            </a:r>
            <a:r>
              <a:rPr lang="en-US" sz="2400" dirty="0"/>
              <a:t>Us have the most recent value in their cache</a:t>
            </a:r>
          </a:p>
          <a:p>
            <a:pPr marL="292608" indent="-292608">
              <a:lnSpc>
                <a:spcPct val="100000"/>
              </a:lnSpc>
              <a:buFont typeface="Arial" panose="020B0604020202020204" pitchFamily="34" charset="0"/>
              <a:buChar char="•"/>
            </a:pPr>
            <a:r>
              <a:rPr lang="en-US" sz="2400" dirty="0"/>
              <a:t>Distributed environment situation even more complex</a:t>
            </a:r>
          </a:p>
          <a:p>
            <a:pPr marL="621792" indent="-320040">
              <a:lnSpc>
                <a:spcPct val="100000"/>
              </a:lnSpc>
              <a:buFont typeface="Arial" panose="020B0604020202020204" pitchFamily="34" charset="0"/>
              <a:buChar char="•"/>
            </a:pPr>
            <a:r>
              <a:rPr lang="en-US" sz="2200" dirty="0"/>
              <a:t>Several copies of a datum can exist</a:t>
            </a:r>
          </a:p>
          <a:p>
            <a:pPr marL="621792" indent="-320040">
              <a:lnSpc>
                <a:spcPct val="100000"/>
              </a:lnSpc>
              <a:buFont typeface="Arial" panose="020B0604020202020204" pitchFamily="34" charset="0"/>
              <a:buChar char="•"/>
            </a:pPr>
            <a:r>
              <a:rPr lang="en-US" sz="2200" dirty="0"/>
              <a:t>Various solutions covered in Chapter 17</a:t>
            </a:r>
            <a:endParaRPr lang="en-IN" sz="2200" dirty="0"/>
          </a:p>
        </p:txBody>
      </p:sp>
      <p:sp>
        <p:nvSpPr>
          <p:cNvPr id="4" name="Slide Number Placeholder 3">
            <a:extLst>
              <a:ext uri="{FF2B5EF4-FFF2-40B4-BE49-F238E27FC236}">
                <a16:creationId xmlns:a16="http://schemas.microsoft.com/office/drawing/2014/main" id="{A29D656D-E149-438D-96CF-3A65F7B1E822}"/>
              </a:ext>
            </a:extLst>
          </p:cNvPr>
          <p:cNvSpPr>
            <a:spLocks noGrp="1"/>
          </p:cNvSpPr>
          <p:nvPr>
            <p:ph type="sldNum" sz="quarter" idx="10"/>
          </p:nvPr>
        </p:nvSpPr>
        <p:spPr/>
        <p:txBody>
          <a:bodyPr/>
          <a:lstStyle/>
          <a:p>
            <a:fld id="{D06C706D-0964-7842-B7B8-C5D733700528}" type="slidenum">
              <a:rPr lang="en-US" smtClean="0"/>
              <a:t>45</a:t>
            </a:fld>
            <a:endParaRPr lang="en-US" dirty="0"/>
          </a:p>
        </p:txBody>
      </p:sp>
      <p:sp>
        <p:nvSpPr>
          <p:cNvPr id="5" name="Footer Placeholder 4">
            <a:extLst>
              <a:ext uri="{FF2B5EF4-FFF2-40B4-BE49-F238E27FC236}">
                <a16:creationId xmlns:a16="http://schemas.microsoft.com/office/drawing/2014/main" id="{8C150F7C-9BA2-48A3-BBF3-09CA6106A9E7}"/>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255508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I/O Subsystem</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768360" cy="4642520"/>
          </a:xfrm>
        </p:spPr>
        <p:txBody>
          <a:bodyPr>
            <a:normAutofit/>
          </a:bodyPr>
          <a:lstStyle/>
          <a:p>
            <a:pPr marL="292608" indent="-292608">
              <a:lnSpc>
                <a:spcPct val="100000"/>
              </a:lnSpc>
              <a:buFont typeface="Arial" panose="020B0604020202020204" pitchFamily="34" charset="0"/>
              <a:buChar char="•"/>
            </a:pPr>
            <a:r>
              <a:rPr lang="en-US" sz="2400" dirty="0"/>
              <a:t>One purpose of O</a:t>
            </a:r>
            <a:r>
              <a:rPr lang="en-US" sz="100" dirty="0"/>
              <a:t> </a:t>
            </a:r>
            <a:r>
              <a:rPr lang="en-US" sz="2400" dirty="0"/>
              <a:t>S is to hide peculiarities of hardware devices from the user</a:t>
            </a:r>
          </a:p>
          <a:p>
            <a:pPr marL="292608" indent="-292608">
              <a:lnSpc>
                <a:spcPct val="100000"/>
              </a:lnSpc>
              <a:buFont typeface="Arial" panose="020B0604020202020204" pitchFamily="34" charset="0"/>
              <a:buChar char="•"/>
            </a:pPr>
            <a:r>
              <a:rPr lang="en-US" sz="2400" dirty="0"/>
              <a:t>I/O subsystem responsible for</a:t>
            </a:r>
          </a:p>
          <a:p>
            <a:pPr marL="621792" indent="-320040">
              <a:lnSpc>
                <a:spcPct val="100000"/>
              </a:lnSpc>
              <a:buFont typeface="Arial" panose="020B0604020202020204" pitchFamily="34" charset="0"/>
              <a:buChar char="•"/>
            </a:pPr>
            <a:r>
              <a:rPr lang="en-US" sz="2200" dirty="0"/>
              <a:t>Memory management of I/O including buffering (storing data temporarily while it is being transferred), caching (storing parts of data in faster storage for performance), spooling (the overlapping of output of one job with input of other jobs)</a:t>
            </a:r>
          </a:p>
          <a:p>
            <a:pPr marL="621792" indent="-320040">
              <a:lnSpc>
                <a:spcPct val="100000"/>
              </a:lnSpc>
              <a:buFont typeface="Arial" panose="020B0604020202020204" pitchFamily="34" charset="0"/>
              <a:buChar char="•"/>
            </a:pPr>
            <a:r>
              <a:rPr lang="en-US" sz="2200" dirty="0"/>
              <a:t>General device-driver interface</a:t>
            </a:r>
          </a:p>
          <a:p>
            <a:pPr marL="621792" indent="-320040">
              <a:lnSpc>
                <a:spcPct val="100000"/>
              </a:lnSpc>
              <a:buFont typeface="Arial" panose="020B0604020202020204" pitchFamily="34" charset="0"/>
              <a:buChar char="•"/>
            </a:pPr>
            <a:r>
              <a:rPr lang="en-US" sz="2200" dirty="0"/>
              <a:t>Drivers for specific hardware devices</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46</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820333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Protection and Security</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768360" cy="4642520"/>
          </a:xfrm>
        </p:spPr>
        <p:txBody>
          <a:bodyPr>
            <a:normAutofit/>
          </a:bodyPr>
          <a:lstStyle/>
          <a:p>
            <a:pPr marL="292608" indent="-292608">
              <a:lnSpc>
                <a:spcPct val="100000"/>
              </a:lnSpc>
              <a:buFont typeface="Arial" panose="020B0604020202020204" pitchFamily="34" charset="0"/>
              <a:buChar char="•"/>
            </a:pPr>
            <a:r>
              <a:rPr lang="en-US" sz="2000" b="1" dirty="0">
                <a:solidFill>
                  <a:srgbClr val="002060"/>
                </a:solidFill>
              </a:rPr>
              <a:t>Protection</a:t>
            </a:r>
            <a:r>
              <a:rPr lang="en-US" sz="2000" dirty="0"/>
              <a:t> – any mechanism for controlling access of processes or users to resources defined by the O</a:t>
            </a:r>
            <a:r>
              <a:rPr lang="en-US" sz="100" dirty="0"/>
              <a:t> </a:t>
            </a:r>
            <a:r>
              <a:rPr lang="en-US" sz="2000" dirty="0"/>
              <a:t>S</a:t>
            </a:r>
          </a:p>
          <a:p>
            <a:pPr marL="292608" indent="-292608">
              <a:lnSpc>
                <a:spcPct val="100000"/>
              </a:lnSpc>
              <a:buFont typeface="Arial" panose="020B0604020202020204" pitchFamily="34" charset="0"/>
              <a:buChar char="•"/>
            </a:pPr>
            <a:r>
              <a:rPr lang="en-US" sz="2000" b="1" dirty="0">
                <a:solidFill>
                  <a:srgbClr val="002060"/>
                </a:solidFill>
              </a:rPr>
              <a:t>Security</a:t>
            </a:r>
            <a:r>
              <a:rPr lang="en-US" sz="2000" dirty="0"/>
              <a:t> – defense of the system against internal and external attacks</a:t>
            </a:r>
          </a:p>
          <a:p>
            <a:pPr marL="621792" indent="-320040">
              <a:lnSpc>
                <a:spcPct val="100000"/>
              </a:lnSpc>
              <a:buFont typeface="Arial" panose="020B0604020202020204" pitchFamily="34" charset="0"/>
              <a:buChar char="•"/>
            </a:pPr>
            <a:r>
              <a:rPr lang="en-US" sz="1800" dirty="0"/>
              <a:t>Huge range, including denial-of-service, worms, viruses, identity theft, theft of service</a:t>
            </a:r>
          </a:p>
          <a:p>
            <a:pPr marL="292608" indent="-292608">
              <a:lnSpc>
                <a:spcPct val="100000"/>
              </a:lnSpc>
              <a:buFont typeface="Arial" panose="020B0604020202020204" pitchFamily="34" charset="0"/>
              <a:buChar char="•"/>
            </a:pPr>
            <a:r>
              <a:rPr lang="en-US" sz="2000" dirty="0"/>
              <a:t>Systems generally first distinguish among users, to determine who can do what</a:t>
            </a:r>
          </a:p>
          <a:p>
            <a:pPr marL="621792" indent="-320040">
              <a:lnSpc>
                <a:spcPct val="100000"/>
              </a:lnSpc>
              <a:buFont typeface="Arial" panose="020B0604020202020204" pitchFamily="34" charset="0"/>
              <a:buChar char="•"/>
            </a:pPr>
            <a:r>
              <a:rPr lang="en-US" sz="1800" dirty="0"/>
              <a:t>User identities (</a:t>
            </a:r>
            <a:r>
              <a:rPr lang="en-US" sz="1800" b="1" dirty="0">
                <a:solidFill>
                  <a:srgbClr val="002060"/>
                </a:solidFill>
              </a:rPr>
              <a:t>user I</a:t>
            </a:r>
            <a:r>
              <a:rPr lang="en-US" sz="100" b="1" dirty="0">
                <a:solidFill>
                  <a:srgbClr val="002060"/>
                </a:solidFill>
              </a:rPr>
              <a:t> </a:t>
            </a:r>
            <a:r>
              <a:rPr lang="en-US" sz="1800" b="1" dirty="0">
                <a:solidFill>
                  <a:srgbClr val="002060"/>
                </a:solidFill>
              </a:rPr>
              <a:t>Ds</a:t>
            </a:r>
            <a:r>
              <a:rPr lang="en-US" sz="1800" dirty="0"/>
              <a:t>, security I</a:t>
            </a:r>
            <a:r>
              <a:rPr lang="en-US" sz="100" dirty="0"/>
              <a:t> </a:t>
            </a:r>
            <a:r>
              <a:rPr lang="en-US" sz="1800" dirty="0"/>
              <a:t>Ds) include name and associated number, one per user</a:t>
            </a:r>
          </a:p>
          <a:p>
            <a:pPr marL="621792" indent="-320040">
              <a:lnSpc>
                <a:spcPct val="100000"/>
              </a:lnSpc>
              <a:buFont typeface="Arial" panose="020B0604020202020204" pitchFamily="34" charset="0"/>
              <a:buChar char="•"/>
            </a:pPr>
            <a:r>
              <a:rPr lang="en-US" sz="1800" dirty="0"/>
              <a:t>User I</a:t>
            </a:r>
            <a:r>
              <a:rPr lang="en-US" sz="100" dirty="0"/>
              <a:t> </a:t>
            </a:r>
            <a:r>
              <a:rPr lang="en-US" sz="1800" dirty="0"/>
              <a:t>D then associated with all files, processes of that user to determine access control</a:t>
            </a:r>
          </a:p>
          <a:p>
            <a:pPr marL="621792" indent="-320040">
              <a:lnSpc>
                <a:spcPct val="100000"/>
              </a:lnSpc>
              <a:buFont typeface="Arial" panose="020B0604020202020204" pitchFamily="34" charset="0"/>
              <a:buChar char="•"/>
            </a:pPr>
            <a:r>
              <a:rPr lang="en-US" sz="1800" dirty="0"/>
              <a:t>Group identifier (</a:t>
            </a:r>
            <a:r>
              <a:rPr lang="en-US" sz="1800" b="1" dirty="0">
                <a:solidFill>
                  <a:srgbClr val="002060"/>
                </a:solidFill>
              </a:rPr>
              <a:t>group I</a:t>
            </a:r>
            <a:r>
              <a:rPr lang="en-US" sz="100" b="1" dirty="0">
                <a:solidFill>
                  <a:srgbClr val="002060"/>
                </a:solidFill>
              </a:rPr>
              <a:t> </a:t>
            </a:r>
            <a:r>
              <a:rPr lang="en-US" sz="1800" b="1" dirty="0">
                <a:solidFill>
                  <a:srgbClr val="002060"/>
                </a:solidFill>
              </a:rPr>
              <a:t>D</a:t>
            </a:r>
            <a:r>
              <a:rPr lang="en-US" sz="1800" dirty="0"/>
              <a:t>) allows set of users to be defined and controls managed, then also associated with each process, file</a:t>
            </a:r>
          </a:p>
          <a:p>
            <a:pPr marL="621792" indent="-320040">
              <a:lnSpc>
                <a:spcPct val="100000"/>
              </a:lnSpc>
              <a:buFont typeface="Arial" panose="020B0604020202020204" pitchFamily="34" charset="0"/>
              <a:buChar char="•"/>
            </a:pPr>
            <a:r>
              <a:rPr lang="en-US" sz="1800" b="1" dirty="0">
                <a:solidFill>
                  <a:srgbClr val="002060"/>
                </a:solidFill>
              </a:rPr>
              <a:t>Privilege escalation</a:t>
            </a:r>
            <a:r>
              <a:rPr lang="en-US" sz="1800" dirty="0"/>
              <a:t> allows user to change to effective I</a:t>
            </a:r>
            <a:r>
              <a:rPr lang="en-US" sz="100" dirty="0"/>
              <a:t> </a:t>
            </a:r>
            <a:r>
              <a:rPr lang="en-US" sz="1800" dirty="0"/>
              <a:t>D with more rights</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47</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0169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65C7-7712-4128-BBD1-7FF10942B6AE}"/>
              </a:ext>
            </a:extLst>
          </p:cNvPr>
          <p:cNvSpPr>
            <a:spLocks noGrp="1"/>
          </p:cNvSpPr>
          <p:nvPr>
            <p:ph type="title"/>
          </p:nvPr>
        </p:nvSpPr>
        <p:spPr>
          <a:xfrm>
            <a:off x="332508" y="745068"/>
            <a:ext cx="8470670" cy="626532"/>
          </a:xfrm>
        </p:spPr>
        <p:txBody>
          <a:bodyPr>
            <a:normAutofit fontScale="90000"/>
          </a:bodyPr>
          <a:lstStyle/>
          <a:p>
            <a:r>
              <a:rPr lang="en-IN" dirty="0"/>
              <a:t>Kernel Data Structures </a:t>
            </a:r>
            <a:r>
              <a:rPr lang="en-IN" sz="1100" baseline="0" dirty="0"/>
              <a:t>1</a:t>
            </a:r>
          </a:p>
        </p:txBody>
      </p:sp>
      <p:sp>
        <p:nvSpPr>
          <p:cNvPr id="3" name="Content Placeholder 2">
            <a:extLst>
              <a:ext uri="{FF2B5EF4-FFF2-40B4-BE49-F238E27FC236}">
                <a16:creationId xmlns:a16="http://schemas.microsoft.com/office/drawing/2014/main" id="{648E1404-B831-4650-A629-59AA8EA971F3}"/>
              </a:ext>
            </a:extLst>
          </p:cNvPr>
          <p:cNvSpPr>
            <a:spLocks noGrp="1"/>
          </p:cNvSpPr>
          <p:nvPr>
            <p:ph sz="quarter" idx="12"/>
          </p:nvPr>
        </p:nvSpPr>
        <p:spPr>
          <a:xfrm>
            <a:off x="331787" y="1600201"/>
            <a:ext cx="8470670" cy="866954"/>
          </a:xfrm>
        </p:spPr>
        <p:txBody>
          <a:bodyPr>
            <a:normAutofit/>
          </a:bodyPr>
          <a:lstStyle/>
          <a:p>
            <a:pPr marL="292608" indent="-292608">
              <a:buFont typeface="Arial" panose="020B0604020202020204" pitchFamily="34" charset="0"/>
              <a:buChar char="•"/>
            </a:pPr>
            <a:r>
              <a:rPr lang="en-US" sz="2200" dirty="0"/>
              <a:t>Many similar to standard programming data structures</a:t>
            </a:r>
          </a:p>
          <a:p>
            <a:pPr marL="292608" indent="-292608">
              <a:buFont typeface="Arial" panose="020B0604020202020204" pitchFamily="34" charset="0"/>
              <a:buChar char="•"/>
            </a:pPr>
            <a:r>
              <a:rPr lang="en-US" sz="2200" b="1" dirty="0"/>
              <a:t>Singly linked list</a:t>
            </a:r>
            <a:endParaRPr lang="en-IN" sz="2200" b="1" dirty="0"/>
          </a:p>
        </p:txBody>
      </p:sp>
      <p:pic>
        <p:nvPicPr>
          <p:cNvPr id="19" name="Content Placeholder 18" descr="Singly linked list. Diagram shows sequence of data sets in which each data set is pointing to its immediate successor and last data set is pointing to null.">
            <a:extLst>
              <a:ext uri="{FF2B5EF4-FFF2-40B4-BE49-F238E27FC236}">
                <a16:creationId xmlns:a16="http://schemas.microsoft.com/office/drawing/2014/main" id="{5C33481A-9CEA-4657-8081-E7E3DF503568}"/>
              </a:ext>
            </a:extLst>
          </p:cNvPr>
          <p:cNvPicPr>
            <a:picLocks noGrp="1" noChangeAspect="1"/>
          </p:cNvPicPr>
          <p:nvPr>
            <p:ph sz="quarter" idx="13"/>
          </p:nvPr>
        </p:nvPicPr>
        <p:blipFill>
          <a:blip r:embed="rId2"/>
          <a:stretch>
            <a:fillRect/>
          </a:stretch>
        </p:blipFill>
        <p:spPr>
          <a:xfrm>
            <a:off x="1397126" y="2569951"/>
            <a:ext cx="5761182" cy="648576"/>
          </a:xfrm>
          <a:prstGeom prst="rect">
            <a:avLst/>
          </a:prstGeom>
        </p:spPr>
      </p:pic>
      <p:sp>
        <p:nvSpPr>
          <p:cNvPr id="5" name="Content Placeholder 4">
            <a:extLst>
              <a:ext uri="{FF2B5EF4-FFF2-40B4-BE49-F238E27FC236}">
                <a16:creationId xmlns:a16="http://schemas.microsoft.com/office/drawing/2014/main" id="{45242CE5-E30D-4ADD-B699-E8AD3FC1DFB1}"/>
              </a:ext>
            </a:extLst>
          </p:cNvPr>
          <p:cNvSpPr>
            <a:spLocks noGrp="1"/>
          </p:cNvSpPr>
          <p:nvPr>
            <p:ph sz="quarter" idx="14"/>
          </p:nvPr>
        </p:nvSpPr>
        <p:spPr>
          <a:xfrm>
            <a:off x="331787" y="3411911"/>
            <a:ext cx="8470669" cy="418221"/>
          </a:xfrm>
        </p:spPr>
        <p:txBody>
          <a:bodyPr>
            <a:normAutofit/>
          </a:bodyPr>
          <a:lstStyle/>
          <a:p>
            <a:pPr marL="292608" indent="-292608">
              <a:buFont typeface="Arial" panose="020B0604020202020204" pitchFamily="34" charset="0"/>
              <a:buChar char="•"/>
            </a:pPr>
            <a:r>
              <a:rPr lang="en-IN" sz="2200" b="1" dirty="0"/>
              <a:t>Doubly linked list</a:t>
            </a:r>
          </a:p>
        </p:txBody>
      </p:sp>
      <p:pic>
        <p:nvPicPr>
          <p:cNvPr id="20" name="Content Placeholder 19" descr="Doubly linked list. Diagram shows sequence of data sets in which each data set is pointing to its immediate successor and predecessor.">
            <a:extLst>
              <a:ext uri="{FF2B5EF4-FFF2-40B4-BE49-F238E27FC236}">
                <a16:creationId xmlns:a16="http://schemas.microsoft.com/office/drawing/2014/main" id="{C230C85A-A5B5-4F2E-B622-FA7E0AD02F0E}"/>
              </a:ext>
            </a:extLst>
          </p:cNvPr>
          <p:cNvPicPr>
            <a:picLocks noGrp="1" noChangeAspect="1"/>
          </p:cNvPicPr>
          <p:nvPr>
            <p:ph sz="quarter" idx="15"/>
          </p:nvPr>
        </p:nvPicPr>
        <p:blipFill>
          <a:blip r:embed="rId3"/>
          <a:stretch>
            <a:fillRect/>
          </a:stretch>
        </p:blipFill>
        <p:spPr>
          <a:xfrm>
            <a:off x="1253986" y="3883183"/>
            <a:ext cx="5783995" cy="782567"/>
          </a:xfrm>
          <a:prstGeom prst="rect">
            <a:avLst/>
          </a:prstGeom>
        </p:spPr>
      </p:pic>
      <p:sp>
        <p:nvSpPr>
          <p:cNvPr id="7" name="Content Placeholder 6">
            <a:extLst>
              <a:ext uri="{FF2B5EF4-FFF2-40B4-BE49-F238E27FC236}">
                <a16:creationId xmlns:a16="http://schemas.microsoft.com/office/drawing/2014/main" id="{96A800AF-76D1-45F4-B21F-04834010EE33}"/>
              </a:ext>
            </a:extLst>
          </p:cNvPr>
          <p:cNvSpPr>
            <a:spLocks noGrp="1"/>
          </p:cNvSpPr>
          <p:nvPr>
            <p:ph sz="quarter" idx="16"/>
          </p:nvPr>
        </p:nvSpPr>
        <p:spPr>
          <a:xfrm>
            <a:off x="331788" y="4826640"/>
            <a:ext cx="3049768" cy="409596"/>
          </a:xfrm>
        </p:spPr>
        <p:txBody>
          <a:bodyPr>
            <a:normAutofit/>
          </a:bodyPr>
          <a:lstStyle/>
          <a:p>
            <a:pPr marL="292608" indent="-292608">
              <a:buFont typeface="Arial" panose="020B0604020202020204" pitchFamily="34" charset="0"/>
              <a:buChar char="•"/>
            </a:pPr>
            <a:r>
              <a:rPr lang="en-IN" sz="2200" b="1" dirty="0"/>
              <a:t>Circular linked list</a:t>
            </a:r>
          </a:p>
        </p:txBody>
      </p:sp>
      <p:pic>
        <p:nvPicPr>
          <p:cNvPr id="21" name="Content Placeholder 20" descr="Circular linked list. Diagram shows sequence of data sets in which each data set is pointing to its immediate successor and last data set is pointing to first data set instead of null.">
            <a:extLst>
              <a:ext uri="{FF2B5EF4-FFF2-40B4-BE49-F238E27FC236}">
                <a16:creationId xmlns:a16="http://schemas.microsoft.com/office/drawing/2014/main" id="{2802999D-7C03-4921-A3AB-F63146398301}"/>
              </a:ext>
            </a:extLst>
          </p:cNvPr>
          <p:cNvPicPr>
            <a:picLocks noGrp="1" noChangeAspect="1"/>
          </p:cNvPicPr>
          <p:nvPr>
            <p:ph sz="quarter" idx="17"/>
          </p:nvPr>
        </p:nvPicPr>
        <p:blipFill>
          <a:blip r:embed="rId4"/>
          <a:stretch>
            <a:fillRect/>
          </a:stretch>
        </p:blipFill>
        <p:spPr>
          <a:xfrm>
            <a:off x="1603544" y="5293208"/>
            <a:ext cx="5653145" cy="932114"/>
          </a:xfrm>
          <a:prstGeom prst="rect">
            <a:avLst/>
          </a:prstGeom>
        </p:spPr>
      </p:pic>
      <p:sp>
        <p:nvSpPr>
          <p:cNvPr id="13" name="Slide Number Placeholder 12">
            <a:extLst>
              <a:ext uri="{FF2B5EF4-FFF2-40B4-BE49-F238E27FC236}">
                <a16:creationId xmlns:a16="http://schemas.microsoft.com/office/drawing/2014/main" id="{00649562-221C-40EF-84ED-986C96A59B72}"/>
              </a:ext>
            </a:extLst>
          </p:cNvPr>
          <p:cNvSpPr>
            <a:spLocks noGrp="1"/>
          </p:cNvSpPr>
          <p:nvPr>
            <p:ph type="sldNum" sz="quarter" idx="10"/>
          </p:nvPr>
        </p:nvSpPr>
        <p:spPr/>
        <p:txBody>
          <a:bodyPr/>
          <a:lstStyle/>
          <a:p>
            <a:fld id="{D06C706D-0964-7842-B7B8-C5D733700528}" type="slidenum">
              <a:rPr lang="en-US" smtClean="0"/>
              <a:t>48</a:t>
            </a:fld>
            <a:endParaRPr lang="en-US" dirty="0"/>
          </a:p>
        </p:txBody>
      </p:sp>
      <p:sp>
        <p:nvSpPr>
          <p:cNvPr id="14" name="Footer Placeholder 13">
            <a:extLst>
              <a:ext uri="{FF2B5EF4-FFF2-40B4-BE49-F238E27FC236}">
                <a16:creationId xmlns:a16="http://schemas.microsoft.com/office/drawing/2014/main" id="{DC1E0E14-404E-4A1D-BA79-EAD9227AEC8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60109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C5C2-8023-4040-8728-13FB7E12D68E}"/>
              </a:ext>
            </a:extLst>
          </p:cNvPr>
          <p:cNvSpPr>
            <a:spLocks noGrp="1"/>
          </p:cNvSpPr>
          <p:nvPr>
            <p:ph type="title"/>
          </p:nvPr>
        </p:nvSpPr>
        <p:spPr/>
        <p:txBody>
          <a:bodyPr>
            <a:normAutofit fontScale="90000"/>
          </a:bodyPr>
          <a:lstStyle/>
          <a:p>
            <a:r>
              <a:rPr lang="en-IN" dirty="0"/>
              <a:t>Kernel Data Structures </a:t>
            </a:r>
            <a:r>
              <a:rPr lang="en-IN" sz="1100" baseline="0" dirty="0"/>
              <a:t>2</a:t>
            </a:r>
          </a:p>
        </p:txBody>
      </p:sp>
      <p:sp>
        <p:nvSpPr>
          <p:cNvPr id="3" name="Content Placeholder 2">
            <a:extLst>
              <a:ext uri="{FF2B5EF4-FFF2-40B4-BE49-F238E27FC236}">
                <a16:creationId xmlns:a16="http://schemas.microsoft.com/office/drawing/2014/main" id="{B91C6047-D07C-4033-AAAE-22254E059985}"/>
              </a:ext>
            </a:extLst>
          </p:cNvPr>
          <p:cNvSpPr>
            <a:spLocks noGrp="1"/>
          </p:cNvSpPr>
          <p:nvPr>
            <p:ph sz="quarter" idx="12"/>
          </p:nvPr>
        </p:nvSpPr>
        <p:spPr>
          <a:xfrm>
            <a:off x="332508" y="1594379"/>
            <a:ext cx="8470180" cy="1834621"/>
          </a:xfrm>
        </p:spPr>
        <p:txBody>
          <a:bodyPr>
            <a:normAutofit/>
          </a:bodyPr>
          <a:lstStyle/>
          <a:p>
            <a:pPr marL="292608" indent="-292608">
              <a:lnSpc>
                <a:spcPct val="100000"/>
              </a:lnSpc>
              <a:buFont typeface="Arial" panose="020B0604020202020204" pitchFamily="34" charset="0"/>
              <a:buChar char="•"/>
            </a:pPr>
            <a:r>
              <a:rPr lang="en-US" b="1" dirty="0">
                <a:solidFill>
                  <a:srgbClr val="002060"/>
                </a:solidFill>
              </a:rPr>
              <a:t>Binary search tree</a:t>
            </a:r>
            <a:r>
              <a:rPr lang="en-US" dirty="0"/>
              <a:t> left ≤ right</a:t>
            </a:r>
          </a:p>
          <a:p>
            <a:pPr marL="621792" indent="-320040">
              <a:lnSpc>
                <a:spcPct val="100000"/>
              </a:lnSpc>
              <a:buFont typeface="Arial" panose="020B0604020202020204" pitchFamily="34" charset="0"/>
              <a:buChar char="•"/>
            </a:pPr>
            <a:r>
              <a:rPr lang="en-US" sz="2600" dirty="0"/>
              <a:t>Search performance is </a:t>
            </a:r>
            <a:r>
              <a:rPr lang="en-US" sz="2600" i="1" dirty="0"/>
              <a:t>O(n)</a:t>
            </a:r>
          </a:p>
          <a:p>
            <a:pPr marL="621792" indent="-320040">
              <a:lnSpc>
                <a:spcPct val="100000"/>
              </a:lnSpc>
              <a:buFont typeface="Arial" panose="020B0604020202020204" pitchFamily="34" charset="0"/>
              <a:buChar char="•"/>
            </a:pPr>
            <a:r>
              <a:rPr lang="en-US" sz="2600" b="1" dirty="0">
                <a:solidFill>
                  <a:srgbClr val="002060"/>
                </a:solidFill>
              </a:rPr>
              <a:t>Balanced binary search tree</a:t>
            </a:r>
            <a:r>
              <a:rPr lang="en-US" sz="2600" dirty="0"/>
              <a:t> is </a:t>
            </a:r>
            <a:r>
              <a:rPr lang="en-US" sz="2600" i="1" dirty="0"/>
              <a:t>O(lg n)</a:t>
            </a:r>
          </a:p>
        </p:txBody>
      </p:sp>
      <p:pic>
        <p:nvPicPr>
          <p:cNvPr id="9" name="Content Placeholder 8" descr="Diagram shows binary search tree in which item 17 on top is branched into item 12 and item 35. Item 12 is branched into item 6 and item 14 and item 35 is branched into item 40 and item 32.&#10;">
            <a:extLst>
              <a:ext uri="{FF2B5EF4-FFF2-40B4-BE49-F238E27FC236}">
                <a16:creationId xmlns:a16="http://schemas.microsoft.com/office/drawing/2014/main" id="{7B06C1F4-920C-4413-B9D7-53B55603B986}"/>
              </a:ext>
            </a:extLst>
          </p:cNvPr>
          <p:cNvPicPr>
            <a:picLocks noGrp="1" noChangeAspect="1"/>
          </p:cNvPicPr>
          <p:nvPr>
            <p:ph sz="quarter" idx="13"/>
          </p:nvPr>
        </p:nvPicPr>
        <p:blipFill>
          <a:blip r:embed="rId2"/>
          <a:stretch>
            <a:fillRect/>
          </a:stretch>
        </p:blipFill>
        <p:spPr>
          <a:xfrm>
            <a:off x="2984994" y="3477969"/>
            <a:ext cx="3341690" cy="2604011"/>
          </a:xfrm>
          <a:prstGeom prst="rect">
            <a:avLst/>
          </a:prstGeom>
        </p:spPr>
      </p:pic>
      <p:sp>
        <p:nvSpPr>
          <p:cNvPr id="4" name="Slide Number Placeholder 3">
            <a:extLst>
              <a:ext uri="{FF2B5EF4-FFF2-40B4-BE49-F238E27FC236}">
                <a16:creationId xmlns:a16="http://schemas.microsoft.com/office/drawing/2014/main" id="{9C046224-7BC9-43A2-AD06-96DFDF17E167}"/>
              </a:ext>
            </a:extLst>
          </p:cNvPr>
          <p:cNvSpPr>
            <a:spLocks noGrp="1"/>
          </p:cNvSpPr>
          <p:nvPr>
            <p:ph type="sldNum" sz="quarter" idx="10"/>
          </p:nvPr>
        </p:nvSpPr>
        <p:spPr/>
        <p:txBody>
          <a:bodyPr/>
          <a:lstStyle/>
          <a:p>
            <a:fld id="{D06C706D-0964-7842-B7B8-C5D733700528}" type="slidenum">
              <a:rPr lang="en-US" smtClean="0"/>
              <a:t>49</a:t>
            </a:fld>
            <a:endParaRPr lang="en-US" dirty="0"/>
          </a:p>
        </p:txBody>
      </p:sp>
      <p:sp>
        <p:nvSpPr>
          <p:cNvPr id="5" name="Footer Placeholder 4">
            <a:extLst>
              <a:ext uri="{FF2B5EF4-FFF2-40B4-BE49-F238E27FC236}">
                <a16:creationId xmlns:a16="http://schemas.microsoft.com/office/drawing/2014/main" id="{3B7823E8-9604-464B-BEF2-ADA8BA5665CE}"/>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28653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p:txBody>
          <a:bodyPr>
            <a:normAutofit fontScale="90000"/>
          </a:bodyPr>
          <a:lstStyle/>
          <a:p>
            <a:r>
              <a:rPr lang="en-US" altLang="en-US" dirty="0"/>
              <a:t>What is an Operating System?</a:t>
            </a:r>
            <a:endParaRPr lang="en-US" sz="100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dirty="0"/>
              <a:t>A program that acts as an intermediary between a user of a computer and the computer hardware</a:t>
            </a:r>
          </a:p>
          <a:p>
            <a:pPr marL="291600" indent="-291600">
              <a:lnSpc>
                <a:spcPct val="100000"/>
              </a:lnSpc>
              <a:buFont typeface="Arial" panose="020B0604020202020204" pitchFamily="34" charset="0"/>
              <a:buChar char="•"/>
            </a:pPr>
            <a:r>
              <a:rPr lang="en-US" altLang="en-US" dirty="0"/>
              <a:t>Operating system goals:</a:t>
            </a:r>
          </a:p>
          <a:p>
            <a:pPr marL="621792" indent="-320040">
              <a:lnSpc>
                <a:spcPct val="100000"/>
              </a:lnSpc>
              <a:buFont typeface="Arial" panose="020B0604020202020204" pitchFamily="34" charset="0"/>
              <a:buChar char="•"/>
            </a:pPr>
            <a:r>
              <a:rPr lang="en-US" altLang="en-US" sz="2600" dirty="0"/>
              <a:t>Execute user programs and make solving user problems easier</a:t>
            </a:r>
          </a:p>
          <a:p>
            <a:pPr marL="621792" indent="-320040">
              <a:lnSpc>
                <a:spcPct val="100000"/>
              </a:lnSpc>
              <a:buFont typeface="Arial" panose="020B0604020202020204" pitchFamily="34" charset="0"/>
              <a:buChar char="•"/>
            </a:pPr>
            <a:r>
              <a:rPr lang="en-US" altLang="en-US" sz="2600" dirty="0"/>
              <a:t>Make the computer system convenient to use</a:t>
            </a:r>
          </a:p>
          <a:p>
            <a:pPr marL="621792" indent="-320040">
              <a:lnSpc>
                <a:spcPct val="100000"/>
              </a:lnSpc>
              <a:buFont typeface="Arial" panose="020B0604020202020204" pitchFamily="34" charset="0"/>
              <a:buChar char="•"/>
            </a:pPr>
            <a:r>
              <a:rPr lang="en-US" altLang="en-US" sz="2600" dirty="0"/>
              <a:t>Use the computer hardware in an efficient manner</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5</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113947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65C7-7712-4128-BBD1-7FF10942B6AE}"/>
              </a:ext>
            </a:extLst>
          </p:cNvPr>
          <p:cNvSpPr>
            <a:spLocks noGrp="1"/>
          </p:cNvSpPr>
          <p:nvPr>
            <p:ph type="title"/>
          </p:nvPr>
        </p:nvSpPr>
        <p:spPr>
          <a:xfrm>
            <a:off x="332508" y="745068"/>
            <a:ext cx="8470670" cy="626532"/>
          </a:xfrm>
        </p:spPr>
        <p:txBody>
          <a:bodyPr>
            <a:normAutofit fontScale="90000"/>
          </a:bodyPr>
          <a:lstStyle/>
          <a:p>
            <a:r>
              <a:rPr lang="en-IN" dirty="0"/>
              <a:t>Kernel Data Structures </a:t>
            </a:r>
            <a:r>
              <a:rPr lang="en-IN" sz="1100" baseline="0" dirty="0"/>
              <a:t>3</a:t>
            </a:r>
          </a:p>
        </p:txBody>
      </p:sp>
      <p:sp>
        <p:nvSpPr>
          <p:cNvPr id="3" name="Content Placeholder 2">
            <a:extLst>
              <a:ext uri="{FF2B5EF4-FFF2-40B4-BE49-F238E27FC236}">
                <a16:creationId xmlns:a16="http://schemas.microsoft.com/office/drawing/2014/main" id="{648E1404-B831-4650-A629-59AA8EA971F3}"/>
              </a:ext>
            </a:extLst>
          </p:cNvPr>
          <p:cNvSpPr>
            <a:spLocks noGrp="1"/>
          </p:cNvSpPr>
          <p:nvPr>
            <p:ph sz="quarter" idx="12"/>
          </p:nvPr>
        </p:nvSpPr>
        <p:spPr>
          <a:xfrm>
            <a:off x="331787" y="1600201"/>
            <a:ext cx="8470670" cy="444259"/>
          </a:xfrm>
        </p:spPr>
        <p:txBody>
          <a:bodyPr>
            <a:normAutofit/>
          </a:bodyPr>
          <a:lstStyle/>
          <a:p>
            <a:pPr marL="292608" indent="-292608">
              <a:buFont typeface="Arial" panose="020B0604020202020204" pitchFamily="34" charset="0"/>
              <a:buChar char="•"/>
            </a:pPr>
            <a:r>
              <a:rPr lang="en-US" sz="2200" b="1" dirty="0">
                <a:solidFill>
                  <a:srgbClr val="002060"/>
                </a:solidFill>
              </a:rPr>
              <a:t>Hash function</a:t>
            </a:r>
            <a:r>
              <a:rPr lang="en-US" sz="2200" dirty="0"/>
              <a:t> can create a </a:t>
            </a:r>
            <a:r>
              <a:rPr lang="en-US" sz="2200" b="1" dirty="0">
                <a:solidFill>
                  <a:srgbClr val="002060"/>
                </a:solidFill>
              </a:rPr>
              <a:t>hash map</a:t>
            </a:r>
            <a:endParaRPr lang="en-IN" sz="2200" b="1" i="1" dirty="0">
              <a:solidFill>
                <a:srgbClr val="002060"/>
              </a:solidFill>
            </a:endParaRPr>
          </a:p>
        </p:txBody>
      </p:sp>
      <p:pic>
        <p:nvPicPr>
          <p:cNvPr id="8" name="Content Placeholder 7" descr="Diagram shows hash map consisting of bits numbered from 0 to n. Hash-function (key) is applied on one bit of hash map to obtain value.&#10;">
            <a:extLst>
              <a:ext uri="{FF2B5EF4-FFF2-40B4-BE49-F238E27FC236}">
                <a16:creationId xmlns:a16="http://schemas.microsoft.com/office/drawing/2014/main" id="{500814EC-E084-46ED-8CD8-9548CCE9C258}"/>
              </a:ext>
            </a:extLst>
          </p:cNvPr>
          <p:cNvPicPr>
            <a:picLocks noGrp="1" noChangeAspect="1"/>
          </p:cNvPicPr>
          <p:nvPr>
            <p:ph sz="quarter" idx="13"/>
          </p:nvPr>
        </p:nvPicPr>
        <p:blipFill>
          <a:blip r:embed="rId2"/>
          <a:stretch>
            <a:fillRect/>
          </a:stretch>
        </p:blipFill>
        <p:spPr>
          <a:xfrm>
            <a:off x="2126356" y="2151750"/>
            <a:ext cx="4881529" cy="1964815"/>
          </a:xfrm>
          <a:prstGeom prst="rect">
            <a:avLst/>
          </a:prstGeom>
        </p:spPr>
      </p:pic>
      <p:sp>
        <p:nvSpPr>
          <p:cNvPr id="5" name="Content Placeholder 4">
            <a:extLst>
              <a:ext uri="{FF2B5EF4-FFF2-40B4-BE49-F238E27FC236}">
                <a16:creationId xmlns:a16="http://schemas.microsoft.com/office/drawing/2014/main" id="{45242CE5-E30D-4ADD-B699-E8AD3FC1DFB1}"/>
              </a:ext>
            </a:extLst>
          </p:cNvPr>
          <p:cNvSpPr>
            <a:spLocks noGrp="1"/>
          </p:cNvSpPr>
          <p:nvPr>
            <p:ph sz="quarter" idx="14"/>
          </p:nvPr>
        </p:nvSpPr>
        <p:spPr>
          <a:xfrm>
            <a:off x="331787" y="4249083"/>
            <a:ext cx="8470669" cy="797780"/>
          </a:xfrm>
        </p:spPr>
        <p:txBody>
          <a:bodyPr>
            <a:noAutofit/>
          </a:bodyPr>
          <a:lstStyle/>
          <a:p>
            <a:pPr marL="292608" indent="-292608">
              <a:buFont typeface="Arial" panose="020B0604020202020204" pitchFamily="34" charset="0"/>
              <a:buChar char="•"/>
            </a:pPr>
            <a:r>
              <a:rPr lang="en-US" sz="2200" b="1" dirty="0">
                <a:solidFill>
                  <a:srgbClr val="002060"/>
                </a:solidFill>
              </a:rPr>
              <a:t>Bitmap</a:t>
            </a:r>
            <a:r>
              <a:rPr lang="en-US" sz="2200" dirty="0"/>
              <a:t> – string of </a:t>
            </a:r>
            <a:r>
              <a:rPr lang="en-US" sz="2200" i="1" dirty="0"/>
              <a:t>n</a:t>
            </a:r>
            <a:r>
              <a:rPr lang="en-US" sz="2200" dirty="0"/>
              <a:t> binary digits representing the status of </a:t>
            </a:r>
            <a:r>
              <a:rPr lang="en-US" sz="2200" i="1" dirty="0"/>
              <a:t>n</a:t>
            </a:r>
            <a:r>
              <a:rPr lang="en-US" sz="2200" dirty="0"/>
              <a:t> items</a:t>
            </a:r>
          </a:p>
          <a:p>
            <a:pPr marL="292608" indent="-292608">
              <a:buFont typeface="Arial" panose="020B0604020202020204" pitchFamily="34" charset="0"/>
              <a:buChar char="•"/>
            </a:pPr>
            <a:r>
              <a:rPr lang="en-US" sz="2200" dirty="0"/>
              <a:t>Linux data structures defined in</a:t>
            </a:r>
            <a:endParaRPr lang="en-IN" sz="2200" dirty="0"/>
          </a:p>
        </p:txBody>
      </p:sp>
      <p:sp>
        <p:nvSpPr>
          <p:cNvPr id="7" name="Content Placeholder 6">
            <a:extLst>
              <a:ext uri="{FF2B5EF4-FFF2-40B4-BE49-F238E27FC236}">
                <a16:creationId xmlns:a16="http://schemas.microsoft.com/office/drawing/2014/main" id="{96A800AF-76D1-45F4-B21F-04834010EE33}"/>
              </a:ext>
            </a:extLst>
          </p:cNvPr>
          <p:cNvSpPr>
            <a:spLocks noGrp="1"/>
          </p:cNvSpPr>
          <p:nvPr>
            <p:ph sz="quarter" idx="16"/>
          </p:nvPr>
        </p:nvSpPr>
        <p:spPr>
          <a:xfrm>
            <a:off x="690113" y="5137237"/>
            <a:ext cx="6564701" cy="1079796"/>
          </a:xfrm>
        </p:spPr>
        <p:txBody>
          <a:bodyPr>
            <a:noAutofit/>
          </a:bodyPr>
          <a:lstStyle/>
          <a:p>
            <a:r>
              <a:rPr lang="en-US" altLang="en-US" sz="2200" b="1" i="1" dirty="0"/>
              <a:t>include</a:t>
            </a:r>
            <a:r>
              <a:rPr lang="en-US" altLang="en-US" sz="2200" dirty="0"/>
              <a:t> files </a:t>
            </a:r>
            <a:r>
              <a:rPr lang="en-US" altLang="en-US" sz="2200" dirty="0">
                <a:latin typeface="Courier New" panose="02070309020205020404" pitchFamily="49" charset="0"/>
                <a:cs typeface="Courier New" panose="02070309020205020404" pitchFamily="49" charset="0"/>
              </a:rPr>
              <a:t>&lt;</a:t>
            </a:r>
            <a:r>
              <a:rPr lang="en-US" altLang="en-US" sz="2200" dirty="0" err="1">
                <a:latin typeface="Courier New" panose="02070309020205020404" pitchFamily="49" charset="0"/>
                <a:cs typeface="Courier New" panose="02070309020205020404" pitchFamily="49" charset="0"/>
              </a:rPr>
              <a:t>linux</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list.h</a:t>
            </a:r>
            <a:r>
              <a:rPr lang="en-US" altLang="en-US" sz="2200" dirty="0">
                <a:latin typeface="Courier New" panose="02070309020205020404" pitchFamily="49" charset="0"/>
                <a:cs typeface="Courier New" panose="02070309020205020404" pitchFamily="49" charset="0"/>
              </a:rPr>
              <a:t>&gt;,&lt;</a:t>
            </a:r>
            <a:r>
              <a:rPr lang="en-US" altLang="en-US" sz="2200" dirty="0" err="1">
                <a:latin typeface="Courier New" panose="02070309020205020404" pitchFamily="49" charset="0"/>
                <a:cs typeface="Courier New" panose="02070309020205020404" pitchFamily="49" charset="0"/>
              </a:rPr>
              <a:t>linux</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kfifo.h</a:t>
            </a:r>
            <a:r>
              <a:rPr lang="en-US" altLang="en-US" sz="2200" dirty="0">
                <a:latin typeface="Courier New" panose="02070309020205020404" pitchFamily="49" charset="0"/>
                <a:cs typeface="Courier New" panose="02070309020205020404" pitchFamily="49" charset="0"/>
              </a:rPr>
              <a:t>&gt;, &lt;</a:t>
            </a:r>
            <a:r>
              <a:rPr lang="en-US" altLang="en-US" sz="2200" dirty="0" err="1">
                <a:latin typeface="Courier New" panose="02070309020205020404" pitchFamily="49" charset="0"/>
                <a:cs typeface="Courier New" panose="02070309020205020404" pitchFamily="49" charset="0"/>
              </a:rPr>
              <a:t>linux</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rbtree.h</a:t>
            </a:r>
            <a:r>
              <a:rPr lang="en-US" altLang="en-US" sz="2200" dirty="0">
                <a:latin typeface="Courier New" panose="02070309020205020404" pitchFamily="49" charset="0"/>
                <a:cs typeface="Courier New" panose="02070309020205020404" pitchFamily="49" charset="0"/>
              </a:rPr>
              <a:t>&gt;</a:t>
            </a:r>
            <a:endParaRPr lang="en-IN" sz="2200" b="1" i="1" dirty="0"/>
          </a:p>
        </p:txBody>
      </p:sp>
      <p:sp>
        <p:nvSpPr>
          <p:cNvPr id="13" name="Slide Number Placeholder 12">
            <a:extLst>
              <a:ext uri="{FF2B5EF4-FFF2-40B4-BE49-F238E27FC236}">
                <a16:creationId xmlns:a16="http://schemas.microsoft.com/office/drawing/2014/main" id="{00649562-221C-40EF-84ED-986C96A59B72}"/>
              </a:ext>
            </a:extLst>
          </p:cNvPr>
          <p:cNvSpPr>
            <a:spLocks noGrp="1"/>
          </p:cNvSpPr>
          <p:nvPr>
            <p:ph type="sldNum" sz="quarter" idx="10"/>
          </p:nvPr>
        </p:nvSpPr>
        <p:spPr/>
        <p:txBody>
          <a:bodyPr/>
          <a:lstStyle/>
          <a:p>
            <a:fld id="{D06C706D-0964-7842-B7B8-C5D733700528}" type="slidenum">
              <a:rPr lang="en-US" smtClean="0"/>
              <a:t>50</a:t>
            </a:fld>
            <a:endParaRPr lang="en-US" dirty="0"/>
          </a:p>
        </p:txBody>
      </p:sp>
      <p:sp>
        <p:nvSpPr>
          <p:cNvPr id="14" name="Footer Placeholder 13">
            <a:extLst>
              <a:ext uri="{FF2B5EF4-FFF2-40B4-BE49-F238E27FC236}">
                <a16:creationId xmlns:a16="http://schemas.microsoft.com/office/drawing/2014/main" id="{DC1E0E14-404E-4A1D-BA79-EAD9227AEC8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953551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Computing Environments - Traditional</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768360" cy="4642520"/>
          </a:xfrm>
        </p:spPr>
        <p:txBody>
          <a:bodyPr>
            <a:normAutofit/>
          </a:bodyPr>
          <a:lstStyle/>
          <a:p>
            <a:pPr marL="292608" indent="-292608">
              <a:lnSpc>
                <a:spcPct val="100000"/>
              </a:lnSpc>
              <a:buFont typeface="Arial" panose="020B0604020202020204" pitchFamily="34" charset="0"/>
              <a:buChar char="•"/>
            </a:pPr>
            <a:r>
              <a:rPr lang="en-US" sz="2400" dirty="0"/>
              <a:t>Stand-alone general purpose machines</a:t>
            </a:r>
          </a:p>
          <a:p>
            <a:pPr marL="292608" indent="-292608">
              <a:lnSpc>
                <a:spcPct val="100000"/>
              </a:lnSpc>
              <a:buFont typeface="Arial" panose="020B0604020202020204" pitchFamily="34" charset="0"/>
              <a:buChar char="•"/>
            </a:pPr>
            <a:r>
              <a:rPr lang="en-US" sz="2400" dirty="0"/>
              <a:t>But blurred as most systems interconnect with others (i.e., the Internet)</a:t>
            </a:r>
          </a:p>
          <a:p>
            <a:pPr marL="292608" indent="-292608">
              <a:lnSpc>
                <a:spcPct val="100000"/>
              </a:lnSpc>
              <a:buFont typeface="Arial" panose="020B0604020202020204" pitchFamily="34" charset="0"/>
              <a:buChar char="•"/>
            </a:pPr>
            <a:r>
              <a:rPr lang="en-US" sz="2400" b="1" dirty="0">
                <a:solidFill>
                  <a:srgbClr val="002060"/>
                </a:solidFill>
              </a:rPr>
              <a:t>Portals</a:t>
            </a:r>
            <a:r>
              <a:rPr lang="en-US" sz="2400" dirty="0"/>
              <a:t> provide web access to internal systems</a:t>
            </a:r>
          </a:p>
          <a:p>
            <a:pPr marL="292608" indent="-292608">
              <a:lnSpc>
                <a:spcPct val="100000"/>
              </a:lnSpc>
              <a:buFont typeface="Arial" panose="020B0604020202020204" pitchFamily="34" charset="0"/>
              <a:buChar char="•"/>
            </a:pPr>
            <a:r>
              <a:rPr lang="en-US" sz="2400" b="1" dirty="0">
                <a:solidFill>
                  <a:srgbClr val="002060"/>
                </a:solidFill>
              </a:rPr>
              <a:t>Network computers</a:t>
            </a:r>
            <a:r>
              <a:rPr lang="en-US" sz="2400" dirty="0"/>
              <a:t> (</a:t>
            </a:r>
            <a:r>
              <a:rPr lang="en-US" sz="2400" b="1" dirty="0">
                <a:solidFill>
                  <a:srgbClr val="002060"/>
                </a:solidFill>
              </a:rPr>
              <a:t>thin clients</a:t>
            </a:r>
            <a:r>
              <a:rPr lang="en-US" sz="2400" dirty="0"/>
              <a:t>) are like Web terminals</a:t>
            </a:r>
          </a:p>
          <a:p>
            <a:pPr marL="292608" indent="-292608">
              <a:lnSpc>
                <a:spcPct val="100000"/>
              </a:lnSpc>
              <a:buFont typeface="Arial" panose="020B0604020202020204" pitchFamily="34" charset="0"/>
              <a:buChar char="•"/>
            </a:pPr>
            <a:r>
              <a:rPr lang="en-US" sz="2400" dirty="0"/>
              <a:t>Mobile computers interconnect via </a:t>
            </a:r>
            <a:r>
              <a:rPr lang="en-US" sz="2400" b="1" dirty="0">
                <a:solidFill>
                  <a:srgbClr val="002060"/>
                </a:solidFill>
              </a:rPr>
              <a:t>wireless networks</a:t>
            </a:r>
          </a:p>
          <a:p>
            <a:pPr marL="292608" indent="-292608">
              <a:lnSpc>
                <a:spcPct val="100000"/>
              </a:lnSpc>
              <a:buFont typeface="Arial" panose="020B0604020202020204" pitchFamily="34" charset="0"/>
              <a:buChar char="•"/>
            </a:pPr>
            <a:r>
              <a:rPr lang="en-US" sz="2400" dirty="0"/>
              <a:t>Networking becoming ubiquitous – even home systems use </a:t>
            </a:r>
            <a:r>
              <a:rPr lang="en-US" sz="2400" b="1" dirty="0">
                <a:solidFill>
                  <a:srgbClr val="002060"/>
                </a:solidFill>
              </a:rPr>
              <a:t>firewalls</a:t>
            </a:r>
            <a:r>
              <a:rPr lang="en-US" sz="2400" dirty="0"/>
              <a:t> to protect home computers from Internet attacks</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51</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756546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Computing Environments - Mobile</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768360" cy="4642520"/>
          </a:xfrm>
        </p:spPr>
        <p:txBody>
          <a:bodyPr>
            <a:normAutofit/>
          </a:bodyPr>
          <a:lstStyle/>
          <a:p>
            <a:pPr marL="292608" indent="-292608">
              <a:lnSpc>
                <a:spcPct val="100000"/>
              </a:lnSpc>
              <a:buFont typeface="Arial" panose="020B0604020202020204" pitchFamily="34" charset="0"/>
              <a:buChar char="•"/>
            </a:pPr>
            <a:r>
              <a:rPr lang="en-US" sz="2400" dirty="0"/>
              <a:t>Handheld smartphones, tablets, </a:t>
            </a:r>
            <a:r>
              <a:rPr lang="en-US" sz="2400" dirty="0" err="1"/>
              <a:t>etc</a:t>
            </a:r>
            <a:endParaRPr lang="en-US" sz="2400" dirty="0"/>
          </a:p>
          <a:p>
            <a:pPr marL="292608" indent="-292608">
              <a:lnSpc>
                <a:spcPct val="100000"/>
              </a:lnSpc>
              <a:buFont typeface="Arial" panose="020B0604020202020204" pitchFamily="34" charset="0"/>
              <a:buChar char="•"/>
            </a:pPr>
            <a:r>
              <a:rPr lang="en-US" sz="2400" dirty="0"/>
              <a:t>What is the functional difference between them and a “traditional” laptop?</a:t>
            </a:r>
          </a:p>
          <a:p>
            <a:pPr marL="292608" indent="-292608">
              <a:lnSpc>
                <a:spcPct val="100000"/>
              </a:lnSpc>
              <a:buFont typeface="Arial" panose="020B0604020202020204" pitchFamily="34" charset="0"/>
              <a:buChar char="•"/>
            </a:pPr>
            <a:r>
              <a:rPr lang="en-US" sz="2400" dirty="0"/>
              <a:t>Extra feature – more O</a:t>
            </a:r>
            <a:r>
              <a:rPr lang="en-US" sz="100" dirty="0"/>
              <a:t> </a:t>
            </a:r>
            <a:r>
              <a:rPr lang="en-US" sz="2400" dirty="0"/>
              <a:t>S features (G</a:t>
            </a:r>
            <a:r>
              <a:rPr lang="en-US" sz="100" dirty="0"/>
              <a:t> </a:t>
            </a:r>
            <a:r>
              <a:rPr lang="en-US" sz="2400" dirty="0"/>
              <a:t>P</a:t>
            </a:r>
            <a:r>
              <a:rPr lang="en-US" sz="100" dirty="0"/>
              <a:t> </a:t>
            </a:r>
            <a:r>
              <a:rPr lang="en-US" sz="2400" dirty="0"/>
              <a:t>S, gyroscope)</a:t>
            </a:r>
          </a:p>
          <a:p>
            <a:pPr marL="292608" indent="-292608">
              <a:lnSpc>
                <a:spcPct val="100000"/>
              </a:lnSpc>
              <a:buFont typeface="Arial" panose="020B0604020202020204" pitchFamily="34" charset="0"/>
              <a:buChar char="•"/>
            </a:pPr>
            <a:r>
              <a:rPr lang="en-US" sz="2400" dirty="0"/>
              <a:t>Allows new types of apps like </a:t>
            </a:r>
            <a:r>
              <a:rPr lang="en-US" sz="2400" b="1" i="1" dirty="0"/>
              <a:t>augmented reality</a:t>
            </a:r>
          </a:p>
          <a:p>
            <a:pPr marL="292608" indent="-292608">
              <a:lnSpc>
                <a:spcPct val="100000"/>
              </a:lnSpc>
              <a:buFont typeface="Arial" panose="020B0604020202020204" pitchFamily="34" charset="0"/>
              <a:buChar char="•"/>
            </a:pPr>
            <a:r>
              <a:rPr lang="en-US" sz="2400" dirty="0"/>
              <a:t>Use I</a:t>
            </a:r>
            <a:r>
              <a:rPr lang="en-US" sz="100" dirty="0"/>
              <a:t> </a:t>
            </a:r>
            <a:r>
              <a:rPr lang="en-US" sz="2400" dirty="0"/>
              <a:t>E</a:t>
            </a:r>
            <a:r>
              <a:rPr lang="en-US" sz="100" dirty="0"/>
              <a:t> </a:t>
            </a:r>
            <a:r>
              <a:rPr lang="en-US" sz="2400" dirty="0" err="1"/>
              <a:t>E</a:t>
            </a:r>
            <a:r>
              <a:rPr lang="en-US" sz="100" dirty="0"/>
              <a:t> </a:t>
            </a:r>
            <a:r>
              <a:rPr lang="en-US" sz="2400" dirty="0" err="1"/>
              <a:t>E</a:t>
            </a:r>
            <a:r>
              <a:rPr lang="en-US" sz="2400" dirty="0"/>
              <a:t> 802.11 wireless, or cellular data networks for connectivity</a:t>
            </a:r>
          </a:p>
          <a:p>
            <a:pPr marL="292608" indent="-292608">
              <a:lnSpc>
                <a:spcPct val="100000"/>
              </a:lnSpc>
              <a:buFont typeface="Arial" panose="020B0604020202020204" pitchFamily="34" charset="0"/>
              <a:buChar char="•"/>
            </a:pPr>
            <a:r>
              <a:rPr lang="en-US" sz="2400" dirty="0"/>
              <a:t>Leaders are </a:t>
            </a:r>
            <a:r>
              <a:rPr lang="en-US" sz="2400" b="1" dirty="0">
                <a:solidFill>
                  <a:srgbClr val="002060"/>
                </a:solidFill>
              </a:rPr>
              <a:t>Apple </a:t>
            </a:r>
            <a:r>
              <a:rPr lang="en-US" sz="2400" b="1" dirty="0" err="1">
                <a:solidFill>
                  <a:srgbClr val="002060"/>
                </a:solidFill>
              </a:rPr>
              <a:t>i</a:t>
            </a:r>
            <a:r>
              <a:rPr lang="en-US" sz="100" b="1" dirty="0">
                <a:solidFill>
                  <a:srgbClr val="002060"/>
                </a:solidFill>
              </a:rPr>
              <a:t> </a:t>
            </a:r>
            <a:r>
              <a:rPr lang="en-US" sz="2400" b="1" dirty="0">
                <a:solidFill>
                  <a:srgbClr val="002060"/>
                </a:solidFill>
              </a:rPr>
              <a:t>O</a:t>
            </a:r>
            <a:r>
              <a:rPr lang="en-US" sz="100" b="1" dirty="0">
                <a:solidFill>
                  <a:srgbClr val="002060"/>
                </a:solidFill>
              </a:rPr>
              <a:t> </a:t>
            </a:r>
            <a:r>
              <a:rPr lang="en-US" sz="2400" b="1" dirty="0">
                <a:solidFill>
                  <a:srgbClr val="002060"/>
                </a:solidFill>
              </a:rPr>
              <a:t>S</a:t>
            </a:r>
            <a:r>
              <a:rPr lang="en-US" sz="2400" dirty="0"/>
              <a:t> and </a:t>
            </a:r>
            <a:r>
              <a:rPr lang="en-US" sz="2400" b="1" dirty="0">
                <a:solidFill>
                  <a:srgbClr val="002060"/>
                </a:solidFill>
              </a:rPr>
              <a:t>Google Android</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52</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618485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8E89-BF32-4BAB-8BBC-475EDF3E652A}"/>
              </a:ext>
            </a:extLst>
          </p:cNvPr>
          <p:cNvSpPr>
            <a:spLocks noGrp="1"/>
          </p:cNvSpPr>
          <p:nvPr>
            <p:ph type="title"/>
          </p:nvPr>
        </p:nvSpPr>
        <p:spPr/>
        <p:txBody>
          <a:bodyPr>
            <a:normAutofit fontScale="90000"/>
          </a:bodyPr>
          <a:lstStyle/>
          <a:p>
            <a:r>
              <a:rPr lang="en-IN" dirty="0"/>
              <a:t>Computing Environments – Distributed</a:t>
            </a:r>
          </a:p>
        </p:txBody>
      </p:sp>
      <p:sp>
        <p:nvSpPr>
          <p:cNvPr id="3" name="Content Placeholder 2">
            <a:extLst>
              <a:ext uri="{FF2B5EF4-FFF2-40B4-BE49-F238E27FC236}">
                <a16:creationId xmlns:a16="http://schemas.microsoft.com/office/drawing/2014/main" id="{1FA1E3CA-3DFC-4E10-AF05-B5C902FF417A}"/>
              </a:ext>
            </a:extLst>
          </p:cNvPr>
          <p:cNvSpPr>
            <a:spLocks noGrp="1"/>
          </p:cNvSpPr>
          <p:nvPr>
            <p:ph sz="quarter" idx="12"/>
          </p:nvPr>
        </p:nvSpPr>
        <p:spPr>
          <a:xfrm>
            <a:off x="332508" y="1594378"/>
            <a:ext cx="8768360" cy="4642520"/>
          </a:xfrm>
        </p:spPr>
        <p:txBody>
          <a:bodyPr>
            <a:normAutofit/>
          </a:bodyPr>
          <a:lstStyle/>
          <a:p>
            <a:pPr marL="292608" indent="-292608">
              <a:lnSpc>
                <a:spcPct val="100000"/>
              </a:lnSpc>
              <a:buFont typeface="Arial" panose="020B0604020202020204" pitchFamily="34" charset="0"/>
              <a:buChar char="•"/>
            </a:pPr>
            <a:r>
              <a:rPr lang="en-US" sz="2200" dirty="0"/>
              <a:t>Distributed computing</a:t>
            </a:r>
          </a:p>
          <a:p>
            <a:pPr marL="621792" indent="-320040">
              <a:lnSpc>
                <a:spcPct val="100000"/>
              </a:lnSpc>
              <a:buFont typeface="Arial" panose="020B0604020202020204" pitchFamily="34" charset="0"/>
              <a:buChar char="•"/>
            </a:pPr>
            <a:r>
              <a:rPr lang="en-US" sz="2000" dirty="0"/>
              <a:t>Collection of separate, possibly heterogeneous, systems networked together</a:t>
            </a:r>
          </a:p>
          <a:p>
            <a:pPr marL="1143000" indent="-228600">
              <a:lnSpc>
                <a:spcPct val="100000"/>
              </a:lnSpc>
              <a:buFont typeface="Arial" panose="020B0604020202020204" pitchFamily="34" charset="0"/>
              <a:buChar char="•"/>
            </a:pPr>
            <a:r>
              <a:rPr lang="en-US" sz="1800" b="1" dirty="0">
                <a:solidFill>
                  <a:srgbClr val="002060"/>
                </a:solidFill>
              </a:rPr>
              <a:t>Network</a:t>
            </a:r>
            <a:r>
              <a:rPr lang="en-US" sz="1800" dirty="0"/>
              <a:t> is a communications path, </a:t>
            </a:r>
            <a:r>
              <a:rPr lang="en-US" sz="1800" b="1" dirty="0">
                <a:solidFill>
                  <a:srgbClr val="002060"/>
                </a:solidFill>
              </a:rPr>
              <a:t>T</a:t>
            </a:r>
            <a:r>
              <a:rPr lang="en-US" sz="100" b="1" dirty="0">
                <a:solidFill>
                  <a:srgbClr val="002060"/>
                </a:solidFill>
              </a:rPr>
              <a:t> </a:t>
            </a:r>
            <a:r>
              <a:rPr lang="en-US" sz="1800" b="1" dirty="0">
                <a:solidFill>
                  <a:srgbClr val="002060"/>
                </a:solidFill>
              </a:rPr>
              <a:t>C</a:t>
            </a:r>
            <a:r>
              <a:rPr lang="en-US" sz="100" b="1" dirty="0">
                <a:solidFill>
                  <a:srgbClr val="002060"/>
                </a:solidFill>
              </a:rPr>
              <a:t> </a:t>
            </a:r>
            <a:r>
              <a:rPr lang="en-US" sz="1800" b="1" dirty="0">
                <a:solidFill>
                  <a:srgbClr val="002060"/>
                </a:solidFill>
              </a:rPr>
              <a:t>P/I</a:t>
            </a:r>
            <a:r>
              <a:rPr lang="en-US" sz="100" b="1" dirty="0">
                <a:solidFill>
                  <a:srgbClr val="002060"/>
                </a:solidFill>
              </a:rPr>
              <a:t> </a:t>
            </a:r>
            <a:r>
              <a:rPr lang="en-US" sz="1800" b="1" dirty="0">
                <a:solidFill>
                  <a:srgbClr val="002060"/>
                </a:solidFill>
              </a:rPr>
              <a:t>P</a:t>
            </a:r>
            <a:r>
              <a:rPr lang="en-US" sz="1800" dirty="0"/>
              <a:t> most common</a:t>
            </a:r>
          </a:p>
          <a:p>
            <a:pPr marL="1600200" indent="-228600">
              <a:lnSpc>
                <a:spcPct val="100000"/>
              </a:lnSpc>
              <a:buFont typeface="Arial" panose="020B0604020202020204" pitchFamily="34" charset="0"/>
              <a:buChar char="•"/>
            </a:pPr>
            <a:r>
              <a:rPr lang="en-US" sz="1800" b="1" dirty="0">
                <a:solidFill>
                  <a:srgbClr val="002060"/>
                </a:solidFill>
              </a:rPr>
              <a:t>Local Area Network</a:t>
            </a:r>
            <a:r>
              <a:rPr lang="en-US" sz="1800" dirty="0"/>
              <a:t> (</a:t>
            </a:r>
            <a:r>
              <a:rPr lang="en-US" sz="1800" b="1" dirty="0">
                <a:solidFill>
                  <a:srgbClr val="002060"/>
                </a:solidFill>
              </a:rPr>
              <a:t>L</a:t>
            </a:r>
            <a:r>
              <a:rPr lang="en-US" sz="100" b="1" dirty="0">
                <a:solidFill>
                  <a:srgbClr val="002060"/>
                </a:solidFill>
              </a:rPr>
              <a:t> </a:t>
            </a:r>
            <a:r>
              <a:rPr lang="en-US" sz="1800" b="1" dirty="0">
                <a:solidFill>
                  <a:srgbClr val="002060"/>
                </a:solidFill>
              </a:rPr>
              <a:t>A</a:t>
            </a:r>
            <a:r>
              <a:rPr lang="en-US" sz="100" b="1" dirty="0">
                <a:solidFill>
                  <a:srgbClr val="002060"/>
                </a:solidFill>
              </a:rPr>
              <a:t> </a:t>
            </a:r>
            <a:r>
              <a:rPr lang="en-US" sz="1800" b="1" dirty="0">
                <a:solidFill>
                  <a:srgbClr val="002060"/>
                </a:solidFill>
              </a:rPr>
              <a:t>N</a:t>
            </a:r>
            <a:r>
              <a:rPr lang="en-US" sz="1800" dirty="0"/>
              <a:t>)</a:t>
            </a:r>
          </a:p>
          <a:p>
            <a:pPr marL="1600200" indent="-228600">
              <a:lnSpc>
                <a:spcPct val="100000"/>
              </a:lnSpc>
              <a:buFont typeface="Arial" panose="020B0604020202020204" pitchFamily="34" charset="0"/>
              <a:buChar char="•"/>
            </a:pPr>
            <a:r>
              <a:rPr lang="en-US" sz="1800" b="1" dirty="0">
                <a:solidFill>
                  <a:srgbClr val="002060"/>
                </a:solidFill>
              </a:rPr>
              <a:t>Wide Area Network</a:t>
            </a:r>
            <a:r>
              <a:rPr lang="en-US" sz="1800" dirty="0"/>
              <a:t> (</a:t>
            </a:r>
            <a:r>
              <a:rPr lang="en-US" sz="1800" b="1" dirty="0">
                <a:solidFill>
                  <a:srgbClr val="002060"/>
                </a:solidFill>
              </a:rPr>
              <a:t>W</a:t>
            </a:r>
            <a:r>
              <a:rPr lang="en-US" sz="100" b="1" dirty="0">
                <a:solidFill>
                  <a:srgbClr val="002060"/>
                </a:solidFill>
              </a:rPr>
              <a:t> </a:t>
            </a:r>
            <a:r>
              <a:rPr lang="en-US" sz="1800" b="1" dirty="0">
                <a:solidFill>
                  <a:srgbClr val="002060"/>
                </a:solidFill>
              </a:rPr>
              <a:t>A</a:t>
            </a:r>
            <a:r>
              <a:rPr lang="en-US" sz="100" b="1" dirty="0">
                <a:solidFill>
                  <a:srgbClr val="002060"/>
                </a:solidFill>
              </a:rPr>
              <a:t> </a:t>
            </a:r>
            <a:r>
              <a:rPr lang="en-US" sz="1800" b="1" dirty="0">
                <a:solidFill>
                  <a:srgbClr val="002060"/>
                </a:solidFill>
              </a:rPr>
              <a:t>N</a:t>
            </a:r>
            <a:r>
              <a:rPr lang="en-US" sz="1800" dirty="0"/>
              <a:t>)</a:t>
            </a:r>
          </a:p>
          <a:p>
            <a:pPr marL="1600200" indent="-228600">
              <a:lnSpc>
                <a:spcPct val="100000"/>
              </a:lnSpc>
              <a:buFont typeface="Arial" panose="020B0604020202020204" pitchFamily="34" charset="0"/>
              <a:buChar char="•"/>
            </a:pPr>
            <a:r>
              <a:rPr lang="en-US" sz="1800" b="1" dirty="0">
                <a:solidFill>
                  <a:srgbClr val="002060"/>
                </a:solidFill>
              </a:rPr>
              <a:t>Metropolitan Area Network</a:t>
            </a:r>
            <a:r>
              <a:rPr lang="en-US" sz="1800" dirty="0"/>
              <a:t> (</a:t>
            </a:r>
            <a:r>
              <a:rPr lang="en-US" sz="1800" b="1" dirty="0">
                <a:solidFill>
                  <a:srgbClr val="002060"/>
                </a:solidFill>
              </a:rPr>
              <a:t>M</a:t>
            </a:r>
            <a:r>
              <a:rPr lang="en-US" sz="100" b="1" dirty="0">
                <a:solidFill>
                  <a:srgbClr val="002060"/>
                </a:solidFill>
              </a:rPr>
              <a:t> </a:t>
            </a:r>
            <a:r>
              <a:rPr lang="en-US" sz="1800" b="1" dirty="0">
                <a:solidFill>
                  <a:srgbClr val="002060"/>
                </a:solidFill>
              </a:rPr>
              <a:t>A</a:t>
            </a:r>
            <a:r>
              <a:rPr lang="en-US" sz="100" b="1" dirty="0">
                <a:solidFill>
                  <a:srgbClr val="002060"/>
                </a:solidFill>
              </a:rPr>
              <a:t> </a:t>
            </a:r>
            <a:r>
              <a:rPr lang="en-US" sz="1800" b="1" dirty="0">
                <a:solidFill>
                  <a:srgbClr val="002060"/>
                </a:solidFill>
              </a:rPr>
              <a:t>N</a:t>
            </a:r>
            <a:r>
              <a:rPr lang="en-US" sz="1800" dirty="0"/>
              <a:t>)</a:t>
            </a:r>
          </a:p>
          <a:p>
            <a:pPr marL="1600200" indent="-228600">
              <a:lnSpc>
                <a:spcPct val="100000"/>
              </a:lnSpc>
              <a:buFont typeface="Arial" panose="020B0604020202020204" pitchFamily="34" charset="0"/>
              <a:buChar char="•"/>
            </a:pPr>
            <a:r>
              <a:rPr lang="en-US" sz="1800" b="1" dirty="0">
                <a:solidFill>
                  <a:srgbClr val="002060"/>
                </a:solidFill>
              </a:rPr>
              <a:t>Personal Area Network</a:t>
            </a:r>
            <a:r>
              <a:rPr lang="en-US" sz="1800" dirty="0"/>
              <a:t> (</a:t>
            </a:r>
            <a:r>
              <a:rPr lang="en-US" sz="1800" b="1" dirty="0">
                <a:solidFill>
                  <a:srgbClr val="002060"/>
                </a:solidFill>
              </a:rPr>
              <a:t>P</a:t>
            </a:r>
            <a:r>
              <a:rPr lang="en-US" sz="100" b="1" dirty="0">
                <a:solidFill>
                  <a:srgbClr val="002060"/>
                </a:solidFill>
              </a:rPr>
              <a:t> </a:t>
            </a:r>
            <a:r>
              <a:rPr lang="en-US" sz="1800" b="1" dirty="0">
                <a:solidFill>
                  <a:srgbClr val="002060"/>
                </a:solidFill>
              </a:rPr>
              <a:t>A</a:t>
            </a:r>
            <a:r>
              <a:rPr lang="en-US" sz="100" b="1" dirty="0">
                <a:solidFill>
                  <a:srgbClr val="002060"/>
                </a:solidFill>
              </a:rPr>
              <a:t> </a:t>
            </a:r>
            <a:r>
              <a:rPr lang="en-US" sz="1800" b="1" dirty="0">
                <a:solidFill>
                  <a:srgbClr val="002060"/>
                </a:solidFill>
              </a:rPr>
              <a:t>N</a:t>
            </a:r>
            <a:r>
              <a:rPr lang="en-US" sz="1800" dirty="0"/>
              <a:t>)</a:t>
            </a:r>
          </a:p>
          <a:p>
            <a:pPr marL="621792" indent="-320040">
              <a:lnSpc>
                <a:spcPct val="100000"/>
              </a:lnSpc>
              <a:buFont typeface="Arial" panose="020B0604020202020204" pitchFamily="34" charset="0"/>
              <a:buChar char="•"/>
            </a:pPr>
            <a:r>
              <a:rPr lang="en-US" sz="2000" b="1" dirty="0">
                <a:solidFill>
                  <a:srgbClr val="002060"/>
                </a:solidFill>
              </a:rPr>
              <a:t>Network Operating System</a:t>
            </a:r>
            <a:r>
              <a:rPr lang="en-US" sz="2000" dirty="0"/>
              <a:t> provides features between systems across network</a:t>
            </a:r>
          </a:p>
          <a:p>
            <a:pPr marL="1143000" indent="-228600">
              <a:lnSpc>
                <a:spcPct val="100000"/>
              </a:lnSpc>
              <a:buFont typeface="Arial" panose="020B0604020202020204" pitchFamily="34" charset="0"/>
              <a:buChar char="•"/>
            </a:pPr>
            <a:r>
              <a:rPr lang="en-US" sz="1800" dirty="0"/>
              <a:t>Communication scheme allows systems to exchange messages</a:t>
            </a:r>
          </a:p>
          <a:p>
            <a:pPr marL="1143000" indent="-228600">
              <a:lnSpc>
                <a:spcPct val="100000"/>
              </a:lnSpc>
              <a:buFont typeface="Arial" panose="020B0604020202020204" pitchFamily="34" charset="0"/>
              <a:buChar char="•"/>
            </a:pPr>
            <a:r>
              <a:rPr lang="en-US" sz="1800" dirty="0"/>
              <a:t>Illusion of a single system</a:t>
            </a:r>
          </a:p>
        </p:txBody>
      </p:sp>
      <p:sp>
        <p:nvSpPr>
          <p:cNvPr id="4" name="Slide Number Placeholder 3">
            <a:extLst>
              <a:ext uri="{FF2B5EF4-FFF2-40B4-BE49-F238E27FC236}">
                <a16:creationId xmlns:a16="http://schemas.microsoft.com/office/drawing/2014/main" id="{46333986-034E-411A-B672-A191F272032B}"/>
              </a:ext>
            </a:extLst>
          </p:cNvPr>
          <p:cNvSpPr>
            <a:spLocks noGrp="1"/>
          </p:cNvSpPr>
          <p:nvPr>
            <p:ph type="sldNum" sz="quarter" idx="10"/>
          </p:nvPr>
        </p:nvSpPr>
        <p:spPr/>
        <p:txBody>
          <a:bodyPr/>
          <a:lstStyle/>
          <a:p>
            <a:fld id="{D06C706D-0964-7842-B7B8-C5D733700528}" type="slidenum">
              <a:rPr lang="en-US" smtClean="0"/>
              <a:t>53</a:t>
            </a:fld>
            <a:endParaRPr lang="en-US" dirty="0"/>
          </a:p>
        </p:txBody>
      </p:sp>
      <p:sp>
        <p:nvSpPr>
          <p:cNvPr id="5" name="Footer Placeholder 4">
            <a:extLst>
              <a:ext uri="{FF2B5EF4-FFF2-40B4-BE49-F238E27FC236}">
                <a16:creationId xmlns:a16="http://schemas.microsoft.com/office/drawing/2014/main" id="{77706A02-767B-44B9-8EEF-CF7448DBCBF5}"/>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999933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C5C2-8023-4040-8728-13FB7E12D68E}"/>
              </a:ext>
            </a:extLst>
          </p:cNvPr>
          <p:cNvSpPr>
            <a:spLocks noGrp="1"/>
          </p:cNvSpPr>
          <p:nvPr>
            <p:ph type="title"/>
          </p:nvPr>
        </p:nvSpPr>
        <p:spPr/>
        <p:txBody>
          <a:bodyPr>
            <a:normAutofit fontScale="90000"/>
          </a:bodyPr>
          <a:lstStyle/>
          <a:p>
            <a:r>
              <a:rPr lang="en-IN" dirty="0"/>
              <a:t>Computing Environments – Client-Server</a:t>
            </a:r>
          </a:p>
        </p:txBody>
      </p:sp>
      <p:sp>
        <p:nvSpPr>
          <p:cNvPr id="3" name="Content Placeholder 2">
            <a:extLst>
              <a:ext uri="{FF2B5EF4-FFF2-40B4-BE49-F238E27FC236}">
                <a16:creationId xmlns:a16="http://schemas.microsoft.com/office/drawing/2014/main" id="{B91C6047-D07C-4033-AAAE-22254E059985}"/>
              </a:ext>
            </a:extLst>
          </p:cNvPr>
          <p:cNvSpPr>
            <a:spLocks noGrp="1"/>
          </p:cNvSpPr>
          <p:nvPr>
            <p:ph sz="quarter" idx="12"/>
          </p:nvPr>
        </p:nvSpPr>
        <p:spPr>
          <a:xfrm>
            <a:off x="332508" y="1594379"/>
            <a:ext cx="8470180" cy="2511795"/>
          </a:xfrm>
        </p:spPr>
        <p:txBody>
          <a:bodyPr>
            <a:normAutofit/>
          </a:bodyPr>
          <a:lstStyle/>
          <a:p>
            <a:pPr marL="292608" indent="-292608">
              <a:lnSpc>
                <a:spcPct val="100000"/>
              </a:lnSpc>
              <a:buFont typeface="Arial" panose="020B0604020202020204" pitchFamily="34" charset="0"/>
              <a:buChar char="•"/>
            </a:pPr>
            <a:r>
              <a:rPr lang="en-US" sz="2200" dirty="0"/>
              <a:t>Client-Server Computing</a:t>
            </a:r>
          </a:p>
          <a:p>
            <a:pPr marL="621792" indent="-320040">
              <a:lnSpc>
                <a:spcPct val="100000"/>
              </a:lnSpc>
              <a:buFont typeface="Arial" panose="020B0604020202020204" pitchFamily="34" charset="0"/>
              <a:buChar char="•"/>
            </a:pPr>
            <a:r>
              <a:rPr lang="en-US" sz="2000" dirty="0"/>
              <a:t>Dumb terminals supplanted by smart P</a:t>
            </a:r>
            <a:r>
              <a:rPr lang="en-US" sz="100" dirty="0"/>
              <a:t> </a:t>
            </a:r>
            <a:r>
              <a:rPr lang="en-US" sz="2000" dirty="0"/>
              <a:t>Cs</a:t>
            </a:r>
          </a:p>
          <a:p>
            <a:pPr marL="621792" indent="-320040">
              <a:lnSpc>
                <a:spcPct val="100000"/>
              </a:lnSpc>
              <a:buFont typeface="Arial" panose="020B0604020202020204" pitchFamily="34" charset="0"/>
              <a:buChar char="•"/>
            </a:pPr>
            <a:r>
              <a:rPr lang="en-US" sz="2000" dirty="0"/>
              <a:t>Many systems now </a:t>
            </a:r>
            <a:r>
              <a:rPr lang="en-US" sz="2000" b="1" dirty="0">
                <a:solidFill>
                  <a:srgbClr val="002060"/>
                </a:solidFill>
              </a:rPr>
              <a:t>servers</a:t>
            </a:r>
            <a:r>
              <a:rPr lang="en-US" sz="2000" dirty="0"/>
              <a:t>, responding to requests generated by </a:t>
            </a:r>
            <a:r>
              <a:rPr lang="en-US" sz="2000" b="1" dirty="0">
                <a:solidFill>
                  <a:srgbClr val="002060"/>
                </a:solidFill>
              </a:rPr>
              <a:t>clients</a:t>
            </a:r>
          </a:p>
          <a:p>
            <a:pPr marL="1143000" indent="-228600">
              <a:lnSpc>
                <a:spcPct val="100000"/>
              </a:lnSpc>
              <a:buFont typeface="Arial" panose="020B0604020202020204" pitchFamily="34" charset="0"/>
              <a:buChar char="•"/>
            </a:pPr>
            <a:r>
              <a:rPr lang="en-US" sz="1800" b="1" dirty="0">
                <a:solidFill>
                  <a:srgbClr val="002060"/>
                </a:solidFill>
              </a:rPr>
              <a:t>Compute-server system</a:t>
            </a:r>
            <a:r>
              <a:rPr lang="en-US" sz="1800" dirty="0"/>
              <a:t> provides an interface to client to request services (i.e., database)</a:t>
            </a:r>
          </a:p>
          <a:p>
            <a:pPr marL="1143000" indent="-228600">
              <a:lnSpc>
                <a:spcPct val="100000"/>
              </a:lnSpc>
              <a:buFont typeface="Arial" panose="020B0604020202020204" pitchFamily="34" charset="0"/>
              <a:buChar char="•"/>
            </a:pPr>
            <a:r>
              <a:rPr lang="en-US" sz="1800" b="1" dirty="0">
                <a:solidFill>
                  <a:srgbClr val="002060"/>
                </a:solidFill>
              </a:rPr>
              <a:t>File-server system</a:t>
            </a:r>
            <a:r>
              <a:rPr lang="en-US" sz="1800" dirty="0"/>
              <a:t> provides interface for clients to store and retrieve files</a:t>
            </a:r>
            <a:endParaRPr lang="en-US" sz="1800" i="1" dirty="0"/>
          </a:p>
        </p:txBody>
      </p:sp>
      <p:pic>
        <p:nvPicPr>
          <p:cNvPr id="8" name="Content Placeholder 7" descr="Diagram shows client–server system in which server is connected through network to client desktop, client laptop, and client smartphone.&#10;">
            <a:extLst>
              <a:ext uri="{FF2B5EF4-FFF2-40B4-BE49-F238E27FC236}">
                <a16:creationId xmlns:a16="http://schemas.microsoft.com/office/drawing/2014/main" id="{16E9CC1C-7EAC-45B4-8511-A0517349B1BC}"/>
              </a:ext>
            </a:extLst>
          </p:cNvPr>
          <p:cNvPicPr>
            <a:picLocks noGrp="1" noChangeAspect="1"/>
          </p:cNvPicPr>
          <p:nvPr>
            <p:ph sz="quarter" idx="13"/>
          </p:nvPr>
        </p:nvPicPr>
        <p:blipFill>
          <a:blip r:embed="rId2"/>
          <a:stretch>
            <a:fillRect/>
          </a:stretch>
        </p:blipFill>
        <p:spPr>
          <a:xfrm>
            <a:off x="2337382" y="4140749"/>
            <a:ext cx="4615072" cy="2005758"/>
          </a:xfrm>
          <a:prstGeom prst="rect">
            <a:avLst/>
          </a:prstGeom>
        </p:spPr>
      </p:pic>
      <p:sp>
        <p:nvSpPr>
          <p:cNvPr id="4" name="Slide Number Placeholder 3">
            <a:extLst>
              <a:ext uri="{FF2B5EF4-FFF2-40B4-BE49-F238E27FC236}">
                <a16:creationId xmlns:a16="http://schemas.microsoft.com/office/drawing/2014/main" id="{9C046224-7BC9-43A2-AD06-96DFDF17E167}"/>
              </a:ext>
            </a:extLst>
          </p:cNvPr>
          <p:cNvSpPr>
            <a:spLocks noGrp="1"/>
          </p:cNvSpPr>
          <p:nvPr>
            <p:ph type="sldNum" sz="quarter" idx="10"/>
          </p:nvPr>
        </p:nvSpPr>
        <p:spPr/>
        <p:txBody>
          <a:bodyPr/>
          <a:lstStyle/>
          <a:p>
            <a:fld id="{D06C706D-0964-7842-B7B8-C5D733700528}" type="slidenum">
              <a:rPr lang="en-US" smtClean="0"/>
              <a:t>54</a:t>
            </a:fld>
            <a:endParaRPr lang="en-US" dirty="0"/>
          </a:p>
        </p:txBody>
      </p:sp>
      <p:sp>
        <p:nvSpPr>
          <p:cNvPr id="5" name="Footer Placeholder 4">
            <a:extLst>
              <a:ext uri="{FF2B5EF4-FFF2-40B4-BE49-F238E27FC236}">
                <a16:creationId xmlns:a16="http://schemas.microsoft.com/office/drawing/2014/main" id="{3B7823E8-9604-464B-BEF2-ADA8BA5665CE}"/>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152600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C5C2-8023-4040-8728-13FB7E12D68E}"/>
              </a:ext>
            </a:extLst>
          </p:cNvPr>
          <p:cNvSpPr>
            <a:spLocks noGrp="1"/>
          </p:cNvSpPr>
          <p:nvPr>
            <p:ph type="title"/>
          </p:nvPr>
        </p:nvSpPr>
        <p:spPr/>
        <p:txBody>
          <a:bodyPr>
            <a:normAutofit fontScale="90000"/>
          </a:bodyPr>
          <a:lstStyle/>
          <a:p>
            <a:r>
              <a:rPr lang="en-IN" dirty="0"/>
              <a:t>Computing Environments - Peer-to-Peer</a:t>
            </a:r>
          </a:p>
        </p:txBody>
      </p:sp>
      <p:sp>
        <p:nvSpPr>
          <p:cNvPr id="3" name="Content Placeholder 2">
            <a:extLst>
              <a:ext uri="{FF2B5EF4-FFF2-40B4-BE49-F238E27FC236}">
                <a16:creationId xmlns:a16="http://schemas.microsoft.com/office/drawing/2014/main" id="{B91C6047-D07C-4033-AAAE-22254E059985}"/>
              </a:ext>
            </a:extLst>
          </p:cNvPr>
          <p:cNvSpPr>
            <a:spLocks noGrp="1"/>
          </p:cNvSpPr>
          <p:nvPr>
            <p:ph sz="quarter" idx="12"/>
          </p:nvPr>
        </p:nvSpPr>
        <p:spPr>
          <a:xfrm>
            <a:off x="332508" y="1594379"/>
            <a:ext cx="5550707" cy="4659772"/>
          </a:xfrm>
        </p:spPr>
        <p:txBody>
          <a:bodyPr>
            <a:normAutofit/>
          </a:bodyPr>
          <a:lstStyle/>
          <a:p>
            <a:pPr marL="292608" indent="-292608">
              <a:lnSpc>
                <a:spcPct val="100000"/>
              </a:lnSpc>
              <a:buFont typeface="Arial" panose="020B0604020202020204" pitchFamily="34" charset="0"/>
              <a:buChar char="•"/>
            </a:pPr>
            <a:r>
              <a:rPr lang="en-US" sz="2200" dirty="0"/>
              <a:t>Another model of distributed system</a:t>
            </a:r>
          </a:p>
          <a:p>
            <a:pPr marL="292608" indent="-292608">
              <a:lnSpc>
                <a:spcPct val="100000"/>
              </a:lnSpc>
              <a:buFont typeface="Arial" panose="020B0604020202020204" pitchFamily="34" charset="0"/>
              <a:buChar char="•"/>
            </a:pPr>
            <a:r>
              <a:rPr lang="en-US" sz="2200" dirty="0"/>
              <a:t>P</a:t>
            </a:r>
            <a:r>
              <a:rPr lang="en-US" sz="100" dirty="0"/>
              <a:t> </a:t>
            </a:r>
            <a:r>
              <a:rPr lang="en-US" sz="2200" dirty="0"/>
              <a:t>2</a:t>
            </a:r>
            <a:r>
              <a:rPr lang="en-US" sz="100" dirty="0"/>
              <a:t> </a:t>
            </a:r>
            <a:r>
              <a:rPr lang="en-US" sz="2200" dirty="0"/>
              <a:t>P does not distinguish clients and servers</a:t>
            </a:r>
          </a:p>
          <a:p>
            <a:pPr marL="621792" indent="-320040">
              <a:lnSpc>
                <a:spcPct val="100000"/>
              </a:lnSpc>
              <a:buFont typeface="Arial" panose="020B0604020202020204" pitchFamily="34" charset="0"/>
              <a:buChar char="•"/>
            </a:pPr>
            <a:r>
              <a:rPr lang="en-US" sz="2000" dirty="0"/>
              <a:t>Instead all nodes are considered peers</a:t>
            </a:r>
          </a:p>
          <a:p>
            <a:pPr marL="621792" indent="-320040">
              <a:lnSpc>
                <a:spcPct val="100000"/>
              </a:lnSpc>
              <a:buFont typeface="Arial" panose="020B0604020202020204" pitchFamily="34" charset="0"/>
              <a:buChar char="•"/>
            </a:pPr>
            <a:r>
              <a:rPr lang="en-US" sz="2000" dirty="0"/>
              <a:t>May each act as client, server or both</a:t>
            </a:r>
          </a:p>
          <a:p>
            <a:pPr marL="621792" indent="-320040">
              <a:lnSpc>
                <a:spcPct val="100000"/>
              </a:lnSpc>
              <a:buFont typeface="Arial" panose="020B0604020202020204" pitchFamily="34" charset="0"/>
              <a:buChar char="•"/>
            </a:pPr>
            <a:r>
              <a:rPr lang="en-US" sz="2000" dirty="0"/>
              <a:t>Node must join P</a:t>
            </a:r>
            <a:r>
              <a:rPr lang="en-US" sz="100" dirty="0"/>
              <a:t> </a:t>
            </a:r>
            <a:r>
              <a:rPr lang="en-US" sz="2000" dirty="0"/>
              <a:t>2</a:t>
            </a:r>
            <a:r>
              <a:rPr lang="en-US" sz="100" dirty="0"/>
              <a:t> </a:t>
            </a:r>
            <a:r>
              <a:rPr lang="en-US" sz="2000" dirty="0"/>
              <a:t>P network</a:t>
            </a:r>
          </a:p>
          <a:p>
            <a:pPr marL="1143000" indent="-228600">
              <a:lnSpc>
                <a:spcPct val="100000"/>
              </a:lnSpc>
              <a:buFont typeface="Arial" panose="020B0604020202020204" pitchFamily="34" charset="0"/>
              <a:buChar char="•"/>
            </a:pPr>
            <a:r>
              <a:rPr lang="en-US" sz="1800" dirty="0"/>
              <a:t>Registers its service with central lookup service on network, or</a:t>
            </a:r>
          </a:p>
          <a:p>
            <a:pPr marL="1143000" indent="-228600">
              <a:lnSpc>
                <a:spcPct val="100000"/>
              </a:lnSpc>
              <a:buFont typeface="Arial" panose="020B0604020202020204" pitchFamily="34" charset="0"/>
              <a:buChar char="•"/>
            </a:pPr>
            <a:r>
              <a:rPr lang="en-US" sz="1800" dirty="0"/>
              <a:t>Broadcast request for service and respond to requests for service via </a:t>
            </a:r>
            <a:r>
              <a:rPr lang="en-US" sz="1800" b="1" i="1" dirty="0"/>
              <a:t>discovery protocol</a:t>
            </a:r>
          </a:p>
          <a:p>
            <a:pPr marL="621792" indent="-320040">
              <a:lnSpc>
                <a:spcPct val="100000"/>
              </a:lnSpc>
              <a:buFont typeface="Arial" panose="020B0604020202020204" pitchFamily="34" charset="0"/>
              <a:buChar char="•"/>
            </a:pPr>
            <a:r>
              <a:rPr lang="en-US" sz="2000" dirty="0"/>
              <a:t>Examples include Napster and Gnutella, </a:t>
            </a:r>
            <a:r>
              <a:rPr lang="en-US" sz="2000" b="1" dirty="0">
                <a:solidFill>
                  <a:srgbClr val="002060"/>
                </a:solidFill>
              </a:rPr>
              <a:t>Voice over I</a:t>
            </a:r>
            <a:r>
              <a:rPr lang="en-US" sz="100" b="1" dirty="0">
                <a:solidFill>
                  <a:srgbClr val="002060"/>
                </a:solidFill>
              </a:rPr>
              <a:t> </a:t>
            </a:r>
            <a:r>
              <a:rPr lang="en-US" sz="2000" b="1" dirty="0">
                <a:solidFill>
                  <a:srgbClr val="002060"/>
                </a:solidFill>
              </a:rPr>
              <a:t>P</a:t>
            </a:r>
            <a:r>
              <a:rPr lang="en-US" sz="2000" dirty="0"/>
              <a:t> (</a:t>
            </a:r>
            <a:r>
              <a:rPr lang="en-US" sz="2000" b="1" dirty="0">
                <a:solidFill>
                  <a:srgbClr val="002060"/>
                </a:solidFill>
              </a:rPr>
              <a:t>VoIP</a:t>
            </a:r>
            <a:r>
              <a:rPr lang="en-US" sz="2000" dirty="0"/>
              <a:t>) such as Skype</a:t>
            </a:r>
          </a:p>
        </p:txBody>
      </p:sp>
      <p:pic>
        <p:nvPicPr>
          <p:cNvPr id="9" name="Content Placeholder 8" descr="Diagram shows five clients connected to each other.&#10;">
            <a:extLst>
              <a:ext uri="{FF2B5EF4-FFF2-40B4-BE49-F238E27FC236}">
                <a16:creationId xmlns:a16="http://schemas.microsoft.com/office/drawing/2014/main" id="{2DF28D0A-1A6F-47B8-8EE1-A71E53374679}"/>
              </a:ext>
            </a:extLst>
          </p:cNvPr>
          <p:cNvPicPr>
            <a:picLocks noGrp="1" noChangeAspect="1"/>
          </p:cNvPicPr>
          <p:nvPr>
            <p:ph sz="quarter" idx="13"/>
          </p:nvPr>
        </p:nvPicPr>
        <p:blipFill>
          <a:blip r:embed="rId2"/>
          <a:stretch>
            <a:fillRect/>
          </a:stretch>
        </p:blipFill>
        <p:spPr>
          <a:xfrm>
            <a:off x="6019159" y="2290911"/>
            <a:ext cx="3002902" cy="2276176"/>
          </a:xfrm>
          <a:prstGeom prst="rect">
            <a:avLst/>
          </a:prstGeom>
        </p:spPr>
      </p:pic>
      <p:sp>
        <p:nvSpPr>
          <p:cNvPr id="4" name="Slide Number Placeholder 3">
            <a:extLst>
              <a:ext uri="{FF2B5EF4-FFF2-40B4-BE49-F238E27FC236}">
                <a16:creationId xmlns:a16="http://schemas.microsoft.com/office/drawing/2014/main" id="{9C046224-7BC9-43A2-AD06-96DFDF17E167}"/>
              </a:ext>
            </a:extLst>
          </p:cNvPr>
          <p:cNvSpPr>
            <a:spLocks noGrp="1"/>
          </p:cNvSpPr>
          <p:nvPr>
            <p:ph type="sldNum" sz="quarter" idx="10"/>
          </p:nvPr>
        </p:nvSpPr>
        <p:spPr/>
        <p:txBody>
          <a:bodyPr/>
          <a:lstStyle/>
          <a:p>
            <a:fld id="{D06C706D-0964-7842-B7B8-C5D733700528}" type="slidenum">
              <a:rPr lang="en-US" smtClean="0"/>
              <a:t>55</a:t>
            </a:fld>
            <a:endParaRPr lang="en-US" dirty="0"/>
          </a:p>
        </p:txBody>
      </p:sp>
      <p:sp>
        <p:nvSpPr>
          <p:cNvPr id="5" name="Footer Placeholder 4">
            <a:extLst>
              <a:ext uri="{FF2B5EF4-FFF2-40B4-BE49-F238E27FC236}">
                <a16:creationId xmlns:a16="http://schemas.microsoft.com/office/drawing/2014/main" id="{3B7823E8-9604-464B-BEF2-ADA8BA5665CE}"/>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356952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C5C2-8023-4040-8728-13FB7E12D68E}"/>
              </a:ext>
            </a:extLst>
          </p:cNvPr>
          <p:cNvSpPr>
            <a:spLocks noGrp="1"/>
          </p:cNvSpPr>
          <p:nvPr>
            <p:ph type="title"/>
          </p:nvPr>
        </p:nvSpPr>
        <p:spPr/>
        <p:txBody>
          <a:bodyPr>
            <a:normAutofit fontScale="90000"/>
          </a:bodyPr>
          <a:lstStyle/>
          <a:p>
            <a:r>
              <a:rPr lang="en-IN" dirty="0"/>
              <a:t>Computing Environments – Virtualization </a:t>
            </a:r>
            <a:r>
              <a:rPr lang="en-IN" sz="1100" baseline="0" dirty="0"/>
              <a:t>1</a:t>
            </a:r>
          </a:p>
        </p:txBody>
      </p:sp>
      <p:sp>
        <p:nvSpPr>
          <p:cNvPr id="3" name="Content Placeholder 2">
            <a:extLst>
              <a:ext uri="{FF2B5EF4-FFF2-40B4-BE49-F238E27FC236}">
                <a16:creationId xmlns:a16="http://schemas.microsoft.com/office/drawing/2014/main" id="{B91C6047-D07C-4033-AAAE-22254E059985}"/>
              </a:ext>
            </a:extLst>
          </p:cNvPr>
          <p:cNvSpPr>
            <a:spLocks noGrp="1"/>
          </p:cNvSpPr>
          <p:nvPr>
            <p:ph sz="quarter" idx="12"/>
          </p:nvPr>
        </p:nvSpPr>
        <p:spPr>
          <a:xfrm>
            <a:off x="332508" y="1594379"/>
            <a:ext cx="8687667" cy="4596871"/>
          </a:xfrm>
        </p:spPr>
        <p:txBody>
          <a:bodyPr>
            <a:normAutofit/>
          </a:bodyPr>
          <a:lstStyle/>
          <a:p>
            <a:pPr marL="292608" indent="-292608">
              <a:lnSpc>
                <a:spcPct val="100000"/>
              </a:lnSpc>
              <a:buFont typeface="Arial" panose="020B0604020202020204" pitchFamily="34" charset="0"/>
              <a:buChar char="•"/>
            </a:pPr>
            <a:r>
              <a:rPr lang="en-US" sz="2200" dirty="0"/>
              <a:t>Allows operating systems to run applications within other O</a:t>
            </a:r>
            <a:r>
              <a:rPr lang="en-US" sz="100" dirty="0"/>
              <a:t> </a:t>
            </a:r>
            <a:r>
              <a:rPr lang="en-US" sz="2200" dirty="0" err="1"/>
              <a:t>Ses</a:t>
            </a:r>
            <a:endParaRPr lang="en-US" sz="2200" dirty="0"/>
          </a:p>
          <a:p>
            <a:pPr marL="621792" indent="-320040">
              <a:lnSpc>
                <a:spcPct val="100000"/>
              </a:lnSpc>
              <a:buFont typeface="Arial" panose="020B0604020202020204" pitchFamily="34" charset="0"/>
              <a:buChar char="•"/>
            </a:pPr>
            <a:r>
              <a:rPr lang="en-US" sz="2000" dirty="0"/>
              <a:t>Vast and growing industry</a:t>
            </a:r>
          </a:p>
          <a:p>
            <a:pPr marL="292608" indent="-292608">
              <a:lnSpc>
                <a:spcPct val="100000"/>
              </a:lnSpc>
              <a:buFont typeface="Arial" panose="020B0604020202020204" pitchFamily="34" charset="0"/>
              <a:buChar char="•"/>
            </a:pPr>
            <a:r>
              <a:rPr lang="en-US" sz="2200" b="1" dirty="0">
                <a:solidFill>
                  <a:srgbClr val="002060"/>
                </a:solidFill>
              </a:rPr>
              <a:t>Emulation</a:t>
            </a:r>
            <a:r>
              <a:rPr lang="en-US" sz="2200" dirty="0"/>
              <a:t> used when source C</a:t>
            </a:r>
            <a:r>
              <a:rPr lang="en-US" sz="100" dirty="0"/>
              <a:t> </a:t>
            </a:r>
            <a:r>
              <a:rPr lang="en-US" sz="2200" dirty="0"/>
              <a:t>P</a:t>
            </a:r>
            <a:r>
              <a:rPr lang="en-US" sz="100" dirty="0"/>
              <a:t> </a:t>
            </a:r>
            <a:r>
              <a:rPr lang="en-US" sz="2200" dirty="0"/>
              <a:t>U type different from target type (i.e. PowerPC to Intel x86)</a:t>
            </a:r>
          </a:p>
          <a:p>
            <a:pPr marL="621792" indent="-320040">
              <a:lnSpc>
                <a:spcPct val="100000"/>
              </a:lnSpc>
              <a:buFont typeface="Arial" panose="020B0604020202020204" pitchFamily="34" charset="0"/>
              <a:buChar char="•"/>
            </a:pPr>
            <a:r>
              <a:rPr lang="en-US" sz="2000" dirty="0"/>
              <a:t>Generally slowest method</a:t>
            </a:r>
          </a:p>
          <a:p>
            <a:pPr marL="621792" indent="-320040">
              <a:lnSpc>
                <a:spcPct val="100000"/>
              </a:lnSpc>
              <a:buFont typeface="Arial" panose="020B0604020202020204" pitchFamily="34" charset="0"/>
              <a:buChar char="•"/>
            </a:pPr>
            <a:r>
              <a:rPr lang="en-US" sz="2000" dirty="0"/>
              <a:t>When computer language not compiled to native code – </a:t>
            </a:r>
            <a:r>
              <a:rPr lang="en-US" sz="2000" b="1" dirty="0">
                <a:solidFill>
                  <a:srgbClr val="002060"/>
                </a:solidFill>
              </a:rPr>
              <a:t>Interpretation</a:t>
            </a:r>
          </a:p>
          <a:p>
            <a:pPr marL="292608" indent="-292608">
              <a:lnSpc>
                <a:spcPct val="100000"/>
              </a:lnSpc>
              <a:buFont typeface="Arial" panose="020B0604020202020204" pitchFamily="34" charset="0"/>
              <a:buChar char="•"/>
            </a:pPr>
            <a:r>
              <a:rPr lang="en-US" sz="2200" b="1" dirty="0">
                <a:solidFill>
                  <a:srgbClr val="002060"/>
                </a:solidFill>
              </a:rPr>
              <a:t>Virtualization</a:t>
            </a:r>
            <a:r>
              <a:rPr lang="en-US" sz="2200" dirty="0"/>
              <a:t> – O</a:t>
            </a:r>
            <a:r>
              <a:rPr lang="en-US" sz="100" dirty="0"/>
              <a:t> </a:t>
            </a:r>
            <a:r>
              <a:rPr lang="en-US" sz="2200" dirty="0"/>
              <a:t>S natively compiled for C</a:t>
            </a:r>
            <a:r>
              <a:rPr lang="en-US" sz="100" dirty="0"/>
              <a:t> </a:t>
            </a:r>
            <a:r>
              <a:rPr lang="en-US" sz="2200" dirty="0"/>
              <a:t>P</a:t>
            </a:r>
            <a:r>
              <a:rPr lang="en-US" sz="100" dirty="0"/>
              <a:t> </a:t>
            </a:r>
            <a:r>
              <a:rPr lang="en-US" sz="2200" dirty="0"/>
              <a:t>U, running </a:t>
            </a:r>
            <a:r>
              <a:rPr lang="en-US" sz="2200" b="1" dirty="0">
                <a:solidFill>
                  <a:srgbClr val="002060"/>
                </a:solidFill>
              </a:rPr>
              <a:t>guest</a:t>
            </a:r>
            <a:r>
              <a:rPr lang="en-US" sz="2200" dirty="0"/>
              <a:t> O</a:t>
            </a:r>
            <a:r>
              <a:rPr lang="en-US" sz="100" dirty="0"/>
              <a:t> </a:t>
            </a:r>
            <a:r>
              <a:rPr lang="en-US" sz="2200" dirty="0" err="1"/>
              <a:t>Ses</a:t>
            </a:r>
            <a:r>
              <a:rPr lang="en-US" sz="2200" dirty="0"/>
              <a:t> also natively compiled </a:t>
            </a:r>
          </a:p>
          <a:p>
            <a:pPr marL="621792" indent="-320040">
              <a:lnSpc>
                <a:spcPct val="100000"/>
              </a:lnSpc>
              <a:buFont typeface="Arial" panose="020B0604020202020204" pitchFamily="34" charset="0"/>
              <a:buChar char="•"/>
            </a:pPr>
            <a:r>
              <a:rPr lang="en-US" sz="2000" dirty="0"/>
              <a:t>Consider VMware running </a:t>
            </a:r>
            <a:r>
              <a:rPr lang="en-US" sz="2000" dirty="0" err="1"/>
              <a:t>WinXP</a:t>
            </a:r>
            <a:r>
              <a:rPr lang="en-US" sz="2000" dirty="0"/>
              <a:t> guests, each running applications, all on native </a:t>
            </a:r>
            <a:r>
              <a:rPr lang="en-US" sz="2000" dirty="0" err="1"/>
              <a:t>WinXP</a:t>
            </a:r>
            <a:r>
              <a:rPr lang="en-US" sz="2000" dirty="0"/>
              <a:t> </a:t>
            </a:r>
            <a:r>
              <a:rPr lang="en-US" sz="2000" b="1" dirty="0">
                <a:solidFill>
                  <a:srgbClr val="002060"/>
                </a:solidFill>
              </a:rPr>
              <a:t>host</a:t>
            </a:r>
            <a:r>
              <a:rPr lang="en-US" sz="2000" dirty="0"/>
              <a:t> O</a:t>
            </a:r>
            <a:r>
              <a:rPr lang="en-US" sz="100" dirty="0"/>
              <a:t> </a:t>
            </a:r>
            <a:r>
              <a:rPr lang="en-US" sz="2000" dirty="0"/>
              <a:t>S</a:t>
            </a:r>
          </a:p>
          <a:p>
            <a:pPr marL="621792" indent="-320040">
              <a:lnSpc>
                <a:spcPct val="100000"/>
              </a:lnSpc>
              <a:buFont typeface="Arial" panose="020B0604020202020204" pitchFamily="34" charset="0"/>
              <a:buChar char="•"/>
            </a:pPr>
            <a:r>
              <a:rPr lang="en-US" sz="2000" b="1" dirty="0">
                <a:solidFill>
                  <a:srgbClr val="002060"/>
                </a:solidFill>
              </a:rPr>
              <a:t>V</a:t>
            </a:r>
            <a:r>
              <a:rPr lang="en-US" sz="100" b="1" dirty="0">
                <a:solidFill>
                  <a:srgbClr val="002060"/>
                </a:solidFill>
              </a:rPr>
              <a:t> </a:t>
            </a:r>
            <a:r>
              <a:rPr lang="en-US" sz="2000" b="1" dirty="0">
                <a:solidFill>
                  <a:srgbClr val="002060"/>
                </a:solidFill>
              </a:rPr>
              <a:t>M</a:t>
            </a:r>
            <a:r>
              <a:rPr lang="en-US" sz="100" b="1" dirty="0">
                <a:solidFill>
                  <a:srgbClr val="002060"/>
                </a:solidFill>
              </a:rPr>
              <a:t> </a:t>
            </a:r>
            <a:r>
              <a:rPr lang="en-US" sz="2000" b="1" dirty="0" err="1">
                <a:solidFill>
                  <a:srgbClr val="002060"/>
                </a:solidFill>
              </a:rPr>
              <a:t>M</a:t>
            </a:r>
            <a:r>
              <a:rPr lang="en-US" sz="2000" dirty="0"/>
              <a:t> (virtual machine Manager) provides virtualization services</a:t>
            </a:r>
          </a:p>
        </p:txBody>
      </p:sp>
      <p:sp>
        <p:nvSpPr>
          <p:cNvPr id="4" name="Slide Number Placeholder 3">
            <a:extLst>
              <a:ext uri="{FF2B5EF4-FFF2-40B4-BE49-F238E27FC236}">
                <a16:creationId xmlns:a16="http://schemas.microsoft.com/office/drawing/2014/main" id="{9C046224-7BC9-43A2-AD06-96DFDF17E167}"/>
              </a:ext>
            </a:extLst>
          </p:cNvPr>
          <p:cNvSpPr>
            <a:spLocks noGrp="1"/>
          </p:cNvSpPr>
          <p:nvPr>
            <p:ph type="sldNum" sz="quarter" idx="10"/>
          </p:nvPr>
        </p:nvSpPr>
        <p:spPr/>
        <p:txBody>
          <a:bodyPr/>
          <a:lstStyle/>
          <a:p>
            <a:fld id="{D06C706D-0964-7842-B7B8-C5D733700528}" type="slidenum">
              <a:rPr lang="en-US" smtClean="0"/>
              <a:t>56</a:t>
            </a:fld>
            <a:endParaRPr lang="en-US" dirty="0"/>
          </a:p>
        </p:txBody>
      </p:sp>
      <p:sp>
        <p:nvSpPr>
          <p:cNvPr id="5" name="Footer Placeholder 4">
            <a:extLst>
              <a:ext uri="{FF2B5EF4-FFF2-40B4-BE49-F238E27FC236}">
                <a16:creationId xmlns:a16="http://schemas.microsoft.com/office/drawing/2014/main" id="{3B7823E8-9604-464B-BEF2-ADA8BA5665CE}"/>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907539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C5C2-8023-4040-8728-13FB7E12D68E}"/>
              </a:ext>
            </a:extLst>
          </p:cNvPr>
          <p:cNvSpPr>
            <a:spLocks noGrp="1"/>
          </p:cNvSpPr>
          <p:nvPr>
            <p:ph type="title"/>
          </p:nvPr>
        </p:nvSpPr>
        <p:spPr/>
        <p:txBody>
          <a:bodyPr>
            <a:normAutofit fontScale="90000"/>
          </a:bodyPr>
          <a:lstStyle/>
          <a:p>
            <a:r>
              <a:rPr lang="en-IN" dirty="0"/>
              <a:t>Computing Environments – Virtualization </a:t>
            </a:r>
            <a:r>
              <a:rPr lang="en-IN" sz="1100" baseline="0" dirty="0"/>
              <a:t>2</a:t>
            </a:r>
          </a:p>
        </p:txBody>
      </p:sp>
      <p:sp>
        <p:nvSpPr>
          <p:cNvPr id="3" name="Content Placeholder 2">
            <a:extLst>
              <a:ext uri="{FF2B5EF4-FFF2-40B4-BE49-F238E27FC236}">
                <a16:creationId xmlns:a16="http://schemas.microsoft.com/office/drawing/2014/main" id="{B91C6047-D07C-4033-AAAE-22254E059985}"/>
              </a:ext>
            </a:extLst>
          </p:cNvPr>
          <p:cNvSpPr>
            <a:spLocks noGrp="1"/>
          </p:cNvSpPr>
          <p:nvPr>
            <p:ph sz="quarter" idx="12"/>
          </p:nvPr>
        </p:nvSpPr>
        <p:spPr>
          <a:xfrm>
            <a:off x="332508" y="1594379"/>
            <a:ext cx="8687667" cy="4596871"/>
          </a:xfrm>
        </p:spPr>
        <p:txBody>
          <a:bodyPr>
            <a:normAutofit/>
          </a:bodyPr>
          <a:lstStyle/>
          <a:p>
            <a:pPr marL="292608" indent="-292608">
              <a:lnSpc>
                <a:spcPct val="100000"/>
              </a:lnSpc>
              <a:buFont typeface="Arial" panose="020B0604020202020204" pitchFamily="34" charset="0"/>
              <a:buChar char="•"/>
            </a:pPr>
            <a:r>
              <a:rPr lang="en-US" sz="2400" dirty="0"/>
              <a:t>Use cases involve laptops and desktops running multiple O</a:t>
            </a:r>
            <a:r>
              <a:rPr lang="en-US" sz="100" dirty="0"/>
              <a:t> </a:t>
            </a:r>
            <a:r>
              <a:rPr lang="en-US" sz="2400" dirty="0" err="1"/>
              <a:t>Ses</a:t>
            </a:r>
            <a:r>
              <a:rPr lang="en-US" sz="2400" dirty="0"/>
              <a:t> for exploration or compatibility</a:t>
            </a:r>
          </a:p>
          <a:p>
            <a:pPr marL="621792" indent="-320040">
              <a:lnSpc>
                <a:spcPct val="100000"/>
              </a:lnSpc>
              <a:buFont typeface="Arial" panose="020B0604020202020204" pitchFamily="34" charset="0"/>
              <a:buChar char="•"/>
            </a:pPr>
            <a:r>
              <a:rPr lang="en-US" sz="2200" dirty="0"/>
              <a:t>Apple laptop running Mac O</a:t>
            </a:r>
            <a:r>
              <a:rPr lang="en-US" sz="100" dirty="0"/>
              <a:t> </a:t>
            </a:r>
            <a:r>
              <a:rPr lang="en-US" sz="2200" dirty="0"/>
              <a:t>S X host, Windows as a guest</a:t>
            </a:r>
          </a:p>
          <a:p>
            <a:pPr marL="621792" indent="-320040">
              <a:lnSpc>
                <a:spcPct val="100000"/>
              </a:lnSpc>
              <a:buFont typeface="Arial" panose="020B0604020202020204" pitchFamily="34" charset="0"/>
              <a:buChar char="•"/>
            </a:pPr>
            <a:r>
              <a:rPr lang="en-US" sz="2200" dirty="0"/>
              <a:t>Developing apps for multiple O</a:t>
            </a:r>
            <a:r>
              <a:rPr lang="en-US" sz="100" dirty="0"/>
              <a:t> </a:t>
            </a:r>
            <a:r>
              <a:rPr lang="en-US" sz="2200" dirty="0" err="1"/>
              <a:t>Ses</a:t>
            </a:r>
            <a:r>
              <a:rPr lang="en-US" sz="2200" dirty="0"/>
              <a:t> without having multiple systems</a:t>
            </a:r>
          </a:p>
          <a:p>
            <a:pPr marL="621792" indent="-320040">
              <a:lnSpc>
                <a:spcPct val="100000"/>
              </a:lnSpc>
              <a:buFont typeface="Arial" panose="020B0604020202020204" pitchFamily="34" charset="0"/>
              <a:buChar char="•"/>
            </a:pPr>
            <a:r>
              <a:rPr lang="en-US" sz="2200" dirty="0"/>
              <a:t>Q</a:t>
            </a:r>
            <a:r>
              <a:rPr lang="en-US" sz="100" dirty="0"/>
              <a:t> </a:t>
            </a:r>
            <a:r>
              <a:rPr lang="en-US" sz="2200" dirty="0"/>
              <a:t>A testing applications without having multiple systems</a:t>
            </a:r>
          </a:p>
          <a:p>
            <a:pPr marL="621792" indent="-320040">
              <a:lnSpc>
                <a:spcPct val="100000"/>
              </a:lnSpc>
              <a:buFont typeface="Arial" panose="020B0604020202020204" pitchFamily="34" charset="0"/>
              <a:buChar char="•"/>
            </a:pPr>
            <a:r>
              <a:rPr lang="en-US" sz="2200" dirty="0"/>
              <a:t>Executing and managing compute environments within data centers</a:t>
            </a:r>
          </a:p>
          <a:p>
            <a:pPr marL="292608" indent="-292608">
              <a:lnSpc>
                <a:spcPct val="100000"/>
              </a:lnSpc>
              <a:buFont typeface="Arial" panose="020B0604020202020204" pitchFamily="34" charset="0"/>
              <a:buChar char="•"/>
            </a:pPr>
            <a:r>
              <a:rPr lang="en-US" sz="2400" dirty="0"/>
              <a:t>V</a:t>
            </a:r>
            <a:r>
              <a:rPr lang="en-US" sz="100" dirty="0"/>
              <a:t> </a:t>
            </a:r>
            <a:r>
              <a:rPr lang="en-US" sz="2400" dirty="0"/>
              <a:t>M</a:t>
            </a:r>
            <a:r>
              <a:rPr lang="en-US" sz="100" dirty="0"/>
              <a:t> </a:t>
            </a:r>
            <a:r>
              <a:rPr lang="en-US" sz="2400" dirty="0" err="1"/>
              <a:t>M</a:t>
            </a:r>
            <a:r>
              <a:rPr lang="en-US" sz="2400" dirty="0"/>
              <a:t> can run natively, in which case they are also the host</a:t>
            </a:r>
          </a:p>
          <a:p>
            <a:pPr marL="621792" indent="-320040">
              <a:lnSpc>
                <a:spcPct val="100000"/>
              </a:lnSpc>
              <a:buFont typeface="Arial" panose="020B0604020202020204" pitchFamily="34" charset="0"/>
              <a:buChar char="•"/>
            </a:pPr>
            <a:r>
              <a:rPr lang="en-US" sz="2200" dirty="0"/>
              <a:t>There is no general purpose host then (V</a:t>
            </a:r>
            <a:r>
              <a:rPr lang="en-US" sz="100" dirty="0"/>
              <a:t> </a:t>
            </a:r>
            <a:r>
              <a:rPr lang="en-US" sz="2200" dirty="0"/>
              <a:t>M</a:t>
            </a:r>
            <a:r>
              <a:rPr lang="en-US" sz="100" dirty="0"/>
              <a:t> </a:t>
            </a:r>
            <a:r>
              <a:rPr lang="en-US" sz="2200" dirty="0"/>
              <a:t>ware E</a:t>
            </a:r>
            <a:r>
              <a:rPr lang="en-US" sz="100" dirty="0"/>
              <a:t> </a:t>
            </a:r>
            <a:r>
              <a:rPr lang="en-US" sz="2200" dirty="0"/>
              <a:t>S</a:t>
            </a:r>
            <a:r>
              <a:rPr lang="en-US" sz="100" dirty="0"/>
              <a:t> </a:t>
            </a:r>
            <a:r>
              <a:rPr lang="en-US" sz="2200" dirty="0"/>
              <a:t>X and Citrix </a:t>
            </a:r>
            <a:r>
              <a:rPr lang="en-US" sz="2200" dirty="0" err="1"/>
              <a:t>XenServer</a:t>
            </a:r>
            <a:r>
              <a:rPr lang="en-US" sz="2200" dirty="0"/>
              <a:t>)</a:t>
            </a:r>
          </a:p>
        </p:txBody>
      </p:sp>
      <p:sp>
        <p:nvSpPr>
          <p:cNvPr id="4" name="Slide Number Placeholder 3">
            <a:extLst>
              <a:ext uri="{FF2B5EF4-FFF2-40B4-BE49-F238E27FC236}">
                <a16:creationId xmlns:a16="http://schemas.microsoft.com/office/drawing/2014/main" id="{9C046224-7BC9-43A2-AD06-96DFDF17E167}"/>
              </a:ext>
            </a:extLst>
          </p:cNvPr>
          <p:cNvSpPr>
            <a:spLocks noGrp="1"/>
          </p:cNvSpPr>
          <p:nvPr>
            <p:ph type="sldNum" sz="quarter" idx="10"/>
          </p:nvPr>
        </p:nvSpPr>
        <p:spPr/>
        <p:txBody>
          <a:bodyPr/>
          <a:lstStyle/>
          <a:p>
            <a:fld id="{D06C706D-0964-7842-B7B8-C5D733700528}" type="slidenum">
              <a:rPr lang="en-US" smtClean="0"/>
              <a:t>57</a:t>
            </a:fld>
            <a:endParaRPr lang="en-US" dirty="0"/>
          </a:p>
        </p:txBody>
      </p:sp>
      <p:sp>
        <p:nvSpPr>
          <p:cNvPr id="5" name="Footer Placeholder 4">
            <a:extLst>
              <a:ext uri="{FF2B5EF4-FFF2-40B4-BE49-F238E27FC236}">
                <a16:creationId xmlns:a16="http://schemas.microsoft.com/office/drawing/2014/main" id="{3B7823E8-9604-464B-BEF2-ADA8BA5665CE}"/>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5374407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C5C2-8023-4040-8728-13FB7E12D68E}"/>
              </a:ext>
            </a:extLst>
          </p:cNvPr>
          <p:cNvSpPr>
            <a:spLocks noGrp="1"/>
          </p:cNvSpPr>
          <p:nvPr>
            <p:ph type="title"/>
          </p:nvPr>
        </p:nvSpPr>
        <p:spPr/>
        <p:txBody>
          <a:bodyPr>
            <a:normAutofit fontScale="90000"/>
          </a:bodyPr>
          <a:lstStyle/>
          <a:p>
            <a:r>
              <a:rPr lang="en-IN" dirty="0"/>
              <a:t>Computing Environments – Virtualization </a:t>
            </a:r>
            <a:r>
              <a:rPr lang="en-IN" sz="1100" baseline="0" dirty="0"/>
              <a:t>3</a:t>
            </a:r>
          </a:p>
        </p:txBody>
      </p:sp>
      <p:pic>
        <p:nvPicPr>
          <p:cNvPr id="6" name="Content Placeholder 5" descr="Left diagram shows system containing hardware, kernel, programming interface, and one process. Right diagram shows system containing hardware, virtual machine manager, three virtual machines, three kernels, programming interface, and three processes.&#10;">
            <a:extLst>
              <a:ext uri="{FF2B5EF4-FFF2-40B4-BE49-F238E27FC236}">
                <a16:creationId xmlns:a16="http://schemas.microsoft.com/office/drawing/2014/main" id="{6C2F98E6-646D-4095-B638-CAF066A5FB9F}"/>
              </a:ext>
            </a:extLst>
          </p:cNvPr>
          <p:cNvPicPr>
            <a:picLocks noGrp="1" noChangeAspect="1"/>
          </p:cNvPicPr>
          <p:nvPr>
            <p:ph sz="quarter" idx="12"/>
          </p:nvPr>
        </p:nvPicPr>
        <p:blipFill>
          <a:blip r:embed="rId2"/>
          <a:stretch>
            <a:fillRect/>
          </a:stretch>
        </p:blipFill>
        <p:spPr>
          <a:xfrm>
            <a:off x="1478352" y="1722186"/>
            <a:ext cx="6395258" cy="4340728"/>
          </a:xfrm>
          <a:prstGeom prst="rect">
            <a:avLst/>
          </a:prstGeom>
        </p:spPr>
      </p:pic>
      <p:sp>
        <p:nvSpPr>
          <p:cNvPr id="4" name="Slide Number Placeholder 3">
            <a:extLst>
              <a:ext uri="{FF2B5EF4-FFF2-40B4-BE49-F238E27FC236}">
                <a16:creationId xmlns:a16="http://schemas.microsoft.com/office/drawing/2014/main" id="{9C046224-7BC9-43A2-AD06-96DFDF17E167}"/>
              </a:ext>
            </a:extLst>
          </p:cNvPr>
          <p:cNvSpPr>
            <a:spLocks noGrp="1"/>
          </p:cNvSpPr>
          <p:nvPr>
            <p:ph type="sldNum" sz="quarter" idx="10"/>
          </p:nvPr>
        </p:nvSpPr>
        <p:spPr/>
        <p:txBody>
          <a:bodyPr/>
          <a:lstStyle/>
          <a:p>
            <a:fld id="{D06C706D-0964-7842-B7B8-C5D733700528}" type="slidenum">
              <a:rPr lang="en-US" smtClean="0"/>
              <a:t>58</a:t>
            </a:fld>
            <a:endParaRPr lang="en-US" dirty="0"/>
          </a:p>
        </p:txBody>
      </p:sp>
      <p:sp>
        <p:nvSpPr>
          <p:cNvPr id="5" name="Footer Placeholder 4">
            <a:extLst>
              <a:ext uri="{FF2B5EF4-FFF2-40B4-BE49-F238E27FC236}">
                <a16:creationId xmlns:a16="http://schemas.microsoft.com/office/drawing/2014/main" id="{3B7823E8-9604-464B-BEF2-ADA8BA5665CE}"/>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104834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C5C2-8023-4040-8728-13FB7E12D68E}"/>
              </a:ext>
            </a:extLst>
          </p:cNvPr>
          <p:cNvSpPr>
            <a:spLocks noGrp="1"/>
          </p:cNvSpPr>
          <p:nvPr>
            <p:ph type="title"/>
          </p:nvPr>
        </p:nvSpPr>
        <p:spPr/>
        <p:txBody>
          <a:bodyPr>
            <a:normAutofit/>
          </a:bodyPr>
          <a:lstStyle/>
          <a:p>
            <a:r>
              <a:rPr lang="en-IN" sz="3400" dirty="0"/>
              <a:t>Computing Environments – Cloud Computing </a:t>
            </a:r>
            <a:r>
              <a:rPr lang="en-IN" sz="1000" dirty="0"/>
              <a:t>1</a:t>
            </a:r>
            <a:endParaRPr lang="en-IN" sz="1000" baseline="0" dirty="0"/>
          </a:p>
        </p:txBody>
      </p:sp>
      <p:sp>
        <p:nvSpPr>
          <p:cNvPr id="3" name="Content Placeholder 2">
            <a:extLst>
              <a:ext uri="{FF2B5EF4-FFF2-40B4-BE49-F238E27FC236}">
                <a16:creationId xmlns:a16="http://schemas.microsoft.com/office/drawing/2014/main" id="{B91C6047-D07C-4033-AAAE-22254E059985}"/>
              </a:ext>
            </a:extLst>
          </p:cNvPr>
          <p:cNvSpPr>
            <a:spLocks noGrp="1"/>
          </p:cNvSpPr>
          <p:nvPr>
            <p:ph sz="quarter" idx="12"/>
          </p:nvPr>
        </p:nvSpPr>
        <p:spPr>
          <a:xfrm>
            <a:off x="332508" y="1594379"/>
            <a:ext cx="8687667" cy="4668198"/>
          </a:xfrm>
        </p:spPr>
        <p:txBody>
          <a:bodyPr>
            <a:normAutofit fontScale="85000" lnSpcReduction="20000"/>
          </a:bodyPr>
          <a:lstStyle/>
          <a:p>
            <a:pPr marL="292608" indent="-292608">
              <a:lnSpc>
                <a:spcPct val="110000"/>
              </a:lnSpc>
              <a:spcBef>
                <a:spcPts val="800"/>
              </a:spcBef>
              <a:buFont typeface="Arial" panose="020B0604020202020204" pitchFamily="34" charset="0"/>
              <a:buChar char="•"/>
            </a:pPr>
            <a:r>
              <a:rPr lang="en-US" sz="2400" dirty="0"/>
              <a:t>Delivers computing, storage, even apps as a service across a network</a:t>
            </a:r>
          </a:p>
          <a:p>
            <a:pPr marL="292608" indent="-292608">
              <a:lnSpc>
                <a:spcPct val="110000"/>
              </a:lnSpc>
              <a:spcBef>
                <a:spcPts val="800"/>
              </a:spcBef>
              <a:buFont typeface="Arial" panose="020B0604020202020204" pitchFamily="34" charset="0"/>
              <a:buChar char="•"/>
            </a:pPr>
            <a:r>
              <a:rPr lang="en-US" sz="2400" dirty="0"/>
              <a:t>Logical extension of virtualization because it uses virtualization as the base for it functionality.</a:t>
            </a:r>
          </a:p>
          <a:p>
            <a:pPr marL="621792" indent="-320040">
              <a:lnSpc>
                <a:spcPct val="110000"/>
              </a:lnSpc>
              <a:spcBef>
                <a:spcPts val="800"/>
              </a:spcBef>
              <a:buFont typeface="Arial" panose="020B0604020202020204" pitchFamily="34" charset="0"/>
              <a:buChar char="•"/>
            </a:pPr>
            <a:r>
              <a:rPr lang="en-US" sz="1900" dirty="0"/>
              <a:t>Amazon </a:t>
            </a:r>
            <a:r>
              <a:rPr lang="en-US" sz="1900" b="1" dirty="0">
                <a:solidFill>
                  <a:srgbClr val="002060"/>
                </a:solidFill>
              </a:rPr>
              <a:t>E</a:t>
            </a:r>
            <a:r>
              <a:rPr lang="en-US" sz="100" b="1" dirty="0">
                <a:solidFill>
                  <a:srgbClr val="002060"/>
                </a:solidFill>
              </a:rPr>
              <a:t> </a:t>
            </a:r>
            <a:r>
              <a:rPr lang="en-US" sz="1900" b="1" dirty="0">
                <a:solidFill>
                  <a:srgbClr val="002060"/>
                </a:solidFill>
              </a:rPr>
              <a:t>C</a:t>
            </a:r>
            <a:r>
              <a:rPr lang="en-US" sz="100" b="1" dirty="0">
                <a:solidFill>
                  <a:srgbClr val="002060"/>
                </a:solidFill>
              </a:rPr>
              <a:t> </a:t>
            </a:r>
            <a:r>
              <a:rPr lang="en-US" sz="1900" b="1" dirty="0">
                <a:solidFill>
                  <a:srgbClr val="002060"/>
                </a:solidFill>
              </a:rPr>
              <a:t>2</a:t>
            </a:r>
            <a:r>
              <a:rPr lang="en-US" sz="1900" dirty="0"/>
              <a:t> has thousands of servers, millions of virtual machines, petabytes of storage available across the Internet, pay based on usage</a:t>
            </a:r>
          </a:p>
          <a:p>
            <a:pPr marL="292608" indent="-292608">
              <a:lnSpc>
                <a:spcPct val="110000"/>
              </a:lnSpc>
              <a:spcBef>
                <a:spcPts val="800"/>
              </a:spcBef>
              <a:buFont typeface="Arial" panose="020B0604020202020204" pitchFamily="34" charset="0"/>
              <a:buChar char="•"/>
            </a:pPr>
            <a:r>
              <a:rPr lang="en-US" sz="2400" dirty="0"/>
              <a:t>Many types</a:t>
            </a:r>
          </a:p>
          <a:p>
            <a:pPr marL="621792" indent="-320040">
              <a:lnSpc>
                <a:spcPct val="110000"/>
              </a:lnSpc>
              <a:spcBef>
                <a:spcPts val="800"/>
              </a:spcBef>
              <a:buFont typeface="Arial" panose="020B0604020202020204" pitchFamily="34" charset="0"/>
              <a:buChar char="•"/>
            </a:pPr>
            <a:r>
              <a:rPr lang="en-US" sz="1900" b="1" dirty="0">
                <a:solidFill>
                  <a:srgbClr val="002060"/>
                </a:solidFill>
              </a:rPr>
              <a:t>Public cloud</a:t>
            </a:r>
            <a:r>
              <a:rPr lang="en-US" sz="1900" dirty="0"/>
              <a:t> – available via Internet to anyone willing to pay</a:t>
            </a:r>
          </a:p>
          <a:p>
            <a:pPr marL="621792" indent="-320040">
              <a:lnSpc>
                <a:spcPct val="110000"/>
              </a:lnSpc>
              <a:spcBef>
                <a:spcPts val="800"/>
              </a:spcBef>
              <a:buFont typeface="Arial" panose="020B0604020202020204" pitchFamily="34" charset="0"/>
              <a:buChar char="•"/>
            </a:pPr>
            <a:r>
              <a:rPr lang="en-US" sz="1900" b="1" dirty="0">
                <a:solidFill>
                  <a:srgbClr val="002060"/>
                </a:solidFill>
              </a:rPr>
              <a:t>Private cloud</a:t>
            </a:r>
            <a:r>
              <a:rPr lang="en-US" sz="1900" dirty="0"/>
              <a:t> – run by a company for the company’s own use</a:t>
            </a:r>
          </a:p>
          <a:p>
            <a:pPr marL="621792" indent="-320040">
              <a:lnSpc>
                <a:spcPct val="110000"/>
              </a:lnSpc>
              <a:spcBef>
                <a:spcPts val="800"/>
              </a:spcBef>
              <a:buFont typeface="Arial" panose="020B0604020202020204" pitchFamily="34" charset="0"/>
              <a:buChar char="•"/>
            </a:pPr>
            <a:r>
              <a:rPr lang="en-US" sz="1900" b="1" dirty="0">
                <a:solidFill>
                  <a:srgbClr val="002060"/>
                </a:solidFill>
              </a:rPr>
              <a:t>Hybrid cloud</a:t>
            </a:r>
            <a:r>
              <a:rPr lang="en-US" sz="1900" dirty="0"/>
              <a:t> – includes both public and private cloud components</a:t>
            </a:r>
          </a:p>
          <a:p>
            <a:pPr marL="621792" indent="-320040">
              <a:lnSpc>
                <a:spcPct val="110000"/>
              </a:lnSpc>
              <a:spcBef>
                <a:spcPts val="800"/>
              </a:spcBef>
              <a:buFont typeface="Arial" panose="020B0604020202020204" pitchFamily="34" charset="0"/>
              <a:buChar char="•"/>
            </a:pPr>
            <a:r>
              <a:rPr lang="en-US" sz="1900" dirty="0"/>
              <a:t>Software as a Service (</a:t>
            </a:r>
            <a:r>
              <a:rPr lang="en-US" sz="1900" b="1" dirty="0">
                <a:solidFill>
                  <a:srgbClr val="002060"/>
                </a:solidFill>
              </a:rPr>
              <a:t>S</a:t>
            </a:r>
            <a:r>
              <a:rPr lang="en-US" sz="100" b="1" dirty="0">
                <a:solidFill>
                  <a:srgbClr val="002060"/>
                </a:solidFill>
              </a:rPr>
              <a:t> </a:t>
            </a:r>
            <a:r>
              <a:rPr lang="en-US" sz="1900" b="1" dirty="0">
                <a:solidFill>
                  <a:srgbClr val="002060"/>
                </a:solidFill>
              </a:rPr>
              <a:t>a</a:t>
            </a:r>
            <a:r>
              <a:rPr lang="en-US" sz="100" b="1" dirty="0">
                <a:solidFill>
                  <a:srgbClr val="002060"/>
                </a:solidFill>
              </a:rPr>
              <a:t> </a:t>
            </a:r>
            <a:r>
              <a:rPr lang="en-US" sz="1900" b="1" dirty="0" err="1">
                <a:solidFill>
                  <a:srgbClr val="002060"/>
                </a:solidFill>
              </a:rPr>
              <a:t>a</a:t>
            </a:r>
            <a:r>
              <a:rPr lang="en-US" sz="100" b="1" dirty="0">
                <a:solidFill>
                  <a:srgbClr val="002060"/>
                </a:solidFill>
              </a:rPr>
              <a:t> </a:t>
            </a:r>
            <a:r>
              <a:rPr lang="en-US" sz="1900" b="1" dirty="0">
                <a:solidFill>
                  <a:srgbClr val="002060"/>
                </a:solidFill>
              </a:rPr>
              <a:t>S</a:t>
            </a:r>
            <a:r>
              <a:rPr lang="en-US" sz="1900" dirty="0"/>
              <a:t>) – one or more applications available via the Internet (i.e., word processor)</a:t>
            </a:r>
          </a:p>
          <a:p>
            <a:pPr marL="621792" indent="-320040">
              <a:lnSpc>
                <a:spcPct val="110000"/>
              </a:lnSpc>
              <a:spcBef>
                <a:spcPts val="800"/>
              </a:spcBef>
              <a:buFont typeface="Arial" panose="020B0604020202020204" pitchFamily="34" charset="0"/>
              <a:buChar char="•"/>
            </a:pPr>
            <a:r>
              <a:rPr lang="en-US" sz="1900" dirty="0"/>
              <a:t>Platform as a Service (</a:t>
            </a:r>
            <a:r>
              <a:rPr lang="en-US" sz="1900" b="1" dirty="0">
                <a:solidFill>
                  <a:srgbClr val="002060"/>
                </a:solidFill>
              </a:rPr>
              <a:t>P</a:t>
            </a:r>
            <a:r>
              <a:rPr lang="en-US" sz="100" b="1" dirty="0">
                <a:solidFill>
                  <a:srgbClr val="002060"/>
                </a:solidFill>
              </a:rPr>
              <a:t> </a:t>
            </a:r>
            <a:r>
              <a:rPr lang="en-US" sz="1900" b="1" dirty="0">
                <a:solidFill>
                  <a:srgbClr val="002060"/>
                </a:solidFill>
              </a:rPr>
              <a:t>a</a:t>
            </a:r>
            <a:r>
              <a:rPr lang="en-US" sz="100" b="1" dirty="0">
                <a:solidFill>
                  <a:srgbClr val="002060"/>
                </a:solidFill>
              </a:rPr>
              <a:t> </a:t>
            </a:r>
            <a:r>
              <a:rPr lang="en-US" sz="1900" b="1" dirty="0" err="1">
                <a:solidFill>
                  <a:srgbClr val="002060"/>
                </a:solidFill>
              </a:rPr>
              <a:t>a</a:t>
            </a:r>
            <a:r>
              <a:rPr lang="en-US" sz="100" b="1" dirty="0">
                <a:solidFill>
                  <a:srgbClr val="002060"/>
                </a:solidFill>
              </a:rPr>
              <a:t> </a:t>
            </a:r>
            <a:r>
              <a:rPr lang="en-US" sz="1900" b="1" dirty="0">
                <a:solidFill>
                  <a:srgbClr val="002060"/>
                </a:solidFill>
              </a:rPr>
              <a:t>S</a:t>
            </a:r>
            <a:r>
              <a:rPr lang="en-US" sz="1900" dirty="0"/>
              <a:t>) – software stack ready for application use via the Internet (i.e., a database server)</a:t>
            </a:r>
          </a:p>
          <a:p>
            <a:pPr marL="621792" indent="-320040">
              <a:lnSpc>
                <a:spcPct val="110000"/>
              </a:lnSpc>
              <a:spcBef>
                <a:spcPts val="800"/>
              </a:spcBef>
              <a:buFont typeface="Arial" panose="020B0604020202020204" pitchFamily="34" charset="0"/>
              <a:buChar char="•"/>
            </a:pPr>
            <a:r>
              <a:rPr lang="en-US" sz="1900" dirty="0"/>
              <a:t>Infrastructure as a Service (</a:t>
            </a:r>
            <a:r>
              <a:rPr lang="en-US" sz="1900" b="1" dirty="0">
                <a:solidFill>
                  <a:srgbClr val="002060"/>
                </a:solidFill>
              </a:rPr>
              <a:t>I</a:t>
            </a:r>
            <a:r>
              <a:rPr lang="en-US" sz="100" b="1" dirty="0">
                <a:solidFill>
                  <a:srgbClr val="002060"/>
                </a:solidFill>
              </a:rPr>
              <a:t> </a:t>
            </a:r>
            <a:r>
              <a:rPr lang="en-US" sz="1900" b="1" dirty="0">
                <a:solidFill>
                  <a:srgbClr val="002060"/>
                </a:solidFill>
              </a:rPr>
              <a:t>a</a:t>
            </a:r>
            <a:r>
              <a:rPr lang="en-US" sz="100" b="1" dirty="0">
                <a:solidFill>
                  <a:srgbClr val="002060"/>
                </a:solidFill>
              </a:rPr>
              <a:t> </a:t>
            </a:r>
            <a:r>
              <a:rPr lang="en-US" sz="1900" b="1" dirty="0" err="1">
                <a:solidFill>
                  <a:srgbClr val="002060"/>
                </a:solidFill>
              </a:rPr>
              <a:t>a</a:t>
            </a:r>
            <a:r>
              <a:rPr lang="en-US" sz="100" b="1" dirty="0">
                <a:solidFill>
                  <a:srgbClr val="002060"/>
                </a:solidFill>
              </a:rPr>
              <a:t> </a:t>
            </a:r>
            <a:r>
              <a:rPr lang="en-US" sz="1900" b="1" dirty="0">
                <a:solidFill>
                  <a:srgbClr val="002060"/>
                </a:solidFill>
              </a:rPr>
              <a:t>S</a:t>
            </a:r>
            <a:r>
              <a:rPr lang="en-US" sz="1900" dirty="0"/>
              <a:t>) – servers or storage available over Internet (i.e., storage available for backup use)</a:t>
            </a:r>
            <a:endParaRPr lang="en-US" sz="1900" b="1" dirty="0">
              <a:solidFill>
                <a:srgbClr val="002060"/>
              </a:solidFill>
            </a:endParaRPr>
          </a:p>
        </p:txBody>
      </p:sp>
      <p:sp>
        <p:nvSpPr>
          <p:cNvPr id="4" name="Slide Number Placeholder 3">
            <a:extLst>
              <a:ext uri="{FF2B5EF4-FFF2-40B4-BE49-F238E27FC236}">
                <a16:creationId xmlns:a16="http://schemas.microsoft.com/office/drawing/2014/main" id="{9C046224-7BC9-43A2-AD06-96DFDF17E167}"/>
              </a:ext>
            </a:extLst>
          </p:cNvPr>
          <p:cNvSpPr>
            <a:spLocks noGrp="1"/>
          </p:cNvSpPr>
          <p:nvPr>
            <p:ph type="sldNum" sz="quarter" idx="10"/>
          </p:nvPr>
        </p:nvSpPr>
        <p:spPr/>
        <p:txBody>
          <a:bodyPr/>
          <a:lstStyle/>
          <a:p>
            <a:fld id="{D06C706D-0964-7842-B7B8-C5D733700528}" type="slidenum">
              <a:rPr lang="en-US" smtClean="0"/>
              <a:t>59</a:t>
            </a:fld>
            <a:endParaRPr lang="en-US" dirty="0"/>
          </a:p>
        </p:txBody>
      </p:sp>
      <p:sp>
        <p:nvSpPr>
          <p:cNvPr id="5" name="Footer Placeholder 4">
            <a:extLst>
              <a:ext uri="{FF2B5EF4-FFF2-40B4-BE49-F238E27FC236}">
                <a16:creationId xmlns:a16="http://schemas.microsoft.com/office/drawing/2014/main" id="{3B7823E8-9604-464B-BEF2-ADA8BA5665CE}"/>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99848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p:txBody>
          <a:bodyPr>
            <a:normAutofit fontScale="90000"/>
          </a:bodyPr>
          <a:lstStyle/>
          <a:p>
            <a:r>
              <a:rPr lang="en-US" altLang="en-US" dirty="0"/>
              <a:t>Computer System Structure </a:t>
            </a:r>
            <a:r>
              <a:rPr lang="en-US" altLang="en-US" sz="1100" baseline="0" dirty="0"/>
              <a:t>1</a:t>
            </a:r>
            <a:endParaRPr lang="en-US" sz="1100" baseline="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dirty="0"/>
              <a:t>Computer system can be divided into four components:</a:t>
            </a:r>
          </a:p>
          <a:p>
            <a:pPr marL="621792" indent="-320040">
              <a:lnSpc>
                <a:spcPct val="100000"/>
              </a:lnSpc>
              <a:buFont typeface="Arial" panose="020B0604020202020204" pitchFamily="34" charset="0"/>
              <a:buChar char="•"/>
            </a:pPr>
            <a:r>
              <a:rPr lang="en-US" altLang="en-US" sz="2600" dirty="0"/>
              <a:t>Hardware – provides basic computing resources</a:t>
            </a:r>
          </a:p>
          <a:p>
            <a:pPr marL="1143000" indent="-228600">
              <a:lnSpc>
                <a:spcPct val="100000"/>
              </a:lnSpc>
              <a:buFont typeface="Arial" panose="020B0604020202020204" pitchFamily="34" charset="0"/>
              <a:buChar char="•"/>
            </a:pPr>
            <a:r>
              <a:rPr lang="en-US" altLang="en-US" sz="2400" dirty="0"/>
              <a:t>C</a:t>
            </a:r>
            <a:r>
              <a:rPr lang="en-US" altLang="en-US" sz="100" dirty="0"/>
              <a:t> </a:t>
            </a:r>
            <a:r>
              <a:rPr lang="en-US" altLang="en-US" sz="2400" dirty="0"/>
              <a:t>P</a:t>
            </a:r>
            <a:r>
              <a:rPr lang="en-US" altLang="en-US" sz="100" dirty="0"/>
              <a:t> </a:t>
            </a:r>
            <a:r>
              <a:rPr lang="en-US" altLang="en-US" sz="2400" dirty="0"/>
              <a:t>U, memory, I/O devices</a:t>
            </a:r>
          </a:p>
          <a:p>
            <a:pPr marL="621792" indent="-320040">
              <a:lnSpc>
                <a:spcPct val="100000"/>
              </a:lnSpc>
              <a:buFont typeface="Arial" panose="020B0604020202020204" pitchFamily="34" charset="0"/>
              <a:buChar char="•"/>
            </a:pPr>
            <a:r>
              <a:rPr lang="en-US" altLang="en-US" sz="2600" dirty="0"/>
              <a:t>Operating system</a:t>
            </a:r>
          </a:p>
          <a:p>
            <a:pPr marL="1143000" indent="-228600">
              <a:lnSpc>
                <a:spcPct val="100000"/>
              </a:lnSpc>
              <a:buFont typeface="Arial" panose="020B0604020202020204" pitchFamily="34" charset="0"/>
              <a:buChar char="•"/>
            </a:pPr>
            <a:r>
              <a:rPr lang="en-US" altLang="en-US" sz="2400" dirty="0"/>
              <a:t>Controls and coordinates use of hardware among various applications and users</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6</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9815586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C5C2-8023-4040-8728-13FB7E12D68E}"/>
              </a:ext>
            </a:extLst>
          </p:cNvPr>
          <p:cNvSpPr>
            <a:spLocks noGrp="1"/>
          </p:cNvSpPr>
          <p:nvPr>
            <p:ph type="title"/>
          </p:nvPr>
        </p:nvSpPr>
        <p:spPr>
          <a:xfrm>
            <a:off x="332508" y="745068"/>
            <a:ext cx="8716242" cy="638172"/>
          </a:xfrm>
        </p:spPr>
        <p:txBody>
          <a:bodyPr>
            <a:normAutofit/>
          </a:bodyPr>
          <a:lstStyle/>
          <a:p>
            <a:r>
              <a:rPr lang="en-IN" sz="3400" dirty="0"/>
              <a:t>Computing Environments – Cloud Computing </a:t>
            </a:r>
            <a:r>
              <a:rPr lang="en-IN" sz="1000" baseline="0" dirty="0"/>
              <a:t>2</a:t>
            </a:r>
          </a:p>
        </p:txBody>
      </p:sp>
      <p:sp>
        <p:nvSpPr>
          <p:cNvPr id="3" name="Content Placeholder 2">
            <a:extLst>
              <a:ext uri="{FF2B5EF4-FFF2-40B4-BE49-F238E27FC236}">
                <a16:creationId xmlns:a16="http://schemas.microsoft.com/office/drawing/2014/main" id="{B91C6047-D07C-4033-AAAE-22254E059985}"/>
              </a:ext>
            </a:extLst>
          </p:cNvPr>
          <p:cNvSpPr>
            <a:spLocks noGrp="1"/>
          </p:cNvSpPr>
          <p:nvPr>
            <p:ph sz="quarter" idx="12"/>
          </p:nvPr>
        </p:nvSpPr>
        <p:spPr>
          <a:xfrm>
            <a:off x="332508" y="1594379"/>
            <a:ext cx="8470180" cy="1834621"/>
          </a:xfrm>
        </p:spPr>
        <p:txBody>
          <a:bodyPr>
            <a:normAutofit/>
          </a:bodyPr>
          <a:lstStyle/>
          <a:p>
            <a:pPr marL="292608" indent="-292608">
              <a:lnSpc>
                <a:spcPct val="100000"/>
              </a:lnSpc>
              <a:buFont typeface="Arial" panose="020B0604020202020204" pitchFamily="34" charset="0"/>
              <a:buChar char="•"/>
            </a:pPr>
            <a:r>
              <a:rPr lang="en-US" sz="2400" dirty="0"/>
              <a:t>Cloud computing environments composed of traditional O</a:t>
            </a:r>
            <a:r>
              <a:rPr lang="en-US" sz="100" dirty="0"/>
              <a:t> </a:t>
            </a:r>
            <a:r>
              <a:rPr lang="en-US" sz="2400" dirty="0" err="1"/>
              <a:t>Ses</a:t>
            </a:r>
            <a:r>
              <a:rPr lang="en-US" sz="2400" dirty="0"/>
              <a:t>, plus V</a:t>
            </a:r>
            <a:r>
              <a:rPr lang="en-US" sz="100" dirty="0"/>
              <a:t> </a:t>
            </a:r>
            <a:r>
              <a:rPr lang="en-US" sz="2400" dirty="0"/>
              <a:t>M</a:t>
            </a:r>
            <a:r>
              <a:rPr lang="en-US" sz="100" dirty="0"/>
              <a:t> </a:t>
            </a:r>
            <a:r>
              <a:rPr lang="en-US" sz="2400" dirty="0" err="1"/>
              <a:t>Ms</a:t>
            </a:r>
            <a:r>
              <a:rPr lang="en-US" sz="2400" dirty="0"/>
              <a:t>, plus cloud management tools</a:t>
            </a:r>
          </a:p>
          <a:p>
            <a:pPr marL="621792" indent="-320040">
              <a:lnSpc>
                <a:spcPct val="100000"/>
              </a:lnSpc>
              <a:buFont typeface="Arial" panose="020B0604020202020204" pitchFamily="34" charset="0"/>
              <a:buChar char="•"/>
            </a:pPr>
            <a:r>
              <a:rPr lang="en-US" sz="2200" dirty="0"/>
              <a:t>Internet connectivity requires security like firewalls</a:t>
            </a:r>
          </a:p>
          <a:p>
            <a:pPr marL="621792" indent="-320040">
              <a:lnSpc>
                <a:spcPct val="100000"/>
              </a:lnSpc>
              <a:buFont typeface="Arial" panose="020B0604020202020204" pitchFamily="34" charset="0"/>
              <a:buChar char="•"/>
            </a:pPr>
            <a:r>
              <a:rPr lang="en-US" sz="2200" dirty="0"/>
              <a:t>Load balancers spread traffic across multiple applications</a:t>
            </a:r>
            <a:endParaRPr lang="en-US" sz="2200" i="1" dirty="0"/>
          </a:p>
        </p:txBody>
      </p:sp>
      <p:pic>
        <p:nvPicPr>
          <p:cNvPr id="8" name="Content Placeholder 7" descr="Diagram shows cloud containing virtual machine servers, storage device, and cloud management services connected to internet across load balancer and firewall. Customer requests flow from internet to cloud customer interface and cloud management commands flow from cloud customer interface to cloud management services.&#10;">
            <a:extLst>
              <a:ext uri="{FF2B5EF4-FFF2-40B4-BE49-F238E27FC236}">
                <a16:creationId xmlns:a16="http://schemas.microsoft.com/office/drawing/2014/main" id="{830352E2-0D2D-4B87-8C9A-1CADE5A358DC}"/>
              </a:ext>
            </a:extLst>
          </p:cNvPr>
          <p:cNvPicPr>
            <a:picLocks noGrp="1" noChangeAspect="1"/>
          </p:cNvPicPr>
          <p:nvPr>
            <p:ph sz="quarter" idx="13"/>
          </p:nvPr>
        </p:nvPicPr>
        <p:blipFill>
          <a:blip r:embed="rId2"/>
          <a:stretch>
            <a:fillRect/>
          </a:stretch>
        </p:blipFill>
        <p:spPr>
          <a:xfrm>
            <a:off x="3028950" y="3544889"/>
            <a:ext cx="3405995" cy="2695573"/>
          </a:xfrm>
          <a:prstGeom prst="rect">
            <a:avLst/>
          </a:prstGeom>
        </p:spPr>
      </p:pic>
      <p:sp>
        <p:nvSpPr>
          <p:cNvPr id="4" name="Slide Number Placeholder 3">
            <a:extLst>
              <a:ext uri="{FF2B5EF4-FFF2-40B4-BE49-F238E27FC236}">
                <a16:creationId xmlns:a16="http://schemas.microsoft.com/office/drawing/2014/main" id="{9C046224-7BC9-43A2-AD06-96DFDF17E167}"/>
              </a:ext>
            </a:extLst>
          </p:cNvPr>
          <p:cNvSpPr>
            <a:spLocks noGrp="1"/>
          </p:cNvSpPr>
          <p:nvPr>
            <p:ph type="sldNum" sz="quarter" idx="10"/>
          </p:nvPr>
        </p:nvSpPr>
        <p:spPr/>
        <p:txBody>
          <a:bodyPr/>
          <a:lstStyle/>
          <a:p>
            <a:fld id="{D06C706D-0964-7842-B7B8-C5D733700528}" type="slidenum">
              <a:rPr lang="en-US" smtClean="0"/>
              <a:t>60</a:t>
            </a:fld>
            <a:endParaRPr lang="en-US" dirty="0"/>
          </a:p>
        </p:txBody>
      </p:sp>
      <p:sp>
        <p:nvSpPr>
          <p:cNvPr id="5" name="Footer Placeholder 4">
            <a:extLst>
              <a:ext uri="{FF2B5EF4-FFF2-40B4-BE49-F238E27FC236}">
                <a16:creationId xmlns:a16="http://schemas.microsoft.com/office/drawing/2014/main" id="{3B7823E8-9604-464B-BEF2-ADA8BA5665CE}"/>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629559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C5C2-8023-4040-8728-13FB7E12D68E}"/>
              </a:ext>
            </a:extLst>
          </p:cNvPr>
          <p:cNvSpPr>
            <a:spLocks noGrp="1"/>
          </p:cNvSpPr>
          <p:nvPr>
            <p:ph type="title"/>
          </p:nvPr>
        </p:nvSpPr>
        <p:spPr>
          <a:xfrm>
            <a:off x="332508" y="504825"/>
            <a:ext cx="8470670" cy="1089554"/>
          </a:xfrm>
        </p:spPr>
        <p:txBody>
          <a:bodyPr>
            <a:noAutofit/>
          </a:bodyPr>
          <a:lstStyle/>
          <a:p>
            <a:r>
              <a:rPr lang="en-US" sz="3400" dirty="0"/>
              <a:t>Computing Environments – Real-Time Embedded Systems</a:t>
            </a:r>
            <a:endParaRPr lang="en-IN" sz="3400" dirty="0"/>
          </a:p>
        </p:txBody>
      </p:sp>
      <p:sp>
        <p:nvSpPr>
          <p:cNvPr id="3" name="Content Placeholder 2">
            <a:extLst>
              <a:ext uri="{FF2B5EF4-FFF2-40B4-BE49-F238E27FC236}">
                <a16:creationId xmlns:a16="http://schemas.microsoft.com/office/drawing/2014/main" id="{B91C6047-D07C-4033-AAAE-22254E059985}"/>
              </a:ext>
            </a:extLst>
          </p:cNvPr>
          <p:cNvSpPr>
            <a:spLocks noGrp="1"/>
          </p:cNvSpPr>
          <p:nvPr>
            <p:ph sz="quarter" idx="12"/>
          </p:nvPr>
        </p:nvSpPr>
        <p:spPr>
          <a:xfrm>
            <a:off x="332508" y="1594379"/>
            <a:ext cx="8687667" cy="4596871"/>
          </a:xfrm>
        </p:spPr>
        <p:txBody>
          <a:bodyPr>
            <a:normAutofit/>
          </a:bodyPr>
          <a:lstStyle/>
          <a:p>
            <a:pPr marL="292608" indent="-292608">
              <a:lnSpc>
                <a:spcPct val="100000"/>
              </a:lnSpc>
              <a:buFont typeface="Arial" panose="020B0604020202020204" pitchFamily="34" charset="0"/>
              <a:buChar char="•"/>
            </a:pPr>
            <a:r>
              <a:rPr lang="en-US" sz="2200" dirty="0"/>
              <a:t>Real-time embedded systems most prevalent form of computers</a:t>
            </a:r>
          </a:p>
          <a:p>
            <a:pPr marL="621792" indent="-320040">
              <a:lnSpc>
                <a:spcPct val="100000"/>
              </a:lnSpc>
              <a:buFont typeface="Arial" panose="020B0604020202020204" pitchFamily="34" charset="0"/>
              <a:buChar char="•"/>
            </a:pPr>
            <a:r>
              <a:rPr lang="en-US" sz="2000" dirty="0"/>
              <a:t>Vary considerable, special purpose, limited purpose O</a:t>
            </a:r>
            <a:r>
              <a:rPr lang="en-US" sz="100" dirty="0"/>
              <a:t> </a:t>
            </a:r>
            <a:r>
              <a:rPr lang="en-US" sz="2000" dirty="0"/>
              <a:t>S, </a:t>
            </a:r>
            <a:r>
              <a:rPr lang="en-US" sz="2000" b="1" dirty="0">
                <a:solidFill>
                  <a:srgbClr val="002060"/>
                </a:solidFill>
              </a:rPr>
              <a:t>real-time O</a:t>
            </a:r>
            <a:r>
              <a:rPr lang="en-US" sz="100" b="1" dirty="0">
                <a:solidFill>
                  <a:srgbClr val="002060"/>
                </a:solidFill>
              </a:rPr>
              <a:t> </a:t>
            </a:r>
            <a:r>
              <a:rPr lang="en-US" sz="2000" b="1" dirty="0">
                <a:solidFill>
                  <a:srgbClr val="002060"/>
                </a:solidFill>
              </a:rPr>
              <a:t>S</a:t>
            </a:r>
          </a:p>
          <a:p>
            <a:pPr marL="621792" indent="-320040">
              <a:lnSpc>
                <a:spcPct val="100000"/>
              </a:lnSpc>
              <a:buFont typeface="Arial" panose="020B0604020202020204" pitchFamily="34" charset="0"/>
              <a:buChar char="•"/>
            </a:pPr>
            <a:r>
              <a:rPr lang="en-US" sz="2000" dirty="0"/>
              <a:t>Use expanding</a:t>
            </a:r>
          </a:p>
          <a:p>
            <a:pPr marL="292608" indent="-292608">
              <a:lnSpc>
                <a:spcPct val="100000"/>
              </a:lnSpc>
              <a:buFont typeface="Arial" panose="020B0604020202020204" pitchFamily="34" charset="0"/>
              <a:buChar char="•"/>
            </a:pPr>
            <a:r>
              <a:rPr lang="en-US" sz="2200" dirty="0"/>
              <a:t>Many other special computing environments as well</a:t>
            </a:r>
          </a:p>
          <a:p>
            <a:pPr marL="621792" indent="-320040">
              <a:lnSpc>
                <a:spcPct val="100000"/>
              </a:lnSpc>
              <a:buFont typeface="Arial" panose="020B0604020202020204" pitchFamily="34" charset="0"/>
              <a:buChar char="•"/>
            </a:pPr>
            <a:r>
              <a:rPr lang="en-US" sz="2000" dirty="0"/>
              <a:t>Some have O</a:t>
            </a:r>
            <a:r>
              <a:rPr lang="en-US" sz="100" dirty="0"/>
              <a:t> </a:t>
            </a:r>
            <a:r>
              <a:rPr lang="en-US" sz="2000" dirty="0" err="1"/>
              <a:t>Ses</a:t>
            </a:r>
            <a:r>
              <a:rPr lang="en-US" sz="2000" dirty="0"/>
              <a:t>, some perform tasks without an O</a:t>
            </a:r>
            <a:r>
              <a:rPr lang="en-US" sz="100" dirty="0"/>
              <a:t> </a:t>
            </a:r>
            <a:r>
              <a:rPr lang="en-US" sz="2000" dirty="0"/>
              <a:t>S</a:t>
            </a:r>
            <a:endParaRPr lang="en-US" sz="2000" b="1" dirty="0">
              <a:solidFill>
                <a:srgbClr val="002060"/>
              </a:solidFill>
            </a:endParaRPr>
          </a:p>
          <a:p>
            <a:pPr marL="292608" indent="-292608">
              <a:lnSpc>
                <a:spcPct val="100000"/>
              </a:lnSpc>
              <a:buFont typeface="Arial" panose="020B0604020202020204" pitchFamily="34" charset="0"/>
              <a:buChar char="•"/>
            </a:pPr>
            <a:r>
              <a:rPr lang="en-US" sz="2200" dirty="0"/>
              <a:t>Real-time O</a:t>
            </a:r>
            <a:r>
              <a:rPr lang="en-US" sz="100" dirty="0"/>
              <a:t> </a:t>
            </a:r>
            <a:r>
              <a:rPr lang="en-US" sz="2200" dirty="0"/>
              <a:t>S has well-defined fixed time constraints</a:t>
            </a:r>
          </a:p>
          <a:p>
            <a:pPr marL="621792" indent="-320040">
              <a:lnSpc>
                <a:spcPct val="100000"/>
              </a:lnSpc>
              <a:buFont typeface="Arial" panose="020B0604020202020204" pitchFamily="34" charset="0"/>
              <a:buChar char="•"/>
            </a:pPr>
            <a:r>
              <a:rPr lang="en-US" sz="2000" dirty="0"/>
              <a:t>Processing </a:t>
            </a:r>
            <a:r>
              <a:rPr lang="en-US" sz="2000" b="1" i="1" dirty="0"/>
              <a:t>must</a:t>
            </a:r>
            <a:r>
              <a:rPr lang="en-US" sz="2000" dirty="0"/>
              <a:t> be done within constraint</a:t>
            </a:r>
          </a:p>
          <a:p>
            <a:pPr marL="621792" indent="-320040">
              <a:lnSpc>
                <a:spcPct val="100000"/>
              </a:lnSpc>
              <a:buFont typeface="Arial" panose="020B0604020202020204" pitchFamily="34" charset="0"/>
              <a:buChar char="•"/>
            </a:pPr>
            <a:r>
              <a:rPr lang="en-US" sz="2000" dirty="0"/>
              <a:t>Correct operation only if constraints met</a:t>
            </a:r>
          </a:p>
        </p:txBody>
      </p:sp>
      <p:sp>
        <p:nvSpPr>
          <p:cNvPr id="4" name="Slide Number Placeholder 3">
            <a:extLst>
              <a:ext uri="{FF2B5EF4-FFF2-40B4-BE49-F238E27FC236}">
                <a16:creationId xmlns:a16="http://schemas.microsoft.com/office/drawing/2014/main" id="{9C046224-7BC9-43A2-AD06-96DFDF17E167}"/>
              </a:ext>
            </a:extLst>
          </p:cNvPr>
          <p:cNvSpPr>
            <a:spLocks noGrp="1"/>
          </p:cNvSpPr>
          <p:nvPr>
            <p:ph type="sldNum" sz="quarter" idx="10"/>
          </p:nvPr>
        </p:nvSpPr>
        <p:spPr/>
        <p:txBody>
          <a:bodyPr/>
          <a:lstStyle/>
          <a:p>
            <a:fld id="{D06C706D-0964-7842-B7B8-C5D733700528}" type="slidenum">
              <a:rPr lang="en-US" smtClean="0"/>
              <a:t>61</a:t>
            </a:fld>
            <a:endParaRPr lang="en-US" dirty="0"/>
          </a:p>
        </p:txBody>
      </p:sp>
      <p:sp>
        <p:nvSpPr>
          <p:cNvPr id="5" name="Footer Placeholder 4">
            <a:extLst>
              <a:ext uri="{FF2B5EF4-FFF2-40B4-BE49-F238E27FC236}">
                <a16:creationId xmlns:a16="http://schemas.microsoft.com/office/drawing/2014/main" id="{3B7823E8-9604-464B-BEF2-ADA8BA5665CE}"/>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746108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C5C2-8023-4040-8728-13FB7E12D68E}"/>
              </a:ext>
            </a:extLst>
          </p:cNvPr>
          <p:cNvSpPr>
            <a:spLocks noGrp="1"/>
          </p:cNvSpPr>
          <p:nvPr>
            <p:ph type="title"/>
          </p:nvPr>
        </p:nvSpPr>
        <p:spPr/>
        <p:txBody>
          <a:bodyPr>
            <a:normAutofit/>
          </a:bodyPr>
          <a:lstStyle/>
          <a:p>
            <a:r>
              <a:rPr lang="en-IN" sz="3600" dirty="0"/>
              <a:t>Open-Source Operating Systems</a:t>
            </a:r>
          </a:p>
        </p:txBody>
      </p:sp>
      <p:sp>
        <p:nvSpPr>
          <p:cNvPr id="3" name="Content Placeholder 2">
            <a:extLst>
              <a:ext uri="{FF2B5EF4-FFF2-40B4-BE49-F238E27FC236}">
                <a16:creationId xmlns:a16="http://schemas.microsoft.com/office/drawing/2014/main" id="{B91C6047-D07C-4033-AAAE-22254E059985}"/>
              </a:ext>
            </a:extLst>
          </p:cNvPr>
          <p:cNvSpPr>
            <a:spLocks noGrp="1"/>
          </p:cNvSpPr>
          <p:nvPr>
            <p:ph sz="quarter" idx="12"/>
          </p:nvPr>
        </p:nvSpPr>
        <p:spPr>
          <a:xfrm>
            <a:off x="332508" y="1594379"/>
            <a:ext cx="8109743" cy="4596871"/>
          </a:xfrm>
        </p:spPr>
        <p:txBody>
          <a:bodyPr>
            <a:normAutofit lnSpcReduction="10000"/>
          </a:bodyPr>
          <a:lstStyle/>
          <a:p>
            <a:pPr marL="292608" indent="-292608">
              <a:lnSpc>
                <a:spcPct val="100000"/>
              </a:lnSpc>
              <a:buFont typeface="Arial" panose="020B0604020202020204" pitchFamily="34" charset="0"/>
              <a:buChar char="•"/>
            </a:pPr>
            <a:r>
              <a:rPr lang="en-US" sz="2200" dirty="0"/>
              <a:t>Operating systems made available in source-code format rather than just binary </a:t>
            </a:r>
            <a:r>
              <a:rPr lang="en-US" sz="2200" b="1" dirty="0">
                <a:solidFill>
                  <a:srgbClr val="002060"/>
                </a:solidFill>
              </a:rPr>
              <a:t>closed-source</a:t>
            </a:r>
          </a:p>
          <a:p>
            <a:pPr marL="292608" indent="-292608">
              <a:lnSpc>
                <a:spcPct val="100000"/>
              </a:lnSpc>
              <a:buFont typeface="Arial" panose="020B0604020202020204" pitchFamily="34" charset="0"/>
              <a:buChar char="•"/>
            </a:pPr>
            <a:r>
              <a:rPr lang="en-US" sz="2200" dirty="0"/>
              <a:t>Counter to the </a:t>
            </a:r>
            <a:r>
              <a:rPr lang="en-US" sz="2200" b="1" dirty="0">
                <a:solidFill>
                  <a:srgbClr val="002060"/>
                </a:solidFill>
              </a:rPr>
              <a:t>copy protection</a:t>
            </a:r>
            <a:r>
              <a:rPr lang="en-US" sz="2200" dirty="0"/>
              <a:t> and </a:t>
            </a:r>
            <a:r>
              <a:rPr lang="en-US" sz="2200" b="1" dirty="0">
                <a:solidFill>
                  <a:srgbClr val="002060"/>
                </a:solidFill>
              </a:rPr>
              <a:t>Digital Rights Management (D</a:t>
            </a:r>
            <a:r>
              <a:rPr lang="en-US" sz="100" b="1" dirty="0">
                <a:solidFill>
                  <a:srgbClr val="002060"/>
                </a:solidFill>
              </a:rPr>
              <a:t> </a:t>
            </a:r>
            <a:r>
              <a:rPr lang="en-US" sz="2200" b="1" dirty="0">
                <a:solidFill>
                  <a:srgbClr val="002060"/>
                </a:solidFill>
              </a:rPr>
              <a:t>R</a:t>
            </a:r>
            <a:r>
              <a:rPr lang="en-US" sz="100" b="1" dirty="0">
                <a:solidFill>
                  <a:srgbClr val="002060"/>
                </a:solidFill>
              </a:rPr>
              <a:t> </a:t>
            </a:r>
            <a:r>
              <a:rPr lang="en-US" sz="2200" b="1" dirty="0">
                <a:solidFill>
                  <a:srgbClr val="002060"/>
                </a:solidFill>
              </a:rPr>
              <a:t>M)</a:t>
            </a:r>
            <a:r>
              <a:rPr lang="en-US" sz="2200" dirty="0"/>
              <a:t> movement</a:t>
            </a:r>
          </a:p>
          <a:p>
            <a:pPr marL="292608" indent="-292608">
              <a:lnSpc>
                <a:spcPct val="100000"/>
              </a:lnSpc>
              <a:buFont typeface="Arial" panose="020B0604020202020204" pitchFamily="34" charset="0"/>
              <a:buChar char="•"/>
            </a:pPr>
            <a:r>
              <a:rPr lang="en-US" sz="2200" dirty="0"/>
              <a:t>Started by </a:t>
            </a:r>
            <a:r>
              <a:rPr lang="en-US" sz="2200" b="1" dirty="0">
                <a:solidFill>
                  <a:srgbClr val="002060"/>
                </a:solidFill>
              </a:rPr>
              <a:t>Free Software Foundation (F</a:t>
            </a:r>
            <a:r>
              <a:rPr lang="en-US" sz="100" b="1" dirty="0">
                <a:solidFill>
                  <a:srgbClr val="002060"/>
                </a:solidFill>
              </a:rPr>
              <a:t> </a:t>
            </a:r>
            <a:r>
              <a:rPr lang="en-US" sz="2200" b="1" dirty="0">
                <a:solidFill>
                  <a:srgbClr val="002060"/>
                </a:solidFill>
              </a:rPr>
              <a:t>S</a:t>
            </a:r>
            <a:r>
              <a:rPr lang="en-US" sz="100" b="1" dirty="0">
                <a:solidFill>
                  <a:srgbClr val="002060"/>
                </a:solidFill>
              </a:rPr>
              <a:t> </a:t>
            </a:r>
            <a:r>
              <a:rPr lang="en-US" sz="2200" b="1" dirty="0">
                <a:solidFill>
                  <a:srgbClr val="002060"/>
                </a:solidFill>
              </a:rPr>
              <a:t>F)</a:t>
            </a:r>
            <a:r>
              <a:rPr lang="en-US" sz="2200" dirty="0"/>
              <a:t>, which has “copyleft” </a:t>
            </a:r>
            <a:r>
              <a:rPr lang="en-US" sz="2200" b="1" dirty="0">
                <a:solidFill>
                  <a:srgbClr val="002060"/>
                </a:solidFill>
              </a:rPr>
              <a:t>G</a:t>
            </a:r>
            <a:r>
              <a:rPr lang="en-US" sz="100" b="1" dirty="0">
                <a:solidFill>
                  <a:srgbClr val="002060"/>
                </a:solidFill>
              </a:rPr>
              <a:t> </a:t>
            </a:r>
            <a:r>
              <a:rPr lang="en-US" sz="2200" b="1" dirty="0">
                <a:solidFill>
                  <a:srgbClr val="002060"/>
                </a:solidFill>
              </a:rPr>
              <a:t>N</a:t>
            </a:r>
            <a:r>
              <a:rPr lang="en-US" sz="100" b="1" dirty="0">
                <a:solidFill>
                  <a:srgbClr val="002060"/>
                </a:solidFill>
              </a:rPr>
              <a:t> </a:t>
            </a:r>
            <a:r>
              <a:rPr lang="en-US" sz="2200" b="1" dirty="0">
                <a:solidFill>
                  <a:srgbClr val="002060"/>
                </a:solidFill>
              </a:rPr>
              <a:t>U Public License (G</a:t>
            </a:r>
            <a:r>
              <a:rPr lang="en-US" sz="100" b="1" dirty="0">
                <a:solidFill>
                  <a:srgbClr val="002060"/>
                </a:solidFill>
              </a:rPr>
              <a:t> </a:t>
            </a:r>
            <a:r>
              <a:rPr lang="en-US" sz="2200" b="1" dirty="0">
                <a:solidFill>
                  <a:srgbClr val="002060"/>
                </a:solidFill>
              </a:rPr>
              <a:t>P</a:t>
            </a:r>
            <a:r>
              <a:rPr lang="en-US" sz="100" b="1" dirty="0">
                <a:solidFill>
                  <a:srgbClr val="002060"/>
                </a:solidFill>
              </a:rPr>
              <a:t> </a:t>
            </a:r>
            <a:r>
              <a:rPr lang="en-US" sz="2200" b="1" dirty="0">
                <a:solidFill>
                  <a:srgbClr val="002060"/>
                </a:solidFill>
              </a:rPr>
              <a:t>L)</a:t>
            </a:r>
          </a:p>
          <a:p>
            <a:pPr marL="292608" indent="-292608">
              <a:lnSpc>
                <a:spcPct val="100000"/>
              </a:lnSpc>
              <a:buFont typeface="Arial" panose="020B0604020202020204" pitchFamily="34" charset="0"/>
              <a:buChar char="•"/>
            </a:pPr>
            <a:r>
              <a:rPr lang="en-US" sz="2200" dirty="0"/>
              <a:t>Examples include </a:t>
            </a:r>
            <a:r>
              <a:rPr lang="en-US" sz="2200" b="1" dirty="0">
                <a:solidFill>
                  <a:srgbClr val="002060"/>
                </a:solidFill>
              </a:rPr>
              <a:t>G</a:t>
            </a:r>
            <a:r>
              <a:rPr lang="en-US" sz="100" b="1" dirty="0">
                <a:solidFill>
                  <a:srgbClr val="002060"/>
                </a:solidFill>
              </a:rPr>
              <a:t> </a:t>
            </a:r>
            <a:r>
              <a:rPr lang="en-US" sz="2200" b="1" dirty="0">
                <a:solidFill>
                  <a:srgbClr val="002060"/>
                </a:solidFill>
              </a:rPr>
              <a:t>N</a:t>
            </a:r>
            <a:r>
              <a:rPr lang="en-US" sz="100" b="1" dirty="0">
                <a:solidFill>
                  <a:srgbClr val="002060"/>
                </a:solidFill>
              </a:rPr>
              <a:t> </a:t>
            </a:r>
            <a:r>
              <a:rPr lang="en-US" sz="2200" b="1" dirty="0">
                <a:solidFill>
                  <a:srgbClr val="002060"/>
                </a:solidFill>
              </a:rPr>
              <a:t>U/Linux</a:t>
            </a:r>
            <a:r>
              <a:rPr lang="en-US" sz="2200" dirty="0"/>
              <a:t> and </a:t>
            </a:r>
            <a:r>
              <a:rPr lang="en-US" sz="2200" b="1" dirty="0">
                <a:solidFill>
                  <a:srgbClr val="002060"/>
                </a:solidFill>
              </a:rPr>
              <a:t>B</a:t>
            </a:r>
            <a:r>
              <a:rPr lang="en-US" sz="100" b="1" dirty="0">
                <a:solidFill>
                  <a:srgbClr val="002060"/>
                </a:solidFill>
              </a:rPr>
              <a:t> </a:t>
            </a:r>
            <a:r>
              <a:rPr lang="en-US" sz="2200" b="1" dirty="0">
                <a:solidFill>
                  <a:srgbClr val="002060"/>
                </a:solidFill>
              </a:rPr>
              <a:t>S</a:t>
            </a:r>
            <a:r>
              <a:rPr lang="en-US" sz="100" b="1" dirty="0">
                <a:solidFill>
                  <a:srgbClr val="002060"/>
                </a:solidFill>
              </a:rPr>
              <a:t> </a:t>
            </a:r>
            <a:r>
              <a:rPr lang="en-US" sz="2200" b="1" dirty="0">
                <a:solidFill>
                  <a:srgbClr val="002060"/>
                </a:solidFill>
              </a:rPr>
              <a:t>D UNIX</a:t>
            </a:r>
            <a:r>
              <a:rPr lang="en-US" sz="2200" dirty="0"/>
              <a:t> (including core of </a:t>
            </a:r>
            <a:r>
              <a:rPr lang="en-US" sz="2200" b="1" dirty="0">
                <a:solidFill>
                  <a:srgbClr val="002060"/>
                </a:solidFill>
              </a:rPr>
              <a:t>Mac O</a:t>
            </a:r>
            <a:r>
              <a:rPr lang="en-US" sz="100" b="1" dirty="0">
                <a:solidFill>
                  <a:srgbClr val="002060"/>
                </a:solidFill>
              </a:rPr>
              <a:t> </a:t>
            </a:r>
            <a:r>
              <a:rPr lang="en-US" sz="2200" b="1" dirty="0">
                <a:solidFill>
                  <a:srgbClr val="002060"/>
                </a:solidFill>
              </a:rPr>
              <a:t>S X</a:t>
            </a:r>
            <a:r>
              <a:rPr lang="en-US" sz="2200" dirty="0"/>
              <a:t>), and many more</a:t>
            </a:r>
          </a:p>
          <a:p>
            <a:pPr marL="292608" indent="-292608">
              <a:lnSpc>
                <a:spcPct val="100000"/>
              </a:lnSpc>
              <a:buFont typeface="Arial" panose="020B0604020202020204" pitchFamily="34" charset="0"/>
              <a:buChar char="•"/>
            </a:pPr>
            <a:r>
              <a:rPr lang="en-US" sz="2200" dirty="0"/>
              <a:t>Can use V</a:t>
            </a:r>
            <a:r>
              <a:rPr lang="en-US" sz="100" dirty="0"/>
              <a:t> </a:t>
            </a:r>
            <a:r>
              <a:rPr lang="en-US" sz="2200" dirty="0"/>
              <a:t>M</a:t>
            </a:r>
            <a:r>
              <a:rPr lang="en-US" sz="100" dirty="0"/>
              <a:t> </a:t>
            </a:r>
            <a:r>
              <a:rPr lang="en-US" sz="2200" dirty="0" err="1"/>
              <a:t>M</a:t>
            </a:r>
            <a:r>
              <a:rPr lang="en-US" sz="2200" dirty="0"/>
              <a:t> like V</a:t>
            </a:r>
            <a:r>
              <a:rPr lang="en-US" sz="100" dirty="0"/>
              <a:t> </a:t>
            </a:r>
            <a:r>
              <a:rPr lang="en-US" sz="2200" dirty="0"/>
              <a:t>M</a:t>
            </a:r>
            <a:r>
              <a:rPr lang="en-US" sz="100" dirty="0"/>
              <a:t> </a:t>
            </a:r>
            <a:r>
              <a:rPr lang="en-US" sz="2200" dirty="0"/>
              <a:t>ware Player (Free on Windows), </a:t>
            </a:r>
            <a:r>
              <a:rPr lang="en-US" sz="2200" dirty="0" err="1"/>
              <a:t>Virtualbox</a:t>
            </a:r>
            <a:r>
              <a:rPr lang="en-US" sz="2200" dirty="0"/>
              <a:t> (open source and free on many platforms - http://www.virtualbox.com) </a:t>
            </a:r>
          </a:p>
          <a:p>
            <a:pPr marL="621792" indent="-320040">
              <a:lnSpc>
                <a:spcPct val="100000"/>
              </a:lnSpc>
              <a:buFont typeface="Arial" panose="020B0604020202020204" pitchFamily="34" charset="0"/>
              <a:buChar char="•"/>
            </a:pPr>
            <a:r>
              <a:rPr lang="en-US" sz="2000" dirty="0"/>
              <a:t>Use to run guest operating systems for exploration</a:t>
            </a:r>
          </a:p>
        </p:txBody>
      </p:sp>
      <p:sp>
        <p:nvSpPr>
          <p:cNvPr id="4" name="Slide Number Placeholder 3">
            <a:extLst>
              <a:ext uri="{FF2B5EF4-FFF2-40B4-BE49-F238E27FC236}">
                <a16:creationId xmlns:a16="http://schemas.microsoft.com/office/drawing/2014/main" id="{9C046224-7BC9-43A2-AD06-96DFDF17E167}"/>
              </a:ext>
            </a:extLst>
          </p:cNvPr>
          <p:cNvSpPr>
            <a:spLocks noGrp="1"/>
          </p:cNvSpPr>
          <p:nvPr>
            <p:ph type="sldNum" sz="quarter" idx="10"/>
          </p:nvPr>
        </p:nvSpPr>
        <p:spPr/>
        <p:txBody>
          <a:bodyPr/>
          <a:lstStyle/>
          <a:p>
            <a:fld id="{D06C706D-0964-7842-B7B8-C5D733700528}" type="slidenum">
              <a:rPr lang="en-US" smtClean="0"/>
              <a:t>62</a:t>
            </a:fld>
            <a:endParaRPr lang="en-US" dirty="0"/>
          </a:p>
        </p:txBody>
      </p:sp>
      <p:sp>
        <p:nvSpPr>
          <p:cNvPr id="5" name="Footer Placeholder 4">
            <a:extLst>
              <a:ext uri="{FF2B5EF4-FFF2-40B4-BE49-F238E27FC236}">
                <a16:creationId xmlns:a16="http://schemas.microsoft.com/office/drawing/2014/main" id="{3B7823E8-9604-464B-BEF2-ADA8BA5665CE}"/>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5346211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017-F725-4D4C-97E2-BAC116316CC4}"/>
              </a:ext>
            </a:extLst>
          </p:cNvPr>
          <p:cNvSpPr>
            <a:spLocks noGrp="1"/>
          </p:cNvSpPr>
          <p:nvPr>
            <p:ph type="title"/>
          </p:nvPr>
        </p:nvSpPr>
        <p:spPr>
          <a:xfrm>
            <a:off x="332508" y="745068"/>
            <a:ext cx="8470670" cy="698497"/>
          </a:xfrm>
        </p:spPr>
        <p:txBody>
          <a:bodyPr/>
          <a:lstStyle/>
          <a:p>
            <a:r>
              <a:rPr lang="en-US" dirty="0"/>
              <a:t>Copyright</a:t>
            </a:r>
          </a:p>
        </p:txBody>
      </p:sp>
      <p:sp>
        <p:nvSpPr>
          <p:cNvPr id="3" name="Content Placeholder 2">
            <a:extLst>
              <a:ext uri="{FF2B5EF4-FFF2-40B4-BE49-F238E27FC236}">
                <a16:creationId xmlns:a16="http://schemas.microsoft.com/office/drawing/2014/main" id="{E13283A9-E362-9B4B-B936-B2B059AF491C}"/>
              </a:ext>
            </a:extLst>
          </p:cNvPr>
          <p:cNvSpPr>
            <a:spLocks noGrp="1"/>
          </p:cNvSpPr>
          <p:nvPr>
            <p:ph sz="quarter" idx="12"/>
          </p:nvPr>
        </p:nvSpPr>
        <p:spPr/>
        <p:txBody>
          <a:bodyPr>
            <a:normAutofit/>
          </a:bodyPr>
          <a:lstStyle/>
          <a:p>
            <a:r>
              <a:rPr lang="en-US" sz="2400" b="1" dirty="0"/>
              <a:t>Copyright © 2020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a:extLst>
              <a:ext uri="{FF2B5EF4-FFF2-40B4-BE49-F238E27FC236}">
                <a16:creationId xmlns:a16="http://schemas.microsoft.com/office/drawing/2014/main" id="{37466E86-0540-D449-BECD-8997E5615106}"/>
              </a:ext>
            </a:extLst>
          </p:cNvPr>
          <p:cNvSpPr>
            <a:spLocks noGrp="1"/>
          </p:cNvSpPr>
          <p:nvPr>
            <p:ph type="sldNum" sz="quarter" idx="10"/>
          </p:nvPr>
        </p:nvSpPr>
        <p:spPr/>
        <p:txBody>
          <a:bodyPr/>
          <a:lstStyle/>
          <a:p>
            <a:fld id="{D06C706D-0964-7842-B7B8-C5D733700528}" type="slidenum">
              <a:rPr lang="en-US" smtClean="0"/>
              <a:t>63</a:t>
            </a:fld>
            <a:endParaRPr lang="en-US" dirty="0"/>
          </a:p>
        </p:txBody>
      </p:sp>
      <p:sp>
        <p:nvSpPr>
          <p:cNvPr id="5" name="Footer Placeholder 4">
            <a:extLst>
              <a:ext uri="{FF2B5EF4-FFF2-40B4-BE49-F238E27FC236}">
                <a16:creationId xmlns:a16="http://schemas.microsoft.com/office/drawing/2014/main" id="{49DD60BE-09E9-3F44-9CDF-5557C9C58BA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87487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p:txBody>
          <a:bodyPr>
            <a:normAutofit fontScale="90000"/>
          </a:bodyPr>
          <a:lstStyle/>
          <a:p>
            <a:r>
              <a:rPr lang="en-US" altLang="en-US" dirty="0"/>
              <a:t>Computer System Structure </a:t>
            </a:r>
            <a:r>
              <a:rPr lang="en-US" altLang="en-US" sz="1100" b="0" baseline="0" dirty="0"/>
              <a:t>2</a:t>
            </a:r>
            <a:endParaRPr lang="en-US" sz="1100" b="0" baseline="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lstStyle/>
          <a:p>
            <a:pPr marL="621792" indent="-320040">
              <a:lnSpc>
                <a:spcPct val="100000"/>
              </a:lnSpc>
              <a:buFont typeface="Arial" panose="020B0604020202020204" pitchFamily="34" charset="0"/>
              <a:buChar char="•"/>
            </a:pPr>
            <a:r>
              <a:rPr lang="en-US" altLang="en-US" sz="2600" dirty="0"/>
              <a:t>Application programs – define the ways in which the system resources are used to solve the computing problems of the users</a:t>
            </a:r>
          </a:p>
          <a:p>
            <a:pPr marL="1143000" indent="-228600">
              <a:lnSpc>
                <a:spcPct val="100000"/>
              </a:lnSpc>
              <a:buFont typeface="Arial" panose="020B0604020202020204" pitchFamily="34" charset="0"/>
              <a:buChar char="•"/>
            </a:pPr>
            <a:r>
              <a:rPr lang="en-US" altLang="en-US" sz="2400" dirty="0"/>
              <a:t>Word processors, compilers, web browsers, database systems, video games</a:t>
            </a:r>
          </a:p>
          <a:p>
            <a:pPr marL="621792" indent="-320040">
              <a:lnSpc>
                <a:spcPct val="100000"/>
              </a:lnSpc>
              <a:buFont typeface="Arial" panose="020B0604020202020204" pitchFamily="34" charset="0"/>
              <a:buChar char="•"/>
            </a:pPr>
            <a:r>
              <a:rPr lang="en-US" altLang="en-US" sz="2600" dirty="0"/>
              <a:t>Users</a:t>
            </a:r>
          </a:p>
          <a:p>
            <a:pPr marL="1143000" indent="-228600">
              <a:lnSpc>
                <a:spcPct val="100000"/>
              </a:lnSpc>
              <a:buFont typeface="Arial" panose="020B0604020202020204" pitchFamily="34" charset="0"/>
              <a:buChar char="•"/>
            </a:pPr>
            <a:r>
              <a:rPr lang="en-US" altLang="en-US" sz="2400" dirty="0"/>
              <a:t>People, machines, other computers</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7</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509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1A4B-C356-4F1F-BB0F-7D3C2B6A646F}"/>
              </a:ext>
            </a:extLst>
          </p:cNvPr>
          <p:cNvSpPr>
            <a:spLocks noGrp="1"/>
          </p:cNvSpPr>
          <p:nvPr>
            <p:ph type="title"/>
          </p:nvPr>
        </p:nvSpPr>
        <p:spPr>
          <a:xfrm>
            <a:off x="332508" y="745068"/>
            <a:ext cx="8470670" cy="656693"/>
          </a:xfrm>
        </p:spPr>
        <p:txBody>
          <a:bodyPr>
            <a:normAutofit fontScale="90000"/>
          </a:bodyPr>
          <a:lstStyle/>
          <a:p>
            <a:r>
              <a:rPr lang="en-US" dirty="0"/>
              <a:t>Four Components of a Computer System</a:t>
            </a:r>
            <a:endParaRPr lang="en-IN" dirty="0"/>
          </a:p>
        </p:txBody>
      </p:sp>
      <p:pic>
        <p:nvPicPr>
          <p:cNvPr id="6" name="Content Placeholder 5" descr="Diagram shows four components of computer system such as user, system and application programs, operating system, and computer hardware. System and application programs include compiler, assembler, text editor and database system.&#10;">
            <a:extLst>
              <a:ext uri="{FF2B5EF4-FFF2-40B4-BE49-F238E27FC236}">
                <a16:creationId xmlns:a16="http://schemas.microsoft.com/office/drawing/2014/main" id="{1323D27C-B2A4-40A6-BAB9-1E2A0BE669EE}"/>
              </a:ext>
            </a:extLst>
          </p:cNvPr>
          <p:cNvPicPr>
            <a:picLocks noGrp="1" noChangeAspect="1"/>
          </p:cNvPicPr>
          <p:nvPr>
            <p:ph sz="quarter" idx="12"/>
          </p:nvPr>
        </p:nvPicPr>
        <p:blipFill>
          <a:blip r:embed="rId2"/>
          <a:stretch>
            <a:fillRect/>
          </a:stretch>
        </p:blipFill>
        <p:spPr>
          <a:xfrm>
            <a:off x="1842090" y="1708692"/>
            <a:ext cx="5450296" cy="4340728"/>
          </a:xfrm>
          <a:prstGeom prst="rect">
            <a:avLst/>
          </a:prstGeom>
        </p:spPr>
      </p:pic>
      <p:sp>
        <p:nvSpPr>
          <p:cNvPr id="4" name="Slide Number Placeholder 3">
            <a:extLst>
              <a:ext uri="{FF2B5EF4-FFF2-40B4-BE49-F238E27FC236}">
                <a16:creationId xmlns:a16="http://schemas.microsoft.com/office/drawing/2014/main" id="{60BDF651-031D-4D7B-BC5A-6A3C67E1349E}"/>
              </a:ext>
            </a:extLst>
          </p:cNvPr>
          <p:cNvSpPr>
            <a:spLocks noGrp="1"/>
          </p:cNvSpPr>
          <p:nvPr>
            <p:ph type="sldNum" sz="quarter" idx="10"/>
          </p:nvPr>
        </p:nvSpPr>
        <p:spPr/>
        <p:txBody>
          <a:bodyPr/>
          <a:lstStyle/>
          <a:p>
            <a:fld id="{D06C706D-0964-7842-B7B8-C5D733700528}" type="slidenum">
              <a:rPr lang="en-US" smtClean="0"/>
              <a:t>8</a:t>
            </a:fld>
            <a:endParaRPr lang="en-US" dirty="0"/>
          </a:p>
        </p:txBody>
      </p:sp>
      <p:sp>
        <p:nvSpPr>
          <p:cNvPr id="5" name="Footer Placeholder 4">
            <a:extLst>
              <a:ext uri="{FF2B5EF4-FFF2-40B4-BE49-F238E27FC236}">
                <a16:creationId xmlns:a16="http://schemas.microsoft.com/office/drawing/2014/main" id="{E0D38C02-C741-4D99-8D27-154DED987810}"/>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79159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707E-56A9-4E6B-80E6-3D5B1F400110}"/>
              </a:ext>
            </a:extLst>
          </p:cNvPr>
          <p:cNvSpPr>
            <a:spLocks noGrp="1"/>
          </p:cNvSpPr>
          <p:nvPr>
            <p:ph type="title"/>
          </p:nvPr>
        </p:nvSpPr>
        <p:spPr/>
        <p:txBody>
          <a:bodyPr>
            <a:normAutofit fontScale="90000"/>
          </a:bodyPr>
          <a:lstStyle/>
          <a:p>
            <a:r>
              <a:rPr lang="en-IN" dirty="0"/>
              <a:t>What Operating Systems Do</a:t>
            </a:r>
          </a:p>
        </p:txBody>
      </p:sp>
      <p:sp>
        <p:nvSpPr>
          <p:cNvPr id="3" name="Content Placeholder 2">
            <a:extLst>
              <a:ext uri="{FF2B5EF4-FFF2-40B4-BE49-F238E27FC236}">
                <a16:creationId xmlns:a16="http://schemas.microsoft.com/office/drawing/2014/main" id="{C5355E2A-57B0-4ADB-97B0-2A1CD73BD8A4}"/>
              </a:ext>
            </a:extLst>
          </p:cNvPr>
          <p:cNvSpPr>
            <a:spLocks noGrp="1"/>
          </p:cNvSpPr>
          <p:nvPr>
            <p:ph sz="quarter" idx="12"/>
          </p:nvPr>
        </p:nvSpPr>
        <p:spPr>
          <a:xfrm>
            <a:off x="332508" y="1594379"/>
            <a:ext cx="8637756" cy="4611158"/>
          </a:xfrm>
        </p:spPr>
        <p:txBody>
          <a:bodyPr>
            <a:noAutofit/>
          </a:bodyPr>
          <a:lstStyle/>
          <a:p>
            <a:pPr marL="292608" indent="-292608">
              <a:lnSpc>
                <a:spcPct val="100000"/>
              </a:lnSpc>
              <a:buFont typeface="Arial" panose="020B0604020202020204" pitchFamily="34" charset="0"/>
              <a:buChar char="•"/>
            </a:pPr>
            <a:r>
              <a:rPr lang="en-US" sz="2200" dirty="0"/>
              <a:t>Depends on the point of view</a:t>
            </a:r>
          </a:p>
          <a:p>
            <a:pPr marL="292608" indent="-292608">
              <a:lnSpc>
                <a:spcPct val="100000"/>
              </a:lnSpc>
              <a:buFont typeface="Arial" panose="020B0604020202020204" pitchFamily="34" charset="0"/>
              <a:buChar char="•"/>
            </a:pPr>
            <a:r>
              <a:rPr lang="en-US" sz="2200" dirty="0"/>
              <a:t>Users want convenience, </a:t>
            </a:r>
            <a:r>
              <a:rPr lang="en-US" sz="2200" b="1" dirty="0">
                <a:solidFill>
                  <a:srgbClr val="002060"/>
                </a:solidFill>
              </a:rPr>
              <a:t>ease of use</a:t>
            </a:r>
            <a:r>
              <a:rPr lang="en-US" sz="2200" dirty="0"/>
              <a:t> and </a:t>
            </a:r>
            <a:r>
              <a:rPr lang="en-US" sz="2200" b="1" dirty="0">
                <a:solidFill>
                  <a:srgbClr val="002060"/>
                </a:solidFill>
              </a:rPr>
              <a:t>good performance</a:t>
            </a:r>
          </a:p>
          <a:p>
            <a:pPr marL="621792" indent="-320040">
              <a:lnSpc>
                <a:spcPct val="100000"/>
              </a:lnSpc>
              <a:buFont typeface="Arial" panose="020B0604020202020204" pitchFamily="34" charset="0"/>
              <a:buChar char="•"/>
            </a:pPr>
            <a:r>
              <a:rPr lang="en-US" sz="2000" dirty="0"/>
              <a:t>Don’t care about </a:t>
            </a:r>
            <a:r>
              <a:rPr lang="en-US" sz="2000" b="1" dirty="0">
                <a:solidFill>
                  <a:srgbClr val="002060"/>
                </a:solidFill>
              </a:rPr>
              <a:t>resource utilization</a:t>
            </a:r>
          </a:p>
          <a:p>
            <a:pPr marL="292608" indent="-292608">
              <a:lnSpc>
                <a:spcPct val="100000"/>
              </a:lnSpc>
              <a:buFont typeface="Arial" panose="020B0604020202020204" pitchFamily="34" charset="0"/>
              <a:buChar char="•"/>
            </a:pPr>
            <a:r>
              <a:rPr lang="en-US" sz="2200" dirty="0"/>
              <a:t>But shared computer such as </a:t>
            </a:r>
            <a:r>
              <a:rPr lang="en-US" sz="2200" b="1" dirty="0">
                <a:solidFill>
                  <a:srgbClr val="002060"/>
                </a:solidFill>
              </a:rPr>
              <a:t>mainframe</a:t>
            </a:r>
            <a:r>
              <a:rPr lang="en-US" sz="2200" dirty="0"/>
              <a:t> or </a:t>
            </a:r>
            <a:r>
              <a:rPr lang="en-US" sz="2200" b="1" dirty="0">
                <a:solidFill>
                  <a:srgbClr val="002060"/>
                </a:solidFill>
              </a:rPr>
              <a:t>minicomputer</a:t>
            </a:r>
            <a:r>
              <a:rPr lang="en-US" sz="2200" dirty="0"/>
              <a:t> must keep all users happy</a:t>
            </a:r>
          </a:p>
          <a:p>
            <a:pPr marL="292608" indent="-292608">
              <a:lnSpc>
                <a:spcPct val="100000"/>
              </a:lnSpc>
              <a:buFont typeface="Arial" panose="020B0604020202020204" pitchFamily="34" charset="0"/>
              <a:buChar char="•"/>
            </a:pPr>
            <a:r>
              <a:rPr lang="en-US" sz="2200" dirty="0"/>
              <a:t>Users of dedicate systems such as </a:t>
            </a:r>
            <a:r>
              <a:rPr lang="en-US" sz="2200" b="1" dirty="0">
                <a:solidFill>
                  <a:srgbClr val="002060"/>
                </a:solidFill>
              </a:rPr>
              <a:t>workstations</a:t>
            </a:r>
            <a:r>
              <a:rPr lang="en-US" sz="2200" dirty="0"/>
              <a:t> have dedicated resources but frequently use shared resources from </a:t>
            </a:r>
            <a:r>
              <a:rPr lang="en-US" sz="2200" b="1" dirty="0">
                <a:solidFill>
                  <a:srgbClr val="002060"/>
                </a:solidFill>
              </a:rPr>
              <a:t>servers</a:t>
            </a:r>
          </a:p>
          <a:p>
            <a:pPr marL="292608" indent="-292608">
              <a:lnSpc>
                <a:spcPct val="100000"/>
              </a:lnSpc>
              <a:buFont typeface="Arial" panose="020B0604020202020204" pitchFamily="34" charset="0"/>
              <a:buChar char="•"/>
            </a:pPr>
            <a:r>
              <a:rPr lang="en-US" sz="2200" dirty="0"/>
              <a:t>Handheld computers are resource poor, optimized for usability and battery life</a:t>
            </a:r>
          </a:p>
          <a:p>
            <a:pPr marL="292608" indent="-292608">
              <a:lnSpc>
                <a:spcPct val="100000"/>
              </a:lnSpc>
              <a:buFont typeface="Arial" panose="020B0604020202020204" pitchFamily="34" charset="0"/>
              <a:buChar char="•"/>
            </a:pPr>
            <a:r>
              <a:rPr lang="en-US" sz="2200" dirty="0"/>
              <a:t>Some computers have little or no user interface, such as embedded computers in devices and automobiles</a:t>
            </a:r>
          </a:p>
        </p:txBody>
      </p:sp>
      <p:sp>
        <p:nvSpPr>
          <p:cNvPr id="4" name="Slide Number Placeholder 3">
            <a:extLst>
              <a:ext uri="{FF2B5EF4-FFF2-40B4-BE49-F238E27FC236}">
                <a16:creationId xmlns:a16="http://schemas.microsoft.com/office/drawing/2014/main" id="{317867FC-ABF1-4608-992B-2F2C31224893}"/>
              </a:ext>
            </a:extLst>
          </p:cNvPr>
          <p:cNvSpPr>
            <a:spLocks noGrp="1"/>
          </p:cNvSpPr>
          <p:nvPr>
            <p:ph type="sldNum" sz="quarter" idx="10"/>
          </p:nvPr>
        </p:nvSpPr>
        <p:spPr/>
        <p:txBody>
          <a:bodyPr/>
          <a:lstStyle/>
          <a:p>
            <a:fld id="{D06C706D-0964-7842-B7B8-C5D733700528}" type="slidenum">
              <a:rPr lang="en-US" smtClean="0"/>
              <a:t>9</a:t>
            </a:fld>
            <a:endParaRPr lang="en-US" dirty="0"/>
          </a:p>
        </p:txBody>
      </p:sp>
      <p:sp>
        <p:nvSpPr>
          <p:cNvPr id="5" name="Footer Placeholder 4">
            <a:extLst>
              <a:ext uri="{FF2B5EF4-FFF2-40B4-BE49-F238E27FC236}">
                <a16:creationId xmlns:a16="http://schemas.microsoft.com/office/drawing/2014/main" id="{F99651F0-B621-4C6C-AA55-87CDBA83ADAF}"/>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930694114"/>
      </p:ext>
    </p:extLst>
  </p:cSld>
  <p:clrMapOvr>
    <a:masterClrMapping/>
  </p:clrMapOvr>
</p:sld>
</file>

<file path=ppt/theme/theme1.xml><?xml version="1.0" encoding="utf-8"?>
<a:theme xmlns:a="http://schemas.openxmlformats.org/drawingml/2006/main" name="Standard">
  <a:themeElements>
    <a:clrScheme name="Standard Accessibility Color Palette">
      <a:dk1>
        <a:srgbClr val="231F20"/>
      </a:dk1>
      <a:lt1>
        <a:srgbClr val="FFFFFF"/>
      </a:lt1>
      <a:dk2>
        <a:srgbClr val="043C5D"/>
      </a:dk2>
      <a:lt2>
        <a:srgbClr val="F1F2F2"/>
      </a:lt2>
      <a:accent1>
        <a:srgbClr val="007787"/>
      </a:accent1>
      <a:accent2>
        <a:srgbClr val="B11116"/>
      </a:accent2>
      <a:accent3>
        <a:srgbClr val="776D3C"/>
      </a:accent3>
      <a:accent4>
        <a:srgbClr val="043C5D"/>
      </a:accent4>
      <a:accent5>
        <a:srgbClr val="547890"/>
      </a:accent5>
      <a:accent6>
        <a:srgbClr val="404140"/>
      </a:accent6>
      <a:hlink>
        <a:srgbClr val="06749C"/>
      </a:hlink>
      <a:folHlink>
        <a:srgbClr val="5C4168"/>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id="{CF489570-C43B-7446-AB1E-8F4EEAE9CABF}" vid="{044E3E64-447D-1547-BB2E-4CF9530CD2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55c21b26b38a2e5eda09c360d2b383bd">
  <xsd:schema xmlns:xsd="http://www.w3.org/2001/XMLSchema" xmlns:xs="http://www.w3.org/2001/XMLSchema" xmlns:p="http://schemas.microsoft.com/office/2006/metadata/properties" xmlns:ns2="2e108766-8a5d-4dd6-bf2d-0e83b2e3ea10" targetNamespace="http://schemas.microsoft.com/office/2006/metadata/properties" ma:root="true" ma:fieldsID="0c6c5f1ded74aa6c3610d832ab4079c8"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CCB66-4AA7-4FD7-BE8F-CC297FA1F980}">
  <ds:schemaRefs>
    <ds:schemaRef ds:uri="http://schemas.microsoft.com/office/2006/documentManagement/types"/>
    <ds:schemaRef ds:uri="http://schemas.openxmlformats.org/package/2006/metadata/core-properties"/>
    <ds:schemaRef ds:uri="http://purl.org/dc/elements/1.1/"/>
    <ds:schemaRef ds:uri="http://www.w3.org/XML/1998/namespace"/>
    <ds:schemaRef ds:uri="http://purl.org/dc/dcmitype/"/>
    <ds:schemaRef ds:uri="http://purl.org/dc/terms/"/>
    <ds:schemaRef ds:uri="http://schemas.microsoft.com/office/infopath/2007/PartnerControls"/>
    <ds:schemaRef ds:uri="2e108766-8a5d-4dd6-bf2d-0e83b2e3ea10"/>
    <ds:schemaRef ds:uri="http://schemas.microsoft.com/office/2006/metadata/properties"/>
  </ds:schemaRefs>
</ds:datastoreItem>
</file>

<file path=customXml/itemProps2.xml><?xml version="1.0" encoding="utf-8"?>
<ds:datastoreItem xmlns:ds="http://schemas.openxmlformats.org/officeDocument/2006/customXml" ds:itemID="{5D1357AF-A4F6-4D72-B408-F8E5FAFEFCB4}">
  <ds:schemaRefs>
    <ds:schemaRef ds:uri="http://schemas.microsoft.com/sharepoint/v3/contenttype/forms"/>
  </ds:schemaRefs>
</ds:datastoreItem>
</file>

<file path=customXml/itemProps3.xml><?xml version="1.0" encoding="utf-8"?>
<ds:datastoreItem xmlns:ds="http://schemas.openxmlformats.org/officeDocument/2006/customXml" ds:itemID="{92974E4D-3EB0-4BAD-A8EA-82DFED30E3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1703</TotalTime>
  <Words>4595</Words>
  <Application>Microsoft Office PowerPoint</Application>
  <PresentationFormat>On-screen Show (4:3)</PresentationFormat>
  <Paragraphs>565</Paragraphs>
  <Slides>63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72" baseType="lpstr">
      <vt:lpstr>Arial</vt:lpstr>
      <vt:lpstr>Calibri</vt:lpstr>
      <vt:lpstr>Courier New</vt:lpstr>
      <vt:lpstr>Symbol</vt:lpstr>
      <vt:lpstr>Times</vt:lpstr>
      <vt:lpstr>Times New Roman</vt:lpstr>
      <vt:lpstr>Standard</vt:lpstr>
      <vt:lpstr>MathType 6.0 Equation</vt:lpstr>
      <vt:lpstr>Equation</vt:lpstr>
      <vt:lpstr>Operating System Concepts</vt:lpstr>
      <vt:lpstr>Chapter 1: Introduction 1</vt:lpstr>
      <vt:lpstr>Chapter 1: Introduction 2</vt:lpstr>
      <vt:lpstr>Chapter Objectives</vt:lpstr>
      <vt:lpstr>What is an Operating System?</vt:lpstr>
      <vt:lpstr>Computer System Structure 1</vt:lpstr>
      <vt:lpstr>Computer System Structure 2</vt:lpstr>
      <vt:lpstr>Four Components of a Computer System</vt:lpstr>
      <vt:lpstr>What Operating Systems Do</vt:lpstr>
      <vt:lpstr>Operating System Definition 1</vt:lpstr>
      <vt:lpstr>Operating System Definition 2</vt:lpstr>
      <vt:lpstr>Computer Startup</vt:lpstr>
      <vt:lpstr>Computer System Organization</vt:lpstr>
      <vt:lpstr>Computer-System Operation</vt:lpstr>
      <vt:lpstr>Common Functions of Interrupts</vt:lpstr>
      <vt:lpstr>Interrupt Handling</vt:lpstr>
      <vt:lpstr>Interrupt Timeline</vt:lpstr>
      <vt:lpstr>I/O Structure</vt:lpstr>
      <vt:lpstr>Storage Definitions and Notation Review</vt:lpstr>
      <vt:lpstr>Storage Structure</vt:lpstr>
      <vt:lpstr>Storage Hierarchy</vt:lpstr>
      <vt:lpstr>Storage-Device Hierarchy</vt:lpstr>
      <vt:lpstr>Caching</vt:lpstr>
      <vt:lpstr>Direct Memory Access Structure</vt:lpstr>
      <vt:lpstr>How a Modern Computer Works</vt:lpstr>
      <vt:lpstr>Computer-System Architecture</vt:lpstr>
      <vt:lpstr>Symmetric Multiprocessing Architecture</vt:lpstr>
      <vt:lpstr>A Dual-Core Design</vt:lpstr>
      <vt:lpstr>Clustered Systems 1</vt:lpstr>
      <vt:lpstr>Clustered Systems 2</vt:lpstr>
      <vt:lpstr>Operating System Structure 1</vt:lpstr>
      <vt:lpstr>Operating System Structure 2</vt:lpstr>
      <vt:lpstr>Memory Layout for Multiprogrammed System</vt:lpstr>
      <vt:lpstr>Operating-System Operations 1</vt:lpstr>
      <vt:lpstr>Operating-System Operations 2</vt:lpstr>
      <vt:lpstr>Transition from User to Kernel Mode</vt:lpstr>
      <vt:lpstr>Process Management 1</vt:lpstr>
      <vt:lpstr>Process Management 2</vt:lpstr>
      <vt:lpstr>Process Management Activities</vt:lpstr>
      <vt:lpstr>Memory Management</vt:lpstr>
      <vt:lpstr>Storage Management</vt:lpstr>
      <vt:lpstr>Mass-Storage Management 1</vt:lpstr>
      <vt:lpstr>Mass-Storage Management 2</vt:lpstr>
      <vt:lpstr>Performance of Various Levels of Storage</vt:lpstr>
      <vt:lpstr>Migration of data “A” from Disk to Register</vt:lpstr>
      <vt:lpstr>I/O Subsystem</vt:lpstr>
      <vt:lpstr>Protection and Security</vt:lpstr>
      <vt:lpstr>Kernel Data Structures 1</vt:lpstr>
      <vt:lpstr>Kernel Data Structures 2</vt:lpstr>
      <vt:lpstr>Kernel Data Structures 3</vt:lpstr>
      <vt:lpstr>Computing Environments - Traditional</vt:lpstr>
      <vt:lpstr>Computing Environments - Mobile</vt:lpstr>
      <vt:lpstr>Computing Environments – Distributed</vt:lpstr>
      <vt:lpstr>Computing Environments – Client-Server</vt:lpstr>
      <vt:lpstr>Computing Environments - Peer-to-Peer</vt:lpstr>
      <vt:lpstr>Computing Environments – Virtualization 1</vt:lpstr>
      <vt:lpstr>Computing Environments – Virtualization 2</vt:lpstr>
      <vt:lpstr>Computing Environments – Virtualization 3</vt:lpstr>
      <vt:lpstr>Computing Environments – Cloud Computing 1</vt:lpstr>
      <vt:lpstr>Computing Environments – Cloud Computing 2</vt:lpstr>
      <vt:lpstr>Computing Environments – Real-Time Embedded Systems</vt:lpstr>
      <vt:lpstr>Open-Source Operating Systems</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Wendy</dc:creator>
  <cp:lastModifiedBy>A, Vinithkumar</cp:lastModifiedBy>
  <cp:revision>395</cp:revision>
  <dcterms:created xsi:type="dcterms:W3CDTF">2018-08-23T13:01:59Z</dcterms:created>
  <dcterms:modified xsi:type="dcterms:W3CDTF">2020-03-30T04:09:59Z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