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48"/>
  </p:notesMasterIdLst>
  <p:sldIdLst>
    <p:sldId id="265" r:id="rId5"/>
    <p:sldId id="266"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8" r:id="rId24"/>
    <p:sldId id="289" r:id="rId25"/>
    <p:sldId id="285" r:id="rId26"/>
    <p:sldId id="286" r:id="rId27"/>
    <p:sldId id="287"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26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F3E3E"/>
    <a:srgbClr val="000000"/>
    <a:srgbClr val="E2F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249" autoAdjust="0"/>
  </p:normalViewPr>
  <p:slideViewPr>
    <p:cSldViewPr snapToGrid="0" snapToObjects="1">
      <p:cViewPr varScale="1">
        <p:scale>
          <a:sx n="112" d="100"/>
          <a:sy n="112" d="100"/>
        </p:scale>
        <p:origin x="288" y="96"/>
      </p:cViewPr>
      <p:guideLst>
        <p:guide orient="horz" pos="2112"/>
        <p:guide pos="2880"/>
      </p:guideLst>
    </p:cSldViewPr>
  </p:slideViewPr>
  <p:outlineViewPr>
    <p:cViewPr>
      <p:scale>
        <a:sx n="50" d="100"/>
        <a:sy n="50" d="100"/>
      </p:scale>
      <p:origin x="0" y="-75672"/>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t>4/2/2020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t>‹#›</a:t>
            </a:fld>
            <a:endParaRPr lang="en-US"/>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baseline="0">
                <a:solidFill>
                  <a:schemeClr val="tx1"/>
                </a:solidFill>
                <a:latin typeface="Times New Roman" panose="02020603050405020304" pitchFamily="18"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733800"/>
            <a:ext cx="8470900" cy="533400"/>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67200"/>
            <a:ext cx="8470670" cy="2286000"/>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4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lus 4 Content Holder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343F28-B656-D843-A760-6D031A9464C1}"/>
              </a:ext>
            </a:extLst>
          </p:cNvPr>
          <p:cNvSpPr>
            <a:spLocks noGrp="1"/>
          </p:cNvSpPr>
          <p:nvPr>
            <p:ph type="title"/>
          </p:nvPr>
        </p:nvSpPr>
        <p:spPr/>
        <p:txBody>
          <a:bodyPr/>
          <a:lstStyle/>
          <a:p>
            <a:r>
              <a:rPr lang="en-US" dirty="0"/>
              <a:t>Click to edit Master title style</a:t>
            </a:r>
          </a:p>
        </p:txBody>
      </p:sp>
      <p:sp>
        <p:nvSpPr>
          <p:cNvPr id="6" name="Content Placeholder 1">
            <a:extLst>
              <a:ext uri="{FF2B5EF4-FFF2-40B4-BE49-F238E27FC236}">
                <a16:creationId xmlns:a16="http://schemas.microsoft.com/office/drawing/2014/main" id="{54E2AA6A-8EB2-6844-839C-FC05A2A7CF26}"/>
              </a:ext>
            </a:extLst>
          </p:cNvPr>
          <p:cNvSpPr>
            <a:spLocks noGrp="1"/>
          </p:cNvSpPr>
          <p:nvPr>
            <p:ph sz="quarter" idx="12" hasCustomPrompt="1"/>
          </p:nvPr>
        </p:nvSpPr>
        <p:spPr>
          <a:xfrm>
            <a:off x="331788" y="1594379"/>
            <a:ext cx="4113212" cy="4233334"/>
          </a:xfrm>
          <a:prstGeom prst="rect">
            <a:avLst/>
          </a:prstGeom>
        </p:spPr>
        <p:txBody>
          <a:bodyPr/>
          <a:lstStyle>
            <a:lvl1pPr marL="0" indent="0">
              <a:buNone/>
              <a:defRPr/>
            </a:lvl1pPr>
          </a:lstStyle>
          <a:p>
            <a:pPr lvl="0"/>
            <a:r>
              <a:rPr lang="en-US" dirty="0"/>
              <a:t>Click to add text or image</a:t>
            </a:r>
          </a:p>
        </p:txBody>
      </p:sp>
      <p:sp>
        <p:nvSpPr>
          <p:cNvPr id="10" name="Content Placeholder 2">
            <a:extLst>
              <a:ext uri="{FF2B5EF4-FFF2-40B4-BE49-F238E27FC236}">
                <a16:creationId xmlns:a16="http://schemas.microsoft.com/office/drawing/2014/main" id="{970A9D46-13B8-A449-861A-D9A62A3EB8B4}"/>
              </a:ext>
            </a:extLst>
          </p:cNvPr>
          <p:cNvSpPr>
            <a:spLocks noGrp="1"/>
          </p:cNvSpPr>
          <p:nvPr>
            <p:ph sz="quarter" idx="14" hasCustomPrompt="1"/>
          </p:nvPr>
        </p:nvSpPr>
        <p:spPr>
          <a:xfrm>
            <a:off x="331788" y="5827713"/>
            <a:ext cx="4113212" cy="446087"/>
          </a:xfrm>
          <a:prstGeom prst="rect">
            <a:avLst/>
          </a:prstGeom>
        </p:spPr>
        <p:txBody>
          <a:bodyPr>
            <a:noAutofit/>
          </a:bodyPr>
          <a:lstStyle>
            <a:lvl1pPr marL="0" indent="0">
              <a:buNone/>
              <a:defRPr sz="2000"/>
            </a:lvl1pPr>
          </a:lstStyle>
          <a:p>
            <a:pPr lvl="0"/>
            <a:r>
              <a:rPr lang="en-US" dirty="0"/>
              <a:t>Click to add text</a:t>
            </a:r>
          </a:p>
        </p:txBody>
      </p:sp>
      <p:sp>
        <p:nvSpPr>
          <p:cNvPr id="8" name="Content Placeholder 3">
            <a:extLst>
              <a:ext uri="{FF2B5EF4-FFF2-40B4-BE49-F238E27FC236}">
                <a16:creationId xmlns:a16="http://schemas.microsoft.com/office/drawing/2014/main" id="{95D5F048-83BA-BD49-94A8-0FBCAFBFC889}"/>
              </a:ext>
            </a:extLst>
          </p:cNvPr>
          <p:cNvSpPr>
            <a:spLocks noGrp="1"/>
          </p:cNvSpPr>
          <p:nvPr>
            <p:ph sz="quarter" idx="13" hasCustomPrompt="1"/>
          </p:nvPr>
        </p:nvSpPr>
        <p:spPr>
          <a:xfrm>
            <a:off x="4691063" y="1594379"/>
            <a:ext cx="4111625" cy="4233334"/>
          </a:xfrm>
          <a:prstGeom prst="rect">
            <a:avLst/>
          </a:prstGeom>
        </p:spPr>
        <p:txBody>
          <a:bodyPr/>
          <a:lstStyle>
            <a:lvl1pPr marL="0" indent="0">
              <a:buNone/>
              <a:defRPr/>
            </a:lvl1pPr>
          </a:lstStyle>
          <a:p>
            <a:pPr lvl="0"/>
            <a:r>
              <a:rPr lang="en-US" dirty="0"/>
              <a:t>Click to add text or image</a:t>
            </a:r>
          </a:p>
        </p:txBody>
      </p:sp>
      <p:sp>
        <p:nvSpPr>
          <p:cNvPr id="12" name="Content Placeholder 4">
            <a:extLst>
              <a:ext uri="{FF2B5EF4-FFF2-40B4-BE49-F238E27FC236}">
                <a16:creationId xmlns:a16="http://schemas.microsoft.com/office/drawing/2014/main" id="{2AE4F9B1-309D-3D41-90C3-2C1290FCB673}"/>
              </a:ext>
            </a:extLst>
          </p:cNvPr>
          <p:cNvSpPr>
            <a:spLocks noGrp="1"/>
          </p:cNvSpPr>
          <p:nvPr>
            <p:ph sz="quarter" idx="15" hasCustomPrompt="1"/>
          </p:nvPr>
        </p:nvSpPr>
        <p:spPr>
          <a:xfrm>
            <a:off x="4691063" y="5827713"/>
            <a:ext cx="4111625" cy="454025"/>
          </a:xfrm>
          <a:prstGeom prst="rect">
            <a:avLst/>
          </a:prstGeom>
        </p:spPr>
        <p:txBody>
          <a:bodyPr>
            <a:normAutofit/>
          </a:bodyPr>
          <a:lstStyle>
            <a:lvl1pPr marL="0" indent="0">
              <a:buNone/>
              <a:defRPr sz="2000"/>
            </a:lvl1pPr>
          </a:lstStyle>
          <a:p>
            <a:pPr lvl="0"/>
            <a:r>
              <a:rPr lang="en-US" dirty="0"/>
              <a:t>Click to add text</a:t>
            </a:r>
          </a:p>
        </p:txBody>
      </p:sp>
      <p:sp>
        <p:nvSpPr>
          <p:cNvPr id="3" name="Slide Number Placeholder">
            <a:extLst>
              <a:ext uri="{FF2B5EF4-FFF2-40B4-BE49-F238E27FC236}">
                <a16:creationId xmlns:a16="http://schemas.microsoft.com/office/drawing/2014/main" id="{9060C1AE-BC41-9B4C-9B42-E70BD720571E}"/>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52F3339-56D5-664E-9BF8-952FA727DC67}"/>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1204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7A7DD4C-B53A-F140-A9EF-851D1D2BE4DC}"/>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97308A14-A585-5B40-9D6D-D56F7011C2ED}"/>
              </a:ext>
            </a:extLst>
          </p:cNvPr>
          <p:cNvSpPr>
            <a:spLocks noGrp="1"/>
          </p:cNvSpPr>
          <p:nvPr>
            <p:ph sz="quarter" idx="12" hasCustomPrompt="1"/>
          </p:nvPr>
        </p:nvSpPr>
        <p:spPr>
          <a:xfrm>
            <a:off x="331788" y="1602845"/>
            <a:ext cx="4113212"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8" name="Content Placeholder 1">
            <a:extLst>
              <a:ext uri="{FF2B5EF4-FFF2-40B4-BE49-F238E27FC236}">
                <a16:creationId xmlns:a16="http://schemas.microsoft.com/office/drawing/2014/main" id="{0512377D-40A5-2A46-B3E4-9DC9B8BA6CFD}"/>
              </a:ext>
            </a:extLst>
          </p:cNvPr>
          <p:cNvSpPr>
            <a:spLocks noGrp="1"/>
          </p:cNvSpPr>
          <p:nvPr>
            <p:ph sz="quarter" idx="13" hasCustomPrompt="1"/>
          </p:nvPr>
        </p:nvSpPr>
        <p:spPr>
          <a:xfrm>
            <a:off x="331788" y="2109258"/>
            <a:ext cx="4113212"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614C6823-B099-6346-9F11-9BBB713BD4E8}"/>
              </a:ext>
            </a:extLst>
          </p:cNvPr>
          <p:cNvSpPr>
            <a:spLocks noGrp="1"/>
          </p:cNvSpPr>
          <p:nvPr>
            <p:ph sz="quarter" idx="14" hasCustomPrompt="1"/>
          </p:nvPr>
        </p:nvSpPr>
        <p:spPr>
          <a:xfrm>
            <a:off x="4691063" y="1602845"/>
            <a:ext cx="4111625"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12" name="Content Placeholder 2">
            <a:extLst>
              <a:ext uri="{FF2B5EF4-FFF2-40B4-BE49-F238E27FC236}">
                <a16:creationId xmlns:a16="http://schemas.microsoft.com/office/drawing/2014/main" id="{A6C6AE8D-5CA0-2A41-A8AB-AE2009CA9559}"/>
              </a:ext>
            </a:extLst>
          </p:cNvPr>
          <p:cNvSpPr>
            <a:spLocks noGrp="1"/>
          </p:cNvSpPr>
          <p:nvPr>
            <p:ph sz="quarter" idx="15" hasCustomPrompt="1"/>
          </p:nvPr>
        </p:nvSpPr>
        <p:spPr>
          <a:xfrm>
            <a:off x="4691063" y="2109258"/>
            <a:ext cx="4111625"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F399C28A-7AA0-7440-A637-835987A4AB4B}"/>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1438993-CAF3-0E48-880A-59CF1F7C747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8915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B701-DE0C-B147-8A96-39AA437ED412}"/>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3D0BA947-0F36-8349-A4BA-26245B77CD19}"/>
              </a:ext>
            </a:extLst>
          </p:cNvPr>
          <p:cNvSpPr>
            <a:spLocks noGrp="1"/>
          </p:cNvSpPr>
          <p:nvPr>
            <p:ph sz="quarter" idx="12" hasCustomPrompt="1"/>
          </p:nvPr>
        </p:nvSpPr>
        <p:spPr>
          <a:xfrm>
            <a:off x="331788" y="1602846"/>
            <a:ext cx="2697162" cy="505354"/>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8" name="Content Placeholder 1">
            <a:extLst>
              <a:ext uri="{FF2B5EF4-FFF2-40B4-BE49-F238E27FC236}">
                <a16:creationId xmlns:a16="http://schemas.microsoft.com/office/drawing/2014/main" id="{C173C378-6271-D743-A776-6409A7FA9342}"/>
              </a:ext>
            </a:extLst>
          </p:cNvPr>
          <p:cNvSpPr>
            <a:spLocks noGrp="1"/>
          </p:cNvSpPr>
          <p:nvPr>
            <p:ph sz="quarter" idx="13" hasCustomPrompt="1"/>
          </p:nvPr>
        </p:nvSpPr>
        <p:spPr>
          <a:xfrm>
            <a:off x="331788" y="2116666"/>
            <a:ext cx="2697162" cy="4139671"/>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37B3B6E1-C965-334A-BD53-424487E73D7D}"/>
              </a:ext>
            </a:extLst>
          </p:cNvPr>
          <p:cNvSpPr>
            <a:spLocks noGrp="1"/>
          </p:cNvSpPr>
          <p:nvPr>
            <p:ph sz="quarter" idx="14" hasCustomPrompt="1"/>
          </p:nvPr>
        </p:nvSpPr>
        <p:spPr>
          <a:xfrm>
            <a:off x="3160977" y="1602846"/>
            <a:ext cx="2760133"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3" name="Content Placeholder 2">
            <a:extLst>
              <a:ext uri="{FF2B5EF4-FFF2-40B4-BE49-F238E27FC236}">
                <a16:creationId xmlns:a16="http://schemas.microsoft.com/office/drawing/2014/main" id="{EDA96C3C-B9CF-8B41-81EB-3C25817BE3D9}"/>
              </a:ext>
            </a:extLst>
          </p:cNvPr>
          <p:cNvSpPr>
            <a:spLocks noGrp="1"/>
          </p:cNvSpPr>
          <p:nvPr>
            <p:ph sz="quarter" idx="15" hasCustomPrompt="1"/>
          </p:nvPr>
        </p:nvSpPr>
        <p:spPr>
          <a:xfrm>
            <a:off x="3160978" y="2107670"/>
            <a:ext cx="2760132" cy="4148667"/>
          </a:xfrm>
          <a:prstGeom prst="rect">
            <a:avLst/>
          </a:prstGeom>
        </p:spPr>
        <p:txBody>
          <a:bodyPr/>
          <a:lstStyle>
            <a:lvl1pPr marL="292608" indent="-292608">
              <a:buClr>
                <a:schemeClr val="accent2"/>
              </a:buClr>
              <a:defRPr/>
            </a:lvl1pPr>
          </a:lstStyle>
          <a:p>
            <a:pPr lvl="0"/>
            <a:r>
              <a:rPr lang="en-US" dirty="0"/>
              <a:t>Click to add text or image</a:t>
            </a:r>
          </a:p>
        </p:txBody>
      </p:sp>
      <p:sp>
        <p:nvSpPr>
          <p:cNvPr id="15" name="Column head 3">
            <a:extLst>
              <a:ext uri="{FF2B5EF4-FFF2-40B4-BE49-F238E27FC236}">
                <a16:creationId xmlns:a16="http://schemas.microsoft.com/office/drawing/2014/main" id="{72104B81-5D72-D246-8705-46A764C52741}"/>
              </a:ext>
            </a:extLst>
          </p:cNvPr>
          <p:cNvSpPr>
            <a:spLocks noGrp="1"/>
          </p:cNvSpPr>
          <p:nvPr>
            <p:ph sz="quarter" idx="16" hasCustomPrompt="1"/>
          </p:nvPr>
        </p:nvSpPr>
        <p:spPr>
          <a:xfrm>
            <a:off x="6045200" y="1602846"/>
            <a:ext cx="2757488"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7" name="Content Placeholder 3">
            <a:extLst>
              <a:ext uri="{FF2B5EF4-FFF2-40B4-BE49-F238E27FC236}">
                <a16:creationId xmlns:a16="http://schemas.microsoft.com/office/drawing/2014/main" id="{20ADF7F0-1D6C-6C49-BD92-8365B898E53C}"/>
              </a:ext>
            </a:extLst>
          </p:cNvPr>
          <p:cNvSpPr>
            <a:spLocks noGrp="1"/>
          </p:cNvSpPr>
          <p:nvPr>
            <p:ph sz="quarter" idx="17" hasCustomPrompt="1"/>
          </p:nvPr>
        </p:nvSpPr>
        <p:spPr>
          <a:xfrm>
            <a:off x="6053138" y="2107670"/>
            <a:ext cx="2749550" cy="4148668"/>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
            <a:extLst>
              <a:ext uri="{FF2B5EF4-FFF2-40B4-BE49-F238E27FC236}">
                <a16:creationId xmlns:a16="http://schemas.microsoft.com/office/drawing/2014/main" id="{903AB649-2504-4A49-B69F-B7421FC378C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1878273C-3F13-5240-ABA2-AF012A72A26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8995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1465263"/>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1465263"/>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1465263"/>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1465263"/>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1465263"/>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1787" y="4105803"/>
            <a:ext cx="1463675" cy="1465262"/>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2800" y="4105804"/>
            <a:ext cx="1465658" cy="1465262"/>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6722" y="4105802"/>
            <a:ext cx="1463675" cy="1465263"/>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8661" y="4105271"/>
            <a:ext cx="1463675" cy="1465263"/>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0600" y="4105271"/>
            <a:ext cx="1462088" cy="1465263"/>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0">
            <a:extLst>
              <a:ext uri="{FF2B5EF4-FFF2-40B4-BE49-F238E27FC236}">
                <a16:creationId xmlns:a16="http://schemas.microsoft.com/office/drawing/2014/main" id="{EF0222B6-9957-6D47-B5D6-C0B5F4719587}"/>
              </a:ext>
            </a:extLst>
          </p:cNvPr>
          <p:cNvSpPr>
            <a:spLocks noGrp="1"/>
          </p:cNvSpPr>
          <p:nvPr>
            <p:ph sz="quarter" idx="22" hasCustomPrompt="1"/>
          </p:nvPr>
        </p:nvSpPr>
        <p:spPr>
          <a:xfrm>
            <a:off x="2815629" y="4891088"/>
            <a:ext cx="1462088" cy="1465263"/>
          </a:xfrm>
          <a:prstGeom prst="rect">
            <a:avLst/>
          </a:prstGeom>
        </p:spPr>
        <p:txBody>
          <a:bodyPr/>
          <a:lstStyle>
            <a:lvl1pPr marL="0" indent="0">
              <a:buNone/>
              <a:defRPr/>
            </a:lvl1pPr>
          </a:lstStyle>
          <a:p>
            <a:pPr lvl="0"/>
            <a:r>
              <a:rPr lang="en-US" dirty="0"/>
              <a:t>Object</a:t>
            </a:r>
          </a:p>
        </p:txBody>
      </p:sp>
      <p:sp>
        <p:nvSpPr>
          <p:cNvPr id="16" name="Content Placeholder 10">
            <a:extLst>
              <a:ext uri="{FF2B5EF4-FFF2-40B4-BE49-F238E27FC236}">
                <a16:creationId xmlns:a16="http://schemas.microsoft.com/office/drawing/2014/main" id="{EF0222B6-9957-6D47-B5D6-C0B5F4719587}"/>
              </a:ext>
            </a:extLst>
          </p:cNvPr>
          <p:cNvSpPr>
            <a:spLocks noGrp="1"/>
          </p:cNvSpPr>
          <p:nvPr>
            <p:ph sz="quarter" idx="23" hasCustomPrompt="1"/>
          </p:nvPr>
        </p:nvSpPr>
        <p:spPr>
          <a:xfrm>
            <a:off x="2968029" y="5043488"/>
            <a:ext cx="1462088" cy="1465263"/>
          </a:xfrm>
          <a:prstGeom prst="rect">
            <a:avLst/>
          </a:prstGeom>
        </p:spPr>
        <p:txBody>
          <a:bodyPr/>
          <a:lstStyle>
            <a:lvl1pPr marL="0" indent="0">
              <a:buNone/>
              <a:defRPr/>
            </a:lvl1pPr>
          </a:lstStyle>
          <a:p>
            <a:pPr lvl="0"/>
            <a:r>
              <a:rPr lang="en-US" dirty="0"/>
              <a:t>Object</a:t>
            </a:r>
          </a:p>
        </p:txBody>
      </p:sp>
      <p:sp>
        <p:nvSpPr>
          <p:cNvPr id="18" name="Content Placeholder 10">
            <a:extLst>
              <a:ext uri="{FF2B5EF4-FFF2-40B4-BE49-F238E27FC236}">
                <a16:creationId xmlns:a16="http://schemas.microsoft.com/office/drawing/2014/main" id="{EF0222B6-9957-6D47-B5D6-C0B5F4719587}"/>
              </a:ext>
            </a:extLst>
          </p:cNvPr>
          <p:cNvSpPr>
            <a:spLocks noGrp="1"/>
          </p:cNvSpPr>
          <p:nvPr>
            <p:ph sz="quarter" idx="24" hasCustomPrompt="1"/>
          </p:nvPr>
        </p:nvSpPr>
        <p:spPr>
          <a:xfrm>
            <a:off x="3120429" y="5195888"/>
            <a:ext cx="1462088" cy="1465263"/>
          </a:xfrm>
          <a:prstGeom prst="rect">
            <a:avLst/>
          </a:prstGeom>
        </p:spPr>
        <p:txBody>
          <a:bodyPr/>
          <a:lstStyle>
            <a:lvl1pPr marL="0" indent="0">
              <a:buNone/>
              <a:defRPr/>
            </a:lvl1pPr>
          </a:lstStyle>
          <a:p>
            <a:pPr lvl="0"/>
            <a:r>
              <a:rPr lang="en-US" dirty="0"/>
              <a:t>Object</a:t>
            </a:r>
          </a:p>
        </p:txBody>
      </p:sp>
      <p:sp>
        <p:nvSpPr>
          <p:cNvPr id="20" name="Content Placeholder 10">
            <a:extLst>
              <a:ext uri="{FF2B5EF4-FFF2-40B4-BE49-F238E27FC236}">
                <a16:creationId xmlns:a16="http://schemas.microsoft.com/office/drawing/2014/main" id="{EF0222B6-9957-6D47-B5D6-C0B5F4719587}"/>
              </a:ext>
            </a:extLst>
          </p:cNvPr>
          <p:cNvSpPr>
            <a:spLocks noGrp="1"/>
          </p:cNvSpPr>
          <p:nvPr>
            <p:ph sz="quarter" idx="25" hasCustomPrompt="1"/>
          </p:nvPr>
        </p:nvSpPr>
        <p:spPr>
          <a:xfrm>
            <a:off x="3272829" y="5348288"/>
            <a:ext cx="1462088" cy="1465263"/>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415860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417537"/>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417537"/>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417537"/>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417537"/>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417537"/>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2508" y="3532965"/>
            <a:ext cx="1463675" cy="442134"/>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3521" y="3532966"/>
            <a:ext cx="1465658" cy="442134"/>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7443" y="3532965"/>
            <a:ext cx="1463675" cy="442134"/>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9382" y="3532434"/>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1321" y="3532434"/>
            <a:ext cx="1462088" cy="442134"/>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
            <a:extLst>
              <a:ext uri="{FF2B5EF4-FFF2-40B4-BE49-F238E27FC236}">
                <a16:creationId xmlns:a16="http://schemas.microsoft.com/office/drawing/2014/main" id="{92DBC287-7A50-404F-B583-851D0F7791CC}"/>
              </a:ext>
            </a:extLst>
          </p:cNvPr>
          <p:cNvSpPr>
            <a:spLocks noGrp="1"/>
          </p:cNvSpPr>
          <p:nvPr>
            <p:ph sz="quarter" idx="22" hasCustomPrompt="1"/>
          </p:nvPr>
        </p:nvSpPr>
        <p:spPr>
          <a:xfrm>
            <a:off x="331787" y="2815198"/>
            <a:ext cx="1463145" cy="417537"/>
          </a:xfrm>
          <a:prstGeom prst="rect">
            <a:avLst/>
          </a:prstGeom>
        </p:spPr>
        <p:txBody>
          <a:bodyPr/>
          <a:lstStyle>
            <a:lvl1pPr marL="0" indent="0">
              <a:buNone/>
              <a:defRPr/>
            </a:lvl1pPr>
          </a:lstStyle>
          <a:p>
            <a:pPr lvl="0"/>
            <a:r>
              <a:rPr lang="en-US" dirty="0"/>
              <a:t>Object</a:t>
            </a:r>
          </a:p>
        </p:txBody>
      </p:sp>
      <p:sp>
        <p:nvSpPr>
          <p:cNvPr id="16" name="Content Placeholder 2">
            <a:extLst>
              <a:ext uri="{FF2B5EF4-FFF2-40B4-BE49-F238E27FC236}">
                <a16:creationId xmlns:a16="http://schemas.microsoft.com/office/drawing/2014/main" id="{292F575A-DA58-CD47-B145-2EEC4D32E7E8}"/>
              </a:ext>
            </a:extLst>
          </p:cNvPr>
          <p:cNvSpPr>
            <a:spLocks noGrp="1"/>
          </p:cNvSpPr>
          <p:nvPr>
            <p:ph sz="quarter" idx="23" hasCustomPrompt="1"/>
          </p:nvPr>
        </p:nvSpPr>
        <p:spPr>
          <a:xfrm>
            <a:off x="2083196" y="2815198"/>
            <a:ext cx="1465262" cy="417537"/>
          </a:xfrm>
          <a:prstGeom prst="rect">
            <a:avLst/>
          </a:prstGeom>
        </p:spPr>
        <p:txBody>
          <a:bodyPr/>
          <a:lstStyle>
            <a:lvl1pPr marL="0" indent="0">
              <a:buNone/>
              <a:defRPr/>
            </a:lvl1pPr>
          </a:lstStyle>
          <a:p>
            <a:pPr lvl="0"/>
            <a:r>
              <a:rPr lang="en-US" dirty="0"/>
              <a:t>Object</a:t>
            </a:r>
          </a:p>
        </p:txBody>
      </p:sp>
      <p:sp>
        <p:nvSpPr>
          <p:cNvPr id="18" name="Content Placeholder 3">
            <a:extLst>
              <a:ext uri="{FF2B5EF4-FFF2-40B4-BE49-F238E27FC236}">
                <a16:creationId xmlns:a16="http://schemas.microsoft.com/office/drawing/2014/main" id="{9C05BB7B-AB59-DE4D-A944-5504896DE205}"/>
              </a:ext>
            </a:extLst>
          </p:cNvPr>
          <p:cNvSpPr>
            <a:spLocks noGrp="1"/>
          </p:cNvSpPr>
          <p:nvPr>
            <p:ph sz="quarter" idx="24" hasCustomPrompt="1"/>
          </p:nvPr>
        </p:nvSpPr>
        <p:spPr>
          <a:xfrm>
            <a:off x="3836722" y="2815198"/>
            <a:ext cx="1463675" cy="417537"/>
          </a:xfrm>
          <a:prstGeom prst="rect">
            <a:avLst/>
          </a:prstGeom>
        </p:spPr>
        <p:txBody>
          <a:bodyPr/>
          <a:lstStyle>
            <a:lvl1pPr marL="0" indent="0">
              <a:buNone/>
              <a:defRPr/>
            </a:lvl1pPr>
          </a:lstStyle>
          <a:p>
            <a:pPr lvl="0"/>
            <a:r>
              <a:rPr lang="en-US" dirty="0"/>
              <a:t>Object</a:t>
            </a:r>
          </a:p>
        </p:txBody>
      </p:sp>
      <p:sp>
        <p:nvSpPr>
          <p:cNvPr id="20" name="Content Placeholder 4">
            <a:extLst>
              <a:ext uri="{FF2B5EF4-FFF2-40B4-BE49-F238E27FC236}">
                <a16:creationId xmlns:a16="http://schemas.microsoft.com/office/drawing/2014/main" id="{7829821A-510E-FD4B-AD62-D4518384985E}"/>
              </a:ext>
            </a:extLst>
          </p:cNvPr>
          <p:cNvSpPr>
            <a:spLocks noGrp="1"/>
          </p:cNvSpPr>
          <p:nvPr>
            <p:ph sz="quarter" idx="25" hasCustomPrompt="1"/>
          </p:nvPr>
        </p:nvSpPr>
        <p:spPr>
          <a:xfrm>
            <a:off x="5588661" y="2815198"/>
            <a:ext cx="1463675" cy="417537"/>
          </a:xfrm>
          <a:prstGeom prst="rect">
            <a:avLst/>
          </a:prstGeom>
        </p:spPr>
        <p:txBody>
          <a:bodyPr/>
          <a:lstStyle>
            <a:lvl1pPr marL="0" indent="0">
              <a:buNone/>
              <a:defRPr/>
            </a:lvl1pPr>
          </a:lstStyle>
          <a:p>
            <a:pPr lvl="0"/>
            <a:r>
              <a:rPr lang="en-US" dirty="0"/>
              <a:t>Object</a:t>
            </a:r>
          </a:p>
        </p:txBody>
      </p:sp>
      <p:sp>
        <p:nvSpPr>
          <p:cNvPr id="22" name="Content Placeholder 5">
            <a:extLst>
              <a:ext uri="{FF2B5EF4-FFF2-40B4-BE49-F238E27FC236}">
                <a16:creationId xmlns:a16="http://schemas.microsoft.com/office/drawing/2014/main" id="{78767F66-B6AE-AE4C-B489-36009A75C90F}"/>
              </a:ext>
            </a:extLst>
          </p:cNvPr>
          <p:cNvSpPr>
            <a:spLocks noGrp="1"/>
          </p:cNvSpPr>
          <p:nvPr>
            <p:ph sz="quarter" idx="26" hasCustomPrompt="1"/>
          </p:nvPr>
        </p:nvSpPr>
        <p:spPr>
          <a:xfrm>
            <a:off x="7340600" y="2815198"/>
            <a:ext cx="1462088" cy="417537"/>
          </a:xfrm>
          <a:prstGeom prst="rect">
            <a:avLst/>
          </a:prstGeom>
        </p:spPr>
        <p:txBody>
          <a:bodyPr/>
          <a:lstStyle>
            <a:lvl1pPr marL="0" indent="0">
              <a:buNone/>
              <a:defRPr/>
            </a:lvl1pPr>
          </a:lstStyle>
          <a:p>
            <a:pPr lvl="0"/>
            <a:r>
              <a:rPr lang="en-US" dirty="0"/>
              <a:t>Object</a:t>
            </a:r>
          </a:p>
        </p:txBody>
      </p:sp>
      <p:sp>
        <p:nvSpPr>
          <p:cNvPr id="24" name="Content Placeholder 6">
            <a:extLst>
              <a:ext uri="{FF2B5EF4-FFF2-40B4-BE49-F238E27FC236}">
                <a16:creationId xmlns:a16="http://schemas.microsoft.com/office/drawing/2014/main" id="{37C2D694-2FFF-2543-8703-9D9C5F93E583}"/>
              </a:ext>
            </a:extLst>
          </p:cNvPr>
          <p:cNvSpPr>
            <a:spLocks noGrp="1"/>
          </p:cNvSpPr>
          <p:nvPr>
            <p:ph sz="quarter" idx="27" hasCustomPrompt="1"/>
          </p:nvPr>
        </p:nvSpPr>
        <p:spPr>
          <a:xfrm>
            <a:off x="332508" y="4405591"/>
            <a:ext cx="1463675" cy="442134"/>
          </a:xfrm>
          <a:prstGeom prst="rect">
            <a:avLst/>
          </a:prstGeom>
        </p:spPr>
        <p:txBody>
          <a:bodyPr/>
          <a:lstStyle>
            <a:lvl1pPr marL="0" indent="0">
              <a:buNone/>
              <a:defRPr/>
            </a:lvl1pPr>
          </a:lstStyle>
          <a:p>
            <a:pPr lvl="0"/>
            <a:r>
              <a:rPr lang="en-US" dirty="0"/>
              <a:t>Object</a:t>
            </a:r>
          </a:p>
        </p:txBody>
      </p:sp>
      <p:sp>
        <p:nvSpPr>
          <p:cNvPr id="26" name="Content Placeholder 7">
            <a:extLst>
              <a:ext uri="{FF2B5EF4-FFF2-40B4-BE49-F238E27FC236}">
                <a16:creationId xmlns:a16="http://schemas.microsoft.com/office/drawing/2014/main" id="{57FDF21A-AF40-6547-AB06-C387DAE39182}"/>
              </a:ext>
            </a:extLst>
          </p:cNvPr>
          <p:cNvSpPr>
            <a:spLocks noGrp="1"/>
          </p:cNvSpPr>
          <p:nvPr>
            <p:ph sz="quarter" idx="28" hasCustomPrompt="1"/>
          </p:nvPr>
        </p:nvSpPr>
        <p:spPr>
          <a:xfrm>
            <a:off x="2083521" y="4405592"/>
            <a:ext cx="1465658" cy="442134"/>
          </a:xfrm>
          <a:prstGeom prst="rect">
            <a:avLst/>
          </a:prstGeom>
        </p:spPr>
        <p:txBody>
          <a:bodyPr/>
          <a:lstStyle>
            <a:lvl1pPr marL="0" indent="0">
              <a:buNone/>
              <a:defRPr/>
            </a:lvl1pPr>
          </a:lstStyle>
          <a:p>
            <a:pPr lvl="0"/>
            <a:r>
              <a:rPr lang="en-US" dirty="0"/>
              <a:t>Object</a:t>
            </a:r>
          </a:p>
        </p:txBody>
      </p:sp>
      <p:sp>
        <p:nvSpPr>
          <p:cNvPr id="27" name="Content Placeholder 8">
            <a:extLst>
              <a:ext uri="{FF2B5EF4-FFF2-40B4-BE49-F238E27FC236}">
                <a16:creationId xmlns:a16="http://schemas.microsoft.com/office/drawing/2014/main" id="{1058EE27-F947-8A41-AC83-223A6236295B}"/>
              </a:ext>
            </a:extLst>
          </p:cNvPr>
          <p:cNvSpPr>
            <a:spLocks noGrp="1"/>
          </p:cNvSpPr>
          <p:nvPr>
            <p:ph sz="quarter" idx="29" hasCustomPrompt="1"/>
          </p:nvPr>
        </p:nvSpPr>
        <p:spPr>
          <a:xfrm>
            <a:off x="3837443" y="4405591"/>
            <a:ext cx="1463675" cy="442134"/>
          </a:xfrm>
          <a:prstGeom prst="rect">
            <a:avLst/>
          </a:prstGeom>
        </p:spPr>
        <p:txBody>
          <a:bodyPr/>
          <a:lstStyle>
            <a:lvl1pPr marL="0" indent="0">
              <a:buNone/>
              <a:defRPr/>
            </a:lvl1pPr>
          </a:lstStyle>
          <a:p>
            <a:pPr lvl="0"/>
            <a:r>
              <a:rPr lang="en-US" dirty="0"/>
              <a:t>Object</a:t>
            </a:r>
          </a:p>
        </p:txBody>
      </p:sp>
      <p:sp>
        <p:nvSpPr>
          <p:cNvPr id="28" name="Content Placeholder 9">
            <a:extLst>
              <a:ext uri="{FF2B5EF4-FFF2-40B4-BE49-F238E27FC236}">
                <a16:creationId xmlns:a16="http://schemas.microsoft.com/office/drawing/2014/main" id="{59E26C59-6E0D-AB44-A5BE-2FF4A9BE7E10}"/>
              </a:ext>
            </a:extLst>
          </p:cNvPr>
          <p:cNvSpPr>
            <a:spLocks noGrp="1"/>
          </p:cNvSpPr>
          <p:nvPr>
            <p:ph sz="quarter" idx="30" hasCustomPrompt="1"/>
          </p:nvPr>
        </p:nvSpPr>
        <p:spPr>
          <a:xfrm>
            <a:off x="5589382" y="4405060"/>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9" name="Content Placeholder 10">
            <a:extLst>
              <a:ext uri="{FF2B5EF4-FFF2-40B4-BE49-F238E27FC236}">
                <a16:creationId xmlns:a16="http://schemas.microsoft.com/office/drawing/2014/main" id="{EF0222B6-9957-6D47-B5D6-C0B5F4719587}"/>
              </a:ext>
            </a:extLst>
          </p:cNvPr>
          <p:cNvSpPr>
            <a:spLocks noGrp="1"/>
          </p:cNvSpPr>
          <p:nvPr>
            <p:ph sz="quarter" idx="31" hasCustomPrompt="1"/>
          </p:nvPr>
        </p:nvSpPr>
        <p:spPr>
          <a:xfrm>
            <a:off x="7341321" y="4405060"/>
            <a:ext cx="1462088" cy="442134"/>
          </a:xfrm>
          <a:prstGeom prst="rect">
            <a:avLst/>
          </a:prstGeom>
        </p:spPr>
        <p:txBody>
          <a:bodyPr/>
          <a:lstStyle>
            <a:lvl1pPr marL="0" indent="0">
              <a:buNone/>
              <a:defRPr/>
            </a:lvl1pPr>
          </a:lstStyle>
          <a:p>
            <a:pPr lvl="0"/>
            <a:r>
              <a:rPr lang="en-US" dirty="0"/>
              <a:t>Object</a:t>
            </a:r>
          </a:p>
        </p:txBody>
      </p:sp>
      <p:sp>
        <p:nvSpPr>
          <p:cNvPr id="30" name="Content Placeholder 6">
            <a:extLst>
              <a:ext uri="{FF2B5EF4-FFF2-40B4-BE49-F238E27FC236}">
                <a16:creationId xmlns:a16="http://schemas.microsoft.com/office/drawing/2014/main" id="{37C2D694-2FFF-2543-8703-9D9C5F93E583}"/>
              </a:ext>
            </a:extLst>
          </p:cNvPr>
          <p:cNvSpPr>
            <a:spLocks noGrp="1"/>
          </p:cNvSpPr>
          <p:nvPr>
            <p:ph sz="quarter" idx="32" hasCustomPrompt="1"/>
          </p:nvPr>
        </p:nvSpPr>
        <p:spPr>
          <a:xfrm>
            <a:off x="332508" y="5283844"/>
            <a:ext cx="1463675" cy="442134"/>
          </a:xfrm>
          <a:prstGeom prst="rect">
            <a:avLst/>
          </a:prstGeom>
        </p:spPr>
        <p:txBody>
          <a:bodyPr/>
          <a:lstStyle>
            <a:lvl1pPr marL="0" indent="0">
              <a:buNone/>
              <a:defRPr/>
            </a:lvl1pPr>
          </a:lstStyle>
          <a:p>
            <a:pPr lvl="0"/>
            <a:r>
              <a:rPr lang="en-US" dirty="0"/>
              <a:t>Object</a:t>
            </a:r>
          </a:p>
        </p:txBody>
      </p:sp>
      <p:sp>
        <p:nvSpPr>
          <p:cNvPr id="31" name="Content Placeholder 7">
            <a:extLst>
              <a:ext uri="{FF2B5EF4-FFF2-40B4-BE49-F238E27FC236}">
                <a16:creationId xmlns:a16="http://schemas.microsoft.com/office/drawing/2014/main" id="{57FDF21A-AF40-6547-AB06-C387DAE39182}"/>
              </a:ext>
            </a:extLst>
          </p:cNvPr>
          <p:cNvSpPr>
            <a:spLocks noGrp="1"/>
          </p:cNvSpPr>
          <p:nvPr>
            <p:ph sz="quarter" idx="33" hasCustomPrompt="1"/>
          </p:nvPr>
        </p:nvSpPr>
        <p:spPr>
          <a:xfrm>
            <a:off x="2083521" y="5283845"/>
            <a:ext cx="1465658" cy="442134"/>
          </a:xfrm>
          <a:prstGeom prst="rect">
            <a:avLst/>
          </a:prstGeom>
        </p:spPr>
        <p:txBody>
          <a:bodyPr/>
          <a:lstStyle>
            <a:lvl1pPr marL="0" indent="0">
              <a:buNone/>
              <a:defRPr/>
            </a:lvl1pPr>
          </a:lstStyle>
          <a:p>
            <a:pPr lvl="0"/>
            <a:r>
              <a:rPr lang="en-US" dirty="0"/>
              <a:t>Object</a:t>
            </a:r>
          </a:p>
        </p:txBody>
      </p:sp>
      <p:sp>
        <p:nvSpPr>
          <p:cNvPr id="32" name="Content Placeholder 8">
            <a:extLst>
              <a:ext uri="{FF2B5EF4-FFF2-40B4-BE49-F238E27FC236}">
                <a16:creationId xmlns:a16="http://schemas.microsoft.com/office/drawing/2014/main" id="{1058EE27-F947-8A41-AC83-223A6236295B}"/>
              </a:ext>
            </a:extLst>
          </p:cNvPr>
          <p:cNvSpPr>
            <a:spLocks noGrp="1"/>
          </p:cNvSpPr>
          <p:nvPr>
            <p:ph sz="quarter" idx="34" hasCustomPrompt="1"/>
          </p:nvPr>
        </p:nvSpPr>
        <p:spPr>
          <a:xfrm>
            <a:off x="3837443" y="5283844"/>
            <a:ext cx="1463675" cy="442134"/>
          </a:xfrm>
          <a:prstGeom prst="rect">
            <a:avLst/>
          </a:prstGeom>
        </p:spPr>
        <p:txBody>
          <a:bodyPr/>
          <a:lstStyle>
            <a:lvl1pPr marL="0" indent="0">
              <a:buNone/>
              <a:defRPr/>
            </a:lvl1pPr>
          </a:lstStyle>
          <a:p>
            <a:pPr lvl="0"/>
            <a:r>
              <a:rPr lang="en-US" dirty="0"/>
              <a:t>Object</a:t>
            </a:r>
          </a:p>
        </p:txBody>
      </p:sp>
      <p:sp>
        <p:nvSpPr>
          <p:cNvPr id="33" name="Content Placeholder 9">
            <a:extLst>
              <a:ext uri="{FF2B5EF4-FFF2-40B4-BE49-F238E27FC236}">
                <a16:creationId xmlns:a16="http://schemas.microsoft.com/office/drawing/2014/main" id="{59E26C59-6E0D-AB44-A5BE-2FF4A9BE7E10}"/>
              </a:ext>
            </a:extLst>
          </p:cNvPr>
          <p:cNvSpPr>
            <a:spLocks noGrp="1"/>
          </p:cNvSpPr>
          <p:nvPr>
            <p:ph sz="quarter" idx="35" hasCustomPrompt="1"/>
          </p:nvPr>
        </p:nvSpPr>
        <p:spPr>
          <a:xfrm>
            <a:off x="5589382" y="5283313"/>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34" name="Content Placeholder 10">
            <a:extLst>
              <a:ext uri="{FF2B5EF4-FFF2-40B4-BE49-F238E27FC236}">
                <a16:creationId xmlns:a16="http://schemas.microsoft.com/office/drawing/2014/main" id="{EF0222B6-9957-6D47-B5D6-C0B5F4719587}"/>
              </a:ext>
            </a:extLst>
          </p:cNvPr>
          <p:cNvSpPr>
            <a:spLocks noGrp="1"/>
          </p:cNvSpPr>
          <p:nvPr>
            <p:ph sz="quarter" idx="36" hasCustomPrompt="1"/>
          </p:nvPr>
        </p:nvSpPr>
        <p:spPr>
          <a:xfrm>
            <a:off x="7341321" y="5283313"/>
            <a:ext cx="1462088" cy="442134"/>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3762488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the two conten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594379"/>
            <a:ext cx="8470180" cy="1159707"/>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6"/>
          <p:cNvSpPr>
            <a:spLocks noGrp="1"/>
          </p:cNvSpPr>
          <p:nvPr>
            <p:ph sz="quarter" idx="13"/>
          </p:nvPr>
        </p:nvSpPr>
        <p:spPr>
          <a:xfrm>
            <a:off x="331788" y="2884488"/>
            <a:ext cx="8470900" cy="1230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Content Placeholder 8"/>
          <p:cNvSpPr>
            <a:spLocks noGrp="1"/>
          </p:cNvSpPr>
          <p:nvPr>
            <p:ph sz="quarter" idx="14"/>
          </p:nvPr>
        </p:nvSpPr>
        <p:spPr>
          <a:xfrm>
            <a:off x="331788" y="4244975"/>
            <a:ext cx="8470900" cy="1001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p:cNvSpPr>
            <a:spLocks noGrp="1"/>
          </p:cNvSpPr>
          <p:nvPr>
            <p:ph sz="quarter" idx="15"/>
          </p:nvPr>
        </p:nvSpPr>
        <p:spPr>
          <a:xfrm>
            <a:off x="331788" y="5334000"/>
            <a:ext cx="8470900" cy="7286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94945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plus question and answer lis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78688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E73A7EA0-F98F-BE4E-87CA-6C917EC13001}"/>
              </a:ext>
            </a:extLst>
          </p:cNvPr>
          <p:cNvSpPr>
            <a:spLocks noGrp="1"/>
          </p:cNvSpPr>
          <p:nvPr>
            <p:ph sz="quarter" idx="13" hasCustomPrompt="1"/>
          </p:nvPr>
        </p:nvSpPr>
        <p:spPr>
          <a:xfrm>
            <a:off x="332508" y="293570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Tree>
    <p:extLst>
      <p:ext uri="{BB962C8B-B14F-4D97-AF65-F5344CB8AC3E}">
        <p14:creationId xmlns:p14="http://schemas.microsoft.com/office/powerpoint/2010/main" val="2418201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D4DA2-C133-5342-B521-2D39F54761E0}"/>
              </a:ext>
            </a:extLst>
          </p:cNvPr>
          <p:cNvSpPr>
            <a:spLocks noGrp="1"/>
          </p:cNvSpPr>
          <p:nvPr>
            <p:ph type="title"/>
          </p:nvPr>
        </p:nvSpPr>
        <p:spPr/>
        <p:txBody>
          <a:bodyPr/>
          <a:lstStyle/>
          <a:p>
            <a:r>
              <a:rPr lang="en-US"/>
              <a:t>Click to edit Master title style</a:t>
            </a:r>
          </a:p>
        </p:txBody>
      </p:sp>
      <p:sp>
        <p:nvSpPr>
          <p:cNvPr id="6" name="Content Placeholder">
            <a:extLst>
              <a:ext uri="{FF2B5EF4-FFF2-40B4-BE49-F238E27FC236}">
                <a16:creationId xmlns:a16="http://schemas.microsoft.com/office/drawing/2014/main" id="{F16179AC-EC34-4C40-8E6B-BEB5702E9F50}"/>
              </a:ext>
            </a:extLst>
          </p:cNvPr>
          <p:cNvSpPr>
            <a:spLocks noGrp="1"/>
          </p:cNvSpPr>
          <p:nvPr>
            <p:ph sz="quarter" idx="12" hasCustomPrompt="1"/>
          </p:nvPr>
        </p:nvSpPr>
        <p:spPr>
          <a:xfrm>
            <a:off x="331788" y="1594378"/>
            <a:ext cx="8470900" cy="3367089"/>
          </a:xfrm>
          <a:prstGeom prst="rect">
            <a:avLst/>
          </a:prstGeom>
        </p:spPr>
        <p:txBody>
          <a:bodyPr/>
          <a:lstStyle>
            <a:lvl1pPr marL="0" indent="0">
              <a:buNone/>
              <a:defRPr/>
            </a:lvl1pPr>
          </a:lstStyle>
          <a:p>
            <a:pPr lvl="0"/>
            <a:r>
              <a:rPr lang="en-US" dirty="0"/>
              <a:t>Click to add image</a:t>
            </a:r>
          </a:p>
        </p:txBody>
      </p:sp>
      <p:sp>
        <p:nvSpPr>
          <p:cNvPr id="8" name="Figure title">
            <a:extLst>
              <a:ext uri="{FF2B5EF4-FFF2-40B4-BE49-F238E27FC236}">
                <a16:creationId xmlns:a16="http://schemas.microsoft.com/office/drawing/2014/main" id="{F51AA1B8-B311-6E4B-86C5-5C509DDE2BD4}"/>
              </a:ext>
            </a:extLst>
          </p:cNvPr>
          <p:cNvSpPr>
            <a:spLocks noGrp="1"/>
          </p:cNvSpPr>
          <p:nvPr>
            <p:ph sz="quarter" idx="13" hasCustomPrompt="1"/>
          </p:nvPr>
        </p:nvSpPr>
        <p:spPr>
          <a:xfrm>
            <a:off x="331788" y="4961468"/>
            <a:ext cx="8470900" cy="406400"/>
          </a:xfrm>
          <a:prstGeom prst="rect">
            <a:avLst/>
          </a:prstGeom>
        </p:spPr>
        <p:txBody>
          <a:bodyPr>
            <a:normAutofit/>
          </a:bodyPr>
          <a:lstStyle>
            <a:lvl1pPr marL="0" indent="0">
              <a:buNone/>
              <a:defRPr sz="2000" b="1"/>
            </a:lvl1pPr>
          </a:lstStyle>
          <a:p>
            <a:pPr lvl="0"/>
            <a:r>
              <a:rPr lang="en-US" b="1" dirty="0"/>
              <a:t>Click to add figure title</a:t>
            </a:r>
            <a:endParaRPr lang="en-US" dirty="0"/>
          </a:p>
        </p:txBody>
      </p:sp>
      <p:sp>
        <p:nvSpPr>
          <p:cNvPr id="10" name="Figure caption">
            <a:extLst>
              <a:ext uri="{FF2B5EF4-FFF2-40B4-BE49-F238E27FC236}">
                <a16:creationId xmlns:a16="http://schemas.microsoft.com/office/drawing/2014/main" id="{5F92F2A8-2231-CB4C-9E9E-BE9DD704492E}"/>
              </a:ext>
            </a:extLst>
          </p:cNvPr>
          <p:cNvSpPr>
            <a:spLocks noGrp="1"/>
          </p:cNvSpPr>
          <p:nvPr>
            <p:ph sz="quarter" idx="14" hasCustomPrompt="1"/>
          </p:nvPr>
        </p:nvSpPr>
        <p:spPr>
          <a:xfrm>
            <a:off x="331788" y="5367869"/>
            <a:ext cx="8470900" cy="582082"/>
          </a:xfrm>
          <a:prstGeom prst="rect">
            <a:avLst/>
          </a:prstGeom>
        </p:spPr>
        <p:txBody>
          <a:bodyPr>
            <a:normAutofit/>
          </a:bodyPr>
          <a:lstStyle>
            <a:lvl1pPr marL="0" indent="0">
              <a:buNone/>
              <a:defRPr sz="2000"/>
            </a:lvl1pPr>
          </a:lstStyle>
          <a:p>
            <a:pPr lvl="0"/>
            <a:r>
              <a:rPr lang="en-US" dirty="0"/>
              <a:t>Click to add figure caption</a:t>
            </a:r>
          </a:p>
        </p:txBody>
      </p:sp>
      <p:sp>
        <p:nvSpPr>
          <p:cNvPr id="12" name="Figure source note">
            <a:extLst>
              <a:ext uri="{FF2B5EF4-FFF2-40B4-BE49-F238E27FC236}">
                <a16:creationId xmlns:a16="http://schemas.microsoft.com/office/drawing/2014/main" id="{7DD20C02-8EF0-F645-9932-84DCA794BBF2}"/>
              </a:ext>
            </a:extLst>
          </p:cNvPr>
          <p:cNvSpPr>
            <a:spLocks noGrp="1"/>
          </p:cNvSpPr>
          <p:nvPr>
            <p:ph sz="quarter" idx="15" hasCustomPrompt="1"/>
          </p:nvPr>
        </p:nvSpPr>
        <p:spPr>
          <a:xfrm>
            <a:off x="331788" y="5949950"/>
            <a:ext cx="8470900" cy="323850"/>
          </a:xfrm>
          <a:prstGeom prst="rect">
            <a:avLst/>
          </a:prstGeom>
        </p:spPr>
        <p:txBody>
          <a:bodyPr>
            <a:normAutofit/>
          </a:bodyPr>
          <a:lstStyle>
            <a:lvl1pPr marL="0" inden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16776A3C-05B1-A747-A4DB-DECD4A599F1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119AAB5-4411-5F4F-8264-71BBEB0A854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482689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49C45D5-05E5-F24D-A1D1-12F5C6D94923}"/>
              </a:ext>
            </a:extLst>
          </p:cNvPr>
          <p:cNvSpPr>
            <a:spLocks noGrp="1"/>
          </p:cNvSpPr>
          <p:nvPr>
            <p:ph type="title" hasCustomPrompt="1"/>
          </p:nvPr>
        </p:nvSpPr>
        <p:spPr>
          <a:xfrm>
            <a:off x="322263" y="4961468"/>
            <a:ext cx="8480915" cy="431800"/>
          </a:xfrm>
        </p:spPr>
        <p:txBody>
          <a:bodyPr>
            <a:normAutofit/>
          </a:bodyPr>
          <a:lstStyle>
            <a:lvl1pPr>
              <a:defRPr sz="2000" b="1">
                <a:solidFill>
                  <a:schemeClr val="tx1"/>
                </a:solidFill>
              </a:defRPr>
            </a:lvl1pPr>
          </a:lstStyle>
          <a:p>
            <a:r>
              <a:rPr lang="en-US" dirty="0"/>
              <a:t>Click to add figure title</a:t>
            </a:r>
          </a:p>
        </p:txBody>
      </p:sp>
      <p:sp>
        <p:nvSpPr>
          <p:cNvPr id="6" name="Content Placeholder">
            <a:extLst>
              <a:ext uri="{FF2B5EF4-FFF2-40B4-BE49-F238E27FC236}">
                <a16:creationId xmlns:a16="http://schemas.microsoft.com/office/drawing/2014/main" id="{91CE61A6-80D4-1D46-9747-534997C0A7C7}"/>
              </a:ext>
            </a:extLst>
          </p:cNvPr>
          <p:cNvSpPr>
            <a:spLocks noGrp="1"/>
          </p:cNvSpPr>
          <p:nvPr>
            <p:ph sz="quarter" idx="12" hasCustomPrompt="1"/>
          </p:nvPr>
        </p:nvSpPr>
        <p:spPr>
          <a:xfrm>
            <a:off x="322263" y="804333"/>
            <a:ext cx="8480425" cy="4165600"/>
          </a:xfrm>
          <a:prstGeom prst="rect">
            <a:avLst/>
          </a:prstGeom>
        </p:spPr>
        <p:txBody>
          <a:bodyPr/>
          <a:lstStyle>
            <a:lvl1pPr marL="0" indent="0">
              <a:buNone/>
              <a:defRPr/>
            </a:lvl1pPr>
          </a:lstStyle>
          <a:p>
            <a:pPr lvl="0"/>
            <a:r>
              <a:rPr lang="en-US" dirty="0"/>
              <a:t>Click to add image</a:t>
            </a:r>
          </a:p>
        </p:txBody>
      </p:sp>
      <p:sp>
        <p:nvSpPr>
          <p:cNvPr id="8" name="Figure caption">
            <a:extLst>
              <a:ext uri="{FF2B5EF4-FFF2-40B4-BE49-F238E27FC236}">
                <a16:creationId xmlns:a16="http://schemas.microsoft.com/office/drawing/2014/main" id="{30F4AE5B-9EC0-0F40-B06D-DF4AAD62565F}"/>
              </a:ext>
            </a:extLst>
          </p:cNvPr>
          <p:cNvSpPr>
            <a:spLocks noGrp="1"/>
          </p:cNvSpPr>
          <p:nvPr>
            <p:ph sz="quarter" idx="13" hasCustomPrompt="1"/>
          </p:nvPr>
        </p:nvSpPr>
        <p:spPr>
          <a:xfrm>
            <a:off x="322263" y="5393268"/>
            <a:ext cx="8480425" cy="507470"/>
          </a:xfrm>
          <a:prstGeom prst="rect">
            <a:avLst/>
          </a:prstGeom>
        </p:spPr>
        <p:txBody>
          <a:bodyPr>
            <a:normAutofit/>
          </a:bodyPr>
          <a:lstStyle>
            <a:lvl1pPr marL="0" indent="0">
              <a:buNone/>
              <a:defRPr sz="2000"/>
            </a:lvl1pPr>
          </a:lstStyle>
          <a:p>
            <a:pPr lvl="0"/>
            <a:r>
              <a:rPr lang="en-US" dirty="0"/>
              <a:t>Click to add figure caption</a:t>
            </a:r>
          </a:p>
        </p:txBody>
      </p:sp>
      <p:sp>
        <p:nvSpPr>
          <p:cNvPr id="10" name="Figure source note">
            <a:extLst>
              <a:ext uri="{FF2B5EF4-FFF2-40B4-BE49-F238E27FC236}">
                <a16:creationId xmlns:a16="http://schemas.microsoft.com/office/drawing/2014/main" id="{70769691-F199-9444-B93E-6F622FAF852A}"/>
              </a:ext>
            </a:extLst>
          </p:cNvPr>
          <p:cNvSpPr>
            <a:spLocks noGrp="1"/>
          </p:cNvSpPr>
          <p:nvPr>
            <p:ph sz="quarter" idx="14" hasCustomPrompt="1"/>
          </p:nvPr>
        </p:nvSpPr>
        <p:spPr>
          <a:xfrm>
            <a:off x="322263" y="5957358"/>
            <a:ext cx="8480425" cy="296863"/>
          </a:xfrm>
          <a:prstGeom prst="rect">
            <a:avLst/>
          </a:prstGeom>
        </p:spPr>
        <p:txBody>
          <a:bodyPr>
            <a:noAutofit/>
          </a:bodyPr>
          <a:lstStyle>
            <a:lvl1pPr marL="0" indent="0">
              <a:buFont typeface="Arial" panose="020B0604020202020204" pitchFamily="34" charse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EF9E39F0-1607-0145-945A-350E5B642134}"/>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EFCE20C-8E9B-4444-B696-7C6141D1E259}"/>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05246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plus figure title">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725A19D2-E201-E04B-8213-AD2F82E02ACD}"/>
              </a:ext>
            </a:extLst>
          </p:cNvPr>
          <p:cNvSpPr>
            <a:spLocks noGrp="1"/>
          </p:cNvSpPr>
          <p:nvPr>
            <p:ph type="title"/>
          </p:nvPr>
        </p:nvSpPr>
        <p:spPr>
          <a:xfrm>
            <a:off x="332508" y="5740399"/>
            <a:ext cx="8470670" cy="431801"/>
          </a:xfrm>
        </p:spPr>
        <p:txBody>
          <a:bodyPr>
            <a:normAutofit/>
          </a:bodyPr>
          <a:lstStyle>
            <a:lvl1pPr algn="ctr">
              <a:defRPr sz="1600">
                <a:solidFill>
                  <a:schemeClr val="tx1"/>
                </a:solidFill>
              </a:defRPr>
            </a:lvl1pPr>
          </a:lstStyle>
          <a:p>
            <a:r>
              <a:rPr lang="en-US" dirty="0"/>
              <a:t>Click to edit Master title style</a:t>
            </a:r>
          </a:p>
        </p:txBody>
      </p:sp>
      <p:sp>
        <p:nvSpPr>
          <p:cNvPr id="6" name="Content Placeholder">
            <a:extLst>
              <a:ext uri="{FF2B5EF4-FFF2-40B4-BE49-F238E27FC236}">
                <a16:creationId xmlns:a16="http://schemas.microsoft.com/office/drawing/2014/main" id="{F7C27705-8F57-3543-B8B6-8884A3445F31}"/>
              </a:ext>
            </a:extLst>
          </p:cNvPr>
          <p:cNvSpPr>
            <a:spLocks noGrp="1"/>
          </p:cNvSpPr>
          <p:nvPr>
            <p:ph sz="quarter" idx="12" hasCustomPrompt="1"/>
          </p:nvPr>
        </p:nvSpPr>
        <p:spPr>
          <a:xfrm>
            <a:off x="332508" y="804333"/>
            <a:ext cx="8470180" cy="4851930"/>
          </a:xfrm>
          <a:prstGeom prst="rect">
            <a:avLst/>
          </a:prstGeom>
        </p:spPr>
        <p:txBody>
          <a:bodyPr/>
          <a:lstStyle>
            <a:lvl1pPr marL="0" indent="0">
              <a:buNone/>
              <a:defRPr/>
            </a:lvl1pPr>
          </a:lstStyle>
          <a:p>
            <a:pPr lvl="0"/>
            <a:r>
              <a:rPr lang="en-US" dirty="0"/>
              <a:t>Click to add image</a:t>
            </a:r>
          </a:p>
        </p:txBody>
      </p:sp>
      <p:sp>
        <p:nvSpPr>
          <p:cNvPr id="3" name="Slide Number Placeholder ">
            <a:extLst>
              <a:ext uri="{FF2B5EF4-FFF2-40B4-BE49-F238E27FC236}">
                <a16:creationId xmlns:a16="http://schemas.microsoft.com/office/drawing/2014/main" id="{8AEFE930-E893-7E44-9B9A-887EE9576F8F}"/>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E3D3CA4-B6C8-284F-A755-AE063E47BA0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7565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621661"/>
            <a:ext cx="8470900" cy="596383"/>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41321"/>
            <a:ext cx="8470670" cy="797939"/>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dino_4">
            <a:extLst>
              <a:ext uri="{FF2B5EF4-FFF2-40B4-BE49-F238E27FC236}">
                <a16:creationId xmlns:a16="http://schemas.microsoft.com/office/drawing/2014/main" id="{F837FA77-27C8-4245-92B6-2EE3C8A337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0347" y="5259314"/>
            <a:ext cx="1853782" cy="1432792"/>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648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C038FED-6BF6-AB44-9A08-55D37B5C3CD2}"/>
              </a:ext>
            </a:extLst>
          </p:cNvPr>
          <p:cNvSpPr>
            <a:spLocks noGrp="1"/>
          </p:cNvSpPr>
          <p:nvPr>
            <p:ph type="title" hasCustomPrompt="1"/>
          </p:nvPr>
        </p:nvSpPr>
        <p:spPr>
          <a:xfrm>
            <a:off x="332508" y="16934"/>
            <a:ext cx="8470670" cy="448733"/>
          </a:xfrm>
        </p:spPr>
        <p:txBody>
          <a:bodyPr anchor="ctr">
            <a:normAutofit/>
          </a:bodyPr>
          <a:lstStyle>
            <a:lvl1pPr>
              <a:defRPr sz="25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49E9A051-991C-0F46-BAA2-7226FFD829BB}"/>
              </a:ext>
            </a:extLst>
          </p:cNvPr>
          <p:cNvSpPr>
            <a:spLocks noGrp="1"/>
          </p:cNvSpPr>
          <p:nvPr>
            <p:ph sz="quarter" idx="12" hasCustomPrompt="1"/>
          </p:nvPr>
        </p:nvSpPr>
        <p:spPr>
          <a:xfrm>
            <a:off x="-4157" y="465667"/>
            <a:ext cx="9144000" cy="685800"/>
          </a:xfrm>
          <a:prstGeom prst="rect">
            <a:avLst/>
          </a:prstGeom>
          <a:solidFill>
            <a:srgbClr val="E2F3F8"/>
          </a:solidFill>
        </p:spPr>
        <p:txBody>
          <a:bodyPr anchor="b">
            <a:normAutofit/>
          </a:bodyPr>
          <a:lstStyle>
            <a:lvl1pPr marL="347472" indent="0">
              <a:buNone/>
              <a:defRPr sz="2400" b="1">
                <a:solidFill>
                  <a:schemeClr val="accent2"/>
                </a:solidFill>
              </a:defRPr>
            </a:lvl1pPr>
          </a:lstStyle>
          <a:p>
            <a:pPr lvl="0"/>
            <a:r>
              <a:rPr lang="en-US" dirty="0"/>
              <a:t>LEARNING OBJECTIVE</a:t>
            </a:r>
          </a:p>
        </p:txBody>
      </p:sp>
      <p:sp>
        <p:nvSpPr>
          <p:cNvPr id="7" name="LO">
            <a:extLst>
              <a:ext uri="{FF2B5EF4-FFF2-40B4-BE49-F238E27FC236}">
                <a16:creationId xmlns:a16="http://schemas.microsoft.com/office/drawing/2014/main" id="{6B2BBFD0-F1EC-4C47-B12D-5C12ED25E097}"/>
              </a:ext>
            </a:extLst>
          </p:cNvPr>
          <p:cNvSpPr>
            <a:spLocks noGrp="1"/>
          </p:cNvSpPr>
          <p:nvPr>
            <p:ph sz="quarter" idx="13" hasCustomPrompt="1"/>
          </p:nvPr>
        </p:nvSpPr>
        <p:spPr>
          <a:xfrm>
            <a:off x="0" y="1151467"/>
            <a:ext cx="9144000" cy="686329"/>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 Placeholder ">
            <a:extLst>
              <a:ext uri="{FF2B5EF4-FFF2-40B4-BE49-F238E27FC236}">
                <a16:creationId xmlns:a16="http://schemas.microsoft.com/office/drawing/2014/main" id="{65D5B835-3B9C-E14E-A29A-0724ED8AF90D}"/>
              </a:ext>
            </a:extLst>
          </p:cNvPr>
          <p:cNvSpPr>
            <a:spLocks noGrp="1"/>
          </p:cNvSpPr>
          <p:nvPr>
            <p:ph sz="quarter" idx="14" hasCustomPrompt="1"/>
          </p:nvPr>
        </p:nvSpPr>
        <p:spPr>
          <a:xfrm>
            <a:off x="332509" y="1998663"/>
            <a:ext cx="8470670" cy="4241800"/>
          </a:xfrm>
          <a:prstGeom prst="rect">
            <a:avLst/>
          </a:prstGeom>
        </p:spPr>
        <p:txBody>
          <a:bodyPr/>
          <a:lstStyle>
            <a:lvl1pPr marL="0" indent="0">
              <a:buNone/>
              <a:defRPr/>
            </a:lvl1pPr>
          </a:lstStyle>
          <a:p>
            <a:pPr lvl="0"/>
            <a:r>
              <a:rPr lang="en-US" dirty="0"/>
              <a:t>Click to add text or image</a:t>
            </a:r>
          </a:p>
        </p:txBody>
      </p:sp>
      <p:sp>
        <p:nvSpPr>
          <p:cNvPr id="8" name="LON">
            <a:extLst>
              <a:ext uri="{FF2B5EF4-FFF2-40B4-BE49-F238E27FC236}">
                <a16:creationId xmlns:a16="http://schemas.microsoft.com/office/drawing/2014/main" id="{B122CB99-2408-174E-9CBC-3BD4166C95CC}"/>
              </a:ext>
            </a:extLst>
          </p:cNvPr>
          <p:cNvSpPr>
            <a:spLocks noGrp="1"/>
          </p:cNvSpPr>
          <p:nvPr>
            <p:ph sz="quarter" idx="15" hasCustomPrompt="1"/>
          </p:nvPr>
        </p:nvSpPr>
        <p:spPr>
          <a:xfrm>
            <a:off x="331788" y="6356351"/>
            <a:ext cx="749300" cy="365125"/>
          </a:xfrm>
          <a:prstGeom prst="rect">
            <a:avLst/>
          </a:prstGeom>
        </p:spPr>
        <p:txBody>
          <a:bodyPr anchor="ctr">
            <a:normAutofit/>
          </a:bodyPr>
          <a:lstStyle>
            <a:lvl1pPr marL="0" indent="0">
              <a:buNone/>
              <a:defRPr sz="1200">
                <a:solidFill>
                  <a:schemeClr val="bg1">
                    <a:lumMod val="50000"/>
                  </a:schemeClr>
                </a:solidFill>
              </a:defRPr>
            </a:lvl1pPr>
          </a:lstStyle>
          <a:p>
            <a:pPr lvl="0"/>
            <a:r>
              <a:rPr lang="en-US" dirty="0"/>
              <a:t>LO #</a:t>
            </a:r>
          </a:p>
        </p:txBody>
      </p:sp>
      <p:sp>
        <p:nvSpPr>
          <p:cNvPr id="3" name="Slide Number Placeholder ">
            <a:extLst>
              <a:ext uri="{FF2B5EF4-FFF2-40B4-BE49-F238E27FC236}">
                <a16:creationId xmlns:a16="http://schemas.microsoft.com/office/drawing/2014/main" id="{58333BC4-9F4A-3A4E-9856-DE73F8BBFBC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D2C10DA-1716-A340-9856-7F56E91C58E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87291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D25FCFE5-AC52-324F-B495-E1961647D016}"/>
              </a:ext>
            </a:extLst>
          </p:cNvPr>
          <p:cNvSpPr>
            <a:spLocks noGrp="1"/>
          </p:cNvSpPr>
          <p:nvPr>
            <p:ph sz="quarter" idx="24" hasCustomPrompt="1"/>
          </p:nvPr>
        </p:nvSpPr>
        <p:spPr>
          <a:xfrm>
            <a:off x="331788" y="228600"/>
            <a:ext cx="8470900" cy="532964"/>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2" name="CT">
            <a:extLst>
              <a:ext uri="{FF2B5EF4-FFF2-40B4-BE49-F238E27FC236}">
                <a16:creationId xmlns:a16="http://schemas.microsoft.com/office/drawing/2014/main" id="{F735601A-B5EA-F54B-BA38-DCB45C4A1328}"/>
              </a:ext>
            </a:extLst>
          </p:cNvPr>
          <p:cNvSpPr>
            <a:spLocks noGrp="1"/>
          </p:cNvSpPr>
          <p:nvPr>
            <p:ph sz="quarter" idx="25" hasCustomPrompt="1"/>
          </p:nvPr>
        </p:nvSpPr>
        <p:spPr>
          <a:xfrm>
            <a:off x="331788" y="761564"/>
            <a:ext cx="8470900" cy="2296886"/>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B4F7FD46-EC67-CB42-BDEB-4574D2915560}"/>
              </a:ext>
            </a:extLst>
          </p:cNvPr>
          <p:cNvSpPr>
            <a:spLocks noGrp="1"/>
          </p:cNvSpPr>
          <p:nvPr>
            <p:ph type="title" hasCustomPrompt="1"/>
          </p:nvPr>
        </p:nvSpPr>
        <p:spPr>
          <a:xfrm>
            <a:off x="332508" y="3515650"/>
            <a:ext cx="8470670" cy="1513550"/>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4" name="Edition">
            <a:extLst>
              <a:ext uri="{FF2B5EF4-FFF2-40B4-BE49-F238E27FC236}">
                <a16:creationId xmlns:a16="http://schemas.microsoft.com/office/drawing/2014/main" id="{B1132A1D-83C2-484F-8B2B-0AE9CDFA7CE4}"/>
              </a:ext>
            </a:extLst>
          </p:cNvPr>
          <p:cNvSpPr>
            <a:spLocks noGrp="1"/>
          </p:cNvSpPr>
          <p:nvPr>
            <p:ph sz="quarter" idx="26" hasCustomPrompt="1"/>
          </p:nvPr>
        </p:nvSpPr>
        <p:spPr>
          <a:xfrm>
            <a:off x="331788" y="5029199"/>
            <a:ext cx="8470900" cy="606829"/>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6" name="Author">
            <a:extLst>
              <a:ext uri="{FF2B5EF4-FFF2-40B4-BE49-F238E27FC236}">
                <a16:creationId xmlns:a16="http://schemas.microsoft.com/office/drawing/2014/main" id="{B3E3A9B7-50B3-7146-9DE9-810F099F4CC8}"/>
              </a:ext>
            </a:extLst>
          </p:cNvPr>
          <p:cNvSpPr>
            <a:spLocks noGrp="1"/>
          </p:cNvSpPr>
          <p:nvPr>
            <p:ph sz="quarter" idx="27" hasCustomPrompt="1"/>
          </p:nvPr>
        </p:nvSpPr>
        <p:spPr>
          <a:xfrm>
            <a:off x="331788" y="5811837"/>
            <a:ext cx="8470900" cy="622213"/>
          </a:xfrm>
          <a:prstGeom prst="rect">
            <a:avLst/>
          </a:prstGeom>
        </p:spPr>
        <p:txBody>
          <a:bodyPr/>
          <a:lstStyle>
            <a:lvl1pPr marL="0" indent="0" algn="ctr">
              <a:buNone/>
              <a:defRPr>
                <a:solidFill>
                  <a:schemeClr val="accent2"/>
                </a:solidFill>
              </a:defRPr>
            </a:lvl1pPr>
            <a:lvl2pPr marL="338328" indent="0" algn="ctr">
              <a:buNone/>
              <a:defRPr>
                <a:solidFill>
                  <a:schemeClr val="accent2"/>
                </a:solidFill>
              </a:defRPr>
            </a:lvl2pPr>
            <a:lvl3pPr marL="640080" indent="0" algn="ctr">
              <a:buNone/>
              <a:defRPr>
                <a:solidFill>
                  <a:schemeClr val="accent2"/>
                </a:solidFill>
              </a:defRPr>
            </a:lvl3pPr>
            <a:lvl4pPr marL="914400" indent="0" algn="ctr">
              <a:buNone/>
              <a:defRPr>
                <a:solidFill>
                  <a:schemeClr val="accent2"/>
                </a:solidFill>
              </a:defRPr>
            </a:lvl4pPr>
            <a:lvl5pPr marL="1188720" indent="0" algn="ctr">
              <a:buNone/>
              <a:defRPr>
                <a:solidFill>
                  <a:schemeClr val="accent2"/>
                </a:solidFill>
              </a:defRPr>
            </a:lvl5pPr>
          </a:lstStyle>
          <a:p>
            <a:pPr lvl="0"/>
            <a:r>
              <a:rPr lang="en-US" dirty="0"/>
              <a:t>David Klein</a:t>
            </a:r>
          </a:p>
        </p:txBody>
      </p:sp>
      <p:sp>
        <p:nvSpPr>
          <p:cNvPr id="20" name="Invisible animatiton alert">
            <a:extLst>
              <a:ext uri="{FF2B5EF4-FFF2-40B4-BE49-F238E27FC236}">
                <a16:creationId xmlns:a16="http://schemas.microsoft.com/office/drawing/2014/main" id="{E6788316-6FAD-6B42-AF01-ADFDB94DCD09}"/>
              </a:ext>
            </a:extLst>
          </p:cNvPr>
          <p:cNvSpPr>
            <a:spLocks noGrp="1"/>
          </p:cNvSpPr>
          <p:nvPr>
            <p:ph sz="quarter" idx="29" hasCustomPrompt="1"/>
          </p:nvPr>
        </p:nvSpPr>
        <p:spPr>
          <a:xfrm>
            <a:off x="331788" y="6530484"/>
            <a:ext cx="8470900" cy="211138"/>
          </a:xfrm>
          <a:prstGeom prst="rect">
            <a:avLst/>
          </a:prstGeom>
        </p:spPr>
        <p:txBody>
          <a:bodyPr>
            <a:noAutofit/>
          </a:bodyPr>
          <a:lstStyle>
            <a:lvl1pPr marL="0" indent="0">
              <a:buNone/>
              <a:defRPr sz="1200"/>
            </a:lvl1pPr>
          </a:lstStyle>
          <a:p>
            <a:pPr lvl="0"/>
            <a:r>
              <a:rPr lang="en-US" dirty="0"/>
              <a:t>Invisible animation alert</a:t>
            </a:r>
          </a:p>
        </p:txBody>
      </p:sp>
      <p:sp>
        <p:nvSpPr>
          <p:cNvPr id="10" name="Rectangle">
            <a:extLst>
              <a:ext uri="{FF2B5EF4-FFF2-40B4-BE49-F238E27FC236}">
                <a16:creationId xmlns:a16="http://schemas.microsoft.com/office/drawing/2014/main" id="{B8F71B55-C185-6F4E-A908-375141472C44}"/>
              </a:ext>
            </a:extLst>
          </p:cNvPr>
          <p:cNvSpPr/>
          <p:nvPr userDrawn="1"/>
        </p:nvSpPr>
        <p:spPr>
          <a:xfrm>
            <a:off x="0" y="305845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62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with cover image">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0BAE0954-7993-BF44-B26B-B5E3A7B6D192}"/>
              </a:ext>
            </a:extLst>
          </p:cNvPr>
          <p:cNvSpPr>
            <a:spLocks noGrp="1"/>
          </p:cNvSpPr>
          <p:nvPr>
            <p:ph sz="quarter" idx="25" hasCustomPrompt="1"/>
          </p:nvPr>
        </p:nvSpPr>
        <p:spPr>
          <a:xfrm>
            <a:off x="2971800" y="228599"/>
            <a:ext cx="5830888" cy="532341"/>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3" name="CT">
            <a:extLst>
              <a:ext uri="{FF2B5EF4-FFF2-40B4-BE49-F238E27FC236}">
                <a16:creationId xmlns:a16="http://schemas.microsoft.com/office/drawing/2014/main" id="{A0488DDF-7F81-C647-968D-1B7CBA6AB5FC}"/>
              </a:ext>
            </a:extLst>
          </p:cNvPr>
          <p:cNvSpPr>
            <a:spLocks noGrp="1"/>
          </p:cNvSpPr>
          <p:nvPr>
            <p:ph sz="quarter" idx="26" hasCustomPrompt="1"/>
          </p:nvPr>
        </p:nvSpPr>
        <p:spPr>
          <a:xfrm>
            <a:off x="2971800" y="760940"/>
            <a:ext cx="5830888" cy="2286001"/>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D4299543-EA93-204D-A71A-CDEF1C90B988}"/>
              </a:ext>
            </a:extLst>
          </p:cNvPr>
          <p:cNvSpPr>
            <a:spLocks noGrp="1"/>
          </p:cNvSpPr>
          <p:nvPr>
            <p:ph type="title" hasCustomPrompt="1"/>
          </p:nvPr>
        </p:nvSpPr>
        <p:spPr>
          <a:xfrm>
            <a:off x="332508" y="3506259"/>
            <a:ext cx="8470670" cy="1522941"/>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5" name="Edition">
            <a:extLst>
              <a:ext uri="{FF2B5EF4-FFF2-40B4-BE49-F238E27FC236}">
                <a16:creationId xmlns:a16="http://schemas.microsoft.com/office/drawing/2014/main" id="{357E9F03-19DB-C04A-9554-E5165B81BE98}"/>
              </a:ext>
            </a:extLst>
          </p:cNvPr>
          <p:cNvSpPr>
            <a:spLocks noGrp="1"/>
          </p:cNvSpPr>
          <p:nvPr>
            <p:ph sz="quarter" idx="27" hasCustomPrompt="1"/>
          </p:nvPr>
        </p:nvSpPr>
        <p:spPr>
          <a:xfrm>
            <a:off x="331788" y="5029200"/>
            <a:ext cx="8470900" cy="674306"/>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7" name="Author">
            <a:extLst>
              <a:ext uri="{FF2B5EF4-FFF2-40B4-BE49-F238E27FC236}">
                <a16:creationId xmlns:a16="http://schemas.microsoft.com/office/drawing/2014/main" id="{0C002D38-323C-0040-8548-6C0885CCDA25}"/>
              </a:ext>
            </a:extLst>
          </p:cNvPr>
          <p:cNvSpPr>
            <a:spLocks noGrp="1"/>
          </p:cNvSpPr>
          <p:nvPr>
            <p:ph sz="quarter" idx="28" hasCustomPrompt="1"/>
          </p:nvPr>
        </p:nvSpPr>
        <p:spPr>
          <a:xfrm>
            <a:off x="331788" y="5811838"/>
            <a:ext cx="8470900" cy="547398"/>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9" name="Invisible animation alert">
            <a:extLst>
              <a:ext uri="{FF2B5EF4-FFF2-40B4-BE49-F238E27FC236}">
                <a16:creationId xmlns:a16="http://schemas.microsoft.com/office/drawing/2014/main" id="{8A66CE1C-7CFA-E84C-BDAE-DDB997A7200A}"/>
              </a:ext>
            </a:extLst>
          </p:cNvPr>
          <p:cNvSpPr>
            <a:spLocks noGrp="1"/>
          </p:cNvSpPr>
          <p:nvPr>
            <p:ph sz="quarter" idx="29" hasCustomPrompt="1"/>
          </p:nvPr>
        </p:nvSpPr>
        <p:spPr>
          <a:xfrm>
            <a:off x="331788" y="6428076"/>
            <a:ext cx="8470900" cy="248130"/>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1" name="Cover image">
            <a:extLst>
              <a:ext uri="{FF2B5EF4-FFF2-40B4-BE49-F238E27FC236}">
                <a16:creationId xmlns:a16="http://schemas.microsoft.com/office/drawing/2014/main" id="{399A8AAF-2AC9-F644-96AD-94B478294DA4}"/>
              </a:ext>
            </a:extLst>
          </p:cNvPr>
          <p:cNvSpPr>
            <a:spLocks noGrp="1"/>
          </p:cNvSpPr>
          <p:nvPr>
            <p:ph type="pic" sz="quarter" idx="24" hasCustomPrompt="1"/>
          </p:nvPr>
        </p:nvSpPr>
        <p:spPr>
          <a:xfrm>
            <a:off x="381000" y="251255"/>
            <a:ext cx="2257257" cy="2647723"/>
          </a:xfrm>
          <a:prstGeom prst="rect">
            <a:avLst/>
          </a:prstGeom>
          <a:solidFill>
            <a:schemeClr val="bg2"/>
          </a:solidFill>
          <a:ln w="6350">
            <a:solidFill>
              <a:schemeClr val="bg1">
                <a:lumMod val="50000"/>
              </a:schemeClr>
            </a:solidFill>
          </a:ln>
        </p:spPr>
        <p:txBody>
          <a:bodyPr anchor="ctr"/>
          <a:lstStyle>
            <a:lvl1pPr marL="0" indent="0" algn="ctr">
              <a:buNone/>
              <a:defRPr sz="2000"/>
            </a:lvl1pPr>
          </a:lstStyle>
          <a:p>
            <a:r>
              <a:rPr lang="en-US" dirty="0"/>
              <a:t>Click to</a:t>
            </a:r>
            <a:br>
              <a:rPr lang="en-US" dirty="0"/>
            </a:br>
            <a:r>
              <a:rPr lang="en-US" dirty="0"/>
              <a:t>Add Cover Image</a:t>
            </a:r>
          </a:p>
        </p:txBody>
      </p:sp>
      <p:sp>
        <p:nvSpPr>
          <p:cNvPr id="10" name="Rectangle">
            <a:extLst>
              <a:ext uri="{FF2B5EF4-FFF2-40B4-BE49-F238E27FC236}">
                <a16:creationId xmlns:a16="http://schemas.microsoft.com/office/drawing/2014/main" id="{B258A4DE-E930-C24B-A412-40C2B0E295C3}"/>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66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638172"/>
          </a:xfr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484908" y="17467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04483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718625"/>
          </a:xfr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32AC4F3A-7D5E-944E-BEF6-CD50CC99DF69}"/>
              </a:ext>
            </a:extLst>
          </p:cNvPr>
          <p:cNvSpPr>
            <a:spLocks noGrp="1"/>
          </p:cNvSpPr>
          <p:nvPr>
            <p:ph sz="quarter" idx="19"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32AC4F3A-7D5E-944E-BEF6-CD50CC99DF69}"/>
              </a:ext>
            </a:extLst>
          </p:cNvPr>
          <p:cNvSpPr>
            <a:spLocks noGrp="1"/>
          </p:cNvSpPr>
          <p:nvPr>
            <p:ph sz="quarter" idx="20"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1094508" y="6327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10067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8DFB54ED-3956-4F88-987D-6190D701A891}"/>
              </a:ext>
            </a:extLst>
          </p:cNvPr>
          <p:cNvSpPr>
            <a:spLocks noGrp="1"/>
          </p:cNvSpPr>
          <p:nvPr>
            <p:ph sz="quarter" idx="19" hasCustomPrompt="1"/>
          </p:nvPr>
        </p:nvSpPr>
        <p:spPr>
          <a:xfrm>
            <a:off x="332998" y="6034693"/>
            <a:ext cx="8470180" cy="17076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4D20A0FF-1DBE-4B16-AE27-668D8ED66EFE}"/>
              </a:ext>
            </a:extLst>
          </p:cNvPr>
          <p:cNvSpPr>
            <a:spLocks noGrp="1"/>
          </p:cNvSpPr>
          <p:nvPr>
            <p:ph sz="quarter" idx="20" hasCustomPrompt="1"/>
          </p:nvPr>
        </p:nvSpPr>
        <p:spPr>
          <a:xfrm>
            <a:off x="484908" y="19392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9" name="Content Placeholder">
            <a:extLst>
              <a:ext uri="{FF2B5EF4-FFF2-40B4-BE49-F238E27FC236}">
                <a16:creationId xmlns:a16="http://schemas.microsoft.com/office/drawing/2014/main" id="{32AC4F3A-7D5E-944E-BEF6-CD50CC99DF69}"/>
              </a:ext>
            </a:extLst>
          </p:cNvPr>
          <p:cNvSpPr>
            <a:spLocks noGrp="1"/>
          </p:cNvSpPr>
          <p:nvPr>
            <p:ph sz="quarter" idx="24"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25704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lus 2 colum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28B2807-25A4-C445-86A1-BDB9790F9A2E}"/>
              </a:ext>
            </a:extLst>
          </p:cNvPr>
          <p:cNvSpPr>
            <a:spLocks noGrp="1"/>
          </p:cNvSpPr>
          <p:nvPr>
            <p:ph type="title" hasCustomPrompt="1"/>
          </p:nvPr>
        </p:nvSpPr>
        <p:spPr/>
        <p:txBody>
          <a:bodyPr/>
          <a:lstStyle/>
          <a:p>
            <a:r>
              <a:rPr lang="en-US" dirty="0"/>
              <a:t>Click to add title</a:t>
            </a:r>
          </a:p>
        </p:txBody>
      </p:sp>
      <p:sp>
        <p:nvSpPr>
          <p:cNvPr id="11" name="Content Placeholder">
            <a:extLst>
              <a:ext uri="{FF2B5EF4-FFF2-40B4-BE49-F238E27FC236}">
                <a16:creationId xmlns:a16="http://schemas.microsoft.com/office/drawing/2014/main" id="{1939B3BB-CD8E-014F-8EFF-BD7A719BA5CF}"/>
              </a:ext>
            </a:extLst>
          </p:cNvPr>
          <p:cNvSpPr>
            <a:spLocks noGrp="1"/>
          </p:cNvSpPr>
          <p:nvPr>
            <p:ph sz="quarter" idx="12" hasCustomPrompt="1"/>
          </p:nvPr>
        </p:nvSpPr>
        <p:spPr>
          <a:xfrm>
            <a:off x="331788" y="1593850"/>
            <a:ext cx="8470900" cy="4643438"/>
          </a:xfrm>
        </p:spPr>
        <p:txBody>
          <a:bodyPr numCol="2" spcCol="457200"/>
          <a:lstStyle>
            <a:lvl1pPr marL="514350" indent="-514350">
              <a:buFont typeface="+mj-lt"/>
              <a:buAutoNum type="arabicPeriod"/>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44EFF21F-7B62-4442-BB3B-AB73DC64AF9A}"/>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F319A96E-ECF2-554C-863C-8AB58035E78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50204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332507" y="1594115"/>
            <a:ext cx="4119562" cy="4583113"/>
          </a:xfrm>
        </p:spPr>
        <p:txBody>
          <a:body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4691553" y="1594115"/>
            <a:ext cx="4111625" cy="4583113"/>
          </a:xfrm>
        </p:spPr>
        <p:txBody>
          <a:bodyPr/>
          <a:lstStyle/>
          <a:p>
            <a:pPr lvl="0"/>
            <a:r>
              <a:rPr lang="en-US" dirty="0"/>
              <a:t>Click to add text or image</a:t>
            </a:r>
          </a:p>
        </p:txBody>
      </p:sp>
      <p:sp>
        <p:nvSpPr>
          <p:cNvPr id="7" name="Slide Number Placeholder"/>
          <p:cNvSpPr>
            <a:spLocks noGrp="1"/>
          </p:cNvSpPr>
          <p:nvPr>
            <p:ph type="sldNum" sz="quarter" idx="12"/>
          </p:nvPr>
        </p:nvSpPr>
        <p:spPr/>
        <p:txBody>
          <a:bodyPr/>
          <a:lstStyle/>
          <a:p>
            <a:fld id="{D06C706D-0964-7842-B7B8-C5D733700528}" type="slidenum">
              <a:rPr lang="en-US" smtClean="0"/>
              <a:t>‹#›</a:t>
            </a:fld>
            <a:endParaRPr lang="en-US"/>
          </a:p>
        </p:txBody>
      </p:sp>
      <p:sp>
        <p:nvSpPr>
          <p:cNvPr id="6" name="Footer Placeholde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3668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332508" y="745068"/>
            <a:ext cx="8470670" cy="84931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p:cNvSpPr>
            <a:spLocks noGrp="1"/>
          </p:cNvSpPr>
          <p:nvPr>
            <p:ph type="body" idx="1"/>
          </p:nvPr>
        </p:nvSpPr>
        <p:spPr>
          <a:xfrm>
            <a:off x="332508" y="1594379"/>
            <a:ext cx="8470670" cy="45825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6" name="Slide Number Placeholder"/>
          <p:cNvSpPr>
            <a:spLocks noGrp="1"/>
          </p:cNvSpPr>
          <p:nvPr>
            <p:ph type="sldNum" sz="quarter" idx="4"/>
          </p:nvPr>
        </p:nvSpPr>
        <p:spPr>
          <a:xfrm>
            <a:off x="6604597" y="6356351"/>
            <a:ext cx="1607748" cy="365125"/>
          </a:xfrm>
          <a:prstGeom prst="rect">
            <a:avLst/>
          </a:prstGeom>
        </p:spPr>
        <p:txBody>
          <a:bodyPr vert="horz" lIns="91440" tIns="45720" rIns="91440" bIns="45720" rtlCol="0" anchor="ctr"/>
          <a:lstStyle>
            <a:lvl1pPr algn="r">
              <a:defRPr sz="1200">
                <a:solidFill>
                  <a:srgbClr val="000000"/>
                </a:solidFill>
              </a:defRPr>
            </a:lvl1pPr>
          </a:lstStyle>
          <a:p>
            <a:fld id="{D06C706D-0964-7842-B7B8-C5D733700528}" type="slidenum">
              <a:rPr lang="en-US" smtClean="0"/>
              <a:pPr/>
              <a:t>‹#›</a:t>
            </a:fld>
            <a:endParaRPr lang="en-US" dirty="0"/>
          </a:p>
        </p:txBody>
      </p:sp>
      <p:sp>
        <p:nvSpPr>
          <p:cNvPr id="5" name="Footer Placeholde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000000"/>
                </a:solidFill>
              </a:defRPr>
            </a:lvl1pPr>
          </a:lstStyle>
          <a:p>
            <a:r>
              <a:rPr lang="en-US" dirty="0"/>
              <a:t>Copyright ©2020 John Wiley &amp; Sons, Inc. </a:t>
            </a:r>
          </a:p>
        </p:txBody>
      </p:sp>
      <p:sp>
        <p:nvSpPr>
          <p:cNvPr id="7" name="Rectangle">
            <a:extLst>
              <a:ext uri="{FF2B5EF4-FFF2-40B4-BE49-F238E27FC236}">
                <a16:creationId xmlns:a16="http://schemas.microsoft.com/office/drawing/2014/main" id="{31DE2D4D-D278-EE45-AECE-4DCA496F384B}"/>
              </a:ext>
            </a:extLst>
          </p:cNvPr>
          <p:cNvSpPr/>
          <p:nvPr userDrawn="1"/>
        </p:nvSpPr>
        <p:spPr>
          <a:xfrm>
            <a:off x="0" y="159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a:extLst>
              <a:ext uri="{FF2B5EF4-FFF2-40B4-BE49-F238E27FC236}">
                <a16:creationId xmlns:a16="http://schemas.microsoft.com/office/drawing/2014/main" id="{8F67B19F-B2BD-8044-879E-FC1FA4D29742}"/>
              </a:ext>
            </a:extLst>
          </p:cNvPr>
          <p:cNvCxnSpPr/>
          <p:nvPr userDrawn="1"/>
        </p:nvCxnSpPr>
        <p:spPr>
          <a:xfrm>
            <a:off x="0" y="6324600"/>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descr="dino_3">
            <a:extLst>
              <a:ext uri="{FF2B5EF4-FFF2-40B4-BE49-F238E27FC236}">
                <a16:creationId xmlns:a16="http://schemas.microsoft.com/office/drawing/2014/main" id="{F83E1434-44D9-4F51-9210-EFAB45C6FD42}"/>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63" y="2907"/>
            <a:ext cx="647890" cy="4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ino_6">
            <a:extLst>
              <a:ext uri="{FF2B5EF4-FFF2-40B4-BE49-F238E27FC236}">
                <a16:creationId xmlns:a16="http://schemas.microsoft.com/office/drawing/2014/main" id="{7B7214B2-F8E4-4C3E-87E2-403B9096F276}"/>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8408598" y="6369909"/>
            <a:ext cx="690543" cy="42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615297"/>
      </p:ext>
    </p:extLst>
  </p:cSld>
  <p:clrMap bg1="lt1" tx1="dk1" bg2="lt2" tx2="dk2" accent1="accent1" accent2="accent2" accent3="accent3" accent4="accent4" accent5="accent5" accent6="accent6" hlink="hlink" folHlink="folHlink"/>
  <p:sldLayoutIdLst>
    <p:sldLayoutId id="2147483673" r:id="rId1"/>
    <p:sldLayoutId id="2147483699" r:id="rId2"/>
    <p:sldLayoutId id="2147483685" r:id="rId3"/>
    <p:sldLayoutId id="2147483686" r:id="rId4"/>
    <p:sldLayoutId id="2147483687" r:id="rId5"/>
    <p:sldLayoutId id="2147483700" r:id="rId6"/>
    <p:sldLayoutId id="2147483703" r:id="rId7"/>
    <p:sldLayoutId id="2147483688" r:id="rId8"/>
    <p:sldLayoutId id="2147483676" r:id="rId9"/>
    <p:sldLayoutId id="2147483689" r:id="rId10"/>
    <p:sldLayoutId id="2147483690" r:id="rId11"/>
    <p:sldLayoutId id="2147483692" r:id="rId12"/>
    <p:sldLayoutId id="2147483693" r:id="rId13"/>
    <p:sldLayoutId id="2147483701" r:id="rId14"/>
    <p:sldLayoutId id="2147483691" r:id="rId15"/>
    <p:sldLayoutId id="2147483702" r:id="rId16"/>
    <p:sldLayoutId id="2147483694" r:id="rId17"/>
    <p:sldLayoutId id="2147483695" r:id="rId18"/>
    <p:sldLayoutId id="2147483696" r:id="rId19"/>
    <p:sldLayoutId id="2147483698" r:id="rId20"/>
  </p:sldLayoutIdLst>
  <p:hf hdr="0" dt="0"/>
  <p:txStyles>
    <p:titleStyle>
      <a:lvl1pPr algn="l" defTabSz="914400" rtl="0" eaLnBrk="1" latinLnBrk="0" hangingPunct="1">
        <a:lnSpc>
          <a:spcPct val="90000"/>
        </a:lnSpc>
        <a:spcBef>
          <a:spcPct val="0"/>
        </a:spcBef>
        <a:buNone/>
        <a:defRPr sz="4000" b="0" i="0" kern="1200" baseline="0">
          <a:solidFill>
            <a:schemeClr val="accent1"/>
          </a:solidFill>
          <a:latin typeface="Times New Roman" panose="02020603050405020304" pitchFamily="18" charset="0"/>
          <a:ea typeface="+mj-ea"/>
          <a:cs typeface="Calibri" panose="020F0502020204030204" pitchFamily="34" charset="0"/>
        </a:defRPr>
      </a:lvl1pPr>
    </p:titleStyle>
    <p:bodyStyle>
      <a:lvl1pPr marL="292608" indent="-292608"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1033-2E85-4598-8A13-361EC9B182DE}"/>
              </a:ext>
            </a:extLst>
          </p:cNvPr>
          <p:cNvSpPr>
            <a:spLocks noGrp="1"/>
          </p:cNvSpPr>
          <p:nvPr>
            <p:ph type="ctrTitle"/>
          </p:nvPr>
        </p:nvSpPr>
        <p:spPr/>
        <p:txBody>
          <a:bodyPr>
            <a:normAutofit fontScale="90000"/>
          </a:bodyPr>
          <a:lstStyle/>
          <a:p>
            <a:r>
              <a:rPr lang="en-US" noProof="0" dirty="0"/>
              <a:t>Operating System Concepts</a:t>
            </a:r>
          </a:p>
        </p:txBody>
      </p:sp>
      <p:sp>
        <p:nvSpPr>
          <p:cNvPr id="3" name="Content Placeholder 2">
            <a:extLst>
              <a:ext uri="{FF2B5EF4-FFF2-40B4-BE49-F238E27FC236}">
                <a16:creationId xmlns:a16="http://schemas.microsoft.com/office/drawing/2014/main" id="{D6C86EEE-4B1A-4EC4-A30B-150EC70D3A46}"/>
              </a:ext>
            </a:extLst>
          </p:cNvPr>
          <p:cNvSpPr>
            <a:spLocks noGrp="1"/>
          </p:cNvSpPr>
          <p:nvPr>
            <p:ph sz="quarter" idx="24"/>
          </p:nvPr>
        </p:nvSpPr>
        <p:spPr/>
        <p:txBody>
          <a:bodyPr/>
          <a:lstStyle/>
          <a:p>
            <a:r>
              <a:rPr lang="en-US" noProof="0" dirty="0"/>
              <a:t>Tenth Edition</a:t>
            </a:r>
          </a:p>
        </p:txBody>
      </p:sp>
      <p:sp>
        <p:nvSpPr>
          <p:cNvPr id="4" name="Content Placeholder 3">
            <a:extLst>
              <a:ext uri="{FF2B5EF4-FFF2-40B4-BE49-F238E27FC236}">
                <a16:creationId xmlns:a16="http://schemas.microsoft.com/office/drawing/2014/main" id="{B46714C2-AF91-423B-8F56-3B52EF581FCA}"/>
              </a:ext>
            </a:extLst>
          </p:cNvPr>
          <p:cNvSpPr>
            <a:spLocks noGrp="1"/>
          </p:cNvSpPr>
          <p:nvPr>
            <p:ph sz="quarter" idx="25"/>
          </p:nvPr>
        </p:nvSpPr>
        <p:spPr>
          <a:xfrm>
            <a:off x="332278" y="2379778"/>
            <a:ext cx="8470900" cy="479883"/>
          </a:xfrm>
        </p:spPr>
        <p:txBody>
          <a:bodyPr/>
          <a:lstStyle/>
          <a:p>
            <a:r>
              <a:rPr lang="en-US" noProof="0" dirty="0" err="1"/>
              <a:t>Silberschatz</a:t>
            </a:r>
            <a:r>
              <a:rPr lang="en-US" noProof="0" dirty="0"/>
              <a:t>, Galvin and Gagne</a:t>
            </a:r>
          </a:p>
        </p:txBody>
      </p:sp>
      <p:sp>
        <p:nvSpPr>
          <p:cNvPr id="5" name="Content Placeholder 4">
            <a:extLst>
              <a:ext uri="{FF2B5EF4-FFF2-40B4-BE49-F238E27FC236}">
                <a16:creationId xmlns:a16="http://schemas.microsoft.com/office/drawing/2014/main" id="{2582B684-6175-43B2-A1CB-41A641B02F1D}"/>
              </a:ext>
            </a:extLst>
          </p:cNvPr>
          <p:cNvSpPr>
            <a:spLocks noGrp="1"/>
          </p:cNvSpPr>
          <p:nvPr>
            <p:ph sz="quarter" idx="26"/>
          </p:nvPr>
        </p:nvSpPr>
        <p:spPr/>
        <p:txBody>
          <a:bodyPr/>
          <a:lstStyle/>
          <a:p>
            <a:r>
              <a:rPr lang="en-US" noProof="0" dirty="0"/>
              <a:t>Chapter 6</a:t>
            </a:r>
          </a:p>
        </p:txBody>
      </p:sp>
      <p:sp>
        <p:nvSpPr>
          <p:cNvPr id="6" name="Subtitle 5">
            <a:extLst>
              <a:ext uri="{FF2B5EF4-FFF2-40B4-BE49-F238E27FC236}">
                <a16:creationId xmlns:a16="http://schemas.microsoft.com/office/drawing/2014/main" id="{884B115E-4577-4245-83C8-AB790D6CB4E9}"/>
              </a:ext>
            </a:extLst>
          </p:cNvPr>
          <p:cNvSpPr>
            <a:spLocks noGrp="1"/>
          </p:cNvSpPr>
          <p:nvPr>
            <p:ph type="subTitle" idx="1"/>
          </p:nvPr>
        </p:nvSpPr>
        <p:spPr/>
        <p:txBody>
          <a:bodyPr/>
          <a:lstStyle/>
          <a:p>
            <a:r>
              <a:rPr lang="en-US" noProof="0" dirty="0"/>
              <a:t>Synchronization Tools</a:t>
            </a:r>
          </a:p>
        </p:txBody>
      </p:sp>
    </p:spTree>
    <p:extLst>
      <p:ext uri="{BB962C8B-B14F-4D97-AF65-F5344CB8AC3E}">
        <p14:creationId xmlns:p14="http://schemas.microsoft.com/office/powerpoint/2010/main" val="126369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Algorithm for Process P</a:t>
            </a:r>
            <a:r>
              <a:rPr lang="en-US" altLang="en-US" baseline="-25000" noProof="0" dirty="0"/>
              <a:t>i</a:t>
            </a:r>
            <a:r>
              <a:rPr lang="en-US" altLang="en-US" noProof="0" dirty="0"/>
              <a:t> </a:t>
            </a:r>
            <a:r>
              <a:rPr lang="en-US" altLang="en-US" sz="1000" noProof="0" dirty="0"/>
              <a:t>1</a:t>
            </a:r>
            <a:endParaRPr lang="en-US" sz="1000" noProof="0" dirty="0">
              <a:solidFill>
                <a:srgbClr val="002060"/>
              </a:solidFill>
            </a:endParaRPr>
          </a:p>
        </p:txBody>
      </p:sp>
      <p:pic>
        <p:nvPicPr>
          <p:cNvPr id="11" name="Content Placeholder 10" descr="The code is as follows: line 1 do left curly brace. line 2 while left parenthesis turn = = j right parenthesis semi colon. line 3 critical section. line 4 turn = j semi colon. line 5 remainder section. line 6 right curly brace while left parenthesis true right parenthesis semi colon. "/>
          <p:cNvPicPr>
            <a:picLocks noGrp="1" noChangeAspect="1"/>
          </p:cNvPicPr>
          <p:nvPr>
            <p:ph sz="quarter" idx="12"/>
          </p:nvPr>
        </p:nvPicPr>
        <p:blipFill>
          <a:blip r:embed="rId2"/>
          <a:stretch>
            <a:fillRect/>
          </a:stretch>
        </p:blipFill>
        <p:spPr>
          <a:xfrm>
            <a:off x="332508" y="1750390"/>
            <a:ext cx="5134252" cy="3172024"/>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86400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noProof="0" dirty="0"/>
              <a:t>Solution to Critical-Section Problem</a:t>
            </a:r>
            <a:endParaRPr lang="en-US" noProof="0" dirty="0"/>
          </a:p>
        </p:txBody>
      </p:sp>
      <p:sp>
        <p:nvSpPr>
          <p:cNvPr id="7" name="Content Placeholder 6"/>
          <p:cNvSpPr>
            <a:spLocks noGrp="1"/>
          </p:cNvSpPr>
          <p:nvPr>
            <p:ph sz="quarter" idx="12"/>
          </p:nvPr>
        </p:nvSpPr>
        <p:spPr>
          <a:xfrm>
            <a:off x="332508" y="1786884"/>
            <a:ext cx="8470180" cy="3132357"/>
          </a:xfrm>
        </p:spPr>
        <p:txBody>
          <a:bodyPr>
            <a:normAutofit fontScale="70000" lnSpcReduction="20000"/>
          </a:bodyPr>
          <a:lstStyle/>
          <a:p>
            <a:pPr marL="403200" indent="-403200">
              <a:lnSpc>
                <a:spcPct val="120000"/>
              </a:lnSpc>
              <a:buFont typeface="+mj-lt"/>
              <a:buAutoNum type="arabicPeriod"/>
            </a:pPr>
            <a:r>
              <a:rPr lang="en-US" altLang="en-US" b="1" noProof="0" dirty="0">
                <a:solidFill>
                  <a:srgbClr val="002060"/>
                </a:solidFill>
              </a:rPr>
              <a:t>Mutual Exclusion</a:t>
            </a:r>
            <a:r>
              <a:rPr lang="en-US" altLang="en-US" b="1" noProof="0" dirty="0">
                <a:solidFill>
                  <a:srgbClr val="3366FF"/>
                </a:solidFill>
              </a:rPr>
              <a:t> </a:t>
            </a:r>
            <a:r>
              <a:rPr lang="en-US" altLang="en-US" noProof="0" dirty="0"/>
              <a:t>- If process </a:t>
            </a:r>
            <a:r>
              <a:rPr lang="en-US" altLang="en-US" b="1" i="1" noProof="0" dirty="0"/>
              <a:t>P</a:t>
            </a:r>
            <a:r>
              <a:rPr lang="en-US" altLang="en-US" b="1" i="1" baseline="-25000" noProof="0" dirty="0"/>
              <a:t>i</a:t>
            </a:r>
            <a:r>
              <a:rPr lang="en-US" altLang="en-US" b="1" noProof="0" dirty="0"/>
              <a:t> </a:t>
            </a:r>
            <a:r>
              <a:rPr lang="en-US" altLang="en-US" noProof="0" dirty="0"/>
              <a:t>is executing in its critical section, then no other processes can be executing in their critical sections</a:t>
            </a:r>
          </a:p>
          <a:p>
            <a:pPr marL="403200" indent="-403200">
              <a:lnSpc>
                <a:spcPct val="120000"/>
              </a:lnSpc>
              <a:buFont typeface="+mj-lt"/>
              <a:buAutoNum type="arabicPeriod"/>
            </a:pPr>
            <a:r>
              <a:rPr lang="en-US" altLang="en-US" b="1" noProof="0" dirty="0">
                <a:solidFill>
                  <a:srgbClr val="002060"/>
                </a:solidFill>
              </a:rPr>
              <a:t>Progress</a:t>
            </a:r>
            <a:r>
              <a:rPr lang="en-US" altLang="en-US" b="1" noProof="0" dirty="0"/>
              <a:t> </a:t>
            </a:r>
            <a:r>
              <a:rPr lang="en-US" altLang="en-US" noProof="0" dirty="0"/>
              <a:t>- If no process is executing in its critical section and there exist some processes that wish to enter their critical section, then the selection of the processes that will enter the critical section next cannot be postponed indefinitely</a:t>
            </a:r>
          </a:p>
          <a:p>
            <a:pPr marL="403200" indent="-403200">
              <a:lnSpc>
                <a:spcPct val="120000"/>
              </a:lnSpc>
              <a:buFont typeface="+mj-lt"/>
              <a:buAutoNum type="arabicPeriod"/>
            </a:pPr>
            <a:r>
              <a:rPr lang="en-US" altLang="en-US" b="1" noProof="0" dirty="0">
                <a:solidFill>
                  <a:srgbClr val="002060"/>
                </a:solidFill>
              </a:rPr>
              <a:t>Bounded Waiting</a:t>
            </a:r>
            <a:r>
              <a:rPr lang="en-US" altLang="en-US" b="1" noProof="0" dirty="0">
                <a:solidFill>
                  <a:srgbClr val="3366FF"/>
                </a:solidFill>
              </a:rPr>
              <a:t> </a:t>
            </a:r>
            <a:r>
              <a:rPr lang="en-US" altLang="en-US" noProof="0" dirty="0"/>
              <a:t>-  A bound must exist on the number of times that other processes are allowed to enter their critical sections after a process has made a request to enter its critical section and before that request is granted</a:t>
            </a:r>
          </a:p>
        </p:txBody>
      </p:sp>
      <p:sp>
        <p:nvSpPr>
          <p:cNvPr id="9" name="Content Placeholder 8"/>
          <p:cNvSpPr>
            <a:spLocks noGrp="1"/>
          </p:cNvSpPr>
          <p:nvPr>
            <p:ph sz="quarter" idx="14"/>
          </p:nvPr>
        </p:nvSpPr>
        <p:spPr>
          <a:xfrm>
            <a:off x="332508" y="4965542"/>
            <a:ext cx="8470180" cy="1134318"/>
          </a:xfrm>
        </p:spPr>
        <p:txBody>
          <a:bodyPr>
            <a:normAutofit/>
          </a:bodyPr>
          <a:lstStyle/>
          <a:p>
            <a:pPr marL="622800" lvl="1" indent="-320400">
              <a:lnSpc>
                <a:spcPct val="100000"/>
              </a:lnSpc>
              <a:spcBef>
                <a:spcPts val="1000"/>
              </a:spcBef>
              <a:buSzPct val="125000"/>
              <a:buFont typeface="Arial" panose="020B0604020202020204" pitchFamily="34" charset="0"/>
              <a:buChar char="•"/>
            </a:pPr>
            <a:r>
              <a:rPr lang="en-US" altLang="en-US" sz="2000" noProof="0" dirty="0"/>
              <a:t>Assume that each process executes at a nonzero speed </a:t>
            </a:r>
          </a:p>
          <a:p>
            <a:pPr marL="622800" lvl="1" indent="-320400">
              <a:lnSpc>
                <a:spcPct val="100000"/>
              </a:lnSpc>
              <a:spcBef>
                <a:spcPts val="1000"/>
              </a:spcBef>
              <a:buSzPct val="125000"/>
              <a:buFont typeface="Arial" panose="020B0604020202020204" pitchFamily="34" charset="0"/>
              <a:buChar char="•"/>
            </a:pPr>
            <a:r>
              <a:rPr lang="en-US" altLang="en-US" sz="2000" noProof="0" dirty="0"/>
              <a:t>No assumption concerning </a:t>
            </a:r>
            <a:r>
              <a:rPr lang="en-US" altLang="en-US" sz="2000" b="1" noProof="0" dirty="0">
                <a:solidFill>
                  <a:srgbClr val="002060"/>
                </a:solidFill>
              </a:rPr>
              <a:t>relative speed</a:t>
            </a:r>
            <a:r>
              <a:rPr lang="en-US" altLang="en-US" sz="2000" b="1" noProof="0" dirty="0">
                <a:solidFill>
                  <a:srgbClr val="3366FF"/>
                </a:solidFill>
              </a:rPr>
              <a:t> </a:t>
            </a:r>
            <a:r>
              <a:rPr lang="en-US" altLang="en-US" sz="2000" noProof="0" dirty="0"/>
              <a:t>of the</a:t>
            </a:r>
            <a:r>
              <a:rPr lang="en-US" altLang="en-US" sz="2000" b="1" noProof="0" dirty="0"/>
              <a:t> </a:t>
            </a:r>
            <a:r>
              <a:rPr lang="en-US" altLang="en-US" sz="2000" b="1" i="1" noProof="0" dirty="0">
                <a:solidFill>
                  <a:srgbClr val="000000"/>
                </a:solidFill>
              </a:rPr>
              <a:t>n</a:t>
            </a:r>
            <a:r>
              <a:rPr lang="en-US" altLang="en-US" sz="2000" b="1" noProof="0" dirty="0">
                <a:solidFill>
                  <a:srgbClr val="000000"/>
                </a:solidFill>
              </a:rPr>
              <a:t> </a:t>
            </a:r>
            <a:r>
              <a:rPr lang="en-US" altLang="en-US" sz="2000" noProof="0" dirty="0"/>
              <a:t>processes</a:t>
            </a:r>
          </a:p>
        </p:txBody>
      </p:sp>
      <p:sp>
        <p:nvSpPr>
          <p:cNvPr id="4" name="Slide Number Placeholder 3"/>
          <p:cNvSpPr>
            <a:spLocks noGrp="1"/>
          </p:cNvSpPr>
          <p:nvPr>
            <p:ph type="sldNum" sz="quarter" idx="10"/>
          </p:nvPr>
        </p:nvSpPr>
        <p:spPr/>
        <p:txBody>
          <a:bodyPr/>
          <a:lstStyle/>
          <a:p>
            <a:fld id="{D06C706D-0964-7842-B7B8-C5D733700528}" type="slidenum">
              <a:rPr lang="en-US" smtClean="0"/>
              <a:t>11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57355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Critical-Section Handling in O</a:t>
            </a:r>
            <a:r>
              <a:rPr lang="en-US" altLang="en-US" sz="100" noProof="0" dirty="0"/>
              <a:t> </a:t>
            </a:r>
            <a:r>
              <a:rPr lang="en-US" altLang="en-US" noProof="0" dirty="0"/>
              <a:t>S </a:t>
            </a:r>
            <a:endParaRPr lang="en-US"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Two approaches depending on if kernel is preemptive or non-  preemptive</a:t>
            </a:r>
          </a:p>
          <a:p>
            <a:pPr marL="622800" lvl="1" indent="-320400">
              <a:lnSpc>
                <a:spcPct val="100000"/>
              </a:lnSpc>
              <a:spcBef>
                <a:spcPts val="1000"/>
              </a:spcBef>
              <a:buSzPct val="125000"/>
              <a:buFont typeface="Arial" panose="020B0604020202020204" pitchFamily="34" charset="0"/>
              <a:buChar char="•"/>
            </a:pPr>
            <a:r>
              <a:rPr lang="en-US" altLang="en-US" sz="2600" b="1" noProof="0" dirty="0">
                <a:solidFill>
                  <a:srgbClr val="002060"/>
                </a:solidFill>
              </a:rPr>
              <a:t>Preemptive</a:t>
            </a:r>
            <a:r>
              <a:rPr lang="en-US" altLang="en-US" sz="2600" noProof="0" dirty="0"/>
              <a:t> – allows preemption of process when running in kernel mode</a:t>
            </a:r>
          </a:p>
          <a:p>
            <a:pPr marL="622800" lvl="1" indent="-320400">
              <a:lnSpc>
                <a:spcPct val="100000"/>
              </a:lnSpc>
              <a:spcBef>
                <a:spcPts val="1000"/>
              </a:spcBef>
              <a:buSzPct val="125000"/>
              <a:buFont typeface="Arial" panose="020B0604020202020204" pitchFamily="34" charset="0"/>
              <a:buChar char="•"/>
            </a:pPr>
            <a:r>
              <a:rPr lang="en-US" altLang="en-US" sz="2600" b="1" noProof="0" dirty="0">
                <a:solidFill>
                  <a:srgbClr val="002060"/>
                </a:solidFill>
              </a:rPr>
              <a:t>Non-preemptive</a:t>
            </a:r>
            <a:r>
              <a:rPr lang="en-US" altLang="en-US" sz="2600" b="1" noProof="0" dirty="0">
                <a:solidFill>
                  <a:srgbClr val="3366FF"/>
                </a:solidFill>
              </a:rPr>
              <a:t> </a:t>
            </a:r>
            <a:r>
              <a:rPr lang="en-US" altLang="en-US" sz="2600" noProof="0" dirty="0"/>
              <a:t>– runs until exits kernel mode, blocks, or voluntarily yields C</a:t>
            </a:r>
            <a:r>
              <a:rPr lang="en-US" altLang="en-US" sz="100" noProof="0" dirty="0"/>
              <a:t> </a:t>
            </a:r>
            <a:r>
              <a:rPr lang="en-US" altLang="en-US" sz="2600" noProof="0" dirty="0"/>
              <a:t>P</a:t>
            </a:r>
            <a:r>
              <a:rPr lang="en-US" altLang="en-US" sz="100" noProof="0" dirty="0"/>
              <a:t> </a:t>
            </a:r>
            <a:r>
              <a:rPr lang="en-US" altLang="en-US" sz="2600" noProof="0" dirty="0"/>
              <a:t>U</a:t>
            </a:r>
          </a:p>
          <a:p>
            <a:pPr marL="1144800" lvl="2" indent="-230400">
              <a:lnSpc>
                <a:spcPct val="100000"/>
              </a:lnSpc>
              <a:spcBef>
                <a:spcPts val="1000"/>
              </a:spcBef>
              <a:buSzPct val="125000"/>
              <a:buFont typeface="Arial" panose="020B0604020202020204" pitchFamily="34" charset="0"/>
              <a:buChar char="•"/>
            </a:pPr>
            <a:r>
              <a:rPr lang="en-US" altLang="en-US" sz="2400" noProof="0" dirty="0"/>
              <a:t>Essentially free of race conditions in kernel mode</a:t>
            </a:r>
            <a:endParaRPr lang="en-US" sz="2400" noProof="0" dirty="0"/>
          </a:p>
        </p:txBody>
      </p:sp>
      <p:sp>
        <p:nvSpPr>
          <p:cNvPr id="4" name="Slide Number Placeholder 3"/>
          <p:cNvSpPr>
            <a:spLocks noGrp="1"/>
          </p:cNvSpPr>
          <p:nvPr>
            <p:ph type="sldNum" sz="quarter" idx="10"/>
          </p:nvPr>
        </p:nvSpPr>
        <p:spPr/>
        <p:txBody>
          <a:bodyPr/>
          <a:lstStyle/>
          <a:p>
            <a:fld id="{D06C706D-0964-7842-B7B8-C5D733700528}" type="slidenum">
              <a:rPr lang="en-US" smtClean="0"/>
              <a:t>12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46353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Peterson</a:t>
            </a:r>
            <a:r>
              <a:rPr lang="en-US" altLang="ja-JP" noProof="0" dirty="0"/>
              <a:t>’s Solution </a:t>
            </a:r>
            <a:r>
              <a:rPr lang="en-US" altLang="ja-JP" sz="1000" noProof="0" dirty="0"/>
              <a:t>1</a:t>
            </a:r>
            <a:endParaRPr lang="en-US" sz="1000" noProof="0"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tabLst>
                <a:tab pos="739775" algn="l"/>
                <a:tab pos="1020763" algn="l"/>
                <a:tab pos="1257300" algn="l"/>
              </a:tabLst>
            </a:pPr>
            <a:r>
              <a:rPr lang="en-US" altLang="en-US" sz="2200" noProof="0" dirty="0"/>
              <a:t>Good algorithmic  description of solving the problem</a:t>
            </a:r>
          </a:p>
          <a:p>
            <a:pPr marL="291600" indent="-291600">
              <a:lnSpc>
                <a:spcPct val="100000"/>
              </a:lnSpc>
              <a:buFont typeface="Arial" panose="020B0604020202020204" pitchFamily="34" charset="0"/>
              <a:buChar char="•"/>
              <a:tabLst>
                <a:tab pos="739775" algn="l"/>
                <a:tab pos="1020763" algn="l"/>
                <a:tab pos="1257300" algn="l"/>
              </a:tabLst>
            </a:pPr>
            <a:r>
              <a:rPr lang="en-US" altLang="en-US" sz="2200" noProof="0" dirty="0"/>
              <a:t>Two process solution</a:t>
            </a:r>
          </a:p>
          <a:p>
            <a:pPr marL="291600" indent="-291600">
              <a:lnSpc>
                <a:spcPct val="100000"/>
              </a:lnSpc>
              <a:buFont typeface="Arial" panose="020B0604020202020204" pitchFamily="34" charset="0"/>
              <a:buChar char="•"/>
              <a:tabLst>
                <a:tab pos="739775" algn="l"/>
                <a:tab pos="1020763" algn="l"/>
                <a:tab pos="1257300" algn="l"/>
              </a:tabLst>
            </a:pPr>
            <a:r>
              <a:rPr lang="en-US" altLang="en-US" sz="2200" noProof="0" dirty="0"/>
              <a:t>Assume that the </a:t>
            </a:r>
            <a:r>
              <a:rPr lang="en-US" altLang="en-US" sz="2200" b="1" noProof="0" dirty="0">
                <a:latin typeface="Courier New" panose="02070309020205020404" pitchFamily="49" charset="0"/>
                <a:cs typeface="Courier New" panose="02070309020205020404" pitchFamily="49" charset="0"/>
              </a:rPr>
              <a:t>load</a:t>
            </a:r>
            <a:r>
              <a:rPr lang="en-US" altLang="en-US" sz="2200" noProof="0" dirty="0">
                <a:latin typeface="Courier New" panose="02070309020205020404" pitchFamily="49" charset="0"/>
                <a:cs typeface="Courier New" panose="02070309020205020404" pitchFamily="49" charset="0"/>
              </a:rPr>
              <a:t> </a:t>
            </a:r>
            <a:r>
              <a:rPr lang="en-US" altLang="en-US" sz="2200" noProof="0" dirty="0"/>
              <a:t>and </a:t>
            </a:r>
            <a:r>
              <a:rPr lang="en-US" altLang="en-US" sz="2200" b="1" noProof="0" dirty="0">
                <a:latin typeface="Courier New" panose="02070309020205020404" pitchFamily="49" charset="0"/>
                <a:cs typeface="Courier New" panose="02070309020205020404" pitchFamily="49" charset="0"/>
              </a:rPr>
              <a:t>store</a:t>
            </a:r>
            <a:r>
              <a:rPr lang="en-US" altLang="en-US" sz="2200" noProof="0" dirty="0"/>
              <a:t> machine-language instructions are atomic; that is, cannot be interrupted</a:t>
            </a:r>
          </a:p>
          <a:p>
            <a:pPr marL="291600" indent="-291600">
              <a:lnSpc>
                <a:spcPct val="100000"/>
              </a:lnSpc>
              <a:buFont typeface="Arial" panose="020B0604020202020204" pitchFamily="34" charset="0"/>
              <a:buChar char="•"/>
              <a:tabLst>
                <a:tab pos="739775" algn="l"/>
                <a:tab pos="1020763" algn="l"/>
                <a:tab pos="1257300" algn="l"/>
              </a:tabLst>
            </a:pPr>
            <a:r>
              <a:rPr lang="en-US" altLang="en-US" sz="2200" noProof="0" dirty="0">
                <a:solidFill>
                  <a:srgbClr val="000000"/>
                </a:solidFill>
              </a:rPr>
              <a:t>The two processes share two variables:</a:t>
            </a:r>
          </a:p>
          <a:p>
            <a:pPr marL="622800" lvl="1" indent="-320400">
              <a:lnSpc>
                <a:spcPct val="100000"/>
              </a:lnSpc>
              <a:spcBef>
                <a:spcPts val="1000"/>
              </a:spcBef>
              <a:buFont typeface="Arial" panose="020B0604020202020204" pitchFamily="34" charset="0"/>
              <a:buChar char="•"/>
              <a:tabLst>
                <a:tab pos="739775" algn="l"/>
                <a:tab pos="1020763" algn="l"/>
                <a:tab pos="1257300" algn="l"/>
              </a:tabLst>
            </a:pPr>
            <a:r>
              <a:rPr lang="en-US" altLang="en-US" sz="2000" b="1" noProof="0" dirty="0">
                <a:latin typeface="Courier New" panose="02070309020205020404" pitchFamily="49" charset="0"/>
              </a:rPr>
              <a:t>int turn; </a:t>
            </a:r>
          </a:p>
          <a:p>
            <a:pPr marL="622800" lvl="1" indent="-320400">
              <a:lnSpc>
                <a:spcPct val="100000"/>
              </a:lnSpc>
              <a:spcBef>
                <a:spcPts val="1000"/>
              </a:spcBef>
              <a:buFont typeface="Arial" panose="020B0604020202020204" pitchFamily="34" charset="0"/>
              <a:buChar char="•"/>
              <a:tabLst>
                <a:tab pos="739775" algn="l"/>
                <a:tab pos="1020763" algn="l"/>
                <a:tab pos="1257300" algn="l"/>
              </a:tabLst>
            </a:pPr>
            <a:r>
              <a:rPr lang="en-US" altLang="en-US" sz="2000" b="1" noProof="0" dirty="0">
                <a:latin typeface="Courier New" panose="02070309020205020404" pitchFamily="49" charset="0"/>
              </a:rPr>
              <a:t>Boolean flag[2]</a:t>
            </a:r>
            <a:endParaRPr lang="en-US" altLang="en-US" sz="2000" b="1" noProof="0" dirty="0">
              <a:solidFill>
                <a:srgbClr val="000000"/>
              </a:solidFill>
            </a:endParaRPr>
          </a:p>
          <a:p>
            <a:pPr marL="291600" indent="-291600">
              <a:lnSpc>
                <a:spcPct val="100000"/>
              </a:lnSpc>
              <a:buFont typeface="Arial" panose="020B0604020202020204" pitchFamily="34" charset="0"/>
              <a:buChar char="•"/>
              <a:tabLst>
                <a:tab pos="739775" algn="l"/>
                <a:tab pos="1020763" algn="l"/>
                <a:tab pos="1257300" algn="l"/>
              </a:tabLst>
            </a:pPr>
            <a:r>
              <a:rPr lang="en-US" altLang="en-US" sz="2200" noProof="0" dirty="0">
                <a:solidFill>
                  <a:srgbClr val="000000"/>
                </a:solidFill>
              </a:rPr>
              <a:t>The variable </a:t>
            </a:r>
            <a:r>
              <a:rPr lang="en-US" altLang="en-US" sz="2200" b="1" noProof="0" dirty="0">
                <a:latin typeface="Courier New" panose="02070309020205020404" pitchFamily="49" charset="0"/>
                <a:cs typeface="Courier New" panose="02070309020205020404" pitchFamily="49" charset="0"/>
              </a:rPr>
              <a:t>turn</a:t>
            </a:r>
            <a:r>
              <a:rPr lang="en-US" altLang="en-US" sz="2200" noProof="0" dirty="0">
                <a:solidFill>
                  <a:srgbClr val="000000"/>
                </a:solidFill>
              </a:rPr>
              <a:t> indicates whose turn it is to enter the critical section</a:t>
            </a:r>
          </a:p>
          <a:p>
            <a:pPr marL="291600" indent="-291600">
              <a:lnSpc>
                <a:spcPct val="100000"/>
              </a:lnSpc>
              <a:buFont typeface="Arial" panose="020B0604020202020204" pitchFamily="34" charset="0"/>
              <a:buChar char="•"/>
              <a:tabLst>
                <a:tab pos="739775" algn="l"/>
                <a:tab pos="1020763" algn="l"/>
                <a:tab pos="1257300" algn="l"/>
              </a:tabLst>
            </a:pPr>
            <a:r>
              <a:rPr lang="en-US" altLang="en-US" sz="2200" noProof="0" dirty="0">
                <a:solidFill>
                  <a:srgbClr val="000000"/>
                </a:solidFill>
              </a:rPr>
              <a:t>The </a:t>
            </a:r>
            <a:r>
              <a:rPr lang="en-US" altLang="en-US" sz="2200" b="1" noProof="0" dirty="0">
                <a:latin typeface="Courier New" panose="02070309020205020404" pitchFamily="49" charset="0"/>
                <a:cs typeface="Courier New" panose="02070309020205020404" pitchFamily="49" charset="0"/>
              </a:rPr>
              <a:t>flag </a:t>
            </a:r>
            <a:r>
              <a:rPr lang="en-US" altLang="en-US" sz="2200" noProof="0" dirty="0">
                <a:solidFill>
                  <a:srgbClr val="000000"/>
                </a:solidFill>
              </a:rPr>
              <a:t>array is used to indicate if a process is ready to enter the critical section. </a:t>
            </a:r>
            <a:r>
              <a:rPr lang="en-US" altLang="en-US" sz="2200" b="1" noProof="0" dirty="0">
                <a:latin typeface="Courier New" panose="02070309020205020404" pitchFamily="49" charset="0"/>
                <a:cs typeface="Courier New" panose="02070309020205020404" pitchFamily="49" charset="0"/>
              </a:rPr>
              <a:t>flag[</a:t>
            </a:r>
            <a:r>
              <a:rPr lang="en-US" altLang="en-US" sz="2200" b="1" noProof="0" dirty="0" err="1">
                <a:latin typeface="Courier New" panose="02070309020205020404" pitchFamily="49" charset="0"/>
                <a:cs typeface="Courier New" panose="02070309020205020404" pitchFamily="49" charset="0"/>
              </a:rPr>
              <a:t>i</a:t>
            </a:r>
            <a:r>
              <a:rPr lang="en-US" altLang="en-US" sz="2200" b="1" noProof="0" dirty="0">
                <a:latin typeface="Courier New" panose="02070309020205020404" pitchFamily="49" charset="0"/>
                <a:cs typeface="Courier New" panose="02070309020205020404" pitchFamily="49" charset="0"/>
              </a:rPr>
              <a:t>] = </a:t>
            </a:r>
            <a:r>
              <a:rPr lang="en-US" altLang="en-US" sz="2200" b="1" i="1" noProof="0" dirty="0">
                <a:latin typeface="Courier New" panose="02070309020205020404" pitchFamily="49" charset="0"/>
                <a:cs typeface="Courier New" panose="02070309020205020404" pitchFamily="49" charset="0"/>
              </a:rPr>
              <a:t>true</a:t>
            </a:r>
            <a:r>
              <a:rPr lang="en-US" altLang="en-US" sz="2200" noProof="0" dirty="0">
                <a:solidFill>
                  <a:srgbClr val="000000"/>
                </a:solidFill>
              </a:rPr>
              <a:t>  implies that process </a:t>
            </a:r>
            <a:r>
              <a:rPr lang="en-US" altLang="en-US" sz="2200" b="1" noProof="0" dirty="0">
                <a:solidFill>
                  <a:srgbClr val="000000"/>
                </a:solidFill>
                <a:latin typeface="Courier New" panose="02070309020205020404" pitchFamily="49" charset="0"/>
                <a:cs typeface="Courier New" panose="02070309020205020404" pitchFamily="49" charset="0"/>
              </a:rPr>
              <a:t>P</a:t>
            </a:r>
            <a:r>
              <a:rPr lang="en-US" altLang="en-US" sz="2200" b="1" baseline="-25000" noProof="0" dirty="0">
                <a:solidFill>
                  <a:srgbClr val="000000"/>
                </a:solidFill>
                <a:latin typeface="Courier New" panose="02070309020205020404" pitchFamily="49" charset="0"/>
                <a:cs typeface="Courier New" panose="02070309020205020404" pitchFamily="49" charset="0"/>
              </a:rPr>
              <a:t>i</a:t>
            </a:r>
            <a:r>
              <a:rPr lang="en-US" altLang="en-US" sz="2200" noProof="0" dirty="0">
                <a:solidFill>
                  <a:srgbClr val="000000"/>
                </a:solidFill>
              </a:rPr>
              <a:t> is ready!</a:t>
            </a:r>
          </a:p>
        </p:txBody>
      </p:sp>
      <p:sp>
        <p:nvSpPr>
          <p:cNvPr id="4" name="Slide Number Placeholder 3"/>
          <p:cNvSpPr>
            <a:spLocks noGrp="1"/>
          </p:cNvSpPr>
          <p:nvPr>
            <p:ph type="sldNum" sz="quarter" idx="10"/>
          </p:nvPr>
        </p:nvSpPr>
        <p:spPr/>
        <p:txBody>
          <a:bodyPr/>
          <a:lstStyle/>
          <a:p>
            <a:fld id="{D06C706D-0964-7842-B7B8-C5D733700528}" type="slidenum">
              <a:rPr lang="en-US" smtClean="0"/>
              <a:t>13</a:t>
            </a:fld>
            <a:endParaRPr lang="en-US" dirty="0"/>
          </a:p>
        </p:txBody>
      </p:sp>
      <p:sp>
        <p:nvSpPr>
          <p:cNvPr id="5" name="Footer Placeholder 4"/>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378781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Algorithm for Process P</a:t>
            </a:r>
            <a:r>
              <a:rPr lang="en-US" altLang="en-US" baseline="-25000" noProof="0" dirty="0"/>
              <a:t>i</a:t>
            </a:r>
            <a:r>
              <a:rPr lang="en-US" altLang="en-US" noProof="0" dirty="0"/>
              <a:t> </a:t>
            </a:r>
            <a:r>
              <a:rPr lang="en-US" altLang="en-US" sz="1000" noProof="0" dirty="0"/>
              <a:t>2</a:t>
            </a:r>
            <a:endParaRPr lang="en-US" noProof="0" dirty="0">
              <a:solidFill>
                <a:srgbClr val="002060"/>
              </a:solidFill>
            </a:endParaRPr>
          </a:p>
        </p:txBody>
      </p:sp>
      <p:pic>
        <p:nvPicPr>
          <p:cNvPr id="13" name="Content Placeholder 12" descr="The code is as follows: line 1 do left curly brace. line 2 flag left square bracket i right square bracket = true semi colon. line 3 turn = j semi colon. line 4 while left parenthesis flag left square bracket j right square bracket ampersand ampersand turn = = j right parenthesis semi colon. line 5 critical section. line 6 flag left square bracket i right square bracket false semi colon. line 7 remainder section. line 8 right curly brace while left parenthesis true right parenthesis semi colon.  "/>
          <p:cNvPicPr>
            <a:picLocks noGrp="1" noChangeAspect="1"/>
          </p:cNvPicPr>
          <p:nvPr>
            <p:ph sz="quarter" idx="12"/>
          </p:nvPr>
        </p:nvPicPr>
        <p:blipFill>
          <a:blip r:embed="rId2"/>
          <a:stretch>
            <a:fillRect/>
          </a:stretch>
        </p:blipFill>
        <p:spPr>
          <a:xfrm>
            <a:off x="332508" y="1901936"/>
            <a:ext cx="4980864" cy="2871465"/>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0880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Peterson</a:t>
            </a:r>
            <a:r>
              <a:rPr lang="en-US" altLang="ja-JP" noProof="0" dirty="0"/>
              <a:t>’s Solution </a:t>
            </a:r>
            <a:r>
              <a:rPr lang="en-US" altLang="ja-JP" sz="1000" noProof="0" dirty="0"/>
              <a:t>2</a:t>
            </a:r>
            <a:endParaRPr lang="en-US" sz="1000" noProof="0" dirty="0"/>
          </a:p>
        </p:txBody>
      </p:sp>
      <p:sp>
        <p:nvSpPr>
          <p:cNvPr id="6" name="Content Placeholder 5"/>
          <p:cNvSpPr>
            <a:spLocks noGrp="1"/>
          </p:cNvSpPr>
          <p:nvPr>
            <p:ph sz="quarter" idx="12"/>
          </p:nvPr>
        </p:nvSpPr>
        <p:spPr>
          <a:xfrm>
            <a:off x="332508" y="1786884"/>
            <a:ext cx="8470180" cy="470179"/>
          </a:xfrm>
        </p:spPr>
        <p:txBody>
          <a:bodyPr>
            <a:normAutofit/>
          </a:bodyPr>
          <a:lstStyle/>
          <a:p>
            <a:pPr marL="291600" indent="-291600">
              <a:lnSpc>
                <a:spcPct val="100000"/>
              </a:lnSpc>
              <a:buFont typeface="Arial" panose="020B0604020202020204" pitchFamily="34" charset="0"/>
              <a:buChar char="•"/>
            </a:pPr>
            <a:r>
              <a:rPr lang="en-US" altLang="en-US" sz="2400" noProof="0" dirty="0">
                <a:solidFill>
                  <a:srgbClr val="000000"/>
                </a:solidFill>
              </a:rPr>
              <a:t>Provable that the three  C</a:t>
            </a:r>
            <a:r>
              <a:rPr lang="en-US" altLang="en-US" sz="100" noProof="0" dirty="0">
                <a:solidFill>
                  <a:srgbClr val="000000"/>
                </a:solidFill>
              </a:rPr>
              <a:t> </a:t>
            </a:r>
            <a:r>
              <a:rPr lang="en-US" altLang="en-US" sz="2400" noProof="0" dirty="0">
                <a:solidFill>
                  <a:srgbClr val="000000"/>
                </a:solidFill>
              </a:rPr>
              <a:t>S requirement are met:</a:t>
            </a:r>
          </a:p>
        </p:txBody>
      </p:sp>
      <p:sp>
        <p:nvSpPr>
          <p:cNvPr id="8" name="Content Placeholder 7"/>
          <p:cNvSpPr>
            <a:spLocks noGrp="1"/>
          </p:cNvSpPr>
          <p:nvPr>
            <p:ph sz="quarter" idx="14"/>
          </p:nvPr>
        </p:nvSpPr>
        <p:spPr>
          <a:xfrm>
            <a:off x="332508" y="2337780"/>
            <a:ext cx="8470180" cy="421107"/>
          </a:xfrm>
        </p:spPr>
        <p:txBody>
          <a:bodyPr>
            <a:normAutofit fontScale="85000" lnSpcReduction="20000"/>
          </a:bodyPr>
          <a:lstStyle/>
          <a:p>
            <a:pPr marL="804672" indent="-411480">
              <a:lnSpc>
                <a:spcPct val="110000"/>
              </a:lnSpc>
              <a:buFont typeface="+mj-lt"/>
              <a:buAutoNum type="arabicPeriod"/>
            </a:pPr>
            <a:r>
              <a:rPr lang="en-US" altLang="en-US" noProof="0" dirty="0">
                <a:solidFill>
                  <a:srgbClr val="000000"/>
                </a:solidFill>
              </a:rPr>
              <a:t>Mutual exclusion is preserved</a:t>
            </a:r>
            <a:endParaRPr lang="en-US" noProof="0" dirty="0"/>
          </a:p>
        </p:txBody>
      </p:sp>
      <p:sp>
        <p:nvSpPr>
          <p:cNvPr id="9" name="Content Placeholder 8"/>
          <p:cNvSpPr>
            <a:spLocks noGrp="1"/>
          </p:cNvSpPr>
          <p:nvPr>
            <p:ph sz="quarter" idx="15"/>
          </p:nvPr>
        </p:nvSpPr>
        <p:spPr>
          <a:xfrm>
            <a:off x="332508" y="2839604"/>
            <a:ext cx="8470180" cy="910593"/>
          </a:xfrm>
        </p:spPr>
        <p:txBody>
          <a:bodyPr>
            <a:normAutofit/>
          </a:bodyPr>
          <a:lstStyle/>
          <a:p>
            <a:pPr marL="625475"/>
            <a:r>
              <a:rPr lang="en-US" altLang="en-US" sz="2400" b="1" noProof="0" dirty="0">
                <a:solidFill>
                  <a:srgbClr val="000000"/>
                </a:solidFill>
                <a:latin typeface="Courier New" panose="02070309020205020404" pitchFamily="49" charset="0"/>
                <a:cs typeface="Courier New" panose="02070309020205020404" pitchFamily="49" charset="0"/>
              </a:rPr>
              <a:t>P</a:t>
            </a:r>
            <a:r>
              <a:rPr lang="en-US" altLang="en-US" sz="2400" b="1" baseline="-25000" noProof="0" dirty="0">
                <a:solidFill>
                  <a:srgbClr val="000000"/>
                </a:solidFill>
                <a:latin typeface="Courier New" panose="02070309020205020404" pitchFamily="49" charset="0"/>
                <a:cs typeface="Courier New" panose="02070309020205020404" pitchFamily="49" charset="0"/>
              </a:rPr>
              <a:t>i</a:t>
            </a:r>
            <a:r>
              <a:rPr lang="en-US" altLang="en-US" sz="2400" b="1" noProof="0" dirty="0">
                <a:solidFill>
                  <a:srgbClr val="000000"/>
                </a:solidFill>
                <a:latin typeface="Courier New" panose="02070309020205020404" pitchFamily="49" charset="0"/>
                <a:cs typeface="Courier New" panose="02070309020205020404" pitchFamily="49" charset="0"/>
              </a:rPr>
              <a:t> </a:t>
            </a:r>
            <a:r>
              <a:rPr lang="en-US" altLang="en-US" sz="2400" noProof="0" dirty="0">
                <a:solidFill>
                  <a:srgbClr val="000000"/>
                </a:solidFill>
              </a:rPr>
              <a:t>enters C</a:t>
            </a:r>
            <a:r>
              <a:rPr lang="en-US" altLang="en-US" sz="100" noProof="0" dirty="0">
                <a:solidFill>
                  <a:srgbClr val="000000"/>
                </a:solidFill>
              </a:rPr>
              <a:t> </a:t>
            </a:r>
            <a:r>
              <a:rPr lang="en-US" altLang="en-US" sz="2400" noProof="0" dirty="0">
                <a:solidFill>
                  <a:srgbClr val="000000"/>
                </a:solidFill>
              </a:rPr>
              <a:t>S only if:</a:t>
            </a:r>
          </a:p>
          <a:p>
            <a:pPr marL="1076325"/>
            <a:r>
              <a:rPr lang="en-US" altLang="en-US" sz="2400" noProof="0" dirty="0">
                <a:solidFill>
                  <a:srgbClr val="000000"/>
                </a:solidFill>
              </a:rPr>
              <a:t>either </a:t>
            </a:r>
            <a:r>
              <a:rPr lang="en-US" altLang="en-US" sz="2400" b="1" noProof="0" dirty="0">
                <a:solidFill>
                  <a:srgbClr val="000000"/>
                </a:solidFill>
                <a:latin typeface="Courier New" panose="02070309020205020404" pitchFamily="49" charset="0"/>
                <a:cs typeface="Courier New" panose="02070309020205020404" pitchFamily="49" charset="0"/>
              </a:rPr>
              <a:t>flag[j] = false </a:t>
            </a:r>
            <a:r>
              <a:rPr lang="en-US" altLang="en-US" sz="2400" noProof="0" dirty="0">
                <a:solidFill>
                  <a:srgbClr val="000000"/>
                </a:solidFill>
              </a:rPr>
              <a:t>or</a:t>
            </a:r>
            <a:r>
              <a:rPr lang="en-US" altLang="en-US" sz="2400" b="1" noProof="0" dirty="0">
                <a:solidFill>
                  <a:srgbClr val="000000"/>
                </a:solidFill>
                <a:latin typeface="Courier New" panose="02070309020205020404" pitchFamily="49" charset="0"/>
                <a:cs typeface="Courier New" panose="02070309020205020404" pitchFamily="49" charset="0"/>
              </a:rPr>
              <a:t> turn = </a:t>
            </a:r>
            <a:r>
              <a:rPr lang="en-US" altLang="en-US" sz="2400" b="1" noProof="0" dirty="0" err="1">
                <a:solidFill>
                  <a:srgbClr val="000000"/>
                </a:solidFill>
                <a:latin typeface="Courier New" panose="02070309020205020404" pitchFamily="49" charset="0"/>
                <a:cs typeface="Courier New" panose="02070309020205020404" pitchFamily="49" charset="0"/>
              </a:rPr>
              <a:t>i</a:t>
            </a:r>
            <a:endParaRPr lang="en-US" sz="2400" noProof="0" dirty="0"/>
          </a:p>
        </p:txBody>
      </p:sp>
      <p:sp>
        <p:nvSpPr>
          <p:cNvPr id="10" name="Content Placeholder 9"/>
          <p:cNvSpPr>
            <a:spLocks noGrp="1"/>
          </p:cNvSpPr>
          <p:nvPr>
            <p:ph sz="quarter" idx="16"/>
          </p:nvPr>
        </p:nvSpPr>
        <p:spPr>
          <a:xfrm>
            <a:off x="332508" y="3830914"/>
            <a:ext cx="8470180" cy="1169349"/>
          </a:xfrm>
        </p:spPr>
        <p:txBody>
          <a:bodyPr>
            <a:normAutofit/>
          </a:bodyPr>
          <a:lstStyle/>
          <a:p>
            <a:pPr marL="804672" indent="-411480">
              <a:lnSpc>
                <a:spcPct val="100000"/>
              </a:lnSpc>
              <a:buFont typeface="+mj-lt"/>
              <a:buAutoNum type="arabicPeriod" startAt="2"/>
            </a:pPr>
            <a:r>
              <a:rPr lang="en-US" altLang="en-US" sz="2400" noProof="0" dirty="0">
                <a:solidFill>
                  <a:srgbClr val="000000"/>
                </a:solidFill>
              </a:rPr>
              <a:t>Progress requirement is satisfied</a:t>
            </a:r>
          </a:p>
          <a:p>
            <a:pPr marL="804672" indent="-411480">
              <a:lnSpc>
                <a:spcPct val="100000"/>
              </a:lnSpc>
              <a:buFont typeface="+mj-lt"/>
              <a:buAutoNum type="arabicPeriod" startAt="2"/>
            </a:pPr>
            <a:r>
              <a:rPr lang="en-US" altLang="en-US" sz="2400" noProof="0" dirty="0">
                <a:solidFill>
                  <a:srgbClr val="000000"/>
                </a:solidFill>
              </a:rPr>
              <a:t>Bounded-waiting requirement is met</a:t>
            </a:r>
            <a:endParaRPr lang="en-US" sz="2400" noProof="0" dirty="0"/>
          </a:p>
        </p:txBody>
      </p:sp>
      <p:sp>
        <p:nvSpPr>
          <p:cNvPr id="4" name="Slide Number Placeholder 3"/>
          <p:cNvSpPr>
            <a:spLocks noGrp="1"/>
          </p:cNvSpPr>
          <p:nvPr>
            <p:ph type="sldNum" sz="quarter" idx="10"/>
          </p:nvPr>
        </p:nvSpPr>
        <p:spPr/>
        <p:txBody>
          <a:bodyPr/>
          <a:lstStyle/>
          <a:p>
            <a:fld id="{D06C706D-0964-7842-B7B8-C5D733700528}" type="slidenum">
              <a:rPr lang="en-US" smtClean="0"/>
              <a:t>15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31007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Synchronization Hardware</a:t>
            </a:r>
            <a:endParaRPr lang="en-US" noProof="0" dirty="0"/>
          </a:p>
        </p:txBody>
      </p:sp>
      <p:sp>
        <p:nvSpPr>
          <p:cNvPr id="3" name="Content Placeholder 2"/>
          <p:cNvSpPr>
            <a:spLocks noGrp="1"/>
          </p:cNvSpPr>
          <p:nvPr>
            <p:ph sz="quarter" idx="12"/>
          </p:nvPr>
        </p:nvSpPr>
        <p:spPr>
          <a:xfrm>
            <a:off x="332508" y="1594379"/>
            <a:ext cx="8470180" cy="4761972"/>
          </a:xfrm>
        </p:spPr>
        <p:txBody>
          <a:bodyPr>
            <a:normAutofit fontScale="92500" lnSpcReduction="10000"/>
          </a:bodyPr>
          <a:lstStyle/>
          <a:p>
            <a:pPr marL="291600" indent="-291600">
              <a:lnSpc>
                <a:spcPct val="100000"/>
              </a:lnSpc>
              <a:buFont typeface="Arial" panose="020B0604020202020204" pitchFamily="34" charset="0"/>
              <a:buChar char="•"/>
              <a:tabLst>
                <a:tab pos="739775" algn="l"/>
                <a:tab pos="1020763" algn="l"/>
                <a:tab pos="1257300" algn="l"/>
              </a:tabLst>
            </a:pPr>
            <a:r>
              <a:rPr lang="en-US" altLang="en-US" sz="2200" noProof="0" dirty="0"/>
              <a:t>Many systems provide hardware support for implementing the critical section code.</a:t>
            </a:r>
          </a:p>
          <a:p>
            <a:pPr marL="291600" indent="-291600">
              <a:lnSpc>
                <a:spcPct val="100000"/>
              </a:lnSpc>
              <a:buFont typeface="Arial" panose="020B0604020202020204" pitchFamily="34" charset="0"/>
              <a:buChar char="•"/>
              <a:tabLst>
                <a:tab pos="739775" algn="l"/>
                <a:tab pos="1020763" algn="l"/>
                <a:tab pos="1257300" algn="l"/>
              </a:tabLst>
            </a:pPr>
            <a:r>
              <a:rPr lang="en-US" altLang="en-US" sz="2200" noProof="0" dirty="0"/>
              <a:t>All solutions below based on idea of </a:t>
            </a:r>
            <a:r>
              <a:rPr lang="en-US" altLang="en-US" sz="2200" b="1" noProof="0" dirty="0">
                <a:solidFill>
                  <a:srgbClr val="002060"/>
                </a:solidFill>
              </a:rPr>
              <a:t>locking</a:t>
            </a:r>
          </a:p>
          <a:p>
            <a:pPr marL="622800" lvl="1" indent="-320400">
              <a:lnSpc>
                <a:spcPct val="100000"/>
              </a:lnSpc>
              <a:spcBef>
                <a:spcPts val="1000"/>
              </a:spcBef>
              <a:buFont typeface="Arial" panose="020B0604020202020204" pitchFamily="34" charset="0"/>
              <a:buChar char="•"/>
              <a:tabLst>
                <a:tab pos="739775" algn="l"/>
                <a:tab pos="1020763" algn="l"/>
                <a:tab pos="1257300" algn="l"/>
              </a:tabLst>
            </a:pPr>
            <a:r>
              <a:rPr lang="en-US" altLang="en-US" sz="1900" noProof="0" dirty="0"/>
              <a:t>Protecting critical regions via locks</a:t>
            </a:r>
          </a:p>
          <a:p>
            <a:pPr marL="291600" indent="-291600">
              <a:lnSpc>
                <a:spcPct val="100000"/>
              </a:lnSpc>
              <a:buFont typeface="Arial" panose="020B0604020202020204" pitchFamily="34" charset="0"/>
              <a:buChar char="•"/>
              <a:tabLst>
                <a:tab pos="739775" algn="l"/>
                <a:tab pos="1020763" algn="l"/>
                <a:tab pos="1257300" algn="l"/>
              </a:tabLst>
            </a:pPr>
            <a:r>
              <a:rPr lang="en-US" altLang="en-US" sz="2200" noProof="0" dirty="0"/>
              <a:t>Uniprocessors – could disable interrupts</a:t>
            </a:r>
          </a:p>
          <a:p>
            <a:pPr marL="622800" lvl="1" indent="-320400">
              <a:lnSpc>
                <a:spcPct val="100000"/>
              </a:lnSpc>
              <a:spcBef>
                <a:spcPts val="1000"/>
              </a:spcBef>
              <a:buFont typeface="Arial" panose="020B0604020202020204" pitchFamily="34" charset="0"/>
              <a:buChar char="•"/>
              <a:tabLst>
                <a:tab pos="739775" algn="l"/>
                <a:tab pos="1020763" algn="l"/>
                <a:tab pos="1257300" algn="l"/>
              </a:tabLst>
            </a:pPr>
            <a:r>
              <a:rPr lang="en-US" altLang="en-US" sz="1900" noProof="0" dirty="0"/>
              <a:t>Currently running code would execute without preemption</a:t>
            </a:r>
          </a:p>
          <a:p>
            <a:pPr marL="622800" lvl="1" indent="-320400">
              <a:lnSpc>
                <a:spcPct val="100000"/>
              </a:lnSpc>
              <a:spcBef>
                <a:spcPts val="1000"/>
              </a:spcBef>
              <a:buFont typeface="Arial" panose="020B0604020202020204" pitchFamily="34" charset="0"/>
              <a:buChar char="•"/>
              <a:tabLst>
                <a:tab pos="739775" algn="l"/>
                <a:tab pos="1020763" algn="l"/>
                <a:tab pos="1257300" algn="l"/>
              </a:tabLst>
            </a:pPr>
            <a:r>
              <a:rPr lang="en-US" altLang="en-US" sz="1900" noProof="0" dirty="0"/>
              <a:t>Generally too inefficient on multiprocessor systems</a:t>
            </a:r>
          </a:p>
          <a:p>
            <a:pPr marL="1144800" lvl="2" indent="-230400">
              <a:lnSpc>
                <a:spcPct val="110000"/>
              </a:lnSpc>
              <a:spcBef>
                <a:spcPts val="1000"/>
              </a:spcBef>
              <a:buFont typeface="Arial" panose="020B0604020202020204" pitchFamily="34" charset="0"/>
              <a:buChar char="•"/>
              <a:tabLst>
                <a:tab pos="739775" algn="l"/>
                <a:tab pos="1020763" algn="l"/>
                <a:tab pos="1257300" algn="l"/>
              </a:tabLst>
            </a:pPr>
            <a:r>
              <a:rPr lang="en-US" altLang="en-US" sz="1700" noProof="0" dirty="0"/>
              <a:t>Operating systems using this not broadly scalable</a:t>
            </a:r>
          </a:p>
          <a:p>
            <a:pPr marL="291600" indent="-291600">
              <a:lnSpc>
                <a:spcPct val="100000"/>
              </a:lnSpc>
              <a:buFont typeface="Arial" panose="020B0604020202020204" pitchFamily="34" charset="0"/>
              <a:buChar char="•"/>
              <a:tabLst>
                <a:tab pos="739775" algn="l"/>
                <a:tab pos="1020763" algn="l"/>
                <a:tab pos="1257300" algn="l"/>
              </a:tabLst>
            </a:pPr>
            <a:r>
              <a:rPr lang="en-US" altLang="en-US" sz="2200" noProof="0" dirty="0"/>
              <a:t>Modern machines provide special atomic hardware instructions</a:t>
            </a:r>
          </a:p>
          <a:p>
            <a:pPr marL="1144800" lvl="2" indent="-230400">
              <a:lnSpc>
                <a:spcPct val="110000"/>
              </a:lnSpc>
              <a:spcBef>
                <a:spcPts val="1000"/>
              </a:spcBef>
              <a:buFont typeface="Arial" panose="020B0604020202020204" pitchFamily="34" charset="0"/>
              <a:buChar char="•"/>
              <a:tabLst>
                <a:tab pos="739775" algn="l"/>
                <a:tab pos="1020763" algn="l"/>
                <a:tab pos="1257300" algn="l"/>
              </a:tabLst>
            </a:pPr>
            <a:r>
              <a:rPr lang="en-US" altLang="en-US" sz="1700" b="1" noProof="0" dirty="0">
                <a:solidFill>
                  <a:srgbClr val="002060"/>
                </a:solidFill>
              </a:rPr>
              <a:t>Atomic</a:t>
            </a:r>
            <a:r>
              <a:rPr lang="en-US" altLang="en-US" sz="1700" noProof="0" dirty="0"/>
              <a:t> = non-interruptible</a:t>
            </a:r>
          </a:p>
          <a:p>
            <a:pPr marL="622800" lvl="1" indent="-320400">
              <a:lnSpc>
                <a:spcPct val="110000"/>
              </a:lnSpc>
              <a:spcBef>
                <a:spcPts val="1000"/>
              </a:spcBef>
              <a:buFont typeface="Arial" panose="020B0604020202020204" pitchFamily="34" charset="0"/>
              <a:buChar char="•"/>
              <a:tabLst>
                <a:tab pos="739775" algn="l"/>
                <a:tab pos="1020763" algn="l"/>
                <a:tab pos="1257300" algn="l"/>
              </a:tabLst>
            </a:pPr>
            <a:r>
              <a:rPr lang="en-US" altLang="en-US" sz="1900" noProof="0" dirty="0"/>
              <a:t>Either test memory word and set value</a:t>
            </a:r>
          </a:p>
          <a:p>
            <a:pPr marL="622800" lvl="1" indent="-320400">
              <a:lnSpc>
                <a:spcPct val="110000"/>
              </a:lnSpc>
              <a:spcBef>
                <a:spcPts val="1000"/>
              </a:spcBef>
              <a:buFont typeface="Arial" panose="020B0604020202020204" pitchFamily="34" charset="0"/>
              <a:buChar char="•"/>
              <a:tabLst>
                <a:tab pos="739775" algn="l"/>
                <a:tab pos="1020763" algn="l"/>
                <a:tab pos="1257300" algn="l"/>
              </a:tabLst>
            </a:pPr>
            <a:r>
              <a:rPr lang="en-US" altLang="en-US" sz="1900" noProof="0" dirty="0"/>
              <a:t>Or swap contents of two memory words</a:t>
            </a:r>
          </a:p>
        </p:txBody>
      </p:sp>
      <p:sp>
        <p:nvSpPr>
          <p:cNvPr id="4" name="Slide Number Placeholder 3"/>
          <p:cNvSpPr>
            <a:spLocks noGrp="1"/>
          </p:cNvSpPr>
          <p:nvPr>
            <p:ph type="sldNum" sz="quarter" idx="10"/>
          </p:nvPr>
        </p:nvSpPr>
        <p:spPr/>
        <p:txBody>
          <a:bodyPr/>
          <a:lstStyle/>
          <a:p>
            <a:fld id="{D06C706D-0964-7842-B7B8-C5D733700528}" type="slidenum">
              <a:rPr lang="en-US" smtClean="0"/>
              <a:t>16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10634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noProof="0" dirty="0"/>
              <a:t>Solution to Critical-section Problem Using Locks</a:t>
            </a:r>
            <a:endParaRPr lang="en-US" sz="3200" noProof="0" dirty="0"/>
          </a:p>
        </p:txBody>
      </p:sp>
      <p:pic>
        <p:nvPicPr>
          <p:cNvPr id="10" name="Content Placeholder 9" descr="The code is as follows: line 1 Do left curly brace. line 2 acquire lock. line 3 critical section. line 4 release lock right parenthesis. line 5 remainder section. line 6 right parenthesis while left parenthesis TRUE right parenthesis semi colon.   "/>
          <p:cNvPicPr>
            <a:picLocks noGrp="1" noChangeAspect="1"/>
          </p:cNvPicPr>
          <p:nvPr>
            <p:ph sz="quarter" idx="12"/>
          </p:nvPr>
        </p:nvPicPr>
        <p:blipFill>
          <a:blip r:embed="rId2"/>
          <a:stretch>
            <a:fillRect/>
          </a:stretch>
        </p:blipFill>
        <p:spPr>
          <a:xfrm>
            <a:off x="332508" y="1953196"/>
            <a:ext cx="4389500" cy="2133785"/>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15939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err="1"/>
              <a:t>test_and_set</a:t>
            </a:r>
            <a:r>
              <a:rPr lang="en-US" altLang="en-US" noProof="0" dirty="0"/>
              <a:t>  Instruction </a:t>
            </a:r>
            <a:endParaRPr lang="en-US" noProof="0" dirty="0"/>
          </a:p>
        </p:txBody>
      </p:sp>
      <p:sp>
        <p:nvSpPr>
          <p:cNvPr id="6" name="Content Placeholder 5"/>
          <p:cNvSpPr>
            <a:spLocks noGrp="1"/>
          </p:cNvSpPr>
          <p:nvPr>
            <p:ph sz="quarter" idx="12"/>
          </p:nvPr>
        </p:nvSpPr>
        <p:spPr>
          <a:xfrm>
            <a:off x="332508" y="1786885"/>
            <a:ext cx="1994003" cy="450990"/>
          </a:xfrm>
        </p:spPr>
        <p:txBody>
          <a:bodyPr>
            <a:normAutofit/>
          </a:bodyPr>
          <a:lstStyle/>
          <a:p>
            <a:pPr>
              <a:tabLst>
                <a:tab pos="739775" algn="l"/>
                <a:tab pos="1020763" algn="l"/>
                <a:tab pos="1257300" algn="l"/>
              </a:tabLst>
            </a:pPr>
            <a:r>
              <a:rPr lang="en-US" altLang="en-US" sz="2200" noProof="0" dirty="0"/>
              <a:t>Definition:</a:t>
            </a:r>
            <a:endParaRPr lang="en-US" altLang="en-US" sz="2200" b="1" noProof="0" dirty="0">
              <a:solidFill>
                <a:srgbClr val="000000"/>
              </a:solidFill>
              <a:latin typeface="Courier New" panose="02070309020205020404" pitchFamily="49" charset="0"/>
              <a:cs typeface="Courier New" panose="02070309020205020404" pitchFamily="49" charset="0"/>
            </a:endParaRPr>
          </a:p>
        </p:txBody>
      </p:sp>
      <p:sp>
        <p:nvSpPr>
          <p:cNvPr id="8" name="Content Placeholder 7"/>
          <p:cNvSpPr>
            <a:spLocks noGrp="1"/>
          </p:cNvSpPr>
          <p:nvPr>
            <p:ph sz="quarter" idx="14"/>
          </p:nvPr>
        </p:nvSpPr>
        <p:spPr>
          <a:xfrm>
            <a:off x="332508" y="2384385"/>
            <a:ext cx="8470180" cy="2384385"/>
          </a:xfrm>
        </p:spPr>
        <p:txBody>
          <a:bodyPr>
            <a:noAutofit/>
          </a:bodyPr>
          <a:lstStyle/>
          <a:p>
            <a:pPr>
              <a:tabLst>
                <a:tab pos="739775" algn="l"/>
                <a:tab pos="1020763" algn="l"/>
                <a:tab pos="1257300" algn="l"/>
              </a:tabLst>
            </a:pPr>
            <a:r>
              <a:rPr lang="en-US" altLang="en-US" sz="2000" b="1" noProof="0" dirty="0">
                <a:solidFill>
                  <a:srgbClr val="000000"/>
                </a:solidFill>
                <a:latin typeface="Courier New" panose="02070309020205020404" pitchFamily="49" charset="0"/>
                <a:cs typeface="Courier New" panose="02070309020205020404" pitchFamily="49" charset="0"/>
              </a:rPr>
              <a:t> </a:t>
            </a:r>
            <a:r>
              <a:rPr lang="en-US" altLang="en-US" sz="2000" b="1" noProof="0" dirty="0" err="1">
                <a:solidFill>
                  <a:srgbClr val="000000"/>
                </a:solidFill>
                <a:latin typeface="Courier New" panose="02070309020205020404" pitchFamily="49" charset="0"/>
                <a:cs typeface="Courier New" panose="02070309020205020404" pitchFamily="49" charset="0"/>
              </a:rPr>
              <a:t>boolean</a:t>
            </a:r>
            <a:r>
              <a:rPr lang="en-US" altLang="en-US" sz="2000" b="1" noProof="0" dirty="0">
                <a:solidFill>
                  <a:srgbClr val="000000"/>
                </a:solidFill>
                <a:latin typeface="Courier New" panose="02070309020205020404" pitchFamily="49" charset="0"/>
                <a:cs typeface="Courier New" panose="02070309020205020404" pitchFamily="49" charset="0"/>
              </a:rPr>
              <a:t> </a:t>
            </a:r>
            <a:r>
              <a:rPr lang="en-US" altLang="en-US" sz="2000" b="1" noProof="0" dirty="0" err="1">
                <a:solidFill>
                  <a:srgbClr val="000000"/>
                </a:solidFill>
                <a:latin typeface="Courier New" panose="02070309020205020404" pitchFamily="49" charset="0"/>
                <a:cs typeface="Courier New" panose="02070309020205020404" pitchFamily="49" charset="0"/>
              </a:rPr>
              <a:t>test_and_set</a:t>
            </a:r>
            <a:r>
              <a:rPr lang="en-US" altLang="en-US" sz="2000" b="1" noProof="0" dirty="0">
                <a:solidFill>
                  <a:srgbClr val="000000"/>
                </a:solidFill>
                <a:latin typeface="Courier New" panose="02070309020205020404" pitchFamily="49" charset="0"/>
                <a:cs typeface="Courier New" panose="02070309020205020404" pitchFamily="49" charset="0"/>
              </a:rPr>
              <a:t> (</a:t>
            </a:r>
            <a:r>
              <a:rPr lang="en-US" altLang="en-US" sz="2000" b="1" noProof="0" dirty="0" err="1">
                <a:solidFill>
                  <a:srgbClr val="000000"/>
                </a:solidFill>
                <a:latin typeface="Courier New" panose="02070309020205020404" pitchFamily="49" charset="0"/>
                <a:cs typeface="Courier New" panose="02070309020205020404" pitchFamily="49" charset="0"/>
              </a:rPr>
              <a:t>boolean</a:t>
            </a:r>
            <a:r>
              <a:rPr lang="en-US" altLang="en-US" sz="2000" b="1" noProof="0" dirty="0">
                <a:solidFill>
                  <a:srgbClr val="000000"/>
                </a:solidFill>
                <a:latin typeface="Courier New" panose="02070309020205020404" pitchFamily="49" charset="0"/>
                <a:cs typeface="Courier New" panose="02070309020205020404" pitchFamily="49" charset="0"/>
              </a:rPr>
              <a:t> *target)</a:t>
            </a:r>
          </a:p>
          <a:p>
            <a:pPr>
              <a:tabLst>
                <a:tab pos="739775" algn="l"/>
                <a:tab pos="1020763" algn="l"/>
                <a:tab pos="1257300" algn="l"/>
              </a:tabLst>
            </a:pPr>
            <a:r>
              <a:rPr lang="en-US" altLang="en-US" sz="2000" b="1" noProof="0" dirty="0">
                <a:solidFill>
                  <a:srgbClr val="000000"/>
                </a:solidFill>
                <a:latin typeface="Courier New" panose="02070309020205020404" pitchFamily="49" charset="0"/>
                <a:cs typeface="Courier New" panose="02070309020205020404" pitchFamily="49" charset="0"/>
              </a:rPr>
              <a:t>          {</a:t>
            </a:r>
          </a:p>
          <a:p>
            <a:pPr>
              <a:tabLst>
                <a:tab pos="739775" algn="l"/>
                <a:tab pos="1020763" algn="l"/>
                <a:tab pos="1257300" algn="l"/>
              </a:tabLst>
            </a:pPr>
            <a:r>
              <a:rPr lang="en-US" altLang="en-US" sz="2000" b="1" noProof="0" dirty="0">
                <a:solidFill>
                  <a:srgbClr val="000000"/>
                </a:solidFill>
                <a:latin typeface="Courier New" panose="02070309020205020404" pitchFamily="49" charset="0"/>
                <a:cs typeface="Courier New" panose="02070309020205020404" pitchFamily="49" charset="0"/>
              </a:rPr>
              <a:t>               </a:t>
            </a:r>
            <a:r>
              <a:rPr lang="en-US" altLang="en-US" sz="2000" b="1" noProof="0" dirty="0" err="1">
                <a:solidFill>
                  <a:srgbClr val="000000"/>
                </a:solidFill>
                <a:latin typeface="Courier New" panose="02070309020205020404" pitchFamily="49" charset="0"/>
                <a:cs typeface="Courier New" panose="02070309020205020404" pitchFamily="49" charset="0"/>
              </a:rPr>
              <a:t>boolean</a:t>
            </a:r>
            <a:r>
              <a:rPr lang="en-US" altLang="en-US" sz="2000" b="1" noProof="0" dirty="0">
                <a:solidFill>
                  <a:srgbClr val="000000"/>
                </a:solidFill>
                <a:latin typeface="Courier New" panose="02070309020205020404" pitchFamily="49" charset="0"/>
                <a:cs typeface="Courier New" panose="02070309020205020404" pitchFamily="49" charset="0"/>
              </a:rPr>
              <a:t> </a:t>
            </a:r>
            <a:r>
              <a:rPr lang="en-US" altLang="en-US" sz="2000" b="1" noProof="0" dirty="0" err="1">
                <a:solidFill>
                  <a:srgbClr val="000000"/>
                </a:solidFill>
                <a:latin typeface="Courier New" panose="02070309020205020404" pitchFamily="49" charset="0"/>
                <a:cs typeface="Courier New" panose="02070309020205020404" pitchFamily="49" charset="0"/>
              </a:rPr>
              <a:t>rv</a:t>
            </a:r>
            <a:r>
              <a:rPr lang="en-US" altLang="en-US" sz="2000" b="1" noProof="0" dirty="0">
                <a:solidFill>
                  <a:srgbClr val="000000"/>
                </a:solidFill>
                <a:latin typeface="Courier New" panose="02070309020205020404" pitchFamily="49" charset="0"/>
                <a:cs typeface="Courier New" panose="02070309020205020404" pitchFamily="49" charset="0"/>
              </a:rPr>
              <a:t> = *target;</a:t>
            </a:r>
          </a:p>
          <a:p>
            <a:pPr>
              <a:tabLst>
                <a:tab pos="739775" algn="l"/>
                <a:tab pos="1020763" algn="l"/>
                <a:tab pos="1257300" algn="l"/>
              </a:tabLst>
            </a:pPr>
            <a:r>
              <a:rPr lang="en-US" altLang="en-US" sz="2000" b="1" noProof="0" dirty="0">
                <a:solidFill>
                  <a:srgbClr val="000000"/>
                </a:solidFill>
                <a:latin typeface="Courier New" panose="02070309020205020404" pitchFamily="49" charset="0"/>
                <a:cs typeface="Courier New" panose="02070309020205020404" pitchFamily="49" charset="0"/>
              </a:rPr>
              <a:t>               *target = TRUE;</a:t>
            </a:r>
          </a:p>
          <a:p>
            <a:pPr>
              <a:tabLst>
                <a:tab pos="739775" algn="l"/>
                <a:tab pos="1020763" algn="l"/>
                <a:tab pos="1257300" algn="l"/>
              </a:tabLst>
            </a:pPr>
            <a:r>
              <a:rPr lang="en-US" altLang="en-US" sz="2000" b="1" noProof="0" dirty="0">
                <a:solidFill>
                  <a:srgbClr val="000000"/>
                </a:solidFill>
                <a:latin typeface="Courier New" panose="02070309020205020404" pitchFamily="49" charset="0"/>
                <a:cs typeface="Courier New" panose="02070309020205020404" pitchFamily="49" charset="0"/>
              </a:rPr>
              <a:t>               return </a:t>
            </a:r>
            <a:r>
              <a:rPr lang="en-US" altLang="en-US" sz="2000" b="1" noProof="0" dirty="0" err="1">
                <a:solidFill>
                  <a:srgbClr val="000000"/>
                </a:solidFill>
                <a:latin typeface="Courier New" panose="02070309020205020404" pitchFamily="49" charset="0"/>
                <a:cs typeface="Courier New" panose="02070309020205020404" pitchFamily="49" charset="0"/>
              </a:rPr>
              <a:t>rv</a:t>
            </a:r>
            <a:r>
              <a:rPr lang="en-US" altLang="en-US" sz="2000" b="1" noProof="0" dirty="0">
                <a:solidFill>
                  <a:srgbClr val="000000"/>
                </a:solidFill>
                <a:latin typeface="Courier New" panose="02070309020205020404" pitchFamily="49" charset="0"/>
                <a:cs typeface="Courier New" panose="02070309020205020404" pitchFamily="49" charset="0"/>
              </a:rPr>
              <a:t>:</a:t>
            </a:r>
          </a:p>
          <a:p>
            <a:pPr>
              <a:tabLst>
                <a:tab pos="739775" algn="l"/>
                <a:tab pos="1020763" algn="l"/>
                <a:tab pos="1257300" algn="l"/>
              </a:tabLst>
            </a:pPr>
            <a:r>
              <a:rPr lang="en-US" altLang="en-US" sz="2000" b="1" noProof="0" dirty="0">
                <a:solidFill>
                  <a:srgbClr val="000000"/>
                </a:solidFill>
                <a:latin typeface="Courier New" panose="02070309020205020404" pitchFamily="49" charset="0"/>
                <a:cs typeface="Courier New" panose="02070309020205020404" pitchFamily="49" charset="0"/>
              </a:rPr>
              <a:t>          }</a:t>
            </a:r>
            <a:endParaRPr lang="en-US" sz="2000" noProof="0" dirty="0"/>
          </a:p>
        </p:txBody>
      </p:sp>
      <p:sp>
        <p:nvSpPr>
          <p:cNvPr id="9" name="Content Placeholder 8"/>
          <p:cNvSpPr>
            <a:spLocks noGrp="1"/>
          </p:cNvSpPr>
          <p:nvPr>
            <p:ph sz="quarter" idx="15"/>
          </p:nvPr>
        </p:nvSpPr>
        <p:spPr>
          <a:xfrm>
            <a:off x="332508" y="4861098"/>
            <a:ext cx="8470180" cy="1384841"/>
          </a:xfrm>
        </p:spPr>
        <p:txBody>
          <a:bodyPr>
            <a:normAutofit/>
          </a:bodyPr>
          <a:lstStyle/>
          <a:p>
            <a:pPr marL="403200" indent="-403200">
              <a:lnSpc>
                <a:spcPct val="100000"/>
              </a:lnSpc>
              <a:buFont typeface="+mj-lt"/>
              <a:buAutoNum type="arabicPeriod"/>
              <a:tabLst>
                <a:tab pos="739775" algn="l"/>
                <a:tab pos="1020763" algn="l"/>
                <a:tab pos="1257300" algn="l"/>
              </a:tabLst>
            </a:pPr>
            <a:r>
              <a:rPr lang="en-US" altLang="en-US" sz="2200" noProof="0" dirty="0"/>
              <a:t>Executed atomically</a:t>
            </a:r>
          </a:p>
          <a:p>
            <a:pPr marL="403200" indent="-403200">
              <a:lnSpc>
                <a:spcPct val="100000"/>
              </a:lnSpc>
              <a:buFont typeface="+mj-lt"/>
              <a:buAutoNum type="arabicPeriod"/>
              <a:tabLst>
                <a:tab pos="739775" algn="l"/>
                <a:tab pos="1020763" algn="l"/>
                <a:tab pos="1257300" algn="l"/>
              </a:tabLst>
            </a:pPr>
            <a:r>
              <a:rPr lang="en-US" altLang="en-US" sz="2200" noProof="0" dirty="0"/>
              <a:t>Returns the original value of passed parameter</a:t>
            </a:r>
          </a:p>
          <a:p>
            <a:pPr marL="403200" indent="-403200">
              <a:lnSpc>
                <a:spcPct val="100000"/>
              </a:lnSpc>
              <a:buFont typeface="+mj-lt"/>
              <a:buAutoNum type="arabicPeriod"/>
              <a:tabLst>
                <a:tab pos="739775" algn="l"/>
                <a:tab pos="1020763" algn="l"/>
                <a:tab pos="1257300" algn="l"/>
              </a:tabLst>
            </a:pPr>
            <a:r>
              <a:rPr lang="en-US" altLang="en-US" sz="2200" noProof="0" dirty="0"/>
              <a:t>Set the new value of passed parameter to “TRUE”.</a:t>
            </a:r>
          </a:p>
        </p:txBody>
      </p:sp>
      <p:sp>
        <p:nvSpPr>
          <p:cNvPr id="4" name="Slide Number Placeholder 3"/>
          <p:cNvSpPr>
            <a:spLocks noGrp="1"/>
          </p:cNvSpPr>
          <p:nvPr>
            <p:ph type="sldNum" sz="quarter" idx="10"/>
          </p:nvPr>
        </p:nvSpPr>
        <p:spPr/>
        <p:txBody>
          <a:bodyPr/>
          <a:lstStyle/>
          <a:p>
            <a:fld id="{D06C706D-0964-7842-B7B8-C5D733700528}" type="slidenum">
              <a:rPr lang="en-US" smtClean="0"/>
              <a:t>18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021842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Solution using </a:t>
            </a:r>
            <a:r>
              <a:rPr lang="en-US" altLang="en-US" noProof="0" dirty="0" err="1"/>
              <a:t>test_and_set</a:t>
            </a:r>
            <a:r>
              <a:rPr lang="en-US" altLang="en-US" noProof="0" dirty="0"/>
              <a:t>()</a:t>
            </a:r>
            <a:endParaRPr lang="en-US" sz="1000" noProof="0" dirty="0"/>
          </a:p>
        </p:txBody>
      </p:sp>
      <p:sp>
        <p:nvSpPr>
          <p:cNvPr id="6" name="Content Placeholder 5"/>
          <p:cNvSpPr>
            <a:spLocks noGrp="1"/>
          </p:cNvSpPr>
          <p:nvPr>
            <p:ph sz="quarter" idx="12"/>
          </p:nvPr>
        </p:nvSpPr>
        <p:spPr>
          <a:xfrm>
            <a:off x="332508" y="1786885"/>
            <a:ext cx="8470180" cy="1060487"/>
          </a:xfrm>
        </p:spPr>
        <p:txBody>
          <a:bodyPr>
            <a:normAutofit/>
          </a:bodyPr>
          <a:lstStyle/>
          <a:p>
            <a:pPr marL="320400" indent="-320400">
              <a:lnSpc>
                <a:spcPct val="100000"/>
              </a:lnSpc>
              <a:buFont typeface="Arial" panose="020B0604020202020204" pitchFamily="34" charset="0"/>
              <a:buChar char="•"/>
              <a:tabLst>
                <a:tab pos="742278" algn="l"/>
                <a:tab pos="1023411" algn="l"/>
                <a:tab pos="1258984" algn="l"/>
              </a:tabLst>
              <a:defRPr/>
            </a:pPr>
            <a:r>
              <a:rPr lang="en-US" sz="2400" noProof="0" dirty="0">
                <a:ea typeface="ＭＳ Ｐゴシック" charset="0"/>
                <a:cs typeface="ＭＳ Ｐゴシック" charset="0"/>
              </a:rPr>
              <a:t>Shared Boolean variable lock, initialized to FALSE</a:t>
            </a:r>
          </a:p>
          <a:p>
            <a:pPr marL="320400" indent="-320400">
              <a:lnSpc>
                <a:spcPct val="100000"/>
              </a:lnSpc>
              <a:buFont typeface="Arial" panose="020B0604020202020204" pitchFamily="34" charset="0"/>
              <a:buChar char="•"/>
              <a:tabLst>
                <a:tab pos="742278" algn="l"/>
                <a:tab pos="1023411" algn="l"/>
                <a:tab pos="1258984" algn="l"/>
              </a:tabLst>
              <a:defRPr/>
            </a:pPr>
            <a:r>
              <a:rPr lang="en-US" sz="2400" noProof="0" dirty="0">
                <a:ea typeface="ＭＳ Ｐゴシック" charset="0"/>
                <a:cs typeface="ＭＳ Ｐゴシック" charset="0"/>
              </a:rPr>
              <a:t>Solution:</a:t>
            </a:r>
            <a:endParaRPr lang="en-US" sz="2400" b="1" noProof="0" dirty="0">
              <a:latin typeface="Courier New"/>
              <a:ea typeface="ＭＳ Ｐゴシック" charset="0"/>
              <a:cs typeface="Courier New"/>
            </a:endParaRPr>
          </a:p>
        </p:txBody>
      </p:sp>
      <p:sp>
        <p:nvSpPr>
          <p:cNvPr id="8" name="Content Placeholder 7"/>
          <p:cNvSpPr>
            <a:spLocks noGrp="1"/>
          </p:cNvSpPr>
          <p:nvPr>
            <p:ph sz="quarter" idx="14"/>
          </p:nvPr>
        </p:nvSpPr>
        <p:spPr>
          <a:xfrm>
            <a:off x="925974" y="2847372"/>
            <a:ext cx="7876713" cy="2963119"/>
          </a:xfrm>
        </p:spPr>
        <p:txBody>
          <a:bodyPr>
            <a:noAutofit/>
          </a:bodyPr>
          <a:lstStyle/>
          <a:p>
            <a:pPr>
              <a:defRPr/>
            </a:pPr>
            <a:r>
              <a:rPr lang="en-US" sz="2200" b="1" noProof="0" dirty="0">
                <a:latin typeface="Courier New"/>
                <a:ea typeface="ＭＳ Ｐゴシック" pitchFamily="-84" charset="-128"/>
                <a:cs typeface="Courier New"/>
              </a:rPr>
              <a:t> </a:t>
            </a:r>
            <a:r>
              <a:rPr lang="en-US" altLang="en-US" sz="2200" b="1" noProof="0" dirty="0">
                <a:solidFill>
                  <a:srgbClr val="000000"/>
                </a:solidFill>
                <a:latin typeface="Courier New" pitchFamily="49" charset="0"/>
                <a:cs typeface="Courier New" pitchFamily="49" charset="0"/>
              </a:rPr>
              <a:t>do {</a:t>
            </a:r>
            <a:br>
              <a:rPr lang="en-US" altLang="en-US" sz="2200" b="1" noProof="0" dirty="0">
                <a:solidFill>
                  <a:srgbClr val="000000"/>
                </a:solidFill>
                <a:latin typeface="Courier New" pitchFamily="49" charset="0"/>
                <a:cs typeface="Courier New" pitchFamily="49" charset="0"/>
              </a:rPr>
            </a:br>
            <a:r>
              <a:rPr lang="en-US" altLang="en-US" sz="2200" b="1" noProof="0" dirty="0">
                <a:solidFill>
                  <a:srgbClr val="000000"/>
                </a:solidFill>
                <a:latin typeface="Courier New" pitchFamily="49" charset="0"/>
                <a:cs typeface="Courier New" pitchFamily="49" charset="0"/>
              </a:rPr>
              <a:t>          while (</a:t>
            </a:r>
            <a:r>
              <a:rPr lang="en-US" altLang="en-US" sz="2200" b="1" noProof="0" dirty="0" err="1">
                <a:solidFill>
                  <a:srgbClr val="000000"/>
                </a:solidFill>
                <a:latin typeface="Courier New" pitchFamily="49" charset="0"/>
                <a:cs typeface="Courier New" pitchFamily="49" charset="0"/>
              </a:rPr>
              <a:t>test_and_set</a:t>
            </a:r>
            <a:r>
              <a:rPr lang="en-US" altLang="en-US" sz="2200" b="1" noProof="0" dirty="0">
                <a:solidFill>
                  <a:srgbClr val="000000"/>
                </a:solidFill>
                <a:latin typeface="Courier New" pitchFamily="49" charset="0"/>
                <a:cs typeface="Courier New" pitchFamily="49" charset="0"/>
              </a:rPr>
              <a:t>(&amp;lock))</a:t>
            </a:r>
          </a:p>
          <a:p>
            <a:pPr>
              <a:defRPr/>
            </a:pPr>
            <a:r>
              <a:rPr lang="en-US" altLang="en-US" sz="2200" b="1" noProof="0" dirty="0">
                <a:solidFill>
                  <a:srgbClr val="000000"/>
                </a:solidFill>
                <a:latin typeface="Courier New" pitchFamily="49" charset="0"/>
                <a:cs typeface="Courier New" pitchFamily="49" charset="0"/>
              </a:rPr>
              <a:t>             ; /* do nothing */</a:t>
            </a:r>
          </a:p>
          <a:p>
            <a:pPr>
              <a:defRPr/>
            </a:pPr>
            <a:r>
              <a:rPr lang="en-US" altLang="en-US" sz="2200" b="1" noProof="0" dirty="0">
                <a:solidFill>
                  <a:srgbClr val="000000"/>
                </a:solidFill>
                <a:latin typeface="Courier New" pitchFamily="49" charset="0"/>
                <a:cs typeface="Courier New" pitchFamily="49" charset="0"/>
              </a:rPr>
              <a:t>                 /* critical section */</a:t>
            </a:r>
          </a:p>
          <a:p>
            <a:pPr>
              <a:defRPr/>
            </a:pPr>
            <a:r>
              <a:rPr lang="en-US" altLang="en-US" sz="2200" b="1" noProof="0" dirty="0">
                <a:solidFill>
                  <a:srgbClr val="000000"/>
                </a:solidFill>
                <a:latin typeface="Courier New" pitchFamily="49" charset="0"/>
                <a:cs typeface="Courier New" pitchFamily="49" charset="0"/>
              </a:rPr>
              <a:t>          lock = false;</a:t>
            </a:r>
          </a:p>
          <a:p>
            <a:pPr>
              <a:defRPr/>
            </a:pPr>
            <a:r>
              <a:rPr lang="en-US" altLang="en-US" sz="2200" b="1" noProof="0" dirty="0">
                <a:solidFill>
                  <a:srgbClr val="000000"/>
                </a:solidFill>
                <a:latin typeface="Courier New" pitchFamily="49" charset="0"/>
                <a:cs typeface="Courier New" pitchFamily="49" charset="0"/>
              </a:rPr>
              <a:t>                 /* remainder section */</a:t>
            </a:r>
          </a:p>
          <a:p>
            <a:pPr>
              <a:defRPr/>
            </a:pPr>
            <a:r>
              <a:rPr lang="en-US" altLang="en-US" sz="2200" b="1" noProof="0" dirty="0">
                <a:solidFill>
                  <a:srgbClr val="000000"/>
                </a:solidFill>
                <a:latin typeface="Courier New" pitchFamily="49" charset="0"/>
                <a:cs typeface="Courier New" pitchFamily="49" charset="0"/>
              </a:rPr>
              <a:t>       } while (true);</a:t>
            </a:r>
            <a:endParaRPr lang="en-US" sz="2200" noProof="0" dirty="0"/>
          </a:p>
        </p:txBody>
      </p:sp>
      <p:sp>
        <p:nvSpPr>
          <p:cNvPr id="4" name="Slide Number Placeholder 3"/>
          <p:cNvSpPr>
            <a:spLocks noGrp="1"/>
          </p:cNvSpPr>
          <p:nvPr>
            <p:ph type="sldNum" sz="quarter" idx="10"/>
          </p:nvPr>
        </p:nvSpPr>
        <p:spPr/>
        <p:txBody>
          <a:bodyPr/>
          <a:lstStyle/>
          <a:p>
            <a:fld id="{D06C706D-0964-7842-B7B8-C5D733700528}" type="slidenum">
              <a:rPr lang="en-US" smtClean="0"/>
              <a:t>19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6242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noProof="0" dirty="0"/>
              <a:t>Chapter 6: Synchronization Tools</a:t>
            </a:r>
            <a:endParaRPr lang="en-US" noProof="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lstStyle/>
          <a:p>
            <a:pPr marL="291600" indent="-291600">
              <a:lnSpc>
                <a:spcPct val="100000"/>
              </a:lnSpc>
              <a:buSzPct val="85000"/>
              <a:buFont typeface="Arial" panose="020B0604020202020204" pitchFamily="34" charset="0"/>
              <a:buChar char="•"/>
            </a:pPr>
            <a:r>
              <a:rPr lang="en-US" altLang="en-US" noProof="0" dirty="0"/>
              <a:t>Background</a:t>
            </a:r>
          </a:p>
          <a:p>
            <a:pPr marL="291600" indent="-291600">
              <a:lnSpc>
                <a:spcPct val="100000"/>
              </a:lnSpc>
              <a:buSzPct val="85000"/>
              <a:buFont typeface="Arial" panose="020B0604020202020204" pitchFamily="34" charset="0"/>
              <a:buChar char="•"/>
            </a:pPr>
            <a:r>
              <a:rPr lang="en-US" altLang="en-US" noProof="0" dirty="0"/>
              <a:t>The Critical-Section Problem</a:t>
            </a:r>
          </a:p>
          <a:p>
            <a:pPr marL="291600" indent="-291600">
              <a:lnSpc>
                <a:spcPct val="100000"/>
              </a:lnSpc>
              <a:buSzPct val="85000"/>
              <a:buFont typeface="Arial" panose="020B0604020202020204" pitchFamily="34" charset="0"/>
              <a:buChar char="•"/>
            </a:pPr>
            <a:r>
              <a:rPr lang="en-US" altLang="en-US" noProof="0" dirty="0"/>
              <a:t>Peterson’s Solution</a:t>
            </a:r>
          </a:p>
          <a:p>
            <a:pPr marL="291600" indent="-291600">
              <a:lnSpc>
                <a:spcPct val="100000"/>
              </a:lnSpc>
              <a:buSzPct val="85000"/>
              <a:buFont typeface="Arial" panose="020B0604020202020204" pitchFamily="34" charset="0"/>
              <a:buChar char="•"/>
            </a:pPr>
            <a:r>
              <a:rPr lang="en-US" altLang="en-US" noProof="0" dirty="0"/>
              <a:t>Synchronization Hardware</a:t>
            </a:r>
          </a:p>
          <a:p>
            <a:pPr marL="291600" indent="-291600">
              <a:lnSpc>
                <a:spcPct val="100000"/>
              </a:lnSpc>
              <a:buSzPct val="85000"/>
              <a:buFont typeface="Arial" panose="020B0604020202020204" pitchFamily="34" charset="0"/>
              <a:buChar char="•"/>
            </a:pPr>
            <a:r>
              <a:rPr lang="en-US" altLang="en-US" noProof="0" dirty="0"/>
              <a:t>Mutex Locks</a:t>
            </a:r>
          </a:p>
          <a:p>
            <a:pPr marL="291600" indent="-291600">
              <a:lnSpc>
                <a:spcPct val="100000"/>
              </a:lnSpc>
              <a:buSzPct val="85000"/>
              <a:buFont typeface="Arial" panose="020B0604020202020204" pitchFamily="34" charset="0"/>
              <a:buChar char="•"/>
            </a:pPr>
            <a:r>
              <a:rPr lang="en-US" altLang="en-US" noProof="0" dirty="0"/>
              <a:t>Semaphores</a:t>
            </a:r>
          </a:p>
          <a:p>
            <a:pPr marL="291600" indent="-291600">
              <a:lnSpc>
                <a:spcPct val="100000"/>
              </a:lnSpc>
              <a:buSzPct val="85000"/>
              <a:buFont typeface="Arial" panose="020B0604020202020204" pitchFamily="34" charset="0"/>
              <a:buChar char="•"/>
            </a:pPr>
            <a:r>
              <a:rPr lang="en-US" altLang="en-US" noProof="0" dirty="0"/>
              <a:t>Monitors</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99458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err="1"/>
              <a:t>compare_and_swap</a:t>
            </a:r>
            <a:r>
              <a:rPr lang="en-US" altLang="en-US" noProof="0" dirty="0"/>
              <a:t> Instruction</a:t>
            </a:r>
            <a:endParaRPr lang="en-US" noProof="0" dirty="0"/>
          </a:p>
        </p:txBody>
      </p:sp>
      <p:sp>
        <p:nvSpPr>
          <p:cNvPr id="6" name="Content Placeholder 5"/>
          <p:cNvSpPr>
            <a:spLocks noGrp="1"/>
          </p:cNvSpPr>
          <p:nvPr>
            <p:ph sz="quarter" idx="12"/>
          </p:nvPr>
        </p:nvSpPr>
        <p:spPr>
          <a:xfrm>
            <a:off x="332508" y="1555386"/>
            <a:ext cx="1994003" cy="354431"/>
          </a:xfrm>
        </p:spPr>
        <p:txBody>
          <a:bodyPr>
            <a:normAutofit lnSpcReduction="10000"/>
          </a:bodyPr>
          <a:lstStyle/>
          <a:p>
            <a:pPr>
              <a:tabLst>
                <a:tab pos="739775" algn="l"/>
                <a:tab pos="1020763" algn="l"/>
                <a:tab pos="1257300" algn="l"/>
              </a:tabLst>
            </a:pPr>
            <a:r>
              <a:rPr lang="en-US" altLang="en-US" sz="2000" noProof="0" dirty="0"/>
              <a:t>Definition:</a:t>
            </a:r>
            <a:endParaRPr lang="en-US" altLang="en-US" sz="2000" b="1" noProof="0" dirty="0">
              <a:solidFill>
                <a:srgbClr val="000000"/>
              </a:solidFill>
              <a:latin typeface="Courier New" panose="02070309020205020404" pitchFamily="49" charset="0"/>
              <a:cs typeface="Courier New" panose="02070309020205020404" pitchFamily="49" charset="0"/>
            </a:endParaRPr>
          </a:p>
        </p:txBody>
      </p:sp>
      <p:sp>
        <p:nvSpPr>
          <p:cNvPr id="8" name="Content Placeholder 7"/>
          <p:cNvSpPr>
            <a:spLocks noGrp="1"/>
          </p:cNvSpPr>
          <p:nvPr>
            <p:ph sz="quarter" idx="14"/>
          </p:nvPr>
        </p:nvSpPr>
        <p:spPr>
          <a:xfrm>
            <a:off x="332508" y="1944542"/>
            <a:ext cx="8470180" cy="2430684"/>
          </a:xfrm>
        </p:spPr>
        <p:txBody>
          <a:bodyPr>
            <a:noAutofit/>
          </a:bodyPr>
          <a:lstStyle/>
          <a:p>
            <a:pPr>
              <a:tabLst>
                <a:tab pos="741363" algn="l"/>
                <a:tab pos="1022350" algn="l"/>
                <a:tab pos="1258888" algn="l"/>
              </a:tabLst>
            </a:pPr>
            <a:r>
              <a:rPr lang="en-US" altLang="en-US" sz="1800" b="1" noProof="0" dirty="0">
                <a:latin typeface="Courier New" panose="02070309020205020404" pitchFamily="49" charset="0"/>
                <a:cs typeface="Courier New" panose="02070309020205020404" pitchFamily="49" charset="0"/>
              </a:rPr>
              <a:t>int compare _</a:t>
            </a:r>
            <a:r>
              <a:rPr lang="en-US" altLang="en-US" sz="1800" b="1" noProof="0" dirty="0" err="1">
                <a:latin typeface="Courier New" panose="02070309020205020404" pitchFamily="49" charset="0"/>
                <a:cs typeface="Courier New" panose="02070309020205020404" pitchFamily="49" charset="0"/>
              </a:rPr>
              <a:t>and_swap</a:t>
            </a:r>
            <a:r>
              <a:rPr lang="en-US" altLang="en-US" sz="1800" b="1" noProof="0" dirty="0">
                <a:latin typeface="Courier New" panose="02070309020205020404" pitchFamily="49" charset="0"/>
                <a:cs typeface="Courier New" panose="02070309020205020404" pitchFamily="49" charset="0"/>
              </a:rPr>
              <a:t>(int *value, int expected, int </a:t>
            </a:r>
            <a:r>
              <a:rPr lang="en-US" altLang="en-US" sz="1800" b="1" noProof="0" dirty="0" err="1">
                <a:latin typeface="Courier New" panose="02070309020205020404" pitchFamily="49" charset="0"/>
                <a:cs typeface="Courier New" panose="02070309020205020404" pitchFamily="49" charset="0"/>
              </a:rPr>
              <a:t>new_value</a:t>
            </a:r>
            <a:r>
              <a:rPr lang="en-US" altLang="en-US" sz="1800" b="1" noProof="0" dirty="0">
                <a:latin typeface="Courier New" panose="02070309020205020404" pitchFamily="49" charset="0"/>
                <a:cs typeface="Courier New" panose="02070309020205020404" pitchFamily="49" charset="0"/>
              </a:rPr>
              <a:t>) { </a:t>
            </a:r>
          </a:p>
          <a:p>
            <a:pPr>
              <a:tabLst>
                <a:tab pos="741363" algn="l"/>
                <a:tab pos="1022350" algn="l"/>
                <a:tab pos="1258888" algn="l"/>
              </a:tabLst>
            </a:pPr>
            <a:r>
              <a:rPr lang="en-US" altLang="en-US" sz="1800" b="1" noProof="0" dirty="0">
                <a:latin typeface="Courier New" panose="02070309020205020404" pitchFamily="49" charset="0"/>
                <a:cs typeface="Courier New" panose="02070309020205020404" pitchFamily="49" charset="0"/>
              </a:rPr>
              <a:t>         int temp = *value; </a:t>
            </a:r>
          </a:p>
          <a:p>
            <a:pPr>
              <a:tabLst>
                <a:tab pos="741363" algn="l"/>
                <a:tab pos="1022350" algn="l"/>
                <a:tab pos="1258888" algn="l"/>
              </a:tabLst>
            </a:pPr>
            <a:r>
              <a:rPr lang="en-US" altLang="en-US" sz="1800" b="1" noProof="0" dirty="0">
                <a:latin typeface="Courier New" panose="02070309020205020404" pitchFamily="49" charset="0"/>
                <a:cs typeface="Courier New" panose="02070309020205020404" pitchFamily="49" charset="0"/>
              </a:rPr>
              <a:t>         if (*value == expected) </a:t>
            </a:r>
          </a:p>
          <a:p>
            <a:pPr>
              <a:tabLst>
                <a:tab pos="741363" algn="l"/>
                <a:tab pos="1022350" algn="l"/>
                <a:tab pos="1258888" algn="l"/>
              </a:tabLst>
            </a:pPr>
            <a:r>
              <a:rPr lang="en-US" altLang="en-US" sz="1800" b="1" noProof="0" dirty="0">
                <a:latin typeface="Courier New" panose="02070309020205020404" pitchFamily="49" charset="0"/>
                <a:cs typeface="Courier New" panose="02070309020205020404" pitchFamily="49" charset="0"/>
              </a:rPr>
              <a:t>            *value = </a:t>
            </a:r>
            <a:r>
              <a:rPr lang="en-US" altLang="en-US" sz="1800" b="1" noProof="0" dirty="0" err="1">
                <a:latin typeface="Courier New" panose="02070309020205020404" pitchFamily="49" charset="0"/>
                <a:cs typeface="Courier New" panose="02070309020205020404" pitchFamily="49" charset="0"/>
              </a:rPr>
              <a:t>new_value</a:t>
            </a:r>
            <a:r>
              <a:rPr lang="en-US" altLang="en-US" sz="1800" b="1" noProof="0" dirty="0">
                <a:latin typeface="Courier New" panose="02070309020205020404" pitchFamily="49" charset="0"/>
                <a:cs typeface="Courier New" panose="02070309020205020404" pitchFamily="49" charset="0"/>
              </a:rPr>
              <a:t>; </a:t>
            </a:r>
          </a:p>
          <a:p>
            <a:pPr>
              <a:tabLst>
                <a:tab pos="741363" algn="l"/>
                <a:tab pos="1022350" algn="l"/>
                <a:tab pos="1258888" algn="l"/>
              </a:tabLst>
            </a:pPr>
            <a:r>
              <a:rPr lang="en-US" altLang="en-US" sz="1800" b="1" noProof="0" dirty="0">
                <a:latin typeface="Courier New" panose="02070309020205020404" pitchFamily="49" charset="0"/>
                <a:cs typeface="Courier New" panose="02070309020205020404" pitchFamily="49" charset="0"/>
              </a:rPr>
              <a:t>      return temp; </a:t>
            </a:r>
          </a:p>
          <a:p>
            <a:pPr>
              <a:tabLst>
                <a:tab pos="741363" algn="l"/>
                <a:tab pos="1022350" algn="l"/>
                <a:tab pos="1258888" algn="l"/>
              </a:tabLst>
            </a:pPr>
            <a:r>
              <a:rPr lang="en-US" altLang="en-US" sz="1800" b="1" noProof="0" dirty="0">
                <a:latin typeface="Courier New" panose="02070309020205020404" pitchFamily="49" charset="0"/>
                <a:cs typeface="Courier New" panose="02070309020205020404" pitchFamily="49" charset="0"/>
              </a:rPr>
              <a:t>     }</a:t>
            </a:r>
          </a:p>
        </p:txBody>
      </p:sp>
      <p:sp>
        <p:nvSpPr>
          <p:cNvPr id="9" name="Content Placeholder 8"/>
          <p:cNvSpPr>
            <a:spLocks noGrp="1"/>
          </p:cNvSpPr>
          <p:nvPr>
            <p:ph sz="quarter" idx="15"/>
          </p:nvPr>
        </p:nvSpPr>
        <p:spPr>
          <a:xfrm>
            <a:off x="332508" y="4433101"/>
            <a:ext cx="8470180" cy="1923250"/>
          </a:xfrm>
        </p:spPr>
        <p:txBody>
          <a:bodyPr>
            <a:noAutofit/>
          </a:bodyPr>
          <a:lstStyle/>
          <a:p>
            <a:pPr marL="403200" indent="-403200">
              <a:lnSpc>
                <a:spcPct val="100000"/>
              </a:lnSpc>
              <a:buFont typeface="+mj-lt"/>
              <a:buAutoNum type="arabicPeriod"/>
              <a:tabLst>
                <a:tab pos="741363" algn="l"/>
                <a:tab pos="1022350" algn="l"/>
                <a:tab pos="1258888" algn="l"/>
              </a:tabLst>
            </a:pPr>
            <a:r>
              <a:rPr lang="en-US" altLang="en-US" sz="2000" noProof="0" dirty="0"/>
              <a:t>Executed atomically</a:t>
            </a:r>
          </a:p>
          <a:p>
            <a:pPr marL="403200" indent="-403200">
              <a:lnSpc>
                <a:spcPct val="100000"/>
              </a:lnSpc>
              <a:buFont typeface="+mj-lt"/>
              <a:buAutoNum type="arabicPeriod"/>
              <a:tabLst>
                <a:tab pos="741363" algn="l"/>
                <a:tab pos="1022350" algn="l"/>
                <a:tab pos="1258888" algn="l"/>
              </a:tabLst>
            </a:pPr>
            <a:r>
              <a:rPr lang="en-US" altLang="en-US" sz="2000" noProof="0" dirty="0"/>
              <a:t>Returns the original value of passed parameter “value”</a:t>
            </a:r>
          </a:p>
          <a:p>
            <a:pPr marL="403200" indent="-403200">
              <a:lnSpc>
                <a:spcPct val="100000"/>
              </a:lnSpc>
              <a:buFont typeface="+mj-lt"/>
              <a:buAutoNum type="arabicPeriod"/>
              <a:tabLst>
                <a:tab pos="741363" algn="l"/>
                <a:tab pos="1022350" algn="l"/>
                <a:tab pos="1258888" algn="l"/>
              </a:tabLst>
            </a:pPr>
            <a:r>
              <a:rPr lang="en-US" altLang="en-US" sz="2000" noProof="0" dirty="0"/>
              <a:t>Set  the variable “value”  the value of the passed parameter “</a:t>
            </a:r>
            <a:r>
              <a:rPr lang="en-US" altLang="en-US" sz="2000" noProof="0" dirty="0" err="1"/>
              <a:t>new_value</a:t>
            </a:r>
            <a:r>
              <a:rPr lang="en-US" altLang="en-US" sz="2000" noProof="0" dirty="0"/>
              <a:t>” but only if “value” ==“expected”. That is, the swap takes place only under this condition.</a:t>
            </a:r>
          </a:p>
        </p:txBody>
      </p:sp>
      <p:sp>
        <p:nvSpPr>
          <p:cNvPr id="4" name="Slide Number Placeholder 3"/>
          <p:cNvSpPr>
            <a:spLocks noGrp="1"/>
          </p:cNvSpPr>
          <p:nvPr>
            <p:ph type="sldNum" sz="quarter" idx="10"/>
          </p:nvPr>
        </p:nvSpPr>
        <p:spPr/>
        <p:txBody>
          <a:bodyPr/>
          <a:lstStyle/>
          <a:p>
            <a:fld id="{D06C706D-0964-7842-B7B8-C5D733700528}" type="slidenum">
              <a:rPr lang="en-US" smtClean="0"/>
              <a:t>20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108639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Solution using </a:t>
            </a:r>
            <a:r>
              <a:rPr lang="en-US" altLang="en-US" dirty="0" err="1"/>
              <a:t>compare_and_swap</a:t>
            </a:r>
            <a:endParaRPr lang="en-US" sz="1000" noProof="0" dirty="0"/>
          </a:p>
        </p:txBody>
      </p:sp>
      <p:sp>
        <p:nvSpPr>
          <p:cNvPr id="6" name="Content Placeholder 5"/>
          <p:cNvSpPr>
            <a:spLocks noGrp="1"/>
          </p:cNvSpPr>
          <p:nvPr>
            <p:ph sz="quarter" idx="12"/>
          </p:nvPr>
        </p:nvSpPr>
        <p:spPr>
          <a:xfrm>
            <a:off x="332508" y="1786885"/>
            <a:ext cx="8470180" cy="828993"/>
          </a:xfrm>
        </p:spPr>
        <p:txBody>
          <a:bodyPr>
            <a:normAutofit lnSpcReduction="10000"/>
          </a:bodyPr>
          <a:lstStyle/>
          <a:p>
            <a:pPr marL="291600" indent="-291600">
              <a:lnSpc>
                <a:spcPct val="100000"/>
              </a:lnSpc>
              <a:buFont typeface="Arial" panose="020B0604020202020204" pitchFamily="34" charset="0"/>
              <a:buChar char="•"/>
              <a:tabLst>
                <a:tab pos="741363" algn="l"/>
                <a:tab pos="1022350" algn="l"/>
                <a:tab pos="1258888" algn="l"/>
              </a:tabLst>
            </a:pPr>
            <a:r>
              <a:rPr lang="en-US" altLang="en-US" sz="2200" noProof="0" dirty="0"/>
              <a:t>Shared integer  </a:t>
            </a:r>
            <a:r>
              <a:rPr lang="en-US" altLang="ja-JP" sz="2200" noProof="0" dirty="0"/>
              <a:t>“lock”  initialized to 0; </a:t>
            </a:r>
          </a:p>
          <a:p>
            <a:pPr marL="291600" indent="-291600">
              <a:lnSpc>
                <a:spcPct val="100000"/>
              </a:lnSpc>
              <a:buFont typeface="Arial" panose="020B0604020202020204" pitchFamily="34" charset="0"/>
              <a:buChar char="•"/>
              <a:tabLst>
                <a:tab pos="741363" algn="l"/>
                <a:tab pos="1022350" algn="l"/>
                <a:tab pos="1258888" algn="l"/>
              </a:tabLst>
            </a:pPr>
            <a:r>
              <a:rPr lang="en-US" altLang="en-US" sz="2200" noProof="0" dirty="0"/>
              <a:t>Solution:</a:t>
            </a:r>
          </a:p>
        </p:txBody>
      </p:sp>
      <p:sp>
        <p:nvSpPr>
          <p:cNvPr id="8" name="Content Placeholder 7"/>
          <p:cNvSpPr>
            <a:spLocks noGrp="1"/>
          </p:cNvSpPr>
          <p:nvPr>
            <p:ph sz="quarter" idx="14"/>
          </p:nvPr>
        </p:nvSpPr>
        <p:spPr>
          <a:xfrm>
            <a:off x="925974" y="2847372"/>
            <a:ext cx="7876713" cy="2558005"/>
          </a:xfrm>
        </p:spPr>
        <p:txBody>
          <a:bodyPr>
            <a:noAutofit/>
          </a:bodyPr>
          <a:lstStyle/>
          <a:p>
            <a:pPr>
              <a:tabLst>
                <a:tab pos="741363" algn="l"/>
                <a:tab pos="1022350" algn="l"/>
                <a:tab pos="1258888" algn="l"/>
              </a:tabLst>
            </a:pPr>
            <a:r>
              <a:rPr lang="en-US" altLang="en-US" sz="1800" b="1" noProof="0" dirty="0">
                <a:latin typeface="Courier New" panose="02070309020205020404" pitchFamily="49" charset="0"/>
                <a:cs typeface="Courier New" panose="02070309020205020404" pitchFamily="49" charset="0"/>
              </a:rPr>
              <a:t> do {</a:t>
            </a:r>
            <a:br>
              <a:rPr lang="en-US" altLang="en-US" sz="1800" b="1" noProof="0" dirty="0">
                <a:latin typeface="Courier New" panose="02070309020205020404" pitchFamily="49" charset="0"/>
                <a:cs typeface="Courier New" panose="02070309020205020404" pitchFamily="49" charset="0"/>
              </a:rPr>
            </a:br>
            <a:r>
              <a:rPr lang="en-US" altLang="en-US" sz="1800" b="1" noProof="0" dirty="0">
                <a:latin typeface="Courier New" panose="02070309020205020404" pitchFamily="49" charset="0"/>
                <a:cs typeface="Courier New" panose="02070309020205020404" pitchFamily="49" charset="0"/>
              </a:rPr>
              <a:t>         while (</a:t>
            </a:r>
            <a:r>
              <a:rPr lang="en-US" altLang="en-US" sz="1800" b="1" noProof="0" dirty="0" err="1">
                <a:latin typeface="Courier New" panose="02070309020205020404" pitchFamily="49" charset="0"/>
                <a:cs typeface="Courier New" panose="02070309020205020404" pitchFamily="49" charset="0"/>
              </a:rPr>
              <a:t>compare_and_swap</a:t>
            </a:r>
            <a:r>
              <a:rPr lang="en-US" altLang="en-US" sz="1800" b="1" noProof="0" dirty="0">
                <a:latin typeface="Courier New" panose="02070309020205020404" pitchFamily="49" charset="0"/>
                <a:cs typeface="Courier New" panose="02070309020205020404" pitchFamily="49" charset="0"/>
              </a:rPr>
              <a:t>(&amp;lock, 0, 1) != 0)</a:t>
            </a:r>
          </a:p>
          <a:p>
            <a:pPr>
              <a:tabLst>
                <a:tab pos="741363" algn="l"/>
                <a:tab pos="1022350" algn="l"/>
                <a:tab pos="1258888" algn="l"/>
              </a:tabLst>
            </a:pPr>
            <a:r>
              <a:rPr lang="en-US" altLang="en-US" sz="1800" b="1" noProof="0" dirty="0">
                <a:latin typeface="Courier New" panose="02070309020205020404" pitchFamily="49" charset="0"/>
                <a:cs typeface="Courier New" panose="02070309020205020404" pitchFamily="49" charset="0"/>
              </a:rPr>
              <a:t>            ; /* do nothing */</a:t>
            </a:r>
          </a:p>
          <a:p>
            <a:pPr>
              <a:tabLst>
                <a:tab pos="741363" algn="l"/>
                <a:tab pos="1022350" algn="l"/>
                <a:tab pos="1258888" algn="l"/>
              </a:tabLst>
            </a:pPr>
            <a:r>
              <a:rPr lang="en-US" altLang="en-US" sz="1800" b="1" noProof="0" dirty="0">
                <a:latin typeface="Courier New" panose="02070309020205020404" pitchFamily="49" charset="0"/>
                <a:cs typeface="Courier New" panose="02070309020205020404" pitchFamily="49" charset="0"/>
              </a:rPr>
              <a:t>          /* critical section */</a:t>
            </a:r>
          </a:p>
          <a:p>
            <a:pPr>
              <a:tabLst>
                <a:tab pos="741363" algn="l"/>
                <a:tab pos="1022350" algn="l"/>
                <a:tab pos="1258888" algn="l"/>
              </a:tabLst>
            </a:pPr>
            <a:r>
              <a:rPr lang="en-US" altLang="en-US" sz="1800" b="1" noProof="0" dirty="0">
                <a:latin typeface="Courier New" panose="02070309020205020404" pitchFamily="49" charset="0"/>
                <a:cs typeface="Courier New" panose="02070309020205020404" pitchFamily="49" charset="0"/>
              </a:rPr>
              <a:t>       lock = 0;</a:t>
            </a:r>
          </a:p>
          <a:p>
            <a:pPr>
              <a:tabLst>
                <a:tab pos="741363" algn="l"/>
                <a:tab pos="1022350" algn="l"/>
                <a:tab pos="1258888" algn="l"/>
              </a:tabLst>
            </a:pPr>
            <a:r>
              <a:rPr lang="en-US" altLang="en-US" sz="1800" b="1" noProof="0" dirty="0">
                <a:latin typeface="Courier New" panose="02070309020205020404" pitchFamily="49" charset="0"/>
                <a:cs typeface="Courier New" panose="02070309020205020404" pitchFamily="49" charset="0"/>
              </a:rPr>
              <a:t>          /* remainder section */</a:t>
            </a:r>
          </a:p>
          <a:p>
            <a:pPr>
              <a:tabLst>
                <a:tab pos="741363" algn="l"/>
                <a:tab pos="1022350" algn="l"/>
                <a:tab pos="1258888" algn="l"/>
              </a:tabLst>
            </a:pPr>
            <a:r>
              <a:rPr lang="en-US" altLang="en-US" sz="1800" b="1" noProof="0" dirty="0">
                <a:latin typeface="Courier New" panose="02070309020205020404" pitchFamily="49" charset="0"/>
                <a:cs typeface="Courier New" panose="02070309020205020404" pitchFamily="49" charset="0"/>
              </a:rPr>
              <a:t>      } while (true);</a:t>
            </a:r>
            <a:endParaRPr lang="en-US" sz="1800" noProof="0" dirty="0"/>
          </a:p>
        </p:txBody>
      </p:sp>
      <p:sp>
        <p:nvSpPr>
          <p:cNvPr id="4" name="Slide Number Placeholder 3"/>
          <p:cNvSpPr>
            <a:spLocks noGrp="1"/>
          </p:cNvSpPr>
          <p:nvPr>
            <p:ph type="sldNum" sz="quarter" idx="10"/>
          </p:nvPr>
        </p:nvSpPr>
        <p:spPr/>
        <p:txBody>
          <a:bodyPr/>
          <a:lstStyle/>
          <a:p>
            <a:fld id="{D06C706D-0964-7842-B7B8-C5D733700528}" type="slidenum">
              <a:rPr lang="en-US" smtClean="0"/>
              <a:t>21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781803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000" noProof="0" dirty="0"/>
              <a:t>Bounded-waiting Mutual Exclusion with </a:t>
            </a:r>
            <a:r>
              <a:rPr lang="en-US" altLang="en-US" sz="3000" noProof="0" dirty="0" err="1"/>
              <a:t>test_and_set</a:t>
            </a:r>
            <a:endParaRPr lang="en-US" sz="3000" noProof="0" dirty="0"/>
          </a:p>
        </p:txBody>
      </p:sp>
      <p:sp>
        <p:nvSpPr>
          <p:cNvPr id="3" name="Content Placeholder 2"/>
          <p:cNvSpPr>
            <a:spLocks noGrp="1"/>
          </p:cNvSpPr>
          <p:nvPr>
            <p:ph sz="quarter" idx="12"/>
          </p:nvPr>
        </p:nvSpPr>
        <p:spPr/>
        <p:txBody>
          <a:bodyPr>
            <a:noAutofit/>
          </a:bodyPr>
          <a:lstStyle/>
          <a:p>
            <a:r>
              <a:rPr lang="en-US" altLang="en-US" sz="1400" b="1" noProof="0" dirty="0">
                <a:latin typeface="Courier New" panose="02070309020205020404" pitchFamily="49" charset="0"/>
                <a:cs typeface="Courier New" panose="02070309020205020404" pitchFamily="49" charset="0"/>
              </a:rPr>
              <a:t>do {</a:t>
            </a:r>
            <a:br>
              <a:rPr lang="en-US" altLang="en-US" sz="1400" b="1" noProof="0" dirty="0">
                <a:latin typeface="Courier New" panose="02070309020205020404" pitchFamily="49" charset="0"/>
                <a:cs typeface="Courier New" panose="02070309020205020404" pitchFamily="49" charset="0"/>
              </a:rPr>
            </a:br>
            <a:r>
              <a:rPr lang="en-US" altLang="en-US" sz="1400" b="1" noProof="0" dirty="0">
                <a:latin typeface="Courier New" panose="02070309020205020404" pitchFamily="49" charset="0"/>
                <a:cs typeface="Courier New" panose="02070309020205020404" pitchFamily="49" charset="0"/>
              </a:rPr>
              <a:t>   waiting[</a:t>
            </a:r>
            <a:r>
              <a:rPr lang="en-US" altLang="en-US" sz="1400" b="1" noProof="0" dirty="0" err="1">
                <a:latin typeface="Courier New" panose="02070309020205020404" pitchFamily="49" charset="0"/>
                <a:cs typeface="Courier New" panose="02070309020205020404" pitchFamily="49" charset="0"/>
              </a:rPr>
              <a:t>i</a:t>
            </a:r>
            <a:r>
              <a:rPr lang="en-US" altLang="en-US" sz="1400" b="1" noProof="0" dirty="0">
                <a:latin typeface="Courier New" panose="02070309020205020404" pitchFamily="49" charset="0"/>
                <a:cs typeface="Courier New" panose="02070309020205020404" pitchFamily="49" charset="0"/>
              </a:rPr>
              <a:t>] = true;</a:t>
            </a:r>
            <a:br>
              <a:rPr lang="en-US" altLang="en-US" sz="1400" b="1" noProof="0" dirty="0">
                <a:latin typeface="Courier New" panose="02070309020205020404" pitchFamily="49" charset="0"/>
                <a:cs typeface="Courier New" panose="02070309020205020404" pitchFamily="49" charset="0"/>
              </a:rPr>
            </a:br>
            <a:r>
              <a:rPr lang="en-US" altLang="en-US" sz="1400" b="1" noProof="0" dirty="0">
                <a:latin typeface="Courier New" panose="02070309020205020404" pitchFamily="49" charset="0"/>
                <a:cs typeface="Courier New" panose="02070309020205020404" pitchFamily="49" charset="0"/>
              </a:rPr>
              <a:t>   key = true;</a:t>
            </a:r>
            <a:br>
              <a:rPr lang="en-US" altLang="en-US" sz="1400" b="1" noProof="0" dirty="0">
                <a:latin typeface="Courier New" panose="02070309020205020404" pitchFamily="49" charset="0"/>
                <a:cs typeface="Courier New" panose="02070309020205020404" pitchFamily="49" charset="0"/>
              </a:rPr>
            </a:br>
            <a:r>
              <a:rPr lang="en-US" altLang="en-US" sz="1400" b="1" noProof="0" dirty="0">
                <a:latin typeface="Courier New" panose="02070309020205020404" pitchFamily="49" charset="0"/>
                <a:cs typeface="Courier New" panose="02070309020205020404" pitchFamily="49" charset="0"/>
              </a:rPr>
              <a:t>   while (waiting[</a:t>
            </a:r>
            <a:r>
              <a:rPr lang="en-US" altLang="en-US" sz="1400" b="1" noProof="0" dirty="0" err="1">
                <a:latin typeface="Courier New" panose="02070309020205020404" pitchFamily="49" charset="0"/>
                <a:cs typeface="Courier New" panose="02070309020205020404" pitchFamily="49" charset="0"/>
              </a:rPr>
              <a:t>i</a:t>
            </a:r>
            <a:r>
              <a:rPr lang="en-US" altLang="en-US" sz="1400" b="1" noProof="0" dirty="0">
                <a:latin typeface="Courier New" panose="02070309020205020404" pitchFamily="49" charset="0"/>
                <a:cs typeface="Courier New" panose="02070309020205020404" pitchFamily="49" charset="0"/>
              </a:rPr>
              <a:t>] &amp;&amp; key) </a:t>
            </a:r>
          </a:p>
          <a:p>
            <a:r>
              <a:rPr lang="en-US" altLang="en-US" sz="1400" b="1" noProof="0" dirty="0">
                <a:latin typeface="Courier New" panose="02070309020205020404" pitchFamily="49" charset="0"/>
                <a:cs typeface="Courier New" panose="02070309020205020404" pitchFamily="49" charset="0"/>
              </a:rPr>
              <a:t>      key = </a:t>
            </a:r>
            <a:r>
              <a:rPr lang="en-US" altLang="en-US" sz="1400" b="1" noProof="0" dirty="0" err="1">
                <a:latin typeface="Courier New" panose="02070309020205020404" pitchFamily="49" charset="0"/>
                <a:cs typeface="Courier New" panose="02070309020205020404" pitchFamily="49" charset="0"/>
              </a:rPr>
              <a:t>test_and_set</a:t>
            </a:r>
            <a:r>
              <a:rPr lang="en-US" altLang="en-US" sz="1400" b="1" noProof="0" dirty="0">
                <a:latin typeface="Courier New" panose="02070309020205020404" pitchFamily="49" charset="0"/>
                <a:cs typeface="Courier New" panose="02070309020205020404" pitchFamily="49" charset="0"/>
              </a:rPr>
              <a:t>(&amp;lock); </a:t>
            </a:r>
          </a:p>
          <a:p>
            <a:r>
              <a:rPr lang="en-US" altLang="en-US" sz="1400" b="1" noProof="0" dirty="0">
                <a:latin typeface="Courier New" panose="02070309020205020404" pitchFamily="49" charset="0"/>
                <a:cs typeface="Courier New" panose="02070309020205020404" pitchFamily="49" charset="0"/>
              </a:rPr>
              <a:t>   waiting[</a:t>
            </a:r>
            <a:r>
              <a:rPr lang="en-US" altLang="en-US" sz="1400" b="1" noProof="0" dirty="0" err="1">
                <a:latin typeface="Courier New" panose="02070309020205020404" pitchFamily="49" charset="0"/>
                <a:cs typeface="Courier New" panose="02070309020205020404" pitchFamily="49" charset="0"/>
              </a:rPr>
              <a:t>i</a:t>
            </a:r>
            <a:r>
              <a:rPr lang="en-US" altLang="en-US" sz="1400" b="1" noProof="0" dirty="0">
                <a:latin typeface="Courier New" panose="02070309020205020404" pitchFamily="49" charset="0"/>
                <a:cs typeface="Courier New" panose="02070309020205020404" pitchFamily="49" charset="0"/>
              </a:rPr>
              <a:t>] = false; </a:t>
            </a:r>
          </a:p>
          <a:p>
            <a:r>
              <a:rPr lang="en-US" altLang="en-US" sz="1400" b="1" noProof="0" dirty="0">
                <a:latin typeface="Courier New" panose="02070309020205020404" pitchFamily="49" charset="0"/>
                <a:cs typeface="Courier New" panose="02070309020205020404" pitchFamily="49" charset="0"/>
              </a:rPr>
              <a:t>   /* critical section */ </a:t>
            </a:r>
          </a:p>
          <a:p>
            <a:r>
              <a:rPr lang="en-US" altLang="en-US" sz="1400" b="1" noProof="0" dirty="0">
                <a:latin typeface="Courier New" panose="02070309020205020404" pitchFamily="49" charset="0"/>
                <a:cs typeface="Courier New" panose="02070309020205020404" pitchFamily="49" charset="0"/>
              </a:rPr>
              <a:t>   j = (</a:t>
            </a:r>
            <a:r>
              <a:rPr lang="en-US" altLang="en-US" sz="1400" b="1" noProof="0" dirty="0" err="1">
                <a:latin typeface="Courier New" panose="02070309020205020404" pitchFamily="49" charset="0"/>
                <a:cs typeface="Courier New" panose="02070309020205020404" pitchFamily="49" charset="0"/>
              </a:rPr>
              <a:t>i</a:t>
            </a:r>
            <a:r>
              <a:rPr lang="en-US" altLang="en-US" sz="1400" b="1" noProof="0" dirty="0">
                <a:latin typeface="Courier New" panose="02070309020205020404" pitchFamily="49" charset="0"/>
                <a:cs typeface="Courier New" panose="02070309020205020404" pitchFamily="49" charset="0"/>
              </a:rPr>
              <a:t> + 1) % n; </a:t>
            </a:r>
          </a:p>
          <a:p>
            <a:r>
              <a:rPr lang="en-US" altLang="en-US" sz="1400" b="1" noProof="0" dirty="0">
                <a:latin typeface="Courier New" panose="02070309020205020404" pitchFamily="49" charset="0"/>
                <a:cs typeface="Courier New" panose="02070309020205020404" pitchFamily="49" charset="0"/>
              </a:rPr>
              <a:t>   while ((j != </a:t>
            </a:r>
            <a:r>
              <a:rPr lang="en-US" altLang="en-US" sz="1400" b="1" noProof="0" dirty="0" err="1">
                <a:latin typeface="Courier New" panose="02070309020205020404" pitchFamily="49" charset="0"/>
                <a:cs typeface="Courier New" panose="02070309020205020404" pitchFamily="49" charset="0"/>
              </a:rPr>
              <a:t>i</a:t>
            </a:r>
            <a:r>
              <a:rPr lang="en-US" altLang="en-US" sz="1400" b="1" noProof="0" dirty="0">
                <a:latin typeface="Courier New" panose="02070309020205020404" pitchFamily="49" charset="0"/>
                <a:cs typeface="Courier New" panose="02070309020205020404" pitchFamily="49" charset="0"/>
              </a:rPr>
              <a:t>) &amp;&amp; !waiting[j]) </a:t>
            </a:r>
          </a:p>
          <a:p>
            <a:r>
              <a:rPr lang="en-US" altLang="en-US" sz="1400" b="1" noProof="0" dirty="0">
                <a:latin typeface="Courier New" panose="02070309020205020404" pitchFamily="49" charset="0"/>
                <a:cs typeface="Courier New" panose="02070309020205020404" pitchFamily="49" charset="0"/>
              </a:rPr>
              <a:t>      j = (j + 1) % n; </a:t>
            </a:r>
          </a:p>
          <a:p>
            <a:r>
              <a:rPr lang="en-US" altLang="en-US" sz="1400" b="1" noProof="0" dirty="0">
                <a:latin typeface="Courier New" panose="02070309020205020404" pitchFamily="49" charset="0"/>
                <a:cs typeface="Courier New" panose="02070309020205020404" pitchFamily="49" charset="0"/>
              </a:rPr>
              <a:t>   if (j == </a:t>
            </a:r>
            <a:r>
              <a:rPr lang="en-US" altLang="en-US" sz="1400" b="1" noProof="0" dirty="0" err="1">
                <a:latin typeface="Courier New" panose="02070309020205020404" pitchFamily="49" charset="0"/>
                <a:cs typeface="Courier New" panose="02070309020205020404" pitchFamily="49" charset="0"/>
              </a:rPr>
              <a:t>i</a:t>
            </a:r>
            <a:r>
              <a:rPr lang="en-US" altLang="en-US" sz="1400" b="1" noProof="0" dirty="0">
                <a:latin typeface="Courier New" panose="02070309020205020404" pitchFamily="49" charset="0"/>
                <a:cs typeface="Courier New" panose="02070309020205020404" pitchFamily="49" charset="0"/>
              </a:rPr>
              <a:t>) </a:t>
            </a:r>
          </a:p>
          <a:p>
            <a:r>
              <a:rPr lang="en-US" altLang="en-US" sz="1400" b="1" noProof="0" dirty="0">
                <a:latin typeface="Courier New" panose="02070309020205020404" pitchFamily="49" charset="0"/>
                <a:cs typeface="Courier New" panose="02070309020205020404" pitchFamily="49" charset="0"/>
              </a:rPr>
              <a:t>      lock = false; </a:t>
            </a:r>
          </a:p>
          <a:p>
            <a:r>
              <a:rPr lang="en-US" altLang="en-US" sz="1400" b="1" noProof="0" dirty="0">
                <a:latin typeface="Courier New" panose="02070309020205020404" pitchFamily="49" charset="0"/>
                <a:cs typeface="Courier New" panose="02070309020205020404" pitchFamily="49" charset="0"/>
              </a:rPr>
              <a:t>   else </a:t>
            </a:r>
          </a:p>
          <a:p>
            <a:r>
              <a:rPr lang="en-US" altLang="en-US" sz="1400" b="1" noProof="0" dirty="0">
                <a:latin typeface="Courier New" panose="02070309020205020404" pitchFamily="49" charset="0"/>
                <a:cs typeface="Courier New" panose="02070309020205020404" pitchFamily="49" charset="0"/>
              </a:rPr>
              <a:t>      waiting[j] = false; </a:t>
            </a:r>
          </a:p>
          <a:p>
            <a:r>
              <a:rPr lang="en-US" altLang="en-US" sz="1400" b="1" noProof="0" dirty="0">
                <a:latin typeface="Courier New" panose="02070309020205020404" pitchFamily="49" charset="0"/>
                <a:cs typeface="Courier New" panose="02070309020205020404" pitchFamily="49" charset="0"/>
              </a:rPr>
              <a:t>   /* remainder section */ </a:t>
            </a:r>
          </a:p>
          <a:p>
            <a:r>
              <a:rPr lang="en-US" altLang="en-US" sz="1400" b="1" noProof="0" dirty="0">
                <a:latin typeface="Courier New" panose="02070309020205020404" pitchFamily="49" charset="0"/>
                <a:cs typeface="Courier New" panose="02070309020205020404" pitchFamily="49" charset="0"/>
              </a:rPr>
              <a:t>} while (true); </a:t>
            </a:r>
          </a:p>
        </p:txBody>
      </p:sp>
      <p:sp>
        <p:nvSpPr>
          <p:cNvPr id="4" name="Slide Number Placeholder 3"/>
          <p:cNvSpPr>
            <a:spLocks noGrp="1"/>
          </p:cNvSpPr>
          <p:nvPr>
            <p:ph type="sldNum" sz="quarter" idx="10"/>
          </p:nvPr>
        </p:nvSpPr>
        <p:spPr/>
        <p:txBody>
          <a:bodyPr/>
          <a:lstStyle/>
          <a:p>
            <a:fld id="{D06C706D-0964-7842-B7B8-C5D733700528}" type="slidenum">
              <a:rPr lang="en-US" smtClean="0"/>
              <a:t>22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077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Mutex Locks</a:t>
            </a:r>
            <a:endParaRPr lang="en-US" noProof="0" dirty="0"/>
          </a:p>
        </p:txBody>
      </p:sp>
      <p:sp>
        <p:nvSpPr>
          <p:cNvPr id="3" name="Content Placeholder 2"/>
          <p:cNvSpPr>
            <a:spLocks noGrp="1"/>
          </p:cNvSpPr>
          <p:nvPr>
            <p:ph sz="quarter" idx="12"/>
          </p:nvPr>
        </p:nvSpPr>
        <p:spPr/>
        <p:txBody>
          <a:bodyPr>
            <a:normAutofit lnSpcReduction="10000"/>
          </a:bodyPr>
          <a:lstStyle/>
          <a:p>
            <a:pPr marL="291600" indent="-291600">
              <a:lnSpc>
                <a:spcPct val="100000"/>
              </a:lnSpc>
              <a:buFont typeface="Arial" panose="020B0604020202020204" pitchFamily="34" charset="0"/>
              <a:buChar char="•"/>
              <a:defRPr/>
            </a:pPr>
            <a:r>
              <a:rPr lang="en-US" sz="2200" noProof="0" dirty="0">
                <a:ea typeface="ＭＳ Ｐゴシック" charset="0"/>
                <a:cs typeface="ＭＳ Ｐゴシック" charset="0"/>
              </a:rPr>
              <a:t>Previous solutions are complicated and generally inaccessible to application programmers</a:t>
            </a:r>
          </a:p>
          <a:p>
            <a:pPr marL="291600" indent="-291600">
              <a:lnSpc>
                <a:spcPct val="100000"/>
              </a:lnSpc>
              <a:buFont typeface="Arial" panose="020B0604020202020204" pitchFamily="34" charset="0"/>
              <a:buChar char="•"/>
              <a:defRPr/>
            </a:pPr>
            <a:r>
              <a:rPr lang="en-US" sz="2200" noProof="0" dirty="0">
                <a:ea typeface="ＭＳ Ｐゴシック" charset="0"/>
                <a:cs typeface="ＭＳ Ｐゴシック" charset="0"/>
              </a:rPr>
              <a:t>O</a:t>
            </a:r>
            <a:r>
              <a:rPr lang="en-US" sz="100" noProof="0" dirty="0">
                <a:ea typeface="ＭＳ Ｐゴシック" charset="0"/>
                <a:cs typeface="ＭＳ Ｐゴシック" charset="0"/>
              </a:rPr>
              <a:t> </a:t>
            </a:r>
            <a:r>
              <a:rPr lang="en-US" sz="2200" noProof="0" dirty="0">
                <a:ea typeface="ＭＳ Ｐゴシック" charset="0"/>
                <a:cs typeface="ＭＳ Ｐゴシック" charset="0"/>
              </a:rPr>
              <a:t>S designers build software tools to solve critical section problem</a:t>
            </a:r>
          </a:p>
          <a:p>
            <a:pPr marL="291600" indent="-291600">
              <a:lnSpc>
                <a:spcPct val="100000"/>
              </a:lnSpc>
              <a:buFont typeface="Arial" panose="020B0604020202020204" pitchFamily="34" charset="0"/>
              <a:buChar char="•"/>
              <a:defRPr/>
            </a:pPr>
            <a:r>
              <a:rPr lang="en-US" sz="2200" noProof="0" dirty="0">
                <a:ea typeface="ＭＳ Ｐゴシック" charset="0"/>
                <a:cs typeface="ＭＳ Ｐゴシック" charset="0"/>
              </a:rPr>
              <a:t>Simplest is mutex lock</a:t>
            </a:r>
          </a:p>
          <a:p>
            <a:pPr marL="291600" indent="-291600">
              <a:lnSpc>
                <a:spcPct val="100000"/>
              </a:lnSpc>
              <a:buFont typeface="Arial" panose="020B0604020202020204" pitchFamily="34" charset="0"/>
              <a:buChar char="•"/>
              <a:defRPr/>
            </a:pPr>
            <a:r>
              <a:rPr lang="en-US" sz="2200" noProof="0" dirty="0">
                <a:ea typeface="ＭＳ Ｐゴシック" charset="0"/>
                <a:cs typeface="ＭＳ Ｐゴシック" charset="0"/>
              </a:rPr>
              <a:t>Protect a critical section  by first </a:t>
            </a:r>
            <a:r>
              <a:rPr lang="en-US" sz="2200" b="1" noProof="0" dirty="0">
                <a:latin typeface="Courier New"/>
                <a:ea typeface="ＭＳ Ｐゴシック" charset="0"/>
                <a:cs typeface="Courier New"/>
              </a:rPr>
              <a:t>acquire()</a:t>
            </a:r>
            <a:r>
              <a:rPr lang="en-US" sz="2200" noProof="0" dirty="0">
                <a:ea typeface="ＭＳ Ｐゴシック" charset="0"/>
                <a:cs typeface="ＭＳ Ｐゴシック" charset="0"/>
              </a:rPr>
              <a:t> a lock then </a:t>
            </a:r>
            <a:r>
              <a:rPr lang="en-US" sz="2200" b="1" noProof="0" dirty="0">
                <a:latin typeface="Courier New"/>
                <a:ea typeface="ＭＳ Ｐゴシック" charset="0"/>
                <a:cs typeface="Courier New"/>
              </a:rPr>
              <a:t>release()</a:t>
            </a:r>
            <a:r>
              <a:rPr lang="en-US" sz="2200" noProof="0" dirty="0">
                <a:ea typeface="ＭＳ Ｐゴシック" charset="0"/>
                <a:cs typeface="ＭＳ Ｐゴシック" charset="0"/>
              </a:rPr>
              <a:t> the lock</a:t>
            </a:r>
          </a:p>
          <a:p>
            <a:pPr marL="622800" lvl="1" indent="-320400">
              <a:lnSpc>
                <a:spcPct val="100000"/>
              </a:lnSpc>
              <a:spcBef>
                <a:spcPts val="1000"/>
              </a:spcBef>
              <a:buFont typeface="Arial" panose="020B0604020202020204" pitchFamily="34" charset="0"/>
              <a:buChar char="•"/>
              <a:defRPr/>
            </a:pPr>
            <a:r>
              <a:rPr lang="en-US" sz="2000" noProof="0" dirty="0">
                <a:ea typeface="ＭＳ Ｐゴシック" charset="0"/>
                <a:cs typeface="ＭＳ Ｐゴシック" charset="0"/>
              </a:rPr>
              <a:t>Boolean variable indicating if lock is available or not</a:t>
            </a:r>
          </a:p>
          <a:p>
            <a:pPr marL="291600" indent="-291600">
              <a:lnSpc>
                <a:spcPct val="100000"/>
              </a:lnSpc>
              <a:buFont typeface="Arial" panose="020B0604020202020204" pitchFamily="34" charset="0"/>
              <a:buChar char="•"/>
              <a:defRPr/>
            </a:pPr>
            <a:r>
              <a:rPr lang="en-US" sz="2200" noProof="0" dirty="0">
                <a:ea typeface="ＭＳ Ｐゴシック" charset="0"/>
                <a:cs typeface="ＭＳ Ｐゴシック" charset="0"/>
              </a:rPr>
              <a:t>Calls to </a:t>
            </a:r>
            <a:r>
              <a:rPr lang="en-US" sz="2200" b="1" noProof="0" dirty="0">
                <a:latin typeface="Courier New"/>
                <a:ea typeface="ＭＳ Ｐゴシック" charset="0"/>
                <a:cs typeface="Courier New"/>
              </a:rPr>
              <a:t>acquire()</a:t>
            </a:r>
            <a:r>
              <a:rPr lang="en-US" sz="2200" noProof="0" dirty="0">
                <a:ea typeface="ＭＳ Ｐゴシック" charset="0"/>
                <a:cs typeface="ＭＳ Ｐゴシック" charset="0"/>
              </a:rPr>
              <a:t> and </a:t>
            </a:r>
            <a:r>
              <a:rPr lang="en-US" sz="2200" b="1" noProof="0" dirty="0">
                <a:latin typeface="Courier New"/>
                <a:ea typeface="ＭＳ Ｐゴシック" charset="0"/>
                <a:cs typeface="Courier New"/>
              </a:rPr>
              <a:t>release()</a:t>
            </a:r>
            <a:r>
              <a:rPr lang="en-US" sz="2200" noProof="0" dirty="0">
                <a:ea typeface="ＭＳ Ｐゴシック" charset="0"/>
                <a:cs typeface="ＭＳ Ｐゴシック" charset="0"/>
              </a:rPr>
              <a:t> must be atomic</a:t>
            </a:r>
          </a:p>
          <a:p>
            <a:pPr marL="622800" lvl="1" indent="-320400">
              <a:lnSpc>
                <a:spcPct val="100000"/>
              </a:lnSpc>
              <a:spcBef>
                <a:spcPts val="1000"/>
              </a:spcBef>
              <a:buFont typeface="Arial" panose="020B0604020202020204" pitchFamily="34" charset="0"/>
              <a:buChar char="•"/>
              <a:defRPr/>
            </a:pPr>
            <a:r>
              <a:rPr lang="en-US" sz="2000" noProof="0" dirty="0">
                <a:ea typeface="ＭＳ Ｐゴシック" charset="0"/>
                <a:cs typeface="ＭＳ Ｐゴシック" charset="0"/>
              </a:rPr>
              <a:t>Usually implemented via hardware atomic instructions</a:t>
            </a:r>
          </a:p>
          <a:p>
            <a:pPr marL="291600" indent="-291600">
              <a:lnSpc>
                <a:spcPct val="100000"/>
              </a:lnSpc>
              <a:buFont typeface="Arial" panose="020B0604020202020204" pitchFamily="34" charset="0"/>
              <a:buChar char="•"/>
              <a:defRPr/>
            </a:pPr>
            <a:r>
              <a:rPr lang="en-US" sz="2200" noProof="0" dirty="0">
                <a:ea typeface="ＭＳ Ｐゴシック" charset="0"/>
                <a:cs typeface="ＭＳ Ｐゴシック" charset="0"/>
              </a:rPr>
              <a:t>But this solution requires </a:t>
            </a:r>
            <a:r>
              <a:rPr lang="en-US" sz="2200" b="1" noProof="0" dirty="0">
                <a:solidFill>
                  <a:srgbClr val="002060"/>
                </a:solidFill>
                <a:ea typeface="ＭＳ Ｐゴシック" charset="0"/>
                <a:cs typeface="ＭＳ Ｐゴシック" charset="-128"/>
              </a:rPr>
              <a:t>busy waiting</a:t>
            </a:r>
          </a:p>
          <a:p>
            <a:pPr marL="622800" lvl="1" indent="-320400">
              <a:lnSpc>
                <a:spcPct val="110000"/>
              </a:lnSpc>
              <a:spcBef>
                <a:spcPts val="1000"/>
              </a:spcBef>
              <a:buFont typeface="Arial" panose="020B0604020202020204" pitchFamily="34" charset="0"/>
              <a:buChar char="•"/>
              <a:defRPr/>
            </a:pPr>
            <a:r>
              <a:rPr lang="en-US" sz="2200" noProof="0" dirty="0">
                <a:ea typeface="ＭＳ Ｐゴシック" charset="0"/>
                <a:cs typeface="ＭＳ Ｐゴシック" charset="0"/>
              </a:rPr>
              <a:t>This lock therefore called a </a:t>
            </a:r>
            <a:r>
              <a:rPr lang="en-US" sz="2200" b="1" noProof="0" dirty="0">
                <a:solidFill>
                  <a:srgbClr val="002060"/>
                </a:solidFill>
                <a:ea typeface="ＭＳ Ｐゴシック" charset="0"/>
                <a:cs typeface="ＭＳ Ｐゴシック" charset="-128"/>
              </a:rPr>
              <a:t>spinlock</a:t>
            </a:r>
          </a:p>
        </p:txBody>
      </p:sp>
      <p:sp>
        <p:nvSpPr>
          <p:cNvPr id="4" name="Slide Number Placeholder 3"/>
          <p:cNvSpPr>
            <a:spLocks noGrp="1"/>
          </p:cNvSpPr>
          <p:nvPr>
            <p:ph type="sldNum" sz="quarter" idx="10"/>
          </p:nvPr>
        </p:nvSpPr>
        <p:spPr/>
        <p:txBody>
          <a:bodyPr/>
          <a:lstStyle/>
          <a:p>
            <a:fld id="{D06C706D-0964-7842-B7B8-C5D733700528}" type="slidenum">
              <a:rPr lang="en-US" smtClean="0"/>
              <a:t>23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757601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acquire() and release()</a:t>
            </a:r>
            <a:endParaRPr lang="en-US" noProof="0" dirty="0"/>
          </a:p>
        </p:txBody>
      </p:sp>
      <p:pic>
        <p:nvPicPr>
          <p:cNvPr id="12" name="Content Placeholder 11" descr="The code is as follows: line 1 acquire left parenthesis right parenthesis left curly brace. line 2 while left parenthesis exclamation mark available right parenthesis semi colon. line 3 forward slash asterisk busy wait asterisk forward slash. line 4 available = false semi colon semi colon. line 5 right curly brace. line 6 Release left parenthesis right parenthesis left curly brace. line 7 available = true semi colon. line 8 right curly brace. line 9 do left curly brace. line 10 acquire lock. line 11 critical section. line 12 release lock. Line 13 remainder section. line 14  right curly brace while left parenthesis true right parenthesis semi colon. "/>
          <p:cNvPicPr>
            <a:picLocks noGrp="1" noChangeAspect="1"/>
          </p:cNvPicPr>
          <p:nvPr>
            <p:ph sz="quarter" idx="12"/>
          </p:nvPr>
        </p:nvPicPr>
        <p:blipFill>
          <a:blip r:embed="rId2"/>
          <a:stretch>
            <a:fillRect/>
          </a:stretch>
        </p:blipFill>
        <p:spPr>
          <a:xfrm>
            <a:off x="332508" y="1594380"/>
            <a:ext cx="3844663" cy="4216400"/>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031163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noProof="0" dirty="0"/>
              <a:t>Semaphore</a:t>
            </a:r>
            <a:endParaRPr lang="en-US" noProof="0" dirty="0"/>
          </a:p>
        </p:txBody>
      </p:sp>
      <p:sp>
        <p:nvSpPr>
          <p:cNvPr id="7" name="Content Placeholder 6"/>
          <p:cNvSpPr>
            <a:spLocks noGrp="1"/>
          </p:cNvSpPr>
          <p:nvPr>
            <p:ph sz="quarter" idx="12"/>
          </p:nvPr>
        </p:nvSpPr>
        <p:spPr>
          <a:xfrm>
            <a:off x="332508" y="1481559"/>
            <a:ext cx="8470180" cy="2407534"/>
          </a:xfrm>
        </p:spPr>
        <p:txBody>
          <a:bodyPr>
            <a:normAutofit lnSpcReduction="10000"/>
          </a:bodyPr>
          <a:lstStyle/>
          <a:p>
            <a:pPr marL="291600" indent="-291600">
              <a:lnSpc>
                <a:spcPct val="100000"/>
              </a:lnSpc>
              <a:buFont typeface="Arial" panose="020B0604020202020204" pitchFamily="34" charset="0"/>
              <a:buChar char="•"/>
            </a:pPr>
            <a:r>
              <a:rPr lang="en-US" altLang="en-US" sz="1800" noProof="0" dirty="0"/>
              <a:t>Synchronization tool that provides more sophisticated ways (than Mutex locks)  for process to synchronize their activities.</a:t>
            </a:r>
            <a:endParaRPr lang="en-US" altLang="en-US" sz="1800" i="1" noProof="0" dirty="0">
              <a:solidFill>
                <a:schemeClr val="tx2"/>
              </a:solidFill>
            </a:endParaRPr>
          </a:p>
          <a:p>
            <a:pPr marL="291600" indent="-291600">
              <a:lnSpc>
                <a:spcPct val="100000"/>
              </a:lnSpc>
              <a:buFont typeface="Arial" panose="020B0604020202020204" pitchFamily="34" charset="0"/>
              <a:buChar char="•"/>
            </a:pPr>
            <a:r>
              <a:rPr lang="en-US" altLang="en-US" sz="1800" noProof="0" dirty="0"/>
              <a:t>Semaphore </a:t>
            </a:r>
            <a:r>
              <a:rPr lang="en-US" altLang="en-US" sz="1800" b="1" i="1" noProof="0" dirty="0"/>
              <a:t>S</a:t>
            </a:r>
            <a:r>
              <a:rPr lang="en-US" altLang="en-US" sz="1800" noProof="0" dirty="0"/>
              <a:t> – integer variable</a:t>
            </a:r>
          </a:p>
          <a:p>
            <a:pPr marL="291600" indent="-291600">
              <a:lnSpc>
                <a:spcPct val="100000"/>
              </a:lnSpc>
              <a:buFont typeface="Arial" panose="020B0604020202020204" pitchFamily="34" charset="0"/>
              <a:buChar char="•"/>
            </a:pPr>
            <a:r>
              <a:rPr lang="en-US" altLang="en-US" sz="1800" noProof="0" dirty="0"/>
              <a:t>Can only be accessed via two indivisible (atomic) operations</a:t>
            </a:r>
          </a:p>
          <a:p>
            <a:pPr marL="622800" lvl="1" indent="-320400">
              <a:lnSpc>
                <a:spcPct val="100000"/>
              </a:lnSpc>
              <a:spcBef>
                <a:spcPts val="1000"/>
              </a:spcBef>
              <a:buFont typeface="Arial" panose="020B0604020202020204" pitchFamily="34" charset="0"/>
              <a:buChar char="•"/>
            </a:pPr>
            <a:r>
              <a:rPr lang="en-US" altLang="en-US" sz="1600" b="1" noProof="0" dirty="0">
                <a:solidFill>
                  <a:srgbClr val="000000"/>
                </a:solidFill>
                <a:latin typeface="Courier New" panose="02070309020205020404" pitchFamily="49" charset="0"/>
              </a:rPr>
              <a:t>wait()</a:t>
            </a:r>
            <a:r>
              <a:rPr lang="en-US" altLang="en-US" sz="1600" noProof="0" dirty="0">
                <a:solidFill>
                  <a:srgbClr val="000000"/>
                </a:solidFill>
              </a:rPr>
              <a:t> and </a:t>
            </a:r>
            <a:r>
              <a:rPr lang="en-US" altLang="en-US" sz="1600" b="1" noProof="0" dirty="0">
                <a:solidFill>
                  <a:srgbClr val="000000"/>
                </a:solidFill>
                <a:latin typeface="Courier New" panose="02070309020205020404" pitchFamily="49" charset="0"/>
              </a:rPr>
              <a:t>signal()</a:t>
            </a:r>
          </a:p>
          <a:p>
            <a:pPr marL="1144800" lvl="2" indent="-230400">
              <a:lnSpc>
                <a:spcPct val="100000"/>
              </a:lnSpc>
              <a:spcBef>
                <a:spcPts val="1000"/>
              </a:spcBef>
              <a:buFont typeface="Arial" panose="020B0604020202020204" pitchFamily="34" charset="0"/>
              <a:buChar char="•"/>
            </a:pPr>
            <a:r>
              <a:rPr lang="en-US" altLang="en-US" sz="1400" noProof="0" dirty="0"/>
              <a:t>Originally called </a:t>
            </a:r>
            <a:r>
              <a:rPr lang="en-US" altLang="en-US" sz="1400" b="1" noProof="0" dirty="0">
                <a:solidFill>
                  <a:srgbClr val="000000"/>
                </a:solidFill>
                <a:latin typeface="Courier New" panose="02070309020205020404" pitchFamily="49" charset="0"/>
              </a:rPr>
              <a:t>P()</a:t>
            </a:r>
            <a:r>
              <a:rPr lang="en-US" altLang="en-US" sz="1400" noProof="0" dirty="0"/>
              <a:t> and </a:t>
            </a:r>
            <a:r>
              <a:rPr lang="en-US" altLang="en-US" sz="1400" b="1" noProof="0" dirty="0">
                <a:solidFill>
                  <a:srgbClr val="000000"/>
                </a:solidFill>
                <a:latin typeface="Courier New" panose="02070309020205020404" pitchFamily="49" charset="0"/>
              </a:rPr>
              <a:t>V()</a:t>
            </a:r>
          </a:p>
          <a:p>
            <a:pPr marL="291600" indent="-291600">
              <a:lnSpc>
                <a:spcPct val="100000"/>
              </a:lnSpc>
              <a:buFont typeface="Arial" panose="020B0604020202020204" pitchFamily="34" charset="0"/>
              <a:buChar char="•"/>
            </a:pPr>
            <a:r>
              <a:rPr lang="en-US" altLang="en-US" sz="1800" noProof="0" dirty="0"/>
              <a:t>Definition of  the </a:t>
            </a:r>
            <a:r>
              <a:rPr lang="en-US" altLang="en-US" sz="1800" b="1" noProof="0" dirty="0">
                <a:solidFill>
                  <a:srgbClr val="000000"/>
                </a:solidFill>
                <a:latin typeface="Courier New" panose="02070309020205020404" pitchFamily="49" charset="0"/>
                <a:cs typeface="Courier New" panose="02070309020205020404" pitchFamily="49" charset="0"/>
              </a:rPr>
              <a:t>wait() operation</a:t>
            </a:r>
          </a:p>
        </p:txBody>
      </p:sp>
      <p:sp>
        <p:nvSpPr>
          <p:cNvPr id="8" name="Content Placeholder 7"/>
          <p:cNvSpPr>
            <a:spLocks noGrp="1"/>
          </p:cNvSpPr>
          <p:nvPr>
            <p:ph sz="quarter" idx="13"/>
          </p:nvPr>
        </p:nvSpPr>
        <p:spPr>
          <a:xfrm>
            <a:off x="332508" y="3900668"/>
            <a:ext cx="8470180" cy="1284788"/>
          </a:xfrm>
        </p:spPr>
        <p:txBody>
          <a:bodyPr>
            <a:noAutofit/>
          </a:bodyPr>
          <a:lstStyle/>
          <a:p>
            <a:pPr lvl="1"/>
            <a:r>
              <a:rPr lang="en-US" altLang="en-US" sz="1400" b="1" noProof="0" dirty="0">
                <a:latin typeface="Courier New" panose="02070309020205020404" pitchFamily="49" charset="0"/>
                <a:sym typeface="Symbol" panose="05050102010706020507" pitchFamily="18" charset="2"/>
              </a:rPr>
              <a:t>wait(S) { </a:t>
            </a:r>
          </a:p>
          <a:p>
            <a:pPr lvl="1"/>
            <a:r>
              <a:rPr lang="en-US" altLang="en-US" sz="1400" b="1" noProof="0" dirty="0">
                <a:latin typeface="Courier New" panose="02070309020205020404" pitchFamily="49" charset="0"/>
                <a:sym typeface="Symbol" panose="05050102010706020507" pitchFamily="18" charset="2"/>
              </a:rPr>
              <a:t>    while (S &lt;= 0)</a:t>
            </a:r>
          </a:p>
          <a:p>
            <a:pPr lvl="1"/>
            <a:r>
              <a:rPr lang="en-US" altLang="en-US" sz="1400" b="1" noProof="0" dirty="0">
                <a:latin typeface="Courier New" panose="02070309020205020404" pitchFamily="49" charset="0"/>
                <a:sym typeface="Symbol" panose="05050102010706020507" pitchFamily="18" charset="2"/>
              </a:rPr>
              <a:t>       ; // busy wait</a:t>
            </a:r>
          </a:p>
          <a:p>
            <a:pPr lvl="1"/>
            <a:r>
              <a:rPr lang="en-US" altLang="en-US" sz="1400" b="1" noProof="0" dirty="0">
                <a:latin typeface="Courier New" panose="02070309020205020404" pitchFamily="49" charset="0"/>
                <a:sym typeface="Symbol" panose="05050102010706020507" pitchFamily="18" charset="2"/>
              </a:rPr>
              <a:t>    S--;</a:t>
            </a:r>
          </a:p>
          <a:p>
            <a:pPr lvl="1"/>
            <a:r>
              <a:rPr lang="en-US" altLang="en-US" sz="1400" b="1" noProof="0" dirty="0">
                <a:latin typeface="Courier New" panose="02070309020205020404" pitchFamily="49" charset="0"/>
                <a:sym typeface="Symbol" panose="05050102010706020507" pitchFamily="18" charset="2"/>
              </a:rPr>
              <a:t>}</a:t>
            </a:r>
          </a:p>
        </p:txBody>
      </p:sp>
      <p:sp>
        <p:nvSpPr>
          <p:cNvPr id="9" name="Content Placeholder 8"/>
          <p:cNvSpPr>
            <a:spLocks noGrp="1"/>
          </p:cNvSpPr>
          <p:nvPr>
            <p:ph sz="quarter" idx="14"/>
          </p:nvPr>
        </p:nvSpPr>
        <p:spPr>
          <a:xfrm>
            <a:off x="332508" y="5197034"/>
            <a:ext cx="8470180" cy="358814"/>
          </a:xfrm>
        </p:spPr>
        <p:txBody>
          <a:bodyPr>
            <a:normAutofit lnSpcReduction="10000"/>
          </a:bodyPr>
          <a:lstStyle/>
          <a:p>
            <a:pPr marL="291600" indent="-291600">
              <a:lnSpc>
                <a:spcPct val="100000"/>
              </a:lnSpc>
              <a:buFont typeface="Arial" panose="020B0604020202020204" pitchFamily="34" charset="0"/>
              <a:buChar char="•"/>
            </a:pPr>
            <a:r>
              <a:rPr lang="en-US" altLang="en-US" sz="1800" noProof="0" dirty="0"/>
              <a:t>Definition of  the </a:t>
            </a:r>
            <a:r>
              <a:rPr lang="en-US" altLang="en-US" sz="1800" b="1" noProof="0" dirty="0">
                <a:solidFill>
                  <a:srgbClr val="000000"/>
                </a:solidFill>
                <a:latin typeface="Courier New" panose="02070309020205020404" pitchFamily="49" charset="0"/>
                <a:cs typeface="Courier New" panose="02070309020205020404" pitchFamily="49" charset="0"/>
              </a:rPr>
              <a:t>signal() operation</a:t>
            </a:r>
            <a:endParaRPr lang="en-US" altLang="en-US" sz="1800" b="1" noProof="0" dirty="0">
              <a:latin typeface="Courier New" panose="02070309020205020404" pitchFamily="49" charset="0"/>
              <a:cs typeface="Courier New" panose="02070309020205020404" pitchFamily="49" charset="0"/>
              <a:sym typeface="Symbol" panose="05050102010706020507" pitchFamily="18" charset="2"/>
            </a:endParaRPr>
          </a:p>
        </p:txBody>
      </p:sp>
      <p:sp>
        <p:nvSpPr>
          <p:cNvPr id="10" name="Content Placeholder 9"/>
          <p:cNvSpPr>
            <a:spLocks noGrp="1"/>
          </p:cNvSpPr>
          <p:nvPr>
            <p:ph sz="quarter" idx="15"/>
          </p:nvPr>
        </p:nvSpPr>
        <p:spPr>
          <a:xfrm>
            <a:off x="332508" y="5567423"/>
            <a:ext cx="8470180" cy="810228"/>
          </a:xfrm>
        </p:spPr>
        <p:txBody>
          <a:bodyPr>
            <a:normAutofit/>
          </a:bodyPr>
          <a:lstStyle/>
          <a:p>
            <a:pPr lvl="1"/>
            <a:r>
              <a:rPr lang="en-US" altLang="en-US" sz="1400" b="1" noProof="0" dirty="0">
                <a:latin typeface="Courier New" panose="02070309020205020404" pitchFamily="49" charset="0"/>
                <a:sym typeface="Symbol" panose="05050102010706020507" pitchFamily="18" charset="2"/>
              </a:rPr>
              <a:t>signal(S) { </a:t>
            </a:r>
          </a:p>
          <a:p>
            <a:pPr lvl="1"/>
            <a:r>
              <a:rPr lang="en-US" altLang="en-US" sz="1400" b="1" noProof="0" dirty="0">
                <a:latin typeface="Courier New" panose="02070309020205020404" pitchFamily="49" charset="0"/>
                <a:sym typeface="Symbol" panose="05050102010706020507" pitchFamily="18" charset="2"/>
              </a:rPr>
              <a:t>    S++;</a:t>
            </a:r>
          </a:p>
          <a:p>
            <a:pPr lvl="1"/>
            <a:r>
              <a:rPr lang="en-US" altLang="en-US" sz="1400" b="1" noProof="0" dirty="0">
                <a:latin typeface="Courier New" panose="02070309020205020404" pitchFamily="49" charset="0"/>
                <a:sym typeface="Symbol" panose="05050102010706020507" pitchFamily="18" charset="2"/>
              </a:rPr>
              <a:t>}</a:t>
            </a:r>
          </a:p>
        </p:txBody>
      </p:sp>
      <p:sp>
        <p:nvSpPr>
          <p:cNvPr id="4" name="Slide Number Placeholder 3"/>
          <p:cNvSpPr>
            <a:spLocks noGrp="1"/>
          </p:cNvSpPr>
          <p:nvPr>
            <p:ph type="sldNum" sz="quarter" idx="10"/>
          </p:nvPr>
        </p:nvSpPr>
        <p:spPr/>
        <p:txBody>
          <a:bodyPr/>
          <a:lstStyle/>
          <a:p>
            <a:fld id="{D06C706D-0964-7842-B7B8-C5D733700528}" type="slidenum">
              <a:rPr lang="en-US" smtClean="0"/>
              <a:t>25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91035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Semaphore Usage</a:t>
            </a:r>
            <a:endParaRPr lang="en-US" noProof="0" dirty="0"/>
          </a:p>
        </p:txBody>
      </p:sp>
      <p:sp>
        <p:nvSpPr>
          <p:cNvPr id="6" name="Content Placeholder 5"/>
          <p:cNvSpPr>
            <a:spLocks noGrp="1"/>
          </p:cNvSpPr>
          <p:nvPr>
            <p:ph sz="quarter" idx="12"/>
          </p:nvPr>
        </p:nvSpPr>
        <p:spPr>
          <a:xfrm>
            <a:off x="332508" y="1717435"/>
            <a:ext cx="8470180" cy="2171657"/>
          </a:xfrm>
        </p:spPr>
        <p:txBody>
          <a:bodyPr>
            <a:normAutofit/>
          </a:bodyPr>
          <a:lstStyle/>
          <a:p>
            <a:pPr marL="291600" indent="-291600">
              <a:lnSpc>
                <a:spcPct val="100000"/>
              </a:lnSpc>
              <a:buFont typeface="Arial" panose="020B0604020202020204" pitchFamily="34" charset="0"/>
              <a:buChar char="•"/>
              <a:tabLst>
                <a:tab pos="2001838" algn="ctr"/>
                <a:tab pos="4513263" algn="ctr"/>
              </a:tabLst>
            </a:pPr>
            <a:r>
              <a:rPr lang="en-US" altLang="en-US" sz="2000" b="1" noProof="0" dirty="0">
                <a:solidFill>
                  <a:srgbClr val="002060"/>
                </a:solidFill>
              </a:rPr>
              <a:t>Counting semaphore </a:t>
            </a:r>
            <a:r>
              <a:rPr lang="en-US" altLang="en-US" sz="2000" noProof="0" dirty="0"/>
              <a:t>– integer value can range over an unrestricted domain</a:t>
            </a:r>
          </a:p>
          <a:p>
            <a:pPr marL="291600" indent="-291600">
              <a:lnSpc>
                <a:spcPct val="100000"/>
              </a:lnSpc>
              <a:buFont typeface="Arial" panose="020B0604020202020204" pitchFamily="34" charset="0"/>
              <a:buChar char="•"/>
              <a:tabLst>
                <a:tab pos="2001838" algn="ctr"/>
                <a:tab pos="4513263" algn="ctr"/>
              </a:tabLst>
            </a:pPr>
            <a:r>
              <a:rPr lang="en-US" altLang="en-US" sz="2000" b="1" noProof="0" dirty="0">
                <a:solidFill>
                  <a:srgbClr val="002060"/>
                </a:solidFill>
              </a:rPr>
              <a:t>Binary semaphore </a:t>
            </a:r>
            <a:r>
              <a:rPr lang="en-US" altLang="en-US" sz="2000" noProof="0" dirty="0"/>
              <a:t>– integer value can range only between 0 and 1</a:t>
            </a:r>
          </a:p>
          <a:p>
            <a:pPr marL="622800" lvl="1" indent="-320400">
              <a:lnSpc>
                <a:spcPct val="100000"/>
              </a:lnSpc>
              <a:spcBef>
                <a:spcPts val="1000"/>
              </a:spcBef>
              <a:buFont typeface="Arial" panose="020B0604020202020204" pitchFamily="34" charset="0"/>
              <a:buChar char="•"/>
              <a:tabLst>
                <a:tab pos="2001838" algn="ctr"/>
                <a:tab pos="4513263" algn="ctr"/>
              </a:tabLst>
            </a:pPr>
            <a:r>
              <a:rPr lang="en-US" altLang="en-US" sz="1800" noProof="0" dirty="0">
                <a:sym typeface="MT Extra" panose="05050102010205020202" pitchFamily="18" charset="2"/>
              </a:rPr>
              <a:t>Same as a </a:t>
            </a:r>
            <a:r>
              <a:rPr lang="en-US" altLang="en-US" sz="1800" b="1" noProof="0" dirty="0">
                <a:solidFill>
                  <a:srgbClr val="002060"/>
                </a:solidFill>
                <a:sym typeface="MT Extra" panose="05050102010205020202" pitchFamily="18" charset="2"/>
              </a:rPr>
              <a:t>mutex lock</a:t>
            </a:r>
            <a:endParaRPr lang="en-US" altLang="en-US" sz="1800" b="1" noProof="0" dirty="0">
              <a:solidFill>
                <a:srgbClr val="002060"/>
              </a:solidFill>
            </a:endParaRPr>
          </a:p>
          <a:p>
            <a:pPr marL="291600" indent="-291600">
              <a:lnSpc>
                <a:spcPct val="100000"/>
              </a:lnSpc>
              <a:buFont typeface="Arial" panose="020B0604020202020204" pitchFamily="34" charset="0"/>
              <a:buChar char="•"/>
              <a:tabLst>
                <a:tab pos="2001838" algn="ctr"/>
                <a:tab pos="4513263" algn="ctr"/>
              </a:tabLst>
            </a:pPr>
            <a:r>
              <a:rPr lang="en-US" altLang="en-US" sz="2000" noProof="0" dirty="0">
                <a:sym typeface="MT Extra" panose="05050102010205020202" pitchFamily="18" charset="2"/>
              </a:rPr>
              <a:t>Can solve various synchronization problems</a:t>
            </a:r>
          </a:p>
          <a:p>
            <a:pPr marL="291600" indent="-291600">
              <a:lnSpc>
                <a:spcPct val="100000"/>
              </a:lnSpc>
              <a:buFont typeface="Arial" panose="020B0604020202020204" pitchFamily="34" charset="0"/>
              <a:buChar char="•"/>
              <a:tabLst>
                <a:tab pos="2001838" algn="ctr"/>
                <a:tab pos="4513263" algn="ctr"/>
              </a:tabLst>
            </a:pPr>
            <a:r>
              <a:rPr lang="en-US" altLang="en-US" sz="2000" noProof="0" dirty="0">
                <a:sym typeface="MT Extra" panose="05050102010205020202" pitchFamily="18" charset="2"/>
              </a:rPr>
              <a:t>Consider </a:t>
            </a:r>
            <a:r>
              <a:rPr lang="en-US" altLang="en-US" sz="2000" b="1" i="1" noProof="0" dirty="0">
                <a:sym typeface="MT Extra" panose="05050102010205020202" pitchFamily="18" charset="2"/>
              </a:rPr>
              <a:t>P</a:t>
            </a:r>
            <a:r>
              <a:rPr lang="en-US" altLang="en-US" sz="2000" b="1" i="1" baseline="-25000" noProof="0" dirty="0">
                <a:sym typeface="MT Extra" panose="05050102010205020202" pitchFamily="18" charset="2"/>
              </a:rPr>
              <a:t>1</a:t>
            </a:r>
            <a:r>
              <a:rPr lang="en-US" altLang="en-US" sz="2000" b="1" i="1" noProof="0" dirty="0">
                <a:sym typeface="MT Extra" panose="05050102010205020202" pitchFamily="18" charset="2"/>
              </a:rPr>
              <a:t> </a:t>
            </a:r>
            <a:r>
              <a:rPr lang="en-US" altLang="en-US" sz="2000" noProof="0" dirty="0">
                <a:sym typeface="MT Extra" panose="05050102010205020202" pitchFamily="18" charset="2"/>
              </a:rPr>
              <a:t> and </a:t>
            </a:r>
            <a:r>
              <a:rPr lang="en-US" altLang="en-US" sz="2000" b="1" i="1" noProof="0" dirty="0">
                <a:sym typeface="MT Extra" panose="05050102010205020202" pitchFamily="18" charset="2"/>
              </a:rPr>
              <a:t>P</a:t>
            </a:r>
            <a:r>
              <a:rPr lang="en-US" altLang="en-US" sz="2000" b="1" i="1" baseline="-25000" noProof="0" dirty="0">
                <a:sym typeface="MT Extra" panose="05050102010205020202" pitchFamily="18" charset="2"/>
              </a:rPr>
              <a:t>2</a:t>
            </a:r>
            <a:r>
              <a:rPr lang="en-US" altLang="en-US" sz="2000" noProof="0" dirty="0">
                <a:sym typeface="MT Extra" panose="05050102010205020202" pitchFamily="18" charset="2"/>
              </a:rPr>
              <a:t> that require</a:t>
            </a:r>
            <a:r>
              <a:rPr lang="en-US" altLang="en-US" sz="2000" b="1" i="1" noProof="0" dirty="0">
                <a:sym typeface="MT Extra" panose="05050102010205020202" pitchFamily="18" charset="2"/>
              </a:rPr>
              <a:t> S</a:t>
            </a:r>
            <a:r>
              <a:rPr lang="en-US" altLang="en-US" sz="2000" b="1" i="1" baseline="-25000" noProof="0" dirty="0">
                <a:sym typeface="MT Extra" panose="05050102010205020202" pitchFamily="18" charset="2"/>
              </a:rPr>
              <a:t>1</a:t>
            </a:r>
            <a:r>
              <a:rPr lang="en-US" altLang="en-US" sz="2000" b="1" i="1" noProof="0" dirty="0">
                <a:sym typeface="MT Extra" panose="05050102010205020202" pitchFamily="18" charset="2"/>
              </a:rPr>
              <a:t> </a:t>
            </a:r>
            <a:r>
              <a:rPr lang="en-US" altLang="en-US" sz="2000" noProof="0" dirty="0">
                <a:sym typeface="MT Extra" panose="05050102010205020202" pitchFamily="18" charset="2"/>
              </a:rPr>
              <a:t>to happen before </a:t>
            </a:r>
            <a:r>
              <a:rPr lang="en-US" altLang="en-US" sz="2000" b="1" i="1" noProof="0" dirty="0">
                <a:sym typeface="MT Extra" panose="05050102010205020202" pitchFamily="18" charset="2"/>
              </a:rPr>
              <a:t>S</a:t>
            </a:r>
            <a:r>
              <a:rPr lang="en-US" altLang="en-US" sz="2000" b="1" i="1" baseline="-25000" noProof="0" dirty="0">
                <a:sym typeface="MT Extra" panose="05050102010205020202" pitchFamily="18" charset="2"/>
              </a:rPr>
              <a:t>2</a:t>
            </a:r>
          </a:p>
        </p:txBody>
      </p:sp>
      <p:sp>
        <p:nvSpPr>
          <p:cNvPr id="7" name="Content Placeholder 6"/>
          <p:cNvSpPr>
            <a:spLocks noGrp="1"/>
          </p:cNvSpPr>
          <p:nvPr>
            <p:ph sz="quarter" idx="13"/>
          </p:nvPr>
        </p:nvSpPr>
        <p:spPr>
          <a:xfrm>
            <a:off x="332508" y="3912823"/>
            <a:ext cx="8470180" cy="323192"/>
          </a:xfrm>
        </p:spPr>
        <p:txBody>
          <a:bodyPr>
            <a:noAutofit/>
          </a:bodyPr>
          <a:lstStyle/>
          <a:p>
            <a:pPr marL="291600">
              <a:tabLst>
                <a:tab pos="2001838" algn="ctr"/>
                <a:tab pos="4513263" algn="ctr"/>
              </a:tabLst>
            </a:pPr>
            <a:r>
              <a:rPr lang="en-US" altLang="en-US" sz="2000" noProof="0" dirty="0">
                <a:sym typeface="MT Extra" panose="05050102010205020202" pitchFamily="18" charset="2"/>
              </a:rPr>
              <a:t>Create a semaphore “</a:t>
            </a:r>
            <a:r>
              <a:rPr lang="en-US" altLang="ja-JP" sz="2000" b="1" noProof="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synch</a:t>
            </a:r>
            <a:r>
              <a:rPr lang="en-US" altLang="en-US" sz="2000" noProof="0" dirty="0">
                <a:sym typeface="MT Extra" panose="05050102010205020202" pitchFamily="18" charset="2"/>
              </a:rPr>
              <a:t>”</a:t>
            </a:r>
            <a:r>
              <a:rPr lang="en-US" altLang="ja-JP" sz="2000" noProof="0" dirty="0">
                <a:sym typeface="MT Extra" panose="05050102010205020202" pitchFamily="18" charset="2"/>
              </a:rPr>
              <a:t> initialized to 0 </a:t>
            </a:r>
          </a:p>
        </p:txBody>
      </p:sp>
      <p:sp>
        <p:nvSpPr>
          <p:cNvPr id="8" name="Content Placeholder 7"/>
          <p:cNvSpPr>
            <a:spLocks noGrp="1"/>
          </p:cNvSpPr>
          <p:nvPr>
            <p:ph sz="quarter" idx="14"/>
          </p:nvPr>
        </p:nvSpPr>
        <p:spPr>
          <a:xfrm>
            <a:off x="332508" y="4305466"/>
            <a:ext cx="8470180" cy="1612522"/>
          </a:xfrm>
        </p:spPr>
        <p:txBody>
          <a:bodyPr>
            <a:normAutofit/>
          </a:bodyPr>
          <a:lstStyle/>
          <a:p>
            <a:pPr marL="266700" lvl="1">
              <a:tabLst>
                <a:tab pos="2001838" algn="ctr"/>
                <a:tab pos="4513263" algn="ctr"/>
              </a:tabLst>
            </a:pPr>
            <a:r>
              <a:rPr lang="en-US" altLang="en-US" sz="1400" b="1" noProof="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P1:</a:t>
            </a:r>
          </a:p>
          <a:p>
            <a:pPr marL="266700" lvl="1">
              <a:tabLst>
                <a:tab pos="2001838" algn="ctr"/>
                <a:tab pos="4513263" algn="ctr"/>
              </a:tabLst>
            </a:pPr>
            <a:r>
              <a:rPr lang="en-US" altLang="en-US" sz="1400" b="1" noProof="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altLang="en-US" sz="1400" b="1" baseline="-25000" noProof="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1</a:t>
            </a:r>
            <a:r>
              <a:rPr lang="en-US" altLang="en-US" sz="1400" b="1" noProof="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a:t>
            </a:r>
          </a:p>
          <a:p>
            <a:pPr marL="266700" lvl="1">
              <a:tabLst>
                <a:tab pos="2001838" algn="ctr"/>
                <a:tab pos="4513263" algn="ctr"/>
              </a:tabLst>
            </a:pPr>
            <a:r>
              <a:rPr lang="en-US" altLang="en-US" sz="1400" b="1" noProof="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signal(synch);</a:t>
            </a:r>
          </a:p>
          <a:p>
            <a:pPr marL="266700" lvl="1">
              <a:tabLst>
                <a:tab pos="2001838" algn="ctr"/>
                <a:tab pos="4513263" algn="ctr"/>
              </a:tabLst>
            </a:pPr>
            <a:r>
              <a:rPr lang="en-US" altLang="en-US" sz="1400" b="1" noProof="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P2:</a:t>
            </a:r>
          </a:p>
          <a:p>
            <a:pPr marL="266700" lvl="1">
              <a:tabLst>
                <a:tab pos="2001838" algn="ctr"/>
                <a:tab pos="4513263" algn="ctr"/>
              </a:tabLst>
            </a:pPr>
            <a:r>
              <a:rPr lang="en-US" altLang="en-US" sz="1400" b="1" noProof="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wait(synch)</a:t>
            </a:r>
            <a:r>
              <a:rPr lang="en-US" altLang="en-US" sz="1400" noProof="0" dirty="0">
                <a:solidFill>
                  <a:srgbClr val="0000FF"/>
                </a:solidFill>
                <a:sym typeface="MT Extra" panose="05050102010205020202" pitchFamily="18" charset="2"/>
              </a:rPr>
              <a:t>;</a:t>
            </a:r>
            <a:endParaRPr lang="en-US" altLang="en-US" sz="1400" b="1" noProof="0" dirty="0">
              <a:solidFill>
                <a:srgbClr val="000000"/>
              </a:solidFill>
              <a:latin typeface="Courier New" panose="02070309020205020404" pitchFamily="49" charset="0"/>
              <a:cs typeface="Courier New" panose="02070309020205020404" pitchFamily="49" charset="0"/>
              <a:sym typeface="MT Extra" panose="05050102010205020202" pitchFamily="18" charset="2"/>
            </a:endParaRPr>
          </a:p>
          <a:p>
            <a:pPr marL="266700" lvl="1">
              <a:tabLst>
                <a:tab pos="2001838" algn="ctr"/>
                <a:tab pos="4513263" algn="ctr"/>
              </a:tabLst>
            </a:pPr>
            <a:r>
              <a:rPr lang="en-US" altLang="en-US" sz="1400" b="1" noProof="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altLang="en-US" sz="1400" b="1" baseline="-25000" noProof="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2</a:t>
            </a:r>
            <a:r>
              <a:rPr lang="en-US" altLang="en-US" sz="1400" b="1" noProof="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a:t>
            </a:r>
            <a:endParaRPr lang="en-US" altLang="en-US" sz="1400" noProof="0" dirty="0">
              <a:sym typeface="MT Extra" panose="05050102010205020202" pitchFamily="18" charset="2"/>
            </a:endParaRPr>
          </a:p>
        </p:txBody>
      </p:sp>
      <p:sp>
        <p:nvSpPr>
          <p:cNvPr id="19" name="Content Placeholder 18"/>
          <p:cNvSpPr>
            <a:spLocks noGrp="1"/>
          </p:cNvSpPr>
          <p:nvPr>
            <p:ph sz="quarter" idx="14"/>
          </p:nvPr>
        </p:nvSpPr>
        <p:spPr>
          <a:xfrm>
            <a:off x="332508" y="5917988"/>
            <a:ext cx="8470180" cy="392643"/>
          </a:xfrm>
        </p:spPr>
        <p:txBody>
          <a:bodyPr>
            <a:normAutofit lnSpcReduction="10000"/>
          </a:bodyPr>
          <a:lstStyle/>
          <a:p>
            <a:pPr marL="291600" indent="-291600">
              <a:lnSpc>
                <a:spcPct val="100000"/>
              </a:lnSpc>
              <a:buFont typeface="Arial" panose="020B0604020202020204" pitchFamily="34" charset="0"/>
              <a:buChar char="•"/>
              <a:tabLst>
                <a:tab pos="2001838" algn="ctr"/>
                <a:tab pos="4513263" algn="ctr"/>
              </a:tabLst>
            </a:pPr>
            <a:r>
              <a:rPr lang="en-US" altLang="en-US" sz="2000" noProof="0" dirty="0"/>
              <a:t>Can implement a counting semaphore </a:t>
            </a:r>
            <a:r>
              <a:rPr lang="en-US" altLang="en-US" sz="2000" b="1" i="1" noProof="0" dirty="0">
                <a:solidFill>
                  <a:srgbClr val="000000"/>
                </a:solidFill>
              </a:rPr>
              <a:t>S</a:t>
            </a:r>
            <a:r>
              <a:rPr lang="en-US" altLang="en-US" sz="2000" noProof="0" dirty="0"/>
              <a:t> as a binary semaphore</a:t>
            </a:r>
          </a:p>
        </p:txBody>
      </p:sp>
      <p:sp>
        <p:nvSpPr>
          <p:cNvPr id="4" name="Slide Number Placeholder 3"/>
          <p:cNvSpPr>
            <a:spLocks noGrp="1"/>
          </p:cNvSpPr>
          <p:nvPr>
            <p:ph type="sldNum" sz="quarter" idx="10"/>
          </p:nvPr>
        </p:nvSpPr>
        <p:spPr/>
        <p:txBody>
          <a:bodyPr/>
          <a:lstStyle/>
          <a:p>
            <a:fld id="{D06C706D-0964-7842-B7B8-C5D733700528}" type="slidenum">
              <a:rPr lang="en-US" smtClean="0"/>
              <a:t>26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29776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Semaphore Implementation</a:t>
            </a:r>
            <a:endParaRPr lang="en-US" noProof="0"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altLang="en-US" sz="2400" noProof="0" dirty="0"/>
              <a:t>Must guarantee that no two processes can execute  the </a:t>
            </a:r>
            <a:r>
              <a:rPr lang="en-US" altLang="en-US" sz="2400" b="1" noProof="0" dirty="0">
                <a:latin typeface="Courier New" panose="02070309020205020404" pitchFamily="49" charset="0"/>
                <a:cs typeface="Courier New" panose="02070309020205020404" pitchFamily="49" charset="0"/>
              </a:rPr>
              <a:t>wait() </a:t>
            </a:r>
            <a:r>
              <a:rPr lang="en-US" altLang="en-US" sz="2400" noProof="0" dirty="0"/>
              <a:t>and </a:t>
            </a:r>
            <a:r>
              <a:rPr lang="en-US" altLang="en-US" sz="2400" b="1" noProof="0" dirty="0">
                <a:latin typeface="Courier New" panose="02070309020205020404" pitchFamily="49" charset="0"/>
                <a:cs typeface="Courier New" panose="02070309020205020404" pitchFamily="49" charset="0"/>
              </a:rPr>
              <a:t>signal() </a:t>
            </a:r>
            <a:r>
              <a:rPr lang="en-US" altLang="en-US" sz="2400" noProof="0" dirty="0"/>
              <a:t>on the same semaphore at the same time</a:t>
            </a:r>
          </a:p>
          <a:p>
            <a:pPr marL="291600" indent="-291600">
              <a:lnSpc>
                <a:spcPct val="100000"/>
              </a:lnSpc>
              <a:buFont typeface="Arial" panose="020B0604020202020204" pitchFamily="34" charset="0"/>
              <a:buChar char="•"/>
            </a:pPr>
            <a:r>
              <a:rPr lang="en-US" altLang="en-US" sz="2400" noProof="0" dirty="0"/>
              <a:t>Thus, the implementation becomes the critical section problem where the </a:t>
            </a:r>
            <a:r>
              <a:rPr lang="en-US" altLang="en-US" sz="2400" b="1" noProof="0" dirty="0">
                <a:latin typeface="Courier New" panose="02070309020205020404" pitchFamily="49" charset="0"/>
                <a:cs typeface="Courier New" panose="02070309020205020404" pitchFamily="49" charset="0"/>
              </a:rPr>
              <a:t>wait</a:t>
            </a:r>
            <a:r>
              <a:rPr lang="en-US" altLang="en-US" sz="2400" noProof="0" dirty="0"/>
              <a:t> and </a:t>
            </a:r>
            <a:r>
              <a:rPr lang="en-US" altLang="en-US" sz="2400" b="1" noProof="0" dirty="0">
                <a:latin typeface="Courier New" panose="02070309020205020404" pitchFamily="49" charset="0"/>
                <a:cs typeface="Courier New" panose="02070309020205020404" pitchFamily="49" charset="0"/>
              </a:rPr>
              <a:t>signal</a:t>
            </a:r>
            <a:r>
              <a:rPr lang="en-US" altLang="en-US" sz="2400" noProof="0" dirty="0"/>
              <a:t> code are placed in the critical section</a:t>
            </a:r>
          </a:p>
          <a:p>
            <a:pPr marL="622800" lvl="1" indent="-320400">
              <a:lnSpc>
                <a:spcPct val="100000"/>
              </a:lnSpc>
              <a:spcBef>
                <a:spcPts val="1000"/>
              </a:spcBef>
              <a:buFont typeface="Arial" panose="020B0604020202020204" pitchFamily="34" charset="0"/>
              <a:buChar char="•"/>
            </a:pPr>
            <a:r>
              <a:rPr lang="en-US" altLang="en-US" sz="2200" noProof="0" dirty="0"/>
              <a:t>Could now have </a:t>
            </a:r>
            <a:r>
              <a:rPr lang="en-US" altLang="en-US" sz="2200" b="1" noProof="0" dirty="0">
                <a:solidFill>
                  <a:srgbClr val="002060"/>
                </a:solidFill>
              </a:rPr>
              <a:t>busy waiting</a:t>
            </a:r>
            <a:r>
              <a:rPr lang="en-US" altLang="en-US" sz="2200" noProof="0" dirty="0">
                <a:solidFill>
                  <a:srgbClr val="002060"/>
                </a:solidFill>
              </a:rPr>
              <a:t> </a:t>
            </a:r>
            <a:r>
              <a:rPr lang="en-US" altLang="en-US" sz="2200" noProof="0" dirty="0"/>
              <a:t>in critical section implementation</a:t>
            </a:r>
          </a:p>
          <a:p>
            <a:pPr marL="1144800" lvl="2" indent="-230400">
              <a:lnSpc>
                <a:spcPct val="100000"/>
              </a:lnSpc>
              <a:spcBef>
                <a:spcPts val="1000"/>
              </a:spcBef>
              <a:buFont typeface="Arial" panose="020B0604020202020204" pitchFamily="34" charset="0"/>
              <a:buChar char="•"/>
            </a:pPr>
            <a:r>
              <a:rPr lang="en-US" altLang="en-US" noProof="0" dirty="0"/>
              <a:t>But implementation code is short</a:t>
            </a:r>
          </a:p>
          <a:p>
            <a:pPr marL="1144800" lvl="2" indent="-230400">
              <a:lnSpc>
                <a:spcPct val="100000"/>
              </a:lnSpc>
              <a:spcBef>
                <a:spcPts val="1000"/>
              </a:spcBef>
              <a:buFont typeface="Arial" panose="020B0604020202020204" pitchFamily="34" charset="0"/>
              <a:buChar char="•"/>
            </a:pPr>
            <a:r>
              <a:rPr lang="en-US" altLang="en-US" noProof="0" dirty="0"/>
              <a:t>Little busy waiting if critical section rarely occupied</a:t>
            </a:r>
          </a:p>
          <a:p>
            <a:pPr marL="291600" indent="-291600">
              <a:lnSpc>
                <a:spcPct val="100000"/>
              </a:lnSpc>
              <a:buFont typeface="Arial" panose="020B0604020202020204" pitchFamily="34" charset="0"/>
              <a:buChar char="•"/>
            </a:pPr>
            <a:r>
              <a:rPr lang="en-US" altLang="en-US" sz="2400" noProof="0" dirty="0"/>
              <a:t>Note that applications may spend lots of time in critical sections and therefore this is not a good solution</a:t>
            </a:r>
          </a:p>
        </p:txBody>
      </p:sp>
      <p:sp>
        <p:nvSpPr>
          <p:cNvPr id="4" name="Slide Number Placeholder 3"/>
          <p:cNvSpPr>
            <a:spLocks noGrp="1"/>
          </p:cNvSpPr>
          <p:nvPr>
            <p:ph type="sldNum" sz="quarter" idx="10"/>
          </p:nvPr>
        </p:nvSpPr>
        <p:spPr/>
        <p:txBody>
          <a:bodyPr/>
          <a:lstStyle/>
          <a:p>
            <a:fld id="{D06C706D-0964-7842-B7B8-C5D733700528}" type="slidenum">
              <a:rPr lang="en-US" smtClean="0"/>
              <a:t>27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73254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000" noProof="0" dirty="0"/>
              <a:t>Semaphore Implementation with no Busy waiting </a:t>
            </a:r>
            <a:r>
              <a:rPr lang="en-US" altLang="en-US" sz="1000" noProof="0" dirty="0"/>
              <a:t>1</a:t>
            </a:r>
            <a:endParaRPr lang="en-US" sz="1000" noProof="0" dirty="0"/>
          </a:p>
        </p:txBody>
      </p:sp>
      <p:sp>
        <p:nvSpPr>
          <p:cNvPr id="3" name="Content Placeholder 2"/>
          <p:cNvSpPr>
            <a:spLocks noGrp="1"/>
          </p:cNvSpPr>
          <p:nvPr>
            <p:ph sz="quarter" idx="12"/>
          </p:nvPr>
        </p:nvSpPr>
        <p:spPr>
          <a:xfrm>
            <a:off x="332508" y="1594379"/>
            <a:ext cx="8470180" cy="4761972"/>
          </a:xfrm>
        </p:spPr>
        <p:txBody>
          <a:bodyPr>
            <a:noAutofit/>
          </a:bodyPr>
          <a:lstStyle/>
          <a:p>
            <a:pPr marL="291600" indent="-291600">
              <a:lnSpc>
                <a:spcPct val="100000"/>
              </a:lnSpc>
              <a:buFont typeface="Arial" panose="020B0604020202020204" pitchFamily="34" charset="0"/>
              <a:buChar char="•"/>
            </a:pPr>
            <a:r>
              <a:rPr lang="en-US" altLang="en-US" sz="2000" noProof="0" dirty="0"/>
              <a:t>With each semaphore there is an associated waiting queue</a:t>
            </a:r>
          </a:p>
          <a:p>
            <a:pPr marL="291600" indent="-291600">
              <a:lnSpc>
                <a:spcPct val="100000"/>
              </a:lnSpc>
              <a:buFont typeface="Arial" panose="020B0604020202020204" pitchFamily="34" charset="0"/>
              <a:buChar char="•"/>
            </a:pPr>
            <a:r>
              <a:rPr lang="en-US" altLang="en-US" sz="2000" noProof="0" dirty="0"/>
              <a:t>Each entry in a waiting queue has two data items:</a:t>
            </a:r>
          </a:p>
          <a:p>
            <a:pPr marL="622800" lvl="1" indent="-320400">
              <a:lnSpc>
                <a:spcPct val="100000"/>
              </a:lnSpc>
              <a:spcBef>
                <a:spcPts val="1000"/>
              </a:spcBef>
              <a:buFont typeface="Arial" panose="020B0604020202020204" pitchFamily="34" charset="0"/>
              <a:buChar char="•"/>
            </a:pPr>
            <a:r>
              <a:rPr lang="en-US" altLang="en-US" sz="1800" noProof="0" dirty="0"/>
              <a:t>value (of type integer)</a:t>
            </a:r>
          </a:p>
          <a:p>
            <a:pPr marL="622800" lvl="1" indent="-320400">
              <a:lnSpc>
                <a:spcPct val="100000"/>
              </a:lnSpc>
              <a:spcBef>
                <a:spcPts val="1000"/>
              </a:spcBef>
              <a:buFont typeface="Arial" panose="020B0604020202020204" pitchFamily="34" charset="0"/>
              <a:buChar char="•"/>
            </a:pPr>
            <a:r>
              <a:rPr lang="en-US" altLang="en-US" sz="1800" noProof="0" dirty="0"/>
              <a:t>pointer to next record in the list</a:t>
            </a:r>
          </a:p>
          <a:p>
            <a:pPr marL="291600" indent="-291600">
              <a:lnSpc>
                <a:spcPct val="100000"/>
              </a:lnSpc>
              <a:buFont typeface="Arial" panose="020B0604020202020204" pitchFamily="34" charset="0"/>
              <a:buChar char="•"/>
            </a:pPr>
            <a:r>
              <a:rPr lang="en-US" altLang="en-US" sz="2000" noProof="0" dirty="0"/>
              <a:t>Two operations:</a:t>
            </a:r>
          </a:p>
          <a:p>
            <a:pPr marL="622800" lvl="1" indent="-320400">
              <a:lnSpc>
                <a:spcPct val="100000"/>
              </a:lnSpc>
              <a:spcBef>
                <a:spcPts val="1000"/>
              </a:spcBef>
              <a:buFont typeface="Arial" panose="020B0604020202020204" pitchFamily="34" charset="0"/>
              <a:buChar char="•"/>
            </a:pPr>
            <a:r>
              <a:rPr lang="en-US" altLang="en-US" sz="1800" b="1" noProof="0" dirty="0">
                <a:solidFill>
                  <a:srgbClr val="002060"/>
                </a:solidFill>
              </a:rPr>
              <a:t>block</a:t>
            </a:r>
            <a:r>
              <a:rPr lang="en-US" altLang="en-US" sz="1800" noProof="0" dirty="0">
                <a:solidFill>
                  <a:srgbClr val="3366FF"/>
                </a:solidFill>
              </a:rPr>
              <a:t> </a:t>
            </a:r>
            <a:r>
              <a:rPr lang="en-US" altLang="en-US" sz="1800" noProof="0" dirty="0"/>
              <a:t>– place the process invoking the operation on the appropriate waiting queue</a:t>
            </a:r>
          </a:p>
          <a:p>
            <a:pPr marL="622800" lvl="1" indent="-320400">
              <a:lnSpc>
                <a:spcPct val="100000"/>
              </a:lnSpc>
              <a:spcBef>
                <a:spcPts val="1000"/>
              </a:spcBef>
              <a:buFont typeface="Arial" panose="020B0604020202020204" pitchFamily="34" charset="0"/>
              <a:buChar char="•"/>
            </a:pPr>
            <a:r>
              <a:rPr lang="en-US" altLang="en-US" sz="1800" b="1" noProof="0" dirty="0">
                <a:solidFill>
                  <a:srgbClr val="002060"/>
                </a:solidFill>
              </a:rPr>
              <a:t>wakeup</a:t>
            </a:r>
            <a:r>
              <a:rPr lang="en-US" altLang="en-US" sz="1800" noProof="0" dirty="0">
                <a:solidFill>
                  <a:srgbClr val="3366FF"/>
                </a:solidFill>
              </a:rPr>
              <a:t> </a:t>
            </a:r>
            <a:r>
              <a:rPr lang="en-US" altLang="en-US" sz="1800" noProof="0" dirty="0"/>
              <a:t>– remove one of processes in the waiting queue and place it in the ready queue</a:t>
            </a:r>
          </a:p>
          <a:p>
            <a:pPr marL="285750" indent="-285750">
              <a:buFont typeface="Arial" panose="020B0604020202020204" pitchFamily="34" charset="0"/>
              <a:buChar char="•"/>
            </a:pPr>
            <a:r>
              <a:rPr lang="en-US" altLang="en-US" sz="2000" b="1" noProof="0" dirty="0">
                <a:latin typeface="Courier New" panose="02070309020205020404" pitchFamily="49" charset="0"/>
                <a:cs typeface="Courier New" panose="02070309020205020404" pitchFamily="49" charset="0"/>
              </a:rPr>
              <a:t>typedef struct{ </a:t>
            </a:r>
          </a:p>
          <a:p>
            <a:pPr marL="266700"/>
            <a:r>
              <a:rPr lang="en-US" altLang="en-US" sz="2000" b="1" noProof="0" dirty="0">
                <a:latin typeface="Courier New" panose="02070309020205020404" pitchFamily="49" charset="0"/>
                <a:cs typeface="Courier New" panose="02070309020205020404" pitchFamily="49" charset="0"/>
              </a:rPr>
              <a:t>int value; </a:t>
            </a:r>
          </a:p>
          <a:p>
            <a:pPr marL="266700"/>
            <a:r>
              <a:rPr lang="en-US" altLang="en-US" sz="2000" b="1" noProof="0" dirty="0">
                <a:latin typeface="Courier New" panose="02070309020205020404" pitchFamily="49" charset="0"/>
                <a:cs typeface="Courier New" panose="02070309020205020404" pitchFamily="49" charset="0"/>
              </a:rPr>
              <a:t>struct process *list; </a:t>
            </a:r>
          </a:p>
          <a:p>
            <a:pPr marL="266700"/>
            <a:r>
              <a:rPr lang="en-US" altLang="en-US" sz="2000" b="1" noProof="0" dirty="0">
                <a:latin typeface="Courier New" panose="02070309020205020404" pitchFamily="49" charset="0"/>
                <a:cs typeface="Courier New" panose="02070309020205020404" pitchFamily="49" charset="0"/>
              </a:rPr>
              <a:t>} semaphore; </a:t>
            </a:r>
          </a:p>
        </p:txBody>
      </p:sp>
      <p:sp>
        <p:nvSpPr>
          <p:cNvPr id="4" name="Slide Number Placeholder 3"/>
          <p:cNvSpPr>
            <a:spLocks noGrp="1"/>
          </p:cNvSpPr>
          <p:nvPr>
            <p:ph type="sldNum" sz="quarter" idx="10"/>
          </p:nvPr>
        </p:nvSpPr>
        <p:spPr/>
        <p:txBody>
          <a:bodyPr/>
          <a:lstStyle/>
          <a:p>
            <a:fld id="{D06C706D-0964-7842-B7B8-C5D733700528}" type="slidenum">
              <a:rPr lang="en-US" smtClean="0"/>
              <a:t>28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891560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000" noProof="0" dirty="0">
                <a:solidFill>
                  <a:srgbClr val="007787"/>
                </a:solidFill>
              </a:rPr>
              <a:t>Semaphore Implementation with no Busy waiting </a:t>
            </a:r>
            <a:r>
              <a:rPr lang="en-US" altLang="en-US" sz="1000" noProof="0" dirty="0">
                <a:solidFill>
                  <a:srgbClr val="007787"/>
                </a:solidFill>
              </a:rPr>
              <a:t>2</a:t>
            </a:r>
            <a:endParaRPr lang="en-US" noProof="0" dirty="0"/>
          </a:p>
        </p:txBody>
      </p:sp>
      <p:sp>
        <p:nvSpPr>
          <p:cNvPr id="3" name="Content Placeholder 2"/>
          <p:cNvSpPr>
            <a:spLocks noGrp="1"/>
          </p:cNvSpPr>
          <p:nvPr>
            <p:ph sz="quarter" idx="12"/>
          </p:nvPr>
        </p:nvSpPr>
        <p:spPr/>
        <p:txBody>
          <a:bodyPr>
            <a:normAutofit fontScale="62500" lnSpcReduction="20000"/>
          </a:bodyPr>
          <a:lstStyle/>
          <a:p>
            <a:r>
              <a:rPr lang="en-US" altLang="en-US" b="1" noProof="0" dirty="0">
                <a:latin typeface="Courier New" panose="02070309020205020404" pitchFamily="49" charset="0"/>
                <a:cs typeface="Courier New" panose="02070309020205020404" pitchFamily="49" charset="0"/>
              </a:rPr>
              <a:t>wait(semaphore *S) { </a:t>
            </a:r>
          </a:p>
          <a:p>
            <a:r>
              <a:rPr lang="en-US" altLang="en-US" b="1" noProof="0" dirty="0">
                <a:latin typeface="Courier New" panose="02070309020205020404" pitchFamily="49" charset="0"/>
                <a:cs typeface="Courier New" panose="02070309020205020404" pitchFamily="49" charset="0"/>
              </a:rPr>
              <a:t>   S-&gt;value--; </a:t>
            </a:r>
          </a:p>
          <a:p>
            <a:r>
              <a:rPr lang="en-US" altLang="en-US" b="1" noProof="0" dirty="0">
                <a:latin typeface="Courier New" panose="02070309020205020404" pitchFamily="49" charset="0"/>
                <a:cs typeface="Courier New" panose="02070309020205020404" pitchFamily="49" charset="0"/>
              </a:rPr>
              <a:t>   if (S-&gt;value &lt; 0) {</a:t>
            </a:r>
            <a:br>
              <a:rPr lang="en-US" altLang="en-US" b="1" noProof="0" dirty="0">
                <a:latin typeface="Courier New" panose="02070309020205020404" pitchFamily="49" charset="0"/>
                <a:cs typeface="Courier New" panose="02070309020205020404" pitchFamily="49" charset="0"/>
              </a:rPr>
            </a:br>
            <a:r>
              <a:rPr lang="en-US" altLang="en-US" b="1" noProof="0" dirty="0">
                <a:latin typeface="Courier New" panose="02070309020205020404" pitchFamily="49" charset="0"/>
                <a:cs typeface="Courier New" panose="02070309020205020404" pitchFamily="49" charset="0"/>
              </a:rPr>
              <a:t>      add this process to S-&gt;list; </a:t>
            </a:r>
          </a:p>
          <a:p>
            <a:r>
              <a:rPr lang="en-US" altLang="en-US" b="1" noProof="0" dirty="0">
                <a:latin typeface="Courier New" panose="02070309020205020404" pitchFamily="49" charset="0"/>
                <a:cs typeface="Courier New" panose="02070309020205020404" pitchFamily="49" charset="0"/>
              </a:rPr>
              <a:t>      block(); </a:t>
            </a:r>
          </a:p>
          <a:p>
            <a:r>
              <a:rPr lang="en-US" altLang="en-US" b="1" noProof="0" dirty="0">
                <a:latin typeface="Courier New" panose="02070309020205020404" pitchFamily="49" charset="0"/>
                <a:cs typeface="Courier New" panose="02070309020205020404" pitchFamily="49" charset="0"/>
              </a:rPr>
              <a:t>   } </a:t>
            </a:r>
          </a:p>
          <a:p>
            <a:r>
              <a:rPr lang="en-US" altLang="en-US" b="1" noProof="0" dirty="0">
                <a:latin typeface="Courier New" panose="02070309020205020404" pitchFamily="49" charset="0"/>
                <a:cs typeface="Courier New" panose="02070309020205020404" pitchFamily="49" charset="0"/>
              </a:rPr>
              <a:t>}</a:t>
            </a:r>
          </a:p>
          <a:p>
            <a:endParaRPr lang="en-US" altLang="en-US" b="1" noProof="0" dirty="0">
              <a:latin typeface="Courier New" panose="02070309020205020404" pitchFamily="49" charset="0"/>
              <a:cs typeface="Courier New" panose="02070309020205020404" pitchFamily="49" charset="0"/>
            </a:endParaRPr>
          </a:p>
          <a:p>
            <a:r>
              <a:rPr lang="en-US" altLang="en-US" b="1" noProof="0" dirty="0">
                <a:latin typeface="Courier New" panose="02070309020205020404" pitchFamily="49" charset="0"/>
                <a:cs typeface="Courier New" panose="02070309020205020404" pitchFamily="49" charset="0"/>
              </a:rPr>
              <a:t>signal(semaphore *S) { </a:t>
            </a:r>
          </a:p>
          <a:p>
            <a:r>
              <a:rPr lang="en-US" altLang="en-US" b="1" noProof="0" dirty="0">
                <a:latin typeface="Courier New" panose="02070309020205020404" pitchFamily="49" charset="0"/>
                <a:cs typeface="Courier New" panose="02070309020205020404" pitchFamily="49" charset="0"/>
              </a:rPr>
              <a:t>   S-&gt;value++; </a:t>
            </a:r>
          </a:p>
          <a:p>
            <a:r>
              <a:rPr lang="en-US" altLang="en-US" b="1" noProof="0" dirty="0">
                <a:latin typeface="Courier New" panose="02070309020205020404" pitchFamily="49" charset="0"/>
                <a:cs typeface="Courier New" panose="02070309020205020404" pitchFamily="49" charset="0"/>
              </a:rPr>
              <a:t>   if (S-&gt;value &lt;= 0) {</a:t>
            </a:r>
            <a:br>
              <a:rPr lang="en-US" altLang="en-US" b="1" noProof="0" dirty="0">
                <a:latin typeface="Courier New" panose="02070309020205020404" pitchFamily="49" charset="0"/>
                <a:cs typeface="Courier New" panose="02070309020205020404" pitchFamily="49" charset="0"/>
              </a:rPr>
            </a:br>
            <a:r>
              <a:rPr lang="en-US" altLang="en-US" b="1" noProof="0" dirty="0">
                <a:latin typeface="Courier New" panose="02070309020205020404" pitchFamily="49" charset="0"/>
                <a:cs typeface="Courier New" panose="02070309020205020404" pitchFamily="49" charset="0"/>
              </a:rPr>
              <a:t>      remove a process P from S-&gt;list; </a:t>
            </a:r>
          </a:p>
          <a:p>
            <a:r>
              <a:rPr lang="en-US" altLang="en-US" b="1" noProof="0" dirty="0">
                <a:latin typeface="Courier New" panose="02070309020205020404" pitchFamily="49" charset="0"/>
                <a:cs typeface="Courier New" panose="02070309020205020404" pitchFamily="49" charset="0"/>
              </a:rPr>
              <a:t>      wakeup(P); </a:t>
            </a:r>
          </a:p>
          <a:p>
            <a:r>
              <a:rPr lang="en-US" altLang="en-US" b="1" noProof="0" dirty="0">
                <a:latin typeface="Courier New" panose="02070309020205020404" pitchFamily="49" charset="0"/>
                <a:cs typeface="Courier New" panose="02070309020205020404" pitchFamily="49" charset="0"/>
              </a:rPr>
              <a:t>   } </a:t>
            </a:r>
          </a:p>
          <a:p>
            <a:r>
              <a:rPr lang="en-US" altLang="en-US" b="1" noProof="0" dirty="0">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10"/>
          </p:nvPr>
        </p:nvSpPr>
        <p:spPr/>
        <p:txBody>
          <a:bodyPr/>
          <a:lstStyle/>
          <a:p>
            <a:fld id="{D06C706D-0964-7842-B7B8-C5D733700528}" type="slidenum">
              <a:rPr lang="en-US" smtClean="0"/>
              <a:t>29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04757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Objectives</a:t>
            </a:r>
            <a:endParaRPr lang="en-US" noProof="0" dirty="0"/>
          </a:p>
        </p:txBody>
      </p:sp>
      <p:sp>
        <p:nvSpPr>
          <p:cNvPr id="3" name="Content Placeholder 2"/>
          <p:cNvSpPr>
            <a:spLocks noGrp="1"/>
          </p:cNvSpPr>
          <p:nvPr>
            <p:ph sz="quarter" idx="12"/>
          </p:nvPr>
        </p:nvSpPr>
        <p:spPr>
          <a:xfrm>
            <a:off x="332508" y="1594379"/>
            <a:ext cx="8470180" cy="4761972"/>
          </a:xfrm>
        </p:spPr>
        <p:txBody>
          <a:bodyPr>
            <a:normAutofit/>
          </a:bodyPr>
          <a:lstStyle/>
          <a:p>
            <a:pPr marL="291600" indent="-291600">
              <a:lnSpc>
                <a:spcPct val="100000"/>
              </a:lnSpc>
              <a:buFont typeface="Arial" panose="020B0604020202020204" pitchFamily="34" charset="0"/>
              <a:buChar char="•"/>
            </a:pPr>
            <a:r>
              <a:rPr lang="en-US" altLang="en-US" sz="2600" noProof="0" dirty="0"/>
              <a:t>To present the concept of process synchronization.</a:t>
            </a:r>
          </a:p>
          <a:p>
            <a:pPr marL="291600" indent="-291600">
              <a:lnSpc>
                <a:spcPct val="100000"/>
              </a:lnSpc>
              <a:buFont typeface="Arial" panose="020B0604020202020204" pitchFamily="34" charset="0"/>
              <a:buChar char="•"/>
            </a:pPr>
            <a:r>
              <a:rPr lang="en-US" altLang="en-US" sz="2600" noProof="0" dirty="0"/>
              <a:t>To introduce the critical-section problem, whose solutions can be used to ensure the consistency of shared data</a:t>
            </a:r>
          </a:p>
          <a:p>
            <a:pPr marL="291600" indent="-291600">
              <a:lnSpc>
                <a:spcPct val="100000"/>
              </a:lnSpc>
              <a:buFont typeface="Arial" panose="020B0604020202020204" pitchFamily="34" charset="0"/>
              <a:buChar char="•"/>
            </a:pPr>
            <a:r>
              <a:rPr lang="en-US" altLang="en-US" sz="2600" noProof="0" dirty="0"/>
              <a:t>To present both software and hardware solutions of the critical-section problem</a:t>
            </a:r>
          </a:p>
          <a:p>
            <a:pPr marL="291600" indent="-291600">
              <a:lnSpc>
                <a:spcPct val="100000"/>
              </a:lnSpc>
              <a:buFont typeface="Arial" panose="020B0604020202020204" pitchFamily="34" charset="0"/>
              <a:buChar char="•"/>
            </a:pPr>
            <a:r>
              <a:rPr lang="en-US" altLang="en-US" sz="2600" noProof="0" dirty="0"/>
              <a:t>To examine several classical process-synchronization problems</a:t>
            </a:r>
          </a:p>
          <a:p>
            <a:pPr marL="291600" indent="-291600">
              <a:lnSpc>
                <a:spcPct val="100000"/>
              </a:lnSpc>
              <a:buFont typeface="Arial" panose="020B0604020202020204" pitchFamily="34" charset="0"/>
              <a:buChar char="•"/>
            </a:pPr>
            <a:r>
              <a:rPr lang="en-US" altLang="en-US" sz="2600" noProof="0" dirty="0"/>
              <a:t>To explore several tools that are used to solve process synchronization problems</a:t>
            </a:r>
          </a:p>
        </p:txBody>
      </p:sp>
      <p:sp>
        <p:nvSpPr>
          <p:cNvPr id="4" name="Slide Number Placeholder 3"/>
          <p:cNvSpPr>
            <a:spLocks noGrp="1"/>
          </p:cNvSpPr>
          <p:nvPr>
            <p:ph type="sldNum" sz="quarter" idx="10"/>
          </p:nvPr>
        </p:nvSpPr>
        <p:spPr/>
        <p:txBody>
          <a:bodyPr/>
          <a:lstStyle/>
          <a:p>
            <a:fld id="{D06C706D-0964-7842-B7B8-C5D733700528}" type="slidenum">
              <a:rPr lang="en-US" smtClean="0"/>
              <a:t>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414997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Deadlock and Starvation</a:t>
            </a:r>
            <a:endParaRPr lang="en-US" noProof="0" dirty="0"/>
          </a:p>
        </p:txBody>
      </p:sp>
      <p:sp>
        <p:nvSpPr>
          <p:cNvPr id="6" name="Content Placeholder 5"/>
          <p:cNvSpPr>
            <a:spLocks noGrp="1"/>
          </p:cNvSpPr>
          <p:nvPr>
            <p:ph sz="quarter" idx="12"/>
          </p:nvPr>
        </p:nvSpPr>
        <p:spPr>
          <a:xfrm>
            <a:off x="332508" y="1532237"/>
            <a:ext cx="8470180" cy="1025763"/>
          </a:xfrm>
        </p:spPr>
        <p:txBody>
          <a:bodyPr>
            <a:normAutofit lnSpcReduction="10000"/>
          </a:bodyPr>
          <a:lstStyle/>
          <a:p>
            <a:pPr marL="291600" indent="-291600">
              <a:lnSpc>
                <a:spcPct val="100000"/>
              </a:lnSpc>
              <a:buFont typeface="Arial" panose="020B0604020202020204" pitchFamily="34" charset="0"/>
              <a:buChar char="•"/>
              <a:tabLst>
                <a:tab pos="1882775" algn="ctr"/>
                <a:tab pos="4568825" algn="ctr"/>
              </a:tabLst>
            </a:pPr>
            <a:r>
              <a:rPr lang="en-US" altLang="en-US" sz="1800" b="1" noProof="0" dirty="0">
                <a:solidFill>
                  <a:srgbClr val="002060"/>
                </a:solidFill>
              </a:rPr>
              <a:t>Deadlock</a:t>
            </a:r>
            <a:r>
              <a:rPr lang="en-US" altLang="en-US" sz="1800" b="1" noProof="0" dirty="0">
                <a:solidFill>
                  <a:srgbClr val="3366FF"/>
                </a:solidFill>
              </a:rPr>
              <a:t> </a:t>
            </a:r>
            <a:r>
              <a:rPr lang="en-US" altLang="en-US" sz="1800" noProof="0" dirty="0"/>
              <a:t>– two or more processes are waiting indefinitely for an event that can be caused by only one of the waiting processes</a:t>
            </a:r>
          </a:p>
          <a:p>
            <a:pPr marL="291600" indent="-291600">
              <a:lnSpc>
                <a:spcPct val="100000"/>
              </a:lnSpc>
              <a:buFont typeface="Arial" panose="020B0604020202020204" pitchFamily="34" charset="0"/>
              <a:buChar char="•"/>
              <a:tabLst>
                <a:tab pos="1882775" algn="ctr"/>
                <a:tab pos="4568825" algn="ctr"/>
              </a:tabLst>
            </a:pPr>
            <a:r>
              <a:rPr lang="en-US" altLang="en-US" sz="1800" noProof="0" dirty="0">
                <a:solidFill>
                  <a:srgbClr val="000000"/>
                </a:solidFill>
              </a:rPr>
              <a:t>Let </a:t>
            </a:r>
            <a:r>
              <a:rPr lang="en-US" altLang="en-US" sz="1800" b="1" i="1" noProof="0" dirty="0">
                <a:solidFill>
                  <a:srgbClr val="000000"/>
                </a:solidFill>
                <a:latin typeface="Courier New" panose="02070309020205020404" pitchFamily="49" charset="0"/>
                <a:cs typeface="Courier New" panose="02070309020205020404" pitchFamily="49" charset="0"/>
              </a:rPr>
              <a:t>S</a:t>
            </a:r>
            <a:r>
              <a:rPr lang="en-US" altLang="en-US" sz="1800" noProof="0" dirty="0">
                <a:solidFill>
                  <a:srgbClr val="000000"/>
                </a:solidFill>
              </a:rPr>
              <a:t> and</a:t>
            </a:r>
            <a:r>
              <a:rPr lang="en-US" altLang="en-US" sz="1800" b="1" noProof="0" dirty="0">
                <a:solidFill>
                  <a:srgbClr val="000000"/>
                </a:solidFill>
                <a:latin typeface="Courier New" panose="02070309020205020404" pitchFamily="49" charset="0"/>
                <a:cs typeface="Courier New" panose="02070309020205020404" pitchFamily="49" charset="0"/>
              </a:rPr>
              <a:t> </a:t>
            </a:r>
            <a:r>
              <a:rPr lang="en-US" altLang="en-US" sz="1800" b="1" i="1" noProof="0" dirty="0">
                <a:solidFill>
                  <a:srgbClr val="000000"/>
                </a:solidFill>
                <a:latin typeface="Courier New" panose="02070309020205020404" pitchFamily="49" charset="0"/>
                <a:cs typeface="Courier New" panose="02070309020205020404" pitchFamily="49" charset="0"/>
              </a:rPr>
              <a:t>Q</a:t>
            </a:r>
            <a:r>
              <a:rPr lang="en-US" altLang="en-US" sz="1800" b="1" noProof="0" dirty="0">
                <a:solidFill>
                  <a:srgbClr val="000000"/>
                </a:solidFill>
                <a:latin typeface="Courier New" panose="02070309020205020404" pitchFamily="49" charset="0"/>
                <a:cs typeface="Courier New" panose="02070309020205020404" pitchFamily="49" charset="0"/>
              </a:rPr>
              <a:t> </a:t>
            </a:r>
            <a:r>
              <a:rPr lang="en-US" altLang="en-US" sz="1800" noProof="0" dirty="0">
                <a:solidFill>
                  <a:srgbClr val="000000"/>
                </a:solidFill>
              </a:rPr>
              <a:t>be </a:t>
            </a:r>
            <a:r>
              <a:rPr lang="en-US" altLang="en-US" sz="1800" noProof="0" dirty="0"/>
              <a:t>two semaphores initialized to 1</a:t>
            </a:r>
          </a:p>
        </p:txBody>
      </p:sp>
      <p:graphicFrame>
        <p:nvGraphicFramePr>
          <p:cNvPr id="18" name="Content Placeholder 17" descr="Table is accessible to screen readers"/>
          <p:cNvGraphicFramePr>
            <a:graphicFrameLocks noGrp="1"/>
          </p:cNvGraphicFramePr>
          <p:nvPr>
            <p:ph sz="quarter" idx="14"/>
            <p:extLst>
              <p:ext uri="{D42A27DB-BD31-4B8C-83A1-F6EECF244321}">
                <p14:modId xmlns:p14="http://schemas.microsoft.com/office/powerpoint/2010/main" val="3884377698"/>
              </p:ext>
            </p:extLst>
          </p:nvPr>
        </p:nvGraphicFramePr>
        <p:xfrm>
          <a:off x="2533886" y="2597590"/>
          <a:ext cx="4076228" cy="1828800"/>
        </p:xfrm>
        <a:graphic>
          <a:graphicData uri="http://schemas.openxmlformats.org/drawingml/2006/table">
            <a:tbl>
              <a:tblPr firstRow="1" bandRow="1">
                <a:tableStyleId>{5C22544A-7EE6-4342-B048-85BDC9FD1C3A}</a:tableStyleId>
              </a:tblPr>
              <a:tblGrid>
                <a:gridCol w="2038114">
                  <a:extLst>
                    <a:ext uri="{9D8B030D-6E8A-4147-A177-3AD203B41FA5}">
                      <a16:colId xmlns:a16="http://schemas.microsoft.com/office/drawing/2014/main" val="2502320086"/>
                    </a:ext>
                  </a:extLst>
                </a:gridCol>
                <a:gridCol w="2038114">
                  <a:extLst>
                    <a:ext uri="{9D8B030D-6E8A-4147-A177-3AD203B41FA5}">
                      <a16:colId xmlns:a16="http://schemas.microsoft.com/office/drawing/2014/main" val="3009007036"/>
                    </a:ext>
                  </a:extLst>
                </a:gridCol>
              </a:tblGrid>
              <a:tr h="200628">
                <a:tc>
                  <a:txBody>
                    <a:bodyPr/>
                    <a:lstStyle/>
                    <a:p>
                      <a:pPr algn="ctr"/>
                      <a:r>
                        <a:rPr lang="en-US" altLang="en-US" sz="1400" i="1" dirty="0">
                          <a:solidFill>
                            <a:srgbClr val="000000"/>
                          </a:solidFill>
                        </a:rPr>
                        <a:t>P</a:t>
                      </a:r>
                      <a:r>
                        <a:rPr lang="en-US" altLang="en-US" sz="1400" baseline="-25000" dirty="0">
                          <a:solidFill>
                            <a:srgbClr val="000000"/>
                          </a:solidFill>
                        </a:rPr>
                        <a:t>0</a:t>
                      </a:r>
                      <a:endParaRPr lang="en-IN" sz="1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400" i="1" dirty="0">
                          <a:solidFill>
                            <a:srgbClr val="000000"/>
                          </a:solidFill>
                        </a:rPr>
                        <a:t>P</a:t>
                      </a:r>
                      <a:r>
                        <a:rPr lang="en-US" altLang="en-US" sz="1400" baseline="-25000" dirty="0">
                          <a:solidFill>
                            <a:srgbClr val="00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5028845"/>
                  </a:ext>
                </a:extLst>
              </a:tr>
              <a:tr h="200628">
                <a:tc>
                  <a:txBody>
                    <a:bodyPr/>
                    <a:lstStyle/>
                    <a:p>
                      <a:pPr algn="ctr"/>
                      <a:r>
                        <a:rPr lang="en-US" altLang="en-US" sz="1400" b="1" dirty="0">
                          <a:solidFill>
                            <a:srgbClr val="000000"/>
                          </a:solidFill>
                          <a:latin typeface="Courier New" panose="02070309020205020404" pitchFamily="49" charset="0"/>
                          <a:cs typeface="Courier New" panose="02070309020205020404" pitchFamily="49" charset="0"/>
                        </a:rPr>
                        <a:t>wait(S);</a:t>
                      </a:r>
                      <a:endParaRPr lang="en-IN"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400" b="1" dirty="0">
                          <a:solidFill>
                            <a:srgbClr val="000000"/>
                          </a:solidFill>
                          <a:latin typeface="Courier New" panose="02070309020205020404" pitchFamily="49" charset="0"/>
                          <a:cs typeface="Courier New" panose="02070309020205020404" pitchFamily="49" charset="0"/>
                        </a:rPr>
                        <a:t>wait(Q);</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1674887"/>
                  </a:ext>
                </a:extLst>
              </a:tr>
              <a:tr h="200628">
                <a:tc>
                  <a:txBody>
                    <a:bodyPr/>
                    <a:lstStyle/>
                    <a:p>
                      <a:pPr algn="ctr"/>
                      <a:r>
                        <a:rPr lang="en-US" altLang="en-US" sz="1400" b="1" dirty="0">
                          <a:solidFill>
                            <a:srgbClr val="000000"/>
                          </a:solidFill>
                          <a:latin typeface="Courier New" panose="02070309020205020404" pitchFamily="49" charset="0"/>
                          <a:cs typeface="Courier New" panose="02070309020205020404" pitchFamily="49" charset="0"/>
                        </a:rPr>
                        <a:t>wait(Q);</a:t>
                      </a:r>
                      <a:endParaRPr lang="en-IN"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400" b="1" dirty="0">
                          <a:solidFill>
                            <a:srgbClr val="000000"/>
                          </a:solidFill>
                          <a:latin typeface="Courier New" panose="02070309020205020404" pitchFamily="49" charset="0"/>
                          <a:cs typeface="Courier New" panose="02070309020205020404" pitchFamily="49" charset="0"/>
                        </a:rPr>
                        <a:t>wait(S);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3930649"/>
                  </a:ext>
                </a:extLst>
              </a:tr>
              <a:tr h="200628">
                <a:tc>
                  <a:txBody>
                    <a:bodyPr/>
                    <a:lstStyle/>
                    <a:p>
                      <a:pPr algn="ctr"/>
                      <a:r>
                        <a:rPr lang="en-US" altLang="en-US" sz="1400" b="1" dirty="0">
                          <a:solidFill>
                            <a:srgbClr val="000000"/>
                          </a:solidFill>
                          <a:latin typeface="Courier New" panose="02070309020205020404" pitchFamily="49" charset="0"/>
                          <a:cs typeface="Courier New" panose="02070309020205020404" pitchFamily="49" charset="0"/>
                        </a:rPr>
                        <a:t>...</a:t>
                      </a:r>
                      <a:endParaRPr lang="en-IN"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400" b="1" dirty="0">
                          <a:solidFill>
                            <a:srgbClr val="000000"/>
                          </a:solidFill>
                          <a:latin typeface="Courier New" panose="02070309020205020404" pitchFamily="49" charset="0"/>
                          <a:cs typeface="Courier New" panose="02070309020205020404" pitchFamily="49"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4282965"/>
                  </a:ext>
                </a:extLst>
              </a:tr>
              <a:tr h="200628">
                <a:tc>
                  <a:txBody>
                    <a:bodyPr/>
                    <a:lstStyle/>
                    <a:p>
                      <a:pPr algn="ctr"/>
                      <a:r>
                        <a:rPr lang="en-US" altLang="en-US" sz="1400" b="1" dirty="0">
                          <a:solidFill>
                            <a:srgbClr val="000000"/>
                          </a:solidFill>
                          <a:latin typeface="Courier New" panose="02070309020205020404" pitchFamily="49" charset="0"/>
                          <a:cs typeface="Courier New" panose="02070309020205020404" pitchFamily="49" charset="0"/>
                        </a:rPr>
                        <a:t>signal(S);</a:t>
                      </a:r>
                      <a:endParaRPr lang="en-IN"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400" b="1" dirty="0">
                          <a:solidFill>
                            <a:srgbClr val="000000"/>
                          </a:solidFill>
                          <a:latin typeface="Courier New" panose="02070309020205020404" pitchFamily="49" charset="0"/>
                          <a:cs typeface="Courier New" panose="02070309020205020404" pitchFamily="49" charset="0"/>
                        </a:rPr>
                        <a:t>signal(Q);</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3145496"/>
                  </a:ext>
                </a:extLst>
              </a:tr>
              <a:tr h="200628">
                <a:tc>
                  <a:txBody>
                    <a:bodyPr/>
                    <a:lstStyle/>
                    <a:p>
                      <a:pPr algn="ctr"/>
                      <a:r>
                        <a:rPr lang="en-US" altLang="en-US" sz="1400" b="1" dirty="0">
                          <a:solidFill>
                            <a:srgbClr val="000000"/>
                          </a:solidFill>
                          <a:latin typeface="Courier New" panose="02070309020205020404" pitchFamily="49" charset="0"/>
                          <a:cs typeface="Courier New" panose="02070309020205020404" pitchFamily="49" charset="0"/>
                        </a:rPr>
                        <a:t>signal(Q);</a:t>
                      </a:r>
                      <a:endParaRPr lang="en-IN"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400" b="1" dirty="0">
                          <a:solidFill>
                            <a:srgbClr val="000000"/>
                          </a:solidFill>
                          <a:latin typeface="Courier New" panose="02070309020205020404" pitchFamily="49" charset="0"/>
                          <a:cs typeface="Courier New" panose="02070309020205020404" pitchFamily="49" charset="0"/>
                        </a:rPr>
                        <a:t>signal(S);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6887147"/>
                  </a:ext>
                </a:extLst>
              </a:tr>
            </a:tbl>
          </a:graphicData>
        </a:graphic>
      </p:graphicFrame>
      <p:sp>
        <p:nvSpPr>
          <p:cNvPr id="9" name="Content Placeholder 8"/>
          <p:cNvSpPr>
            <a:spLocks noGrp="1"/>
          </p:cNvSpPr>
          <p:nvPr>
            <p:ph sz="quarter" idx="15"/>
          </p:nvPr>
        </p:nvSpPr>
        <p:spPr>
          <a:xfrm>
            <a:off x="332508" y="4468407"/>
            <a:ext cx="8470180" cy="1842223"/>
          </a:xfrm>
        </p:spPr>
        <p:txBody>
          <a:bodyPr>
            <a:noAutofit/>
          </a:bodyPr>
          <a:lstStyle/>
          <a:p>
            <a:pPr marL="291600" indent="-291600">
              <a:lnSpc>
                <a:spcPct val="100000"/>
              </a:lnSpc>
              <a:buFont typeface="Arial" panose="020B0604020202020204" pitchFamily="34" charset="0"/>
              <a:buChar char="•"/>
              <a:tabLst>
                <a:tab pos="1882775" algn="ctr"/>
                <a:tab pos="4568825" algn="ctr"/>
              </a:tabLst>
            </a:pPr>
            <a:r>
              <a:rPr lang="en-US" altLang="en-US" sz="1800" b="1" noProof="0" dirty="0">
                <a:solidFill>
                  <a:srgbClr val="002060"/>
                </a:solidFill>
                <a:sym typeface="MT Extra" panose="05050102010205020202" pitchFamily="18" charset="2"/>
              </a:rPr>
              <a:t>Starvation</a:t>
            </a:r>
            <a:r>
              <a:rPr lang="en-US" altLang="en-US" sz="1800" noProof="0" dirty="0">
                <a:solidFill>
                  <a:srgbClr val="002060"/>
                </a:solidFill>
                <a:sym typeface="MT Extra" panose="05050102010205020202" pitchFamily="18" charset="2"/>
              </a:rPr>
              <a:t> </a:t>
            </a:r>
            <a:r>
              <a:rPr lang="en-US" altLang="en-US" sz="1800" noProof="0" dirty="0">
                <a:solidFill>
                  <a:srgbClr val="002060"/>
                </a:solidFill>
              </a:rPr>
              <a:t>– </a:t>
            </a:r>
            <a:r>
              <a:rPr lang="en-US" altLang="en-US" sz="1800" b="1" noProof="0" dirty="0">
                <a:solidFill>
                  <a:srgbClr val="002060"/>
                </a:solidFill>
              </a:rPr>
              <a:t>indefinite blocking</a:t>
            </a:r>
          </a:p>
          <a:p>
            <a:pPr marL="622800" lvl="1" indent="-320400">
              <a:lnSpc>
                <a:spcPct val="100000"/>
              </a:lnSpc>
              <a:spcBef>
                <a:spcPts val="1000"/>
              </a:spcBef>
              <a:buFont typeface="Arial" panose="020B0604020202020204" pitchFamily="34" charset="0"/>
              <a:buChar char="•"/>
              <a:tabLst>
                <a:tab pos="1882775" algn="ctr"/>
                <a:tab pos="4568825" algn="ctr"/>
              </a:tabLst>
            </a:pPr>
            <a:r>
              <a:rPr lang="en-US" altLang="en-US" sz="1600" noProof="0" dirty="0"/>
              <a:t>A process may never be removed from the semaphore queue in which it is suspended</a:t>
            </a:r>
          </a:p>
          <a:p>
            <a:pPr marL="291600" indent="-291600">
              <a:lnSpc>
                <a:spcPct val="100000"/>
              </a:lnSpc>
              <a:buFont typeface="Arial" panose="020B0604020202020204" pitchFamily="34" charset="0"/>
              <a:buChar char="•"/>
              <a:tabLst>
                <a:tab pos="1882775" algn="ctr"/>
                <a:tab pos="4568825" algn="ctr"/>
              </a:tabLst>
            </a:pPr>
            <a:r>
              <a:rPr lang="en-US" altLang="en-US" sz="1800" b="1" noProof="0" dirty="0">
                <a:solidFill>
                  <a:srgbClr val="002060"/>
                </a:solidFill>
              </a:rPr>
              <a:t>Priority Inversion</a:t>
            </a:r>
            <a:r>
              <a:rPr lang="en-US" altLang="en-US" sz="1800" noProof="0" dirty="0">
                <a:solidFill>
                  <a:srgbClr val="002060"/>
                </a:solidFill>
              </a:rPr>
              <a:t> </a:t>
            </a:r>
            <a:r>
              <a:rPr lang="en-US" altLang="en-US" sz="1800" noProof="0" dirty="0"/>
              <a:t>– Scheduling problem when lower-priority process holds a lock needed by higher-priority process</a:t>
            </a:r>
          </a:p>
          <a:p>
            <a:pPr marL="622800" lvl="1" indent="-320400">
              <a:lnSpc>
                <a:spcPct val="100000"/>
              </a:lnSpc>
              <a:spcBef>
                <a:spcPts val="1000"/>
              </a:spcBef>
              <a:buFont typeface="Arial" panose="020B0604020202020204" pitchFamily="34" charset="0"/>
              <a:buChar char="•"/>
              <a:tabLst>
                <a:tab pos="1882775" algn="ctr"/>
                <a:tab pos="4568825" algn="ctr"/>
              </a:tabLst>
            </a:pPr>
            <a:r>
              <a:rPr lang="en-US" altLang="en-US" sz="1600" noProof="0" dirty="0"/>
              <a:t>Solved via </a:t>
            </a:r>
            <a:r>
              <a:rPr lang="en-US" altLang="en-US" sz="1600" b="1" noProof="0" dirty="0">
                <a:solidFill>
                  <a:srgbClr val="002060"/>
                </a:solidFill>
              </a:rPr>
              <a:t>priority-inheritance protocol</a:t>
            </a:r>
          </a:p>
        </p:txBody>
      </p:sp>
      <p:sp>
        <p:nvSpPr>
          <p:cNvPr id="4" name="Slide Number Placeholder 3"/>
          <p:cNvSpPr>
            <a:spLocks noGrp="1"/>
          </p:cNvSpPr>
          <p:nvPr>
            <p:ph type="sldNum" sz="quarter" idx="10"/>
          </p:nvPr>
        </p:nvSpPr>
        <p:spPr/>
        <p:txBody>
          <a:bodyPr/>
          <a:lstStyle/>
          <a:p>
            <a:fld id="{D06C706D-0964-7842-B7B8-C5D733700528}" type="slidenum">
              <a:rPr lang="en-US" smtClean="0"/>
              <a:t>30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19263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Problems with Semaphores</a:t>
            </a:r>
            <a:endParaRPr lang="en-US"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noProof="0" dirty="0"/>
              <a:t>Incorrect use of semaphore operations:</a:t>
            </a:r>
          </a:p>
          <a:p>
            <a:pPr marL="622800" lvl="1" indent="-320400">
              <a:lnSpc>
                <a:spcPct val="100000"/>
              </a:lnSpc>
              <a:spcBef>
                <a:spcPts val="1000"/>
              </a:spcBef>
              <a:buFont typeface="Arial" panose="020B0604020202020204" pitchFamily="34" charset="0"/>
              <a:buChar char="•"/>
            </a:pPr>
            <a:r>
              <a:rPr lang="en-US" altLang="en-US" sz="2600" noProof="0" dirty="0"/>
              <a:t>signal (mutex)  ….  wait (mutex)</a:t>
            </a:r>
          </a:p>
          <a:p>
            <a:pPr marL="622800" lvl="1" indent="-320400">
              <a:lnSpc>
                <a:spcPct val="100000"/>
              </a:lnSpc>
              <a:spcBef>
                <a:spcPts val="1000"/>
              </a:spcBef>
              <a:buFont typeface="Arial" panose="020B0604020202020204" pitchFamily="34" charset="0"/>
              <a:buChar char="•"/>
            </a:pPr>
            <a:r>
              <a:rPr lang="en-US" altLang="en-US" sz="2600" noProof="0" dirty="0"/>
              <a:t>wait (mutex)  …  wait (mutex)</a:t>
            </a:r>
          </a:p>
          <a:p>
            <a:pPr marL="622800" lvl="1" indent="-320400">
              <a:lnSpc>
                <a:spcPct val="100000"/>
              </a:lnSpc>
              <a:spcBef>
                <a:spcPts val="1000"/>
              </a:spcBef>
              <a:buFont typeface="Arial" panose="020B0604020202020204" pitchFamily="34" charset="0"/>
              <a:buChar char="•"/>
            </a:pPr>
            <a:r>
              <a:rPr lang="en-US" altLang="en-US" sz="2600" noProof="0" dirty="0"/>
              <a:t>Omitting  of wait (mutex) or signal (mutex) (or both)</a:t>
            </a:r>
          </a:p>
          <a:p>
            <a:pPr marL="291600" indent="-291600">
              <a:lnSpc>
                <a:spcPct val="100000"/>
              </a:lnSpc>
              <a:buFont typeface="Arial" panose="020B0604020202020204" pitchFamily="34" charset="0"/>
              <a:buChar char="•"/>
            </a:pPr>
            <a:r>
              <a:rPr lang="en-US" altLang="en-US" noProof="0" dirty="0"/>
              <a:t>Deadlock and starvation are possible.</a:t>
            </a:r>
          </a:p>
        </p:txBody>
      </p:sp>
      <p:sp>
        <p:nvSpPr>
          <p:cNvPr id="4" name="Slide Number Placeholder 3"/>
          <p:cNvSpPr>
            <a:spLocks noGrp="1"/>
          </p:cNvSpPr>
          <p:nvPr>
            <p:ph type="sldNum" sz="quarter" idx="10"/>
          </p:nvPr>
        </p:nvSpPr>
        <p:spPr/>
        <p:txBody>
          <a:bodyPr/>
          <a:lstStyle/>
          <a:p>
            <a:fld id="{D06C706D-0964-7842-B7B8-C5D733700528}" type="slidenum">
              <a:rPr lang="en-US" smtClean="0"/>
              <a:t>31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21354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Monitors</a:t>
            </a:r>
            <a:endParaRPr lang="en-US" noProof="0" dirty="0"/>
          </a:p>
        </p:txBody>
      </p:sp>
      <p:sp>
        <p:nvSpPr>
          <p:cNvPr id="6" name="Content Placeholder 5"/>
          <p:cNvSpPr>
            <a:spLocks noGrp="1"/>
          </p:cNvSpPr>
          <p:nvPr>
            <p:ph sz="quarter" idx="12"/>
          </p:nvPr>
        </p:nvSpPr>
        <p:spPr>
          <a:xfrm>
            <a:off x="332508" y="1786885"/>
            <a:ext cx="8470180" cy="1934723"/>
          </a:xfrm>
        </p:spPr>
        <p:txBody>
          <a:bodyPr>
            <a:noAutofit/>
          </a:bodyPr>
          <a:lstStyle/>
          <a:p>
            <a:pPr marL="291600" indent="-291600">
              <a:lnSpc>
                <a:spcPct val="100000"/>
              </a:lnSpc>
              <a:buFont typeface="Arial" panose="020B0604020202020204" pitchFamily="34" charset="0"/>
              <a:buChar char="•"/>
            </a:pPr>
            <a:r>
              <a:rPr lang="en-US" altLang="en-US" sz="1800" noProof="0" dirty="0"/>
              <a:t>A high-level abstraction that provides a convenient and effective mechanism for process synchronization</a:t>
            </a:r>
          </a:p>
          <a:p>
            <a:pPr marL="291600" indent="-291600">
              <a:lnSpc>
                <a:spcPct val="100000"/>
              </a:lnSpc>
              <a:buFont typeface="Arial" panose="020B0604020202020204" pitchFamily="34" charset="0"/>
              <a:buChar char="•"/>
            </a:pPr>
            <a:r>
              <a:rPr lang="en-US" altLang="en-US" sz="1800" i="1" noProof="0" dirty="0"/>
              <a:t>Abstract data type</a:t>
            </a:r>
            <a:r>
              <a:rPr lang="en-US" altLang="en-US" sz="1800" noProof="0" dirty="0"/>
              <a:t>, internal variables only accessible by code within the procedure</a:t>
            </a:r>
          </a:p>
          <a:p>
            <a:pPr marL="291600" indent="-291600">
              <a:lnSpc>
                <a:spcPct val="100000"/>
              </a:lnSpc>
              <a:buFont typeface="Arial" panose="020B0604020202020204" pitchFamily="34" charset="0"/>
              <a:buChar char="•"/>
            </a:pPr>
            <a:r>
              <a:rPr lang="en-US" altLang="en-US" sz="1800" noProof="0" dirty="0"/>
              <a:t>Only one process may be active within the monitor at a time</a:t>
            </a:r>
          </a:p>
          <a:p>
            <a:pPr marL="291600" indent="-291600">
              <a:lnSpc>
                <a:spcPct val="100000"/>
              </a:lnSpc>
              <a:buFont typeface="Arial" panose="020B0604020202020204" pitchFamily="34" charset="0"/>
              <a:buChar char="•"/>
            </a:pPr>
            <a:r>
              <a:rPr lang="en-US" altLang="en-US" sz="1800" noProof="0" dirty="0"/>
              <a:t>But not powerful enough to model some synchronization schemes</a:t>
            </a:r>
          </a:p>
        </p:txBody>
      </p:sp>
      <p:sp>
        <p:nvSpPr>
          <p:cNvPr id="8" name="Content Placeholder 7"/>
          <p:cNvSpPr>
            <a:spLocks noGrp="1"/>
          </p:cNvSpPr>
          <p:nvPr>
            <p:ph sz="quarter" idx="14"/>
          </p:nvPr>
        </p:nvSpPr>
        <p:spPr>
          <a:xfrm>
            <a:off x="332508" y="3773347"/>
            <a:ext cx="8470180" cy="2453833"/>
          </a:xfrm>
        </p:spPr>
        <p:txBody>
          <a:bodyPr>
            <a:normAutofit lnSpcReduction="10000"/>
          </a:bodyPr>
          <a:lstStyle/>
          <a:p>
            <a:pPr lvl="2">
              <a:lnSpc>
                <a:spcPct val="80000"/>
              </a:lnSpc>
            </a:pPr>
            <a:r>
              <a:rPr lang="en-US" altLang="en-US" sz="1600" b="1" noProof="0" dirty="0">
                <a:solidFill>
                  <a:srgbClr val="000000"/>
                </a:solidFill>
                <a:latin typeface="Courier New" panose="02070309020205020404" pitchFamily="49" charset="0"/>
              </a:rPr>
              <a:t>monitor monitor-name</a:t>
            </a:r>
          </a:p>
          <a:p>
            <a:pPr lvl="2">
              <a:lnSpc>
                <a:spcPct val="80000"/>
              </a:lnSpc>
            </a:pPr>
            <a:r>
              <a:rPr lang="en-US" altLang="en-US" sz="1600" b="1" noProof="0" dirty="0">
                <a:solidFill>
                  <a:srgbClr val="000000"/>
                </a:solidFill>
                <a:latin typeface="Courier New" panose="02070309020205020404" pitchFamily="49" charset="0"/>
              </a:rPr>
              <a:t>{</a:t>
            </a:r>
          </a:p>
          <a:p>
            <a:pPr lvl="2">
              <a:lnSpc>
                <a:spcPct val="80000"/>
              </a:lnSpc>
            </a:pPr>
            <a:r>
              <a:rPr lang="en-US" altLang="en-US" sz="1600" b="1" noProof="0" dirty="0">
                <a:solidFill>
                  <a:srgbClr val="000000"/>
                </a:solidFill>
                <a:latin typeface="Courier New" panose="02070309020205020404" pitchFamily="49" charset="0"/>
              </a:rPr>
              <a:t>	// shared variable declarations</a:t>
            </a:r>
          </a:p>
          <a:p>
            <a:pPr lvl="2">
              <a:lnSpc>
                <a:spcPct val="80000"/>
              </a:lnSpc>
            </a:pPr>
            <a:r>
              <a:rPr lang="en-US" altLang="en-US" sz="1600" b="1" noProof="0" dirty="0">
                <a:solidFill>
                  <a:srgbClr val="000000"/>
                </a:solidFill>
                <a:latin typeface="Courier New" panose="02070309020205020404" pitchFamily="49" charset="0"/>
              </a:rPr>
              <a:t>	procedure P1 (…) { …. }</a:t>
            </a:r>
          </a:p>
          <a:p>
            <a:pPr lvl="2">
              <a:lnSpc>
                <a:spcPct val="80000"/>
              </a:lnSpc>
            </a:pPr>
            <a:endParaRPr lang="en-US" altLang="en-US" sz="1600" b="1" noProof="0" dirty="0">
              <a:solidFill>
                <a:srgbClr val="000000"/>
              </a:solidFill>
              <a:latin typeface="Courier New" panose="02070309020205020404" pitchFamily="49" charset="0"/>
            </a:endParaRPr>
          </a:p>
          <a:p>
            <a:pPr lvl="2">
              <a:lnSpc>
                <a:spcPct val="80000"/>
              </a:lnSpc>
            </a:pPr>
            <a:r>
              <a:rPr lang="en-US" altLang="en-US" sz="1600" b="1" noProof="0" dirty="0">
                <a:solidFill>
                  <a:srgbClr val="000000"/>
                </a:solidFill>
                <a:latin typeface="Courier New" panose="02070309020205020404" pitchFamily="49" charset="0"/>
              </a:rPr>
              <a:t>	procedure </a:t>
            </a:r>
            <a:r>
              <a:rPr lang="en-US" altLang="en-US" sz="1600" b="1" noProof="0" dirty="0" err="1">
                <a:solidFill>
                  <a:srgbClr val="000000"/>
                </a:solidFill>
                <a:latin typeface="Courier New" panose="02070309020205020404" pitchFamily="49" charset="0"/>
              </a:rPr>
              <a:t>Pn</a:t>
            </a:r>
            <a:r>
              <a:rPr lang="en-US" altLang="en-US" sz="1600" b="1" noProof="0" dirty="0">
                <a:solidFill>
                  <a:srgbClr val="000000"/>
                </a:solidFill>
                <a:latin typeface="Courier New" panose="02070309020205020404" pitchFamily="49" charset="0"/>
              </a:rPr>
              <a:t> (…) {……}</a:t>
            </a:r>
          </a:p>
          <a:p>
            <a:pPr lvl="2">
              <a:lnSpc>
                <a:spcPct val="80000"/>
              </a:lnSpc>
            </a:pPr>
            <a:endParaRPr lang="en-US" altLang="en-US" sz="1600" b="1" noProof="0" dirty="0">
              <a:solidFill>
                <a:srgbClr val="000000"/>
              </a:solidFill>
              <a:latin typeface="Courier New" panose="02070309020205020404" pitchFamily="49" charset="0"/>
            </a:endParaRPr>
          </a:p>
          <a:p>
            <a:pPr lvl="2">
              <a:lnSpc>
                <a:spcPct val="80000"/>
              </a:lnSpc>
            </a:pPr>
            <a:r>
              <a:rPr lang="en-US" altLang="en-US" sz="1600" b="1" noProof="0" dirty="0">
                <a:solidFill>
                  <a:srgbClr val="000000"/>
                </a:solidFill>
                <a:latin typeface="Courier New" panose="02070309020205020404" pitchFamily="49" charset="0"/>
              </a:rPr>
              <a:t>    Initialization code (…) { … }</a:t>
            </a:r>
          </a:p>
          <a:p>
            <a:pPr lvl="2">
              <a:lnSpc>
                <a:spcPct val="80000"/>
              </a:lnSpc>
            </a:pPr>
            <a:r>
              <a:rPr lang="en-US" altLang="en-US" sz="1600" b="1" noProof="0" dirty="0">
                <a:solidFill>
                  <a:srgbClr val="000000"/>
                </a:solidFill>
                <a:latin typeface="Courier New" panose="02070309020205020404" pitchFamily="49" charset="0"/>
              </a:rPr>
              <a:t>	}</a:t>
            </a:r>
          </a:p>
          <a:p>
            <a:pPr lvl="2">
              <a:lnSpc>
                <a:spcPct val="80000"/>
              </a:lnSpc>
            </a:pPr>
            <a:r>
              <a:rPr lang="en-US" altLang="en-US" sz="1600" b="1" noProof="0" dirty="0">
                <a:solidFill>
                  <a:srgbClr val="000000"/>
                </a:solidFill>
                <a:latin typeface="Courier New" panose="02070309020205020404" pitchFamily="49" charset="0"/>
              </a:rPr>
              <a:t>}</a:t>
            </a:r>
          </a:p>
        </p:txBody>
      </p:sp>
      <p:sp>
        <p:nvSpPr>
          <p:cNvPr id="4" name="Slide Number Placeholder 3"/>
          <p:cNvSpPr>
            <a:spLocks noGrp="1"/>
          </p:cNvSpPr>
          <p:nvPr>
            <p:ph type="sldNum" sz="quarter" idx="10"/>
          </p:nvPr>
        </p:nvSpPr>
        <p:spPr/>
        <p:txBody>
          <a:bodyPr/>
          <a:lstStyle/>
          <a:p>
            <a:fld id="{D06C706D-0964-7842-B7B8-C5D733700528}" type="slidenum">
              <a:rPr lang="en-US" smtClean="0"/>
              <a:t>32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509205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Schematic view of a Monitor</a:t>
            </a:r>
            <a:endParaRPr lang="en-US" noProof="0" dirty="0"/>
          </a:p>
        </p:txBody>
      </p:sp>
      <p:pic>
        <p:nvPicPr>
          <p:cNvPr id="6" name="Content Placeholder 5" descr="Diagram shows schematic view of a monitor which contains initialization code, set of operations, and shared data along with entry queue.">
            <a:extLst>
              <a:ext uri="{FF2B5EF4-FFF2-40B4-BE49-F238E27FC236}">
                <a16:creationId xmlns:a16="http://schemas.microsoft.com/office/drawing/2014/main" id="{1B01D98F-295D-48B4-9AFA-3CAE6EF77FA1}"/>
              </a:ext>
            </a:extLst>
          </p:cNvPr>
          <p:cNvPicPr>
            <a:picLocks noGrp="1" noChangeAspect="1"/>
          </p:cNvPicPr>
          <p:nvPr>
            <p:ph sz="quarter" idx="12"/>
          </p:nvPr>
        </p:nvPicPr>
        <p:blipFill>
          <a:blip r:embed="rId2"/>
          <a:stretch>
            <a:fillRect/>
          </a:stretch>
        </p:blipFill>
        <p:spPr>
          <a:xfrm>
            <a:off x="2328549" y="1771937"/>
            <a:ext cx="4641968" cy="4406856"/>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33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870015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Condition Variables</a:t>
            </a:r>
            <a:endParaRPr lang="en-US"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b="1" noProof="0" dirty="0">
                <a:solidFill>
                  <a:srgbClr val="000000"/>
                </a:solidFill>
                <a:latin typeface="Courier New" panose="02070309020205020404" pitchFamily="49" charset="0"/>
                <a:cs typeface="Courier New" panose="02070309020205020404" pitchFamily="49" charset="0"/>
              </a:rPr>
              <a:t>condition x, y;</a:t>
            </a:r>
            <a:endParaRPr lang="en-US" altLang="en-US" sz="2400" noProof="0" dirty="0">
              <a:solidFill>
                <a:srgbClr val="0000FF"/>
              </a:solidFill>
            </a:endParaRPr>
          </a:p>
          <a:p>
            <a:pPr marL="291600" indent="-291600">
              <a:lnSpc>
                <a:spcPct val="100000"/>
              </a:lnSpc>
              <a:buFont typeface="Arial" panose="020B0604020202020204" pitchFamily="34" charset="0"/>
              <a:buChar char="•"/>
            </a:pPr>
            <a:r>
              <a:rPr lang="en-US" altLang="en-US" sz="2400" noProof="0" dirty="0"/>
              <a:t>Two operations are allowed on a condition variable:</a:t>
            </a:r>
          </a:p>
          <a:p>
            <a:pPr marL="622800" lvl="1" indent="-320400">
              <a:lnSpc>
                <a:spcPct val="100000"/>
              </a:lnSpc>
              <a:spcBef>
                <a:spcPts val="1000"/>
              </a:spcBef>
              <a:buFont typeface="Arial" panose="020B0604020202020204" pitchFamily="34" charset="0"/>
              <a:buChar char="•"/>
            </a:pPr>
            <a:r>
              <a:rPr lang="en-US" altLang="en-US" sz="2200" b="1" noProof="0" dirty="0" err="1">
                <a:solidFill>
                  <a:srgbClr val="000000"/>
                </a:solidFill>
                <a:latin typeface="Courier New" panose="02070309020205020404" pitchFamily="49" charset="0"/>
              </a:rPr>
              <a:t>x.wait</a:t>
            </a:r>
            <a:r>
              <a:rPr lang="en-US" altLang="en-US" sz="2200" b="1" noProof="0" dirty="0">
                <a:solidFill>
                  <a:srgbClr val="000000"/>
                </a:solidFill>
                <a:latin typeface="Courier New" panose="02070309020205020404" pitchFamily="49" charset="0"/>
              </a:rPr>
              <a:t>() </a:t>
            </a:r>
            <a:r>
              <a:rPr lang="en-US" altLang="en-US" sz="2200" noProof="0" dirty="0"/>
              <a:t>–  a process that invokes the operation is suspended until </a:t>
            </a:r>
            <a:r>
              <a:rPr lang="en-US" altLang="en-US" sz="2200" b="1" noProof="0" dirty="0" err="1">
                <a:solidFill>
                  <a:srgbClr val="000000"/>
                </a:solidFill>
                <a:latin typeface="Courier New" panose="02070309020205020404" pitchFamily="49" charset="0"/>
              </a:rPr>
              <a:t>x.signal</a:t>
            </a:r>
            <a:r>
              <a:rPr lang="en-US" altLang="en-US" sz="2200" b="1" noProof="0" dirty="0">
                <a:solidFill>
                  <a:srgbClr val="000000"/>
                </a:solidFill>
                <a:latin typeface="Courier New" panose="02070309020205020404" pitchFamily="49" charset="0"/>
              </a:rPr>
              <a:t>()</a:t>
            </a:r>
          </a:p>
          <a:p>
            <a:pPr marL="622800" lvl="1" indent="-320400">
              <a:lnSpc>
                <a:spcPct val="100000"/>
              </a:lnSpc>
              <a:spcBef>
                <a:spcPts val="1000"/>
              </a:spcBef>
              <a:buFont typeface="Arial" panose="020B0604020202020204" pitchFamily="34" charset="0"/>
              <a:buChar char="•"/>
            </a:pPr>
            <a:r>
              <a:rPr lang="en-US" altLang="en-US" sz="2200" b="1" noProof="0" dirty="0" err="1">
                <a:solidFill>
                  <a:srgbClr val="000000"/>
                </a:solidFill>
                <a:latin typeface="Courier New" panose="02070309020205020404" pitchFamily="49" charset="0"/>
              </a:rPr>
              <a:t>x.signal</a:t>
            </a:r>
            <a:r>
              <a:rPr lang="en-US" altLang="en-US" sz="2200" b="1" noProof="0" dirty="0">
                <a:solidFill>
                  <a:srgbClr val="000000"/>
                </a:solidFill>
                <a:latin typeface="Courier New" panose="02070309020205020404" pitchFamily="49" charset="0"/>
              </a:rPr>
              <a:t>() </a:t>
            </a:r>
            <a:r>
              <a:rPr lang="en-US" altLang="en-US" sz="2200" noProof="0" dirty="0"/>
              <a:t>–</a:t>
            </a:r>
            <a:r>
              <a:rPr lang="en-US" altLang="en-US" sz="2200" noProof="0" dirty="0">
                <a:solidFill>
                  <a:srgbClr val="0000FF"/>
                </a:solidFill>
              </a:rPr>
              <a:t> </a:t>
            </a:r>
            <a:r>
              <a:rPr lang="en-US" altLang="en-US" sz="2200" noProof="0" dirty="0"/>
              <a:t>resumes one of processes</a:t>
            </a:r>
            <a:r>
              <a:rPr lang="en-US" altLang="en-US" sz="2200" noProof="0" dirty="0">
                <a:solidFill>
                  <a:srgbClr val="0000FF"/>
                </a:solidFill>
              </a:rPr>
              <a:t> </a:t>
            </a:r>
            <a:r>
              <a:rPr lang="en-US" altLang="en-US" sz="2200" noProof="0" dirty="0"/>
              <a:t>(if any)</a:t>
            </a:r>
            <a:r>
              <a:rPr lang="en-US" altLang="en-US" sz="2200" noProof="0" dirty="0">
                <a:solidFill>
                  <a:srgbClr val="0000FF"/>
                </a:solidFill>
              </a:rPr>
              <a:t> </a:t>
            </a:r>
            <a:r>
              <a:rPr lang="en-US" altLang="en-US" sz="2200" noProof="0" dirty="0"/>
              <a:t>that</a:t>
            </a:r>
            <a:r>
              <a:rPr lang="en-US" altLang="en-US" sz="2200" noProof="0" dirty="0">
                <a:solidFill>
                  <a:srgbClr val="0000FF"/>
                </a:solidFill>
              </a:rPr>
              <a:t> </a:t>
            </a:r>
            <a:r>
              <a:rPr lang="en-US" altLang="en-US" sz="2200" noProof="0" dirty="0"/>
              <a:t> invoked</a:t>
            </a:r>
            <a:r>
              <a:rPr lang="en-US" altLang="en-US" sz="2200" noProof="0" dirty="0">
                <a:solidFill>
                  <a:srgbClr val="0000FF"/>
                </a:solidFill>
              </a:rPr>
              <a:t> </a:t>
            </a:r>
            <a:r>
              <a:rPr lang="en-US" altLang="en-US" sz="2200" b="1" noProof="0" dirty="0" err="1">
                <a:solidFill>
                  <a:srgbClr val="000000"/>
                </a:solidFill>
                <a:latin typeface="Courier New" panose="02070309020205020404" pitchFamily="49" charset="0"/>
              </a:rPr>
              <a:t>x.wait</a:t>
            </a:r>
            <a:r>
              <a:rPr lang="en-US" altLang="en-US" sz="2200" b="1" noProof="0" dirty="0">
                <a:solidFill>
                  <a:srgbClr val="000000"/>
                </a:solidFill>
                <a:latin typeface="Courier New" panose="02070309020205020404" pitchFamily="49" charset="0"/>
              </a:rPr>
              <a:t>()</a:t>
            </a:r>
          </a:p>
          <a:p>
            <a:pPr marL="1144800" lvl="2" indent="-230400">
              <a:lnSpc>
                <a:spcPct val="100000"/>
              </a:lnSpc>
              <a:spcBef>
                <a:spcPts val="1000"/>
              </a:spcBef>
              <a:buFont typeface="Arial" panose="020B0604020202020204" pitchFamily="34" charset="0"/>
              <a:buChar char="•"/>
            </a:pPr>
            <a:r>
              <a:rPr lang="en-US" altLang="en-US" noProof="0" dirty="0"/>
              <a:t>If no </a:t>
            </a:r>
            <a:r>
              <a:rPr lang="en-US" altLang="en-US" b="1" noProof="0" dirty="0" err="1">
                <a:solidFill>
                  <a:srgbClr val="000000"/>
                </a:solidFill>
                <a:latin typeface="Courier New" panose="02070309020205020404" pitchFamily="49" charset="0"/>
              </a:rPr>
              <a:t>x.wait</a:t>
            </a:r>
            <a:r>
              <a:rPr lang="en-US" altLang="en-US" b="1" noProof="0" dirty="0">
                <a:solidFill>
                  <a:srgbClr val="000000"/>
                </a:solidFill>
                <a:latin typeface="Courier New" panose="02070309020205020404" pitchFamily="49" charset="0"/>
              </a:rPr>
              <a:t>()</a:t>
            </a:r>
            <a:r>
              <a:rPr lang="en-US" altLang="en-US" noProof="0" dirty="0">
                <a:solidFill>
                  <a:srgbClr val="0000FF"/>
                </a:solidFill>
              </a:rPr>
              <a:t> </a:t>
            </a:r>
            <a:r>
              <a:rPr lang="en-US" altLang="en-US" noProof="0" dirty="0"/>
              <a:t>on the variable, then it has no effect on the variable</a:t>
            </a:r>
          </a:p>
        </p:txBody>
      </p:sp>
      <p:sp>
        <p:nvSpPr>
          <p:cNvPr id="4" name="Slide Number Placeholder 3"/>
          <p:cNvSpPr>
            <a:spLocks noGrp="1"/>
          </p:cNvSpPr>
          <p:nvPr>
            <p:ph type="sldNum" sz="quarter" idx="10"/>
          </p:nvPr>
        </p:nvSpPr>
        <p:spPr/>
        <p:txBody>
          <a:bodyPr/>
          <a:lstStyle/>
          <a:p>
            <a:fld id="{D06C706D-0964-7842-B7B8-C5D733700528}" type="slidenum">
              <a:rPr lang="en-US" smtClean="0"/>
              <a:t>34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39716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Monitor with Condition Variables</a:t>
            </a:r>
            <a:endParaRPr lang="en-US" noProof="0" dirty="0"/>
          </a:p>
        </p:txBody>
      </p:sp>
      <p:pic>
        <p:nvPicPr>
          <p:cNvPr id="6" name="Content Placeholder 5" descr="Diagram shows schematic view of a monitor which contains initialization code, set of operations, and shared data along with entry queue.">
            <a:extLst>
              <a:ext uri="{FF2B5EF4-FFF2-40B4-BE49-F238E27FC236}">
                <a16:creationId xmlns:a16="http://schemas.microsoft.com/office/drawing/2014/main" id="{0DD1C8EF-C820-45BA-8D22-E7B2DF907BFF}"/>
              </a:ext>
            </a:extLst>
          </p:cNvPr>
          <p:cNvPicPr>
            <a:picLocks noGrp="1" noChangeAspect="1"/>
          </p:cNvPicPr>
          <p:nvPr>
            <p:ph sz="quarter" idx="12"/>
          </p:nvPr>
        </p:nvPicPr>
        <p:blipFill>
          <a:blip r:embed="rId2"/>
          <a:stretch>
            <a:fillRect/>
          </a:stretch>
        </p:blipFill>
        <p:spPr>
          <a:xfrm>
            <a:off x="1601820" y="1843341"/>
            <a:ext cx="6278308" cy="4338176"/>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35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793479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Condition Variables Choices</a:t>
            </a:r>
            <a:endParaRPr lang="en-US" noProof="0" dirty="0"/>
          </a:p>
        </p:txBody>
      </p:sp>
      <p:sp>
        <p:nvSpPr>
          <p:cNvPr id="3" name="Content Placeholder 2"/>
          <p:cNvSpPr>
            <a:spLocks noGrp="1"/>
          </p:cNvSpPr>
          <p:nvPr>
            <p:ph sz="quarter" idx="12"/>
          </p:nvPr>
        </p:nvSpPr>
        <p:spPr/>
        <p:txBody>
          <a:bodyPr>
            <a:normAutofit lnSpcReduction="10000"/>
          </a:bodyPr>
          <a:lstStyle/>
          <a:p>
            <a:pPr marL="291600" indent="-291600">
              <a:lnSpc>
                <a:spcPct val="100000"/>
              </a:lnSpc>
              <a:buFont typeface="Arial" panose="020B0604020202020204" pitchFamily="34" charset="0"/>
              <a:buChar char="•"/>
            </a:pPr>
            <a:r>
              <a:rPr lang="en-US" altLang="en-US" sz="2000" noProof="0" dirty="0"/>
              <a:t>If process P invokes </a:t>
            </a:r>
            <a:r>
              <a:rPr lang="en-US" altLang="en-US" sz="2000" b="1" noProof="0" dirty="0" err="1">
                <a:solidFill>
                  <a:srgbClr val="000000"/>
                </a:solidFill>
                <a:latin typeface="Courier New" panose="02070309020205020404" pitchFamily="49" charset="0"/>
                <a:cs typeface="Courier New" panose="02070309020205020404" pitchFamily="49" charset="0"/>
              </a:rPr>
              <a:t>x.signal</a:t>
            </a:r>
            <a:r>
              <a:rPr lang="en-US" altLang="en-US" sz="2000" b="1" noProof="0" dirty="0">
                <a:solidFill>
                  <a:srgbClr val="000000"/>
                </a:solidFill>
                <a:latin typeface="Courier New" panose="02070309020205020404" pitchFamily="49" charset="0"/>
                <a:cs typeface="Courier New" panose="02070309020205020404" pitchFamily="49" charset="0"/>
              </a:rPr>
              <a:t>(),</a:t>
            </a:r>
            <a:r>
              <a:rPr lang="en-US" altLang="en-US" sz="2000" noProof="0" dirty="0">
                <a:cs typeface="Courier New" panose="02070309020205020404" pitchFamily="49" charset="0"/>
              </a:rPr>
              <a:t> </a:t>
            </a:r>
            <a:r>
              <a:rPr lang="en-US" altLang="en-US" sz="2000" noProof="0" dirty="0"/>
              <a:t>and</a:t>
            </a:r>
            <a:r>
              <a:rPr lang="en-US" altLang="en-US" sz="2000" noProof="0" dirty="0">
                <a:cs typeface="Courier New" panose="02070309020205020404" pitchFamily="49" charset="0"/>
              </a:rPr>
              <a:t> </a:t>
            </a:r>
            <a:r>
              <a:rPr lang="en-US" altLang="en-US" sz="2000" noProof="0" dirty="0"/>
              <a:t>process Q is suspended in </a:t>
            </a:r>
            <a:r>
              <a:rPr lang="en-US" altLang="en-US" sz="2000" b="1" noProof="0" dirty="0" err="1">
                <a:solidFill>
                  <a:srgbClr val="000000"/>
                </a:solidFill>
                <a:latin typeface="Courier New" panose="02070309020205020404" pitchFamily="49" charset="0"/>
                <a:cs typeface="Courier New" panose="02070309020205020404" pitchFamily="49" charset="0"/>
              </a:rPr>
              <a:t>x.wait</a:t>
            </a:r>
            <a:r>
              <a:rPr lang="en-US" altLang="en-US" sz="2000" b="1" noProof="0" dirty="0">
                <a:solidFill>
                  <a:srgbClr val="000000"/>
                </a:solidFill>
                <a:latin typeface="Courier New" panose="02070309020205020404" pitchFamily="49" charset="0"/>
                <a:cs typeface="Courier New" panose="02070309020205020404" pitchFamily="49" charset="0"/>
              </a:rPr>
              <a:t>()</a:t>
            </a:r>
            <a:r>
              <a:rPr lang="en-US" altLang="en-US" sz="2000" noProof="0" dirty="0"/>
              <a:t>, what should happen next?</a:t>
            </a:r>
          </a:p>
          <a:p>
            <a:pPr marL="622800" lvl="1" indent="-320400">
              <a:lnSpc>
                <a:spcPct val="100000"/>
              </a:lnSpc>
              <a:spcBef>
                <a:spcPts val="1000"/>
              </a:spcBef>
              <a:buFont typeface="Arial" panose="020B0604020202020204" pitchFamily="34" charset="0"/>
              <a:buChar char="•"/>
            </a:pPr>
            <a:r>
              <a:rPr lang="en-US" altLang="en-US" sz="1800" noProof="0" dirty="0"/>
              <a:t>Both Q and P cannot execute in </a:t>
            </a:r>
            <a:r>
              <a:rPr lang="en-US" altLang="en-US" sz="1800" noProof="0" dirty="0" err="1"/>
              <a:t>paralel</a:t>
            </a:r>
            <a:r>
              <a:rPr lang="en-US" altLang="en-US" sz="1800" noProof="0" dirty="0"/>
              <a:t>. If Q is resumed, then P must wait</a:t>
            </a:r>
          </a:p>
          <a:p>
            <a:pPr marL="291600" indent="-291600">
              <a:lnSpc>
                <a:spcPct val="100000"/>
              </a:lnSpc>
              <a:buFont typeface="Arial" panose="020B0604020202020204" pitchFamily="34" charset="0"/>
              <a:buChar char="•"/>
            </a:pPr>
            <a:r>
              <a:rPr lang="en-US" altLang="en-US" sz="2000" noProof="0" dirty="0"/>
              <a:t>Options include</a:t>
            </a:r>
          </a:p>
          <a:p>
            <a:pPr marL="622800" lvl="1" indent="-320400">
              <a:lnSpc>
                <a:spcPct val="100000"/>
              </a:lnSpc>
              <a:spcBef>
                <a:spcPts val="1000"/>
              </a:spcBef>
              <a:buFont typeface="Arial" panose="020B0604020202020204" pitchFamily="34" charset="0"/>
              <a:buChar char="•"/>
            </a:pPr>
            <a:r>
              <a:rPr lang="en-US" altLang="en-US" sz="2000" b="1" noProof="0" dirty="0"/>
              <a:t>Signal and wait </a:t>
            </a:r>
            <a:r>
              <a:rPr lang="en-US" altLang="en-US" sz="2000" noProof="0" dirty="0"/>
              <a:t>– P waits until Q either leaves the monitor or it waits for another condition</a:t>
            </a:r>
          </a:p>
          <a:p>
            <a:pPr marL="622800" lvl="1" indent="-320400">
              <a:lnSpc>
                <a:spcPct val="100000"/>
              </a:lnSpc>
              <a:spcBef>
                <a:spcPts val="1000"/>
              </a:spcBef>
              <a:buFont typeface="Arial" panose="020B0604020202020204" pitchFamily="34" charset="0"/>
              <a:buChar char="•"/>
            </a:pPr>
            <a:r>
              <a:rPr lang="en-US" altLang="en-US" sz="2000" b="1" noProof="0" dirty="0"/>
              <a:t>Signal and continue </a:t>
            </a:r>
            <a:r>
              <a:rPr lang="en-US" altLang="en-US" sz="2000" noProof="0" dirty="0"/>
              <a:t>– Q waits until P either leaves the monitor or it  waits for another condition</a:t>
            </a:r>
          </a:p>
          <a:p>
            <a:pPr marL="622800" lvl="1" indent="-320400">
              <a:lnSpc>
                <a:spcPct val="100000"/>
              </a:lnSpc>
              <a:spcBef>
                <a:spcPts val="1000"/>
              </a:spcBef>
              <a:buFont typeface="Arial" panose="020B0604020202020204" pitchFamily="34" charset="0"/>
              <a:buChar char="•"/>
            </a:pPr>
            <a:r>
              <a:rPr lang="en-US" altLang="en-US" sz="2000" noProof="0" dirty="0"/>
              <a:t>Both have pros and cons – language implementer can decide</a:t>
            </a:r>
          </a:p>
          <a:p>
            <a:pPr marL="622800" lvl="1" indent="-320400">
              <a:lnSpc>
                <a:spcPct val="100000"/>
              </a:lnSpc>
              <a:spcBef>
                <a:spcPts val="1000"/>
              </a:spcBef>
              <a:buFont typeface="Arial" panose="020B0604020202020204" pitchFamily="34" charset="0"/>
              <a:buChar char="•"/>
            </a:pPr>
            <a:r>
              <a:rPr lang="en-US" altLang="en-US" sz="2000" noProof="0" dirty="0"/>
              <a:t>Monitors implemented in Concurrent Pascal compromise</a:t>
            </a:r>
          </a:p>
          <a:p>
            <a:pPr marL="1144800" lvl="2" indent="-230400">
              <a:lnSpc>
                <a:spcPct val="100000"/>
              </a:lnSpc>
              <a:spcBef>
                <a:spcPts val="1000"/>
              </a:spcBef>
              <a:buFont typeface="Arial" panose="020B0604020202020204" pitchFamily="34" charset="0"/>
              <a:buChar char="•"/>
            </a:pPr>
            <a:r>
              <a:rPr lang="en-US" altLang="en-US" sz="1800" noProof="0" dirty="0"/>
              <a:t>P executing signal immediately leaves the monitor, Q is resumed</a:t>
            </a:r>
          </a:p>
          <a:p>
            <a:pPr marL="622800" lvl="1" indent="-320400">
              <a:lnSpc>
                <a:spcPct val="110000"/>
              </a:lnSpc>
              <a:spcBef>
                <a:spcPts val="1000"/>
              </a:spcBef>
              <a:buFont typeface="Arial" panose="020B0604020202020204" pitchFamily="34" charset="0"/>
              <a:buChar char="•"/>
            </a:pPr>
            <a:r>
              <a:rPr lang="en-US" altLang="en-US" sz="2000" noProof="0" dirty="0"/>
              <a:t>Implemented in other languages including Mesa, C#, Java</a:t>
            </a:r>
          </a:p>
        </p:txBody>
      </p:sp>
      <p:sp>
        <p:nvSpPr>
          <p:cNvPr id="4" name="Slide Number Placeholder 3"/>
          <p:cNvSpPr>
            <a:spLocks noGrp="1"/>
          </p:cNvSpPr>
          <p:nvPr>
            <p:ph type="sldNum" sz="quarter" idx="10"/>
          </p:nvPr>
        </p:nvSpPr>
        <p:spPr/>
        <p:txBody>
          <a:bodyPr/>
          <a:lstStyle/>
          <a:p>
            <a:fld id="{D06C706D-0964-7842-B7B8-C5D733700528}" type="slidenum">
              <a:rPr lang="en-US" smtClean="0"/>
              <a:t>36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262064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noProof="0" dirty="0"/>
              <a:t>Monitor Implementation Using Semaphores</a:t>
            </a:r>
            <a:endParaRPr lang="en-US" noProof="0" dirty="0"/>
          </a:p>
        </p:txBody>
      </p:sp>
      <p:sp>
        <p:nvSpPr>
          <p:cNvPr id="6" name="Content Placeholder 5"/>
          <p:cNvSpPr>
            <a:spLocks noGrp="1"/>
          </p:cNvSpPr>
          <p:nvPr>
            <p:ph sz="quarter" idx="12"/>
          </p:nvPr>
        </p:nvSpPr>
        <p:spPr>
          <a:xfrm>
            <a:off x="332508" y="1786885"/>
            <a:ext cx="8470180" cy="342857"/>
          </a:xfrm>
        </p:spPr>
        <p:txBody>
          <a:bodyPr>
            <a:noAutofit/>
          </a:bodyPr>
          <a:lstStyle/>
          <a:p>
            <a:pPr marL="291600" indent="-291600">
              <a:lnSpc>
                <a:spcPct val="100000"/>
              </a:lnSpc>
              <a:buFont typeface="Arial" panose="020B0604020202020204" pitchFamily="34" charset="0"/>
              <a:buChar char="•"/>
            </a:pPr>
            <a:r>
              <a:rPr lang="en-US" altLang="en-US" sz="2000" noProof="0" dirty="0"/>
              <a:t>Variables</a:t>
            </a:r>
            <a:endParaRPr lang="en-US" sz="2000" noProof="0" dirty="0"/>
          </a:p>
        </p:txBody>
      </p:sp>
      <p:sp>
        <p:nvSpPr>
          <p:cNvPr id="7" name="Content Placeholder 6"/>
          <p:cNvSpPr>
            <a:spLocks noGrp="1"/>
          </p:cNvSpPr>
          <p:nvPr>
            <p:ph sz="quarter" idx="13"/>
          </p:nvPr>
        </p:nvSpPr>
        <p:spPr>
          <a:xfrm>
            <a:off x="332508" y="2245490"/>
            <a:ext cx="8470180" cy="891249"/>
          </a:xfrm>
        </p:spPr>
        <p:txBody>
          <a:bodyPr>
            <a:normAutofit/>
          </a:bodyPr>
          <a:lstStyle/>
          <a:p>
            <a:pPr marL="266700">
              <a:lnSpc>
                <a:spcPct val="80000"/>
              </a:lnSpc>
              <a:spcBef>
                <a:spcPct val="15000"/>
              </a:spcBef>
              <a:tabLst>
                <a:tab pos="1887538" algn="l"/>
                <a:tab pos="2335213" algn="l"/>
                <a:tab pos="2506663" algn="l"/>
              </a:tabLst>
            </a:pPr>
            <a:r>
              <a:rPr lang="en-US" altLang="en-US" sz="1800" b="1" noProof="0" dirty="0">
                <a:solidFill>
                  <a:srgbClr val="000000"/>
                </a:solidFill>
                <a:latin typeface="Courier New" panose="02070309020205020404" pitchFamily="49" charset="0"/>
                <a:cs typeface="Courier New" panose="02070309020205020404" pitchFamily="49" charset="0"/>
              </a:rPr>
              <a:t>semaphore mutex;  // (initially  = 1)</a:t>
            </a:r>
          </a:p>
          <a:p>
            <a:pPr marL="266700">
              <a:lnSpc>
                <a:spcPct val="80000"/>
              </a:lnSpc>
              <a:spcBef>
                <a:spcPct val="15000"/>
              </a:spcBef>
              <a:tabLst>
                <a:tab pos="1887538" algn="l"/>
                <a:tab pos="2335213" algn="l"/>
                <a:tab pos="2506663" algn="l"/>
              </a:tabLst>
            </a:pPr>
            <a:r>
              <a:rPr lang="en-US" altLang="en-US" sz="1800" b="1" noProof="0" dirty="0">
                <a:solidFill>
                  <a:srgbClr val="000000"/>
                </a:solidFill>
                <a:latin typeface="Courier New" panose="02070309020205020404" pitchFamily="49" charset="0"/>
                <a:cs typeface="Courier New" panose="02070309020205020404" pitchFamily="49" charset="0"/>
              </a:rPr>
              <a:t>semaphore next;   // (initially  = 0)</a:t>
            </a:r>
          </a:p>
          <a:p>
            <a:pPr marL="266700">
              <a:lnSpc>
                <a:spcPct val="80000"/>
              </a:lnSpc>
              <a:spcBef>
                <a:spcPct val="15000"/>
              </a:spcBef>
              <a:tabLst>
                <a:tab pos="1887538" algn="l"/>
                <a:tab pos="2335213" algn="l"/>
                <a:tab pos="2506663" algn="l"/>
              </a:tabLst>
            </a:pPr>
            <a:r>
              <a:rPr lang="en-US" altLang="en-US" sz="1800" b="1" noProof="0" dirty="0">
                <a:solidFill>
                  <a:srgbClr val="000000"/>
                </a:solidFill>
                <a:latin typeface="Courier New" panose="02070309020205020404" pitchFamily="49" charset="0"/>
                <a:cs typeface="Courier New" panose="02070309020205020404" pitchFamily="49" charset="0"/>
              </a:rPr>
              <a:t>int </a:t>
            </a:r>
            <a:r>
              <a:rPr lang="en-US" altLang="en-US" sz="1800" b="1" noProof="0" dirty="0" err="1">
                <a:solidFill>
                  <a:srgbClr val="000000"/>
                </a:solidFill>
                <a:latin typeface="Courier New" panose="02070309020205020404" pitchFamily="49" charset="0"/>
                <a:cs typeface="Courier New" panose="02070309020205020404" pitchFamily="49" charset="0"/>
              </a:rPr>
              <a:t>next_count</a:t>
            </a:r>
            <a:r>
              <a:rPr lang="en-US" altLang="en-US" sz="1800" b="1" noProof="0" dirty="0">
                <a:solidFill>
                  <a:srgbClr val="000000"/>
                </a:solidFill>
                <a:latin typeface="Courier New" panose="02070309020205020404" pitchFamily="49" charset="0"/>
                <a:cs typeface="Courier New" panose="02070309020205020404" pitchFamily="49" charset="0"/>
              </a:rPr>
              <a:t> = 0;</a:t>
            </a:r>
            <a:endParaRPr lang="en-US" sz="1800" noProof="0" dirty="0"/>
          </a:p>
        </p:txBody>
      </p:sp>
      <p:sp>
        <p:nvSpPr>
          <p:cNvPr id="19" name="Content Placeholder 18"/>
          <p:cNvSpPr>
            <a:spLocks noGrp="1"/>
          </p:cNvSpPr>
          <p:nvPr>
            <p:ph sz="quarter" idx="14"/>
          </p:nvPr>
        </p:nvSpPr>
        <p:spPr>
          <a:xfrm>
            <a:off x="332508" y="3124859"/>
            <a:ext cx="8470180" cy="421107"/>
          </a:xfrm>
        </p:spPr>
        <p:txBody>
          <a:bodyPr>
            <a:normAutofit/>
          </a:bodyPr>
          <a:lstStyle/>
          <a:p>
            <a:pPr marL="291600" indent="-291600">
              <a:lnSpc>
                <a:spcPct val="100000"/>
              </a:lnSpc>
              <a:buFont typeface="Arial" panose="020B0604020202020204" pitchFamily="34" charset="0"/>
              <a:buChar char="•"/>
              <a:tabLst>
                <a:tab pos="1887538" algn="l"/>
                <a:tab pos="2335213" algn="l"/>
                <a:tab pos="2506663" algn="l"/>
              </a:tabLst>
            </a:pPr>
            <a:r>
              <a:rPr lang="en-US" altLang="en-US" sz="2000" noProof="0" dirty="0"/>
              <a:t>Each procedure </a:t>
            </a:r>
            <a:r>
              <a:rPr lang="en-US" altLang="en-US" sz="2000" b="1" i="1" noProof="0" dirty="0"/>
              <a:t>F</a:t>
            </a:r>
            <a:r>
              <a:rPr lang="en-US" altLang="en-US" sz="2000" noProof="0" dirty="0"/>
              <a:t>  will be replaced by</a:t>
            </a:r>
          </a:p>
        </p:txBody>
      </p:sp>
      <p:sp>
        <p:nvSpPr>
          <p:cNvPr id="8" name="Content Placeholder 7"/>
          <p:cNvSpPr>
            <a:spLocks noGrp="1"/>
          </p:cNvSpPr>
          <p:nvPr>
            <p:ph sz="quarter" idx="14"/>
          </p:nvPr>
        </p:nvSpPr>
        <p:spPr>
          <a:xfrm>
            <a:off x="332508" y="3530282"/>
            <a:ext cx="8470180" cy="2280212"/>
          </a:xfrm>
        </p:spPr>
        <p:txBody>
          <a:bodyPr>
            <a:normAutofit/>
          </a:bodyPr>
          <a:lstStyle/>
          <a:p>
            <a:pPr>
              <a:lnSpc>
                <a:spcPct val="80000"/>
              </a:lnSpc>
              <a:spcBef>
                <a:spcPct val="15000"/>
              </a:spcBef>
              <a:tabLst>
                <a:tab pos="1887538" algn="l"/>
                <a:tab pos="2335213" algn="l"/>
                <a:tab pos="2506663" algn="l"/>
              </a:tabLst>
            </a:pPr>
            <a:r>
              <a:rPr lang="en-US" altLang="en-US" sz="1800" b="1" noProof="0" dirty="0">
                <a:solidFill>
                  <a:srgbClr val="000000"/>
                </a:solidFill>
                <a:latin typeface="Courier New" panose="02070309020205020404" pitchFamily="49" charset="0"/>
                <a:cs typeface="Courier New" panose="02070309020205020404" pitchFamily="49" charset="0"/>
              </a:rPr>
              <a:t>			wait(mutex);</a:t>
            </a:r>
          </a:p>
          <a:p>
            <a:pPr>
              <a:lnSpc>
                <a:spcPct val="80000"/>
              </a:lnSpc>
              <a:spcBef>
                <a:spcPct val="15000"/>
              </a:spcBef>
              <a:tabLst>
                <a:tab pos="1887538" algn="l"/>
                <a:tab pos="2335213" algn="l"/>
                <a:tab pos="2506663" algn="l"/>
              </a:tabLst>
            </a:pPr>
            <a:r>
              <a:rPr lang="en-US" altLang="en-US" sz="1800" b="1" noProof="0" dirty="0">
                <a:solidFill>
                  <a:srgbClr val="000000"/>
                </a:solidFill>
                <a:latin typeface="Courier New" panose="02070309020205020404" pitchFamily="49" charset="0"/>
                <a:cs typeface="Courier New" panose="02070309020205020404" pitchFamily="49" charset="0"/>
              </a:rPr>
              <a:t>			     …			 </a:t>
            </a:r>
          </a:p>
          <a:p>
            <a:pPr>
              <a:lnSpc>
                <a:spcPct val="80000"/>
              </a:lnSpc>
              <a:spcBef>
                <a:spcPct val="15000"/>
              </a:spcBef>
              <a:tabLst>
                <a:tab pos="1887538" algn="l"/>
                <a:tab pos="2335213" algn="l"/>
                <a:tab pos="2506663" algn="l"/>
              </a:tabLst>
            </a:pPr>
            <a:r>
              <a:rPr lang="en-US" altLang="en-US" sz="1800" b="1" noProof="0" dirty="0">
                <a:solidFill>
                  <a:srgbClr val="000000"/>
                </a:solidFill>
                <a:latin typeface="Courier New" panose="02070309020205020404" pitchFamily="49" charset="0"/>
                <a:cs typeface="Courier New" panose="02070309020205020404" pitchFamily="49" charset="0"/>
              </a:rPr>
              <a:t>                    body of F;</a:t>
            </a:r>
          </a:p>
          <a:p>
            <a:pPr>
              <a:lnSpc>
                <a:spcPct val="80000"/>
              </a:lnSpc>
              <a:spcBef>
                <a:spcPct val="15000"/>
              </a:spcBef>
              <a:tabLst>
                <a:tab pos="1887538" algn="l"/>
                <a:tab pos="2335213" algn="l"/>
                <a:tab pos="2506663" algn="l"/>
              </a:tabLst>
            </a:pPr>
            <a:r>
              <a:rPr lang="en-US" altLang="en-US" sz="1800" b="1" noProof="0" dirty="0">
                <a:solidFill>
                  <a:srgbClr val="000000"/>
                </a:solidFill>
                <a:latin typeface="Courier New" panose="02070309020205020404" pitchFamily="49" charset="0"/>
                <a:cs typeface="Courier New" panose="02070309020205020404" pitchFamily="49" charset="0"/>
              </a:rPr>
              <a:t>			     …</a:t>
            </a:r>
          </a:p>
          <a:p>
            <a:pPr>
              <a:lnSpc>
                <a:spcPct val="80000"/>
              </a:lnSpc>
              <a:spcBef>
                <a:spcPct val="15000"/>
              </a:spcBef>
              <a:tabLst>
                <a:tab pos="1887538" algn="l"/>
                <a:tab pos="2335213" algn="l"/>
                <a:tab pos="2506663" algn="l"/>
              </a:tabLst>
            </a:pPr>
            <a:r>
              <a:rPr lang="en-US" altLang="en-US" sz="1800" b="1" noProof="0" dirty="0">
                <a:solidFill>
                  <a:srgbClr val="000000"/>
                </a:solidFill>
                <a:latin typeface="Courier New" panose="02070309020205020404" pitchFamily="49" charset="0"/>
                <a:cs typeface="Courier New" panose="02070309020205020404" pitchFamily="49" charset="0"/>
              </a:rPr>
              <a:t>			if (</a:t>
            </a:r>
            <a:r>
              <a:rPr lang="en-US" altLang="en-US" sz="1800" b="1" noProof="0" dirty="0" err="1">
                <a:solidFill>
                  <a:srgbClr val="000000"/>
                </a:solidFill>
                <a:latin typeface="Courier New" panose="02070309020205020404" pitchFamily="49" charset="0"/>
                <a:cs typeface="Courier New" panose="02070309020205020404" pitchFamily="49" charset="0"/>
              </a:rPr>
              <a:t>next_count</a:t>
            </a:r>
            <a:r>
              <a:rPr lang="en-US" altLang="en-US" sz="1800" b="1" noProof="0" dirty="0">
                <a:solidFill>
                  <a:srgbClr val="000000"/>
                </a:solidFill>
                <a:latin typeface="Courier New" panose="02070309020205020404" pitchFamily="49" charset="0"/>
                <a:cs typeface="Courier New" panose="02070309020205020404" pitchFamily="49" charset="0"/>
              </a:rPr>
              <a:t> &gt; 0)</a:t>
            </a:r>
          </a:p>
          <a:p>
            <a:pPr>
              <a:lnSpc>
                <a:spcPct val="80000"/>
              </a:lnSpc>
              <a:spcBef>
                <a:spcPct val="15000"/>
              </a:spcBef>
              <a:tabLst>
                <a:tab pos="1887538" algn="l"/>
                <a:tab pos="2335213" algn="l"/>
                <a:tab pos="2506663" algn="l"/>
              </a:tabLst>
            </a:pPr>
            <a:r>
              <a:rPr lang="en-US" altLang="en-US" sz="1800" b="1" noProof="0" dirty="0">
                <a:solidFill>
                  <a:srgbClr val="000000"/>
                </a:solidFill>
                <a:latin typeface="Courier New" panose="02070309020205020404" pitchFamily="49" charset="0"/>
                <a:cs typeface="Courier New" panose="02070309020205020404" pitchFamily="49" charset="0"/>
              </a:rPr>
              <a:t>				signal(next)</a:t>
            </a:r>
          </a:p>
          <a:p>
            <a:pPr>
              <a:lnSpc>
                <a:spcPct val="80000"/>
              </a:lnSpc>
              <a:spcBef>
                <a:spcPct val="15000"/>
              </a:spcBef>
              <a:tabLst>
                <a:tab pos="1887538" algn="l"/>
                <a:tab pos="2335213" algn="l"/>
                <a:tab pos="2506663" algn="l"/>
              </a:tabLst>
            </a:pPr>
            <a:r>
              <a:rPr lang="en-US" altLang="en-US" sz="1800" b="1" noProof="0" dirty="0">
                <a:solidFill>
                  <a:srgbClr val="000000"/>
                </a:solidFill>
                <a:latin typeface="Courier New" panose="02070309020205020404" pitchFamily="49" charset="0"/>
                <a:cs typeface="Courier New" panose="02070309020205020404" pitchFamily="49" charset="0"/>
              </a:rPr>
              <a:t>			else </a:t>
            </a:r>
          </a:p>
          <a:p>
            <a:pPr>
              <a:lnSpc>
                <a:spcPct val="80000"/>
              </a:lnSpc>
              <a:spcBef>
                <a:spcPct val="15000"/>
              </a:spcBef>
              <a:tabLst>
                <a:tab pos="1887538" algn="l"/>
                <a:tab pos="2335213" algn="l"/>
                <a:tab pos="2506663" algn="l"/>
              </a:tabLst>
            </a:pPr>
            <a:r>
              <a:rPr lang="en-US" altLang="en-US" sz="1800" b="1" noProof="0" dirty="0">
                <a:solidFill>
                  <a:srgbClr val="000000"/>
                </a:solidFill>
                <a:latin typeface="Courier New" panose="02070309020205020404" pitchFamily="49" charset="0"/>
                <a:cs typeface="Courier New" panose="02070309020205020404" pitchFamily="49" charset="0"/>
              </a:rPr>
              <a:t>				signal(mutex);</a:t>
            </a:r>
            <a:endParaRPr lang="en-US" sz="1800" noProof="0" dirty="0"/>
          </a:p>
        </p:txBody>
      </p:sp>
      <p:sp>
        <p:nvSpPr>
          <p:cNvPr id="9" name="Content Placeholder 8"/>
          <p:cNvSpPr>
            <a:spLocks noGrp="1"/>
          </p:cNvSpPr>
          <p:nvPr>
            <p:ph sz="quarter" idx="15"/>
          </p:nvPr>
        </p:nvSpPr>
        <p:spPr>
          <a:xfrm>
            <a:off x="332508" y="5926242"/>
            <a:ext cx="8470180" cy="381963"/>
          </a:xfrm>
        </p:spPr>
        <p:txBody>
          <a:bodyPr>
            <a:normAutofit lnSpcReduction="10000"/>
          </a:bodyPr>
          <a:lstStyle/>
          <a:p>
            <a:pPr marL="291600" indent="-291600">
              <a:lnSpc>
                <a:spcPct val="100000"/>
              </a:lnSpc>
              <a:buFont typeface="Arial" panose="020B0604020202020204" pitchFamily="34" charset="0"/>
              <a:buChar char="•"/>
              <a:tabLst>
                <a:tab pos="1887538" algn="l"/>
                <a:tab pos="2335213" algn="l"/>
                <a:tab pos="2506663" algn="l"/>
              </a:tabLst>
            </a:pPr>
            <a:r>
              <a:rPr lang="en-US" altLang="en-US" sz="2000" noProof="0" dirty="0"/>
              <a:t>Mutual exclusion within a monitor is ensured</a:t>
            </a:r>
          </a:p>
        </p:txBody>
      </p:sp>
      <p:sp>
        <p:nvSpPr>
          <p:cNvPr id="4" name="Slide Number Placeholder 3"/>
          <p:cNvSpPr>
            <a:spLocks noGrp="1"/>
          </p:cNvSpPr>
          <p:nvPr>
            <p:ph type="sldNum" sz="quarter" idx="10"/>
          </p:nvPr>
        </p:nvSpPr>
        <p:spPr/>
        <p:txBody>
          <a:bodyPr/>
          <a:lstStyle/>
          <a:p>
            <a:fld id="{D06C706D-0964-7842-B7B8-C5D733700528}" type="slidenum">
              <a:rPr lang="en-US" smtClean="0"/>
              <a:t>37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95200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400" noProof="0" dirty="0"/>
              <a:t>Monitor Implementation – Condition Variables</a:t>
            </a:r>
            <a:endParaRPr lang="en-US" sz="3400" noProof="0" dirty="0"/>
          </a:p>
        </p:txBody>
      </p:sp>
      <p:sp>
        <p:nvSpPr>
          <p:cNvPr id="6" name="Content Placeholder 5"/>
          <p:cNvSpPr>
            <a:spLocks noGrp="1"/>
          </p:cNvSpPr>
          <p:nvPr>
            <p:ph sz="quarter" idx="12"/>
          </p:nvPr>
        </p:nvSpPr>
        <p:spPr/>
        <p:txBody>
          <a:bodyPr>
            <a:normAutofit/>
          </a:bodyPr>
          <a:lstStyle/>
          <a:p>
            <a:pPr marL="291600" indent="-291600">
              <a:lnSpc>
                <a:spcPct val="100000"/>
              </a:lnSpc>
              <a:buFont typeface="Arial" panose="020B0604020202020204" pitchFamily="34" charset="0"/>
              <a:buChar char="•"/>
              <a:tabLst>
                <a:tab pos="1828800" algn="l"/>
                <a:tab pos="2217738" algn="l"/>
              </a:tabLst>
            </a:pPr>
            <a:r>
              <a:rPr lang="en-US" altLang="en-US" sz="2000" noProof="0" dirty="0"/>
              <a:t>For each condition variable </a:t>
            </a:r>
            <a:r>
              <a:rPr lang="en-US" altLang="en-US" sz="2000" b="1" i="1" noProof="0" dirty="0"/>
              <a:t>x</a:t>
            </a:r>
            <a:r>
              <a:rPr lang="en-US" altLang="en-US" sz="2000" noProof="0" dirty="0"/>
              <a:t>, we  have:</a:t>
            </a:r>
          </a:p>
        </p:txBody>
      </p:sp>
      <p:sp>
        <p:nvSpPr>
          <p:cNvPr id="8" name="Content Placeholder 7"/>
          <p:cNvSpPr>
            <a:spLocks noGrp="1"/>
          </p:cNvSpPr>
          <p:nvPr>
            <p:ph sz="quarter" idx="14"/>
          </p:nvPr>
        </p:nvSpPr>
        <p:spPr>
          <a:xfrm>
            <a:off x="332508" y="2269898"/>
            <a:ext cx="8470180" cy="681646"/>
          </a:xfrm>
        </p:spPr>
        <p:txBody>
          <a:bodyPr>
            <a:noAutofit/>
          </a:bodyPr>
          <a:lstStyle/>
          <a:p>
            <a:pPr marL="1249363">
              <a:spcBef>
                <a:spcPct val="15000"/>
              </a:spcBef>
              <a:tabLst>
                <a:tab pos="1828800" algn="l"/>
                <a:tab pos="2217738" algn="l"/>
              </a:tabLst>
            </a:pPr>
            <a:r>
              <a:rPr lang="en-US" altLang="en-US" sz="2000" b="1" noProof="0" dirty="0">
                <a:solidFill>
                  <a:srgbClr val="000000"/>
                </a:solidFill>
                <a:latin typeface="Courier New" panose="02070309020205020404" pitchFamily="49" charset="0"/>
                <a:cs typeface="Courier New" panose="02070309020205020404" pitchFamily="49" charset="0"/>
              </a:rPr>
              <a:t>semaphore </a:t>
            </a:r>
            <a:r>
              <a:rPr lang="en-US" altLang="en-US" sz="2000" b="1" noProof="0" dirty="0" err="1">
                <a:solidFill>
                  <a:srgbClr val="000000"/>
                </a:solidFill>
                <a:latin typeface="Courier New" panose="02070309020205020404" pitchFamily="49" charset="0"/>
                <a:cs typeface="Courier New" panose="02070309020205020404" pitchFamily="49" charset="0"/>
              </a:rPr>
              <a:t>x_sem</a:t>
            </a:r>
            <a:r>
              <a:rPr lang="en-US" altLang="en-US" sz="2000" b="1" noProof="0" dirty="0">
                <a:solidFill>
                  <a:srgbClr val="000000"/>
                </a:solidFill>
                <a:latin typeface="Courier New" panose="02070309020205020404" pitchFamily="49" charset="0"/>
                <a:cs typeface="Courier New" panose="02070309020205020404" pitchFamily="49" charset="0"/>
              </a:rPr>
              <a:t>; // (initially  = 0)</a:t>
            </a:r>
          </a:p>
          <a:p>
            <a:pPr marL="1249363">
              <a:spcBef>
                <a:spcPct val="15000"/>
              </a:spcBef>
              <a:tabLst>
                <a:tab pos="1828800" algn="l"/>
                <a:tab pos="2217738" algn="l"/>
              </a:tabLst>
            </a:pPr>
            <a:r>
              <a:rPr lang="en-US" altLang="en-US" sz="2000" b="1" noProof="0" dirty="0">
                <a:solidFill>
                  <a:srgbClr val="000000"/>
                </a:solidFill>
                <a:latin typeface="Courier New" panose="02070309020205020404" pitchFamily="49" charset="0"/>
                <a:cs typeface="Courier New" panose="02070309020205020404" pitchFamily="49" charset="0"/>
              </a:rPr>
              <a:t>int </a:t>
            </a:r>
            <a:r>
              <a:rPr lang="en-US" altLang="en-US" sz="2000" b="1" noProof="0" dirty="0" err="1">
                <a:solidFill>
                  <a:srgbClr val="000000"/>
                </a:solidFill>
                <a:latin typeface="Courier New" panose="02070309020205020404" pitchFamily="49" charset="0"/>
                <a:cs typeface="Courier New" panose="02070309020205020404" pitchFamily="49" charset="0"/>
              </a:rPr>
              <a:t>x_count</a:t>
            </a:r>
            <a:r>
              <a:rPr lang="en-US" altLang="en-US" sz="2000" b="1" noProof="0" dirty="0">
                <a:solidFill>
                  <a:srgbClr val="000000"/>
                </a:solidFill>
                <a:latin typeface="Courier New" panose="02070309020205020404" pitchFamily="49" charset="0"/>
                <a:cs typeface="Courier New" panose="02070309020205020404" pitchFamily="49" charset="0"/>
              </a:rPr>
              <a:t> = 0;</a:t>
            </a:r>
            <a:endParaRPr lang="en-US" sz="2000" noProof="0" dirty="0"/>
          </a:p>
        </p:txBody>
      </p:sp>
      <p:sp>
        <p:nvSpPr>
          <p:cNvPr id="9" name="Content Placeholder 8"/>
          <p:cNvSpPr>
            <a:spLocks noGrp="1"/>
          </p:cNvSpPr>
          <p:nvPr>
            <p:ph sz="quarter" idx="15"/>
          </p:nvPr>
        </p:nvSpPr>
        <p:spPr/>
        <p:txBody>
          <a:bodyPr>
            <a:normAutofit/>
          </a:bodyPr>
          <a:lstStyle/>
          <a:p>
            <a:pPr marL="291600" indent="-291600">
              <a:lnSpc>
                <a:spcPct val="100000"/>
              </a:lnSpc>
              <a:buFont typeface="Arial" panose="020B0604020202020204" pitchFamily="34" charset="0"/>
              <a:buChar char="•"/>
              <a:tabLst>
                <a:tab pos="1828800" algn="l"/>
                <a:tab pos="2217738" algn="l"/>
              </a:tabLst>
            </a:pPr>
            <a:r>
              <a:rPr lang="en-US" altLang="en-US" sz="2000" noProof="0" dirty="0"/>
              <a:t>The operation </a:t>
            </a:r>
            <a:r>
              <a:rPr lang="en-US" altLang="en-US" sz="2000" noProof="0" dirty="0" err="1">
                <a:solidFill>
                  <a:srgbClr val="002060"/>
                </a:solidFill>
              </a:rPr>
              <a:t>x.wait</a:t>
            </a:r>
            <a:r>
              <a:rPr lang="en-US" altLang="en-US" sz="2000" b="1" noProof="0" dirty="0"/>
              <a:t> </a:t>
            </a:r>
            <a:r>
              <a:rPr lang="en-US" altLang="en-US" sz="2000" noProof="0" dirty="0"/>
              <a:t>can be implemented as:</a:t>
            </a:r>
          </a:p>
        </p:txBody>
      </p:sp>
      <p:sp>
        <p:nvSpPr>
          <p:cNvPr id="7" name="Content Placeholder 6"/>
          <p:cNvSpPr>
            <a:spLocks noGrp="1"/>
          </p:cNvSpPr>
          <p:nvPr>
            <p:ph sz="quarter" idx="13"/>
          </p:nvPr>
        </p:nvSpPr>
        <p:spPr>
          <a:xfrm>
            <a:off x="332508" y="3563936"/>
            <a:ext cx="8470180" cy="2272560"/>
          </a:xfrm>
        </p:spPr>
        <p:txBody>
          <a:bodyPr>
            <a:noAutofit/>
          </a:bodyPr>
          <a:lstStyle/>
          <a:p>
            <a:pPr>
              <a:spcBef>
                <a:spcPct val="15000"/>
              </a:spcBef>
              <a:tabLst>
                <a:tab pos="1828800" algn="l"/>
                <a:tab pos="2217738" algn="l"/>
              </a:tabLst>
            </a:pPr>
            <a:r>
              <a:rPr lang="en-US" altLang="en-US" sz="2000" b="1" noProof="0" dirty="0">
                <a:solidFill>
                  <a:srgbClr val="000000"/>
                </a:solidFill>
                <a:latin typeface="Courier New" panose="02070309020205020404" pitchFamily="49" charset="0"/>
                <a:cs typeface="Courier New" panose="02070309020205020404" pitchFamily="49" charset="0"/>
              </a:rPr>
              <a:t>		</a:t>
            </a:r>
            <a:r>
              <a:rPr lang="en-US" altLang="en-US" sz="2000" b="1" noProof="0" dirty="0" err="1">
                <a:solidFill>
                  <a:srgbClr val="000000"/>
                </a:solidFill>
                <a:latin typeface="Courier New" panose="02070309020205020404" pitchFamily="49" charset="0"/>
                <a:cs typeface="Courier New" panose="02070309020205020404" pitchFamily="49" charset="0"/>
              </a:rPr>
              <a:t>x_count</a:t>
            </a:r>
            <a:r>
              <a:rPr lang="en-US" altLang="en-US" sz="2000" b="1" noProof="0" dirty="0">
                <a:solidFill>
                  <a:srgbClr val="000000"/>
                </a:solidFill>
                <a:latin typeface="Courier New" panose="02070309020205020404" pitchFamily="49" charset="0"/>
                <a:cs typeface="Courier New" panose="02070309020205020404" pitchFamily="49" charset="0"/>
              </a:rPr>
              <a:t>++;</a:t>
            </a:r>
          </a:p>
          <a:p>
            <a:pPr>
              <a:spcBef>
                <a:spcPct val="15000"/>
              </a:spcBef>
              <a:tabLst>
                <a:tab pos="1828800" algn="l"/>
                <a:tab pos="2217738" algn="l"/>
              </a:tabLst>
            </a:pPr>
            <a:r>
              <a:rPr lang="en-US" altLang="en-US" sz="2000" b="1" noProof="0" dirty="0">
                <a:solidFill>
                  <a:srgbClr val="000000"/>
                </a:solidFill>
                <a:latin typeface="Courier New" panose="02070309020205020404" pitchFamily="49" charset="0"/>
                <a:cs typeface="Courier New" panose="02070309020205020404" pitchFamily="49" charset="0"/>
              </a:rPr>
              <a:t>		if (</a:t>
            </a:r>
            <a:r>
              <a:rPr lang="en-US" altLang="en-US" sz="2000" b="1" noProof="0" dirty="0" err="1">
                <a:solidFill>
                  <a:srgbClr val="000000"/>
                </a:solidFill>
                <a:latin typeface="Courier New" panose="02070309020205020404" pitchFamily="49" charset="0"/>
                <a:cs typeface="Courier New" panose="02070309020205020404" pitchFamily="49" charset="0"/>
              </a:rPr>
              <a:t>next_count</a:t>
            </a:r>
            <a:r>
              <a:rPr lang="en-US" altLang="en-US" sz="2000" b="1" noProof="0" dirty="0">
                <a:solidFill>
                  <a:srgbClr val="000000"/>
                </a:solidFill>
                <a:latin typeface="Courier New" panose="02070309020205020404" pitchFamily="49" charset="0"/>
                <a:cs typeface="Courier New" panose="02070309020205020404" pitchFamily="49" charset="0"/>
              </a:rPr>
              <a:t> &gt; 0)</a:t>
            </a:r>
          </a:p>
          <a:p>
            <a:pPr>
              <a:spcBef>
                <a:spcPct val="15000"/>
              </a:spcBef>
              <a:tabLst>
                <a:tab pos="1828800" algn="l"/>
                <a:tab pos="2217738" algn="l"/>
              </a:tabLst>
            </a:pPr>
            <a:r>
              <a:rPr lang="en-US" altLang="en-US" sz="2000" b="1" noProof="0" dirty="0">
                <a:solidFill>
                  <a:srgbClr val="000000"/>
                </a:solidFill>
                <a:latin typeface="Courier New" panose="02070309020205020404" pitchFamily="49" charset="0"/>
                <a:cs typeface="Courier New" panose="02070309020205020404" pitchFamily="49" charset="0"/>
              </a:rPr>
              <a:t>			signal(next);</a:t>
            </a:r>
          </a:p>
          <a:p>
            <a:pPr>
              <a:spcBef>
                <a:spcPct val="15000"/>
              </a:spcBef>
              <a:tabLst>
                <a:tab pos="1828800" algn="l"/>
                <a:tab pos="2217738" algn="l"/>
              </a:tabLst>
            </a:pPr>
            <a:r>
              <a:rPr lang="en-US" altLang="en-US" sz="2000" b="1" noProof="0" dirty="0">
                <a:solidFill>
                  <a:srgbClr val="000000"/>
                </a:solidFill>
                <a:latin typeface="Courier New" panose="02070309020205020404" pitchFamily="49" charset="0"/>
                <a:cs typeface="Courier New" panose="02070309020205020404" pitchFamily="49" charset="0"/>
              </a:rPr>
              <a:t>		else</a:t>
            </a:r>
          </a:p>
          <a:p>
            <a:pPr>
              <a:spcBef>
                <a:spcPct val="15000"/>
              </a:spcBef>
              <a:tabLst>
                <a:tab pos="1828800" algn="l"/>
                <a:tab pos="2217738" algn="l"/>
              </a:tabLst>
            </a:pPr>
            <a:r>
              <a:rPr lang="en-US" altLang="en-US" sz="2000" b="1" noProof="0" dirty="0">
                <a:solidFill>
                  <a:srgbClr val="000000"/>
                </a:solidFill>
                <a:latin typeface="Courier New" panose="02070309020205020404" pitchFamily="49" charset="0"/>
                <a:cs typeface="Courier New" panose="02070309020205020404" pitchFamily="49" charset="0"/>
              </a:rPr>
              <a:t>			signal(mutex);</a:t>
            </a:r>
          </a:p>
          <a:p>
            <a:pPr>
              <a:spcBef>
                <a:spcPct val="15000"/>
              </a:spcBef>
              <a:tabLst>
                <a:tab pos="1828800" algn="l"/>
                <a:tab pos="2217738" algn="l"/>
              </a:tabLst>
            </a:pPr>
            <a:r>
              <a:rPr lang="en-US" altLang="en-US" sz="2000" b="1" noProof="0" dirty="0">
                <a:solidFill>
                  <a:srgbClr val="000000"/>
                </a:solidFill>
                <a:latin typeface="Courier New" panose="02070309020205020404" pitchFamily="49" charset="0"/>
                <a:cs typeface="Courier New" panose="02070309020205020404" pitchFamily="49" charset="0"/>
              </a:rPr>
              <a:t>		wait(</a:t>
            </a:r>
            <a:r>
              <a:rPr lang="en-US" altLang="en-US" sz="2000" b="1" noProof="0" dirty="0" err="1">
                <a:solidFill>
                  <a:srgbClr val="000000"/>
                </a:solidFill>
                <a:latin typeface="Courier New" panose="02070309020205020404" pitchFamily="49" charset="0"/>
                <a:cs typeface="Courier New" panose="02070309020205020404" pitchFamily="49" charset="0"/>
              </a:rPr>
              <a:t>x_sem</a:t>
            </a:r>
            <a:r>
              <a:rPr lang="en-US" altLang="en-US" sz="2000" b="1" noProof="0" dirty="0">
                <a:solidFill>
                  <a:srgbClr val="000000"/>
                </a:solidFill>
                <a:latin typeface="Courier New" panose="02070309020205020404" pitchFamily="49" charset="0"/>
                <a:cs typeface="Courier New" panose="02070309020205020404" pitchFamily="49" charset="0"/>
              </a:rPr>
              <a:t>);</a:t>
            </a:r>
          </a:p>
          <a:p>
            <a:pPr>
              <a:spcBef>
                <a:spcPct val="15000"/>
              </a:spcBef>
              <a:tabLst>
                <a:tab pos="1828800" algn="l"/>
                <a:tab pos="2217738" algn="l"/>
              </a:tabLst>
            </a:pPr>
            <a:r>
              <a:rPr lang="en-US" altLang="en-US" sz="2000" b="1" noProof="0" dirty="0">
                <a:solidFill>
                  <a:srgbClr val="000000"/>
                </a:solidFill>
                <a:latin typeface="Courier New" panose="02070309020205020404" pitchFamily="49" charset="0"/>
                <a:cs typeface="Courier New" panose="02070309020205020404" pitchFamily="49" charset="0"/>
              </a:rPr>
              <a:t>		</a:t>
            </a:r>
            <a:r>
              <a:rPr lang="en-US" altLang="en-US" sz="2000" b="1" noProof="0" dirty="0" err="1">
                <a:solidFill>
                  <a:srgbClr val="000000"/>
                </a:solidFill>
                <a:latin typeface="Courier New" panose="02070309020205020404" pitchFamily="49" charset="0"/>
                <a:cs typeface="Courier New" panose="02070309020205020404" pitchFamily="49" charset="0"/>
              </a:rPr>
              <a:t>x_count</a:t>
            </a:r>
            <a:r>
              <a:rPr lang="en-US" altLang="en-US" sz="2000" b="1" noProof="0" dirty="0">
                <a:solidFill>
                  <a:srgbClr val="000000"/>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0"/>
          </p:nvPr>
        </p:nvSpPr>
        <p:spPr/>
        <p:txBody>
          <a:bodyPr/>
          <a:lstStyle/>
          <a:p>
            <a:fld id="{D06C706D-0964-7842-B7B8-C5D733700528}" type="slidenum">
              <a:rPr lang="en-US" smtClean="0"/>
              <a:t>38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96964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Monitor Implementation</a:t>
            </a:r>
            <a:endParaRPr lang="en-US" noProof="0" dirty="0"/>
          </a:p>
        </p:txBody>
      </p:sp>
      <p:sp>
        <p:nvSpPr>
          <p:cNvPr id="6" name="Content Placeholder 5"/>
          <p:cNvSpPr>
            <a:spLocks noGrp="1"/>
          </p:cNvSpPr>
          <p:nvPr>
            <p:ph sz="quarter" idx="12"/>
          </p:nvPr>
        </p:nvSpPr>
        <p:spPr>
          <a:xfrm>
            <a:off x="332508" y="1786884"/>
            <a:ext cx="8470180" cy="504903"/>
          </a:xfrm>
        </p:spPr>
        <p:txBody>
          <a:bodyPr>
            <a:normAutofit/>
          </a:bodyPr>
          <a:lstStyle/>
          <a:p>
            <a:pPr marL="291600" indent="-291600">
              <a:lnSpc>
                <a:spcPct val="110000"/>
              </a:lnSpc>
              <a:buFont typeface="Arial" panose="020B0604020202020204" pitchFamily="34" charset="0"/>
              <a:buChar char="•"/>
            </a:pPr>
            <a:r>
              <a:rPr lang="en-US" altLang="en-US" sz="2400" noProof="0" dirty="0"/>
              <a:t>The operation </a:t>
            </a:r>
            <a:r>
              <a:rPr lang="en-US" altLang="en-US" sz="2400" b="1" noProof="0" dirty="0" err="1">
                <a:solidFill>
                  <a:srgbClr val="000000"/>
                </a:solidFill>
                <a:latin typeface="Courier New" panose="02070309020205020404" pitchFamily="49" charset="0"/>
                <a:cs typeface="Courier New" panose="02070309020205020404" pitchFamily="49" charset="0"/>
              </a:rPr>
              <a:t>x.signal</a:t>
            </a:r>
            <a:r>
              <a:rPr lang="en-US" altLang="en-US" sz="2400" b="1" noProof="0" dirty="0">
                <a:solidFill>
                  <a:srgbClr val="000000"/>
                </a:solidFill>
                <a:latin typeface="Courier New" panose="02070309020205020404" pitchFamily="49" charset="0"/>
                <a:cs typeface="Courier New" panose="02070309020205020404" pitchFamily="49" charset="0"/>
              </a:rPr>
              <a:t> </a:t>
            </a:r>
            <a:r>
              <a:rPr lang="en-US" altLang="en-US" sz="2400" noProof="0" dirty="0"/>
              <a:t>can be implemented as:</a:t>
            </a:r>
            <a:endParaRPr lang="en-US" sz="2400" noProof="0" dirty="0"/>
          </a:p>
        </p:txBody>
      </p:sp>
      <p:sp>
        <p:nvSpPr>
          <p:cNvPr id="7" name="Content Placeholder 6"/>
          <p:cNvSpPr>
            <a:spLocks noGrp="1"/>
          </p:cNvSpPr>
          <p:nvPr>
            <p:ph sz="quarter" idx="13"/>
          </p:nvPr>
        </p:nvSpPr>
        <p:spPr>
          <a:xfrm>
            <a:off x="332508" y="2407534"/>
            <a:ext cx="8470180" cy="2453833"/>
          </a:xfrm>
        </p:spPr>
        <p:txBody>
          <a:bodyPr>
            <a:normAutofit/>
          </a:bodyPr>
          <a:lstStyle/>
          <a:p>
            <a:pPr>
              <a:spcBef>
                <a:spcPct val="15000"/>
              </a:spcBef>
              <a:tabLst>
                <a:tab pos="1368425" algn="l"/>
                <a:tab pos="1712913" algn="l"/>
                <a:tab pos="2335213" algn="l"/>
              </a:tabLst>
            </a:pPr>
            <a:r>
              <a:rPr lang="en-US" altLang="en-US" sz="2400" b="1" noProof="0" dirty="0">
                <a:solidFill>
                  <a:srgbClr val="000000"/>
                </a:solidFill>
                <a:latin typeface="Courier New" panose="02070309020205020404" pitchFamily="49" charset="0"/>
                <a:cs typeface="Courier New" panose="02070309020205020404" pitchFamily="49" charset="0"/>
              </a:rPr>
              <a:t>		if (</a:t>
            </a:r>
            <a:r>
              <a:rPr lang="en-US" altLang="en-US" sz="2400" b="1" noProof="0" dirty="0" err="1">
                <a:solidFill>
                  <a:srgbClr val="000000"/>
                </a:solidFill>
                <a:latin typeface="Courier New" panose="02070309020205020404" pitchFamily="49" charset="0"/>
                <a:cs typeface="Courier New" panose="02070309020205020404" pitchFamily="49" charset="0"/>
              </a:rPr>
              <a:t>x_count</a:t>
            </a:r>
            <a:r>
              <a:rPr lang="en-US" altLang="en-US" sz="2400" b="1" noProof="0" dirty="0">
                <a:solidFill>
                  <a:srgbClr val="000000"/>
                </a:solidFill>
                <a:latin typeface="Courier New" panose="02070309020205020404" pitchFamily="49" charset="0"/>
                <a:cs typeface="Courier New" panose="02070309020205020404" pitchFamily="49" charset="0"/>
              </a:rPr>
              <a:t> &gt; 0) {</a:t>
            </a:r>
          </a:p>
          <a:p>
            <a:pPr>
              <a:spcBef>
                <a:spcPct val="15000"/>
              </a:spcBef>
              <a:tabLst>
                <a:tab pos="1368425" algn="l"/>
                <a:tab pos="1712913" algn="l"/>
                <a:tab pos="2335213" algn="l"/>
              </a:tabLst>
            </a:pPr>
            <a:r>
              <a:rPr lang="en-US" altLang="en-US" sz="2400" b="1" noProof="0" dirty="0">
                <a:solidFill>
                  <a:srgbClr val="000000"/>
                </a:solidFill>
                <a:latin typeface="Courier New" panose="02070309020205020404" pitchFamily="49" charset="0"/>
                <a:cs typeface="Courier New" panose="02070309020205020404" pitchFamily="49" charset="0"/>
              </a:rPr>
              <a:t>			</a:t>
            </a:r>
            <a:r>
              <a:rPr lang="en-US" altLang="en-US" sz="2400" b="1" noProof="0" dirty="0" err="1">
                <a:solidFill>
                  <a:srgbClr val="000000"/>
                </a:solidFill>
                <a:latin typeface="Courier New" panose="02070309020205020404" pitchFamily="49" charset="0"/>
                <a:cs typeface="Courier New" panose="02070309020205020404" pitchFamily="49" charset="0"/>
              </a:rPr>
              <a:t>next_count</a:t>
            </a:r>
            <a:r>
              <a:rPr lang="en-US" altLang="en-US" sz="2400" b="1" noProof="0" dirty="0">
                <a:solidFill>
                  <a:srgbClr val="000000"/>
                </a:solidFill>
                <a:latin typeface="Courier New" panose="02070309020205020404" pitchFamily="49" charset="0"/>
                <a:cs typeface="Courier New" panose="02070309020205020404" pitchFamily="49" charset="0"/>
              </a:rPr>
              <a:t>++;</a:t>
            </a:r>
          </a:p>
          <a:p>
            <a:pPr>
              <a:spcBef>
                <a:spcPct val="15000"/>
              </a:spcBef>
              <a:tabLst>
                <a:tab pos="1368425" algn="l"/>
                <a:tab pos="1712913" algn="l"/>
                <a:tab pos="2335213" algn="l"/>
              </a:tabLst>
            </a:pPr>
            <a:r>
              <a:rPr lang="en-US" altLang="en-US" sz="2400" b="1" noProof="0" dirty="0">
                <a:solidFill>
                  <a:srgbClr val="000000"/>
                </a:solidFill>
                <a:latin typeface="Courier New" panose="02070309020205020404" pitchFamily="49" charset="0"/>
                <a:cs typeface="Courier New" panose="02070309020205020404" pitchFamily="49" charset="0"/>
              </a:rPr>
              <a:t>			signal(</a:t>
            </a:r>
            <a:r>
              <a:rPr lang="en-US" altLang="en-US" sz="2400" b="1" noProof="0" dirty="0" err="1">
                <a:solidFill>
                  <a:srgbClr val="000000"/>
                </a:solidFill>
                <a:latin typeface="Courier New" panose="02070309020205020404" pitchFamily="49" charset="0"/>
                <a:cs typeface="Courier New" panose="02070309020205020404" pitchFamily="49" charset="0"/>
              </a:rPr>
              <a:t>x_sem</a:t>
            </a:r>
            <a:r>
              <a:rPr lang="en-US" altLang="en-US" sz="2400" b="1" noProof="0" dirty="0">
                <a:solidFill>
                  <a:srgbClr val="000000"/>
                </a:solidFill>
                <a:latin typeface="Courier New" panose="02070309020205020404" pitchFamily="49" charset="0"/>
                <a:cs typeface="Courier New" panose="02070309020205020404" pitchFamily="49" charset="0"/>
              </a:rPr>
              <a:t>);</a:t>
            </a:r>
          </a:p>
          <a:p>
            <a:pPr>
              <a:spcBef>
                <a:spcPct val="15000"/>
              </a:spcBef>
              <a:tabLst>
                <a:tab pos="1368425" algn="l"/>
                <a:tab pos="1712913" algn="l"/>
                <a:tab pos="2335213" algn="l"/>
              </a:tabLst>
            </a:pPr>
            <a:r>
              <a:rPr lang="en-US" altLang="en-US" sz="2400" b="1" noProof="0" dirty="0">
                <a:solidFill>
                  <a:srgbClr val="000000"/>
                </a:solidFill>
                <a:latin typeface="Courier New" panose="02070309020205020404" pitchFamily="49" charset="0"/>
                <a:cs typeface="Courier New" panose="02070309020205020404" pitchFamily="49" charset="0"/>
              </a:rPr>
              <a:t>			wait(next);</a:t>
            </a:r>
          </a:p>
          <a:p>
            <a:pPr>
              <a:spcBef>
                <a:spcPct val="15000"/>
              </a:spcBef>
              <a:tabLst>
                <a:tab pos="1368425" algn="l"/>
                <a:tab pos="1712913" algn="l"/>
                <a:tab pos="2335213" algn="l"/>
              </a:tabLst>
            </a:pPr>
            <a:r>
              <a:rPr lang="en-US" altLang="en-US" sz="2400" b="1" noProof="0" dirty="0">
                <a:solidFill>
                  <a:srgbClr val="000000"/>
                </a:solidFill>
                <a:latin typeface="Courier New" panose="02070309020205020404" pitchFamily="49" charset="0"/>
                <a:cs typeface="Courier New" panose="02070309020205020404" pitchFamily="49" charset="0"/>
              </a:rPr>
              <a:t>			</a:t>
            </a:r>
            <a:r>
              <a:rPr lang="en-US" altLang="en-US" sz="2400" b="1" noProof="0" dirty="0" err="1">
                <a:solidFill>
                  <a:srgbClr val="000000"/>
                </a:solidFill>
                <a:latin typeface="Courier New" panose="02070309020205020404" pitchFamily="49" charset="0"/>
                <a:cs typeface="Courier New" panose="02070309020205020404" pitchFamily="49" charset="0"/>
              </a:rPr>
              <a:t>next_count</a:t>
            </a:r>
            <a:r>
              <a:rPr lang="en-US" altLang="en-US" sz="2400" b="1" noProof="0" dirty="0">
                <a:solidFill>
                  <a:srgbClr val="000000"/>
                </a:solidFill>
                <a:latin typeface="Courier New" panose="02070309020205020404" pitchFamily="49" charset="0"/>
                <a:cs typeface="Courier New" panose="02070309020205020404" pitchFamily="49" charset="0"/>
              </a:rPr>
              <a:t>--;</a:t>
            </a:r>
          </a:p>
          <a:p>
            <a:pPr>
              <a:spcBef>
                <a:spcPct val="15000"/>
              </a:spcBef>
              <a:tabLst>
                <a:tab pos="1368425" algn="l"/>
                <a:tab pos="1712913" algn="l"/>
                <a:tab pos="2335213" algn="l"/>
              </a:tabLst>
            </a:pPr>
            <a:r>
              <a:rPr lang="en-US" altLang="en-US" sz="2400" b="1" noProof="0" dirty="0">
                <a:solidFill>
                  <a:srgbClr val="000000"/>
                </a:solidFill>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10"/>
          </p:nvPr>
        </p:nvSpPr>
        <p:spPr/>
        <p:txBody>
          <a:bodyPr/>
          <a:lstStyle/>
          <a:p>
            <a:fld id="{D06C706D-0964-7842-B7B8-C5D733700528}" type="slidenum">
              <a:rPr lang="en-US" smtClean="0"/>
              <a:t>39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15679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Background</a:t>
            </a:r>
            <a:endParaRPr lang="en-US" noProof="0"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altLang="en-US" sz="2200" noProof="0" dirty="0"/>
              <a:t>Processes can execute concurrently</a:t>
            </a:r>
          </a:p>
          <a:p>
            <a:pPr marL="622800" lvl="1" indent="-320400">
              <a:lnSpc>
                <a:spcPct val="100000"/>
              </a:lnSpc>
              <a:spcBef>
                <a:spcPts val="1000"/>
              </a:spcBef>
              <a:buFont typeface="Arial" panose="020B0604020202020204" pitchFamily="34" charset="0"/>
              <a:buChar char="•"/>
            </a:pPr>
            <a:r>
              <a:rPr lang="en-US" altLang="en-US" sz="2200" noProof="0" dirty="0"/>
              <a:t>May be interrupted at any time, partially completing execution</a:t>
            </a:r>
          </a:p>
          <a:p>
            <a:pPr marL="291600" indent="-291600">
              <a:lnSpc>
                <a:spcPct val="100000"/>
              </a:lnSpc>
              <a:buFont typeface="Arial" panose="020B0604020202020204" pitchFamily="34" charset="0"/>
              <a:buChar char="•"/>
            </a:pPr>
            <a:r>
              <a:rPr lang="en-US" altLang="en-US" sz="2200" noProof="0" dirty="0"/>
              <a:t>Concurrent access to shared data may result in data inconsistency</a:t>
            </a:r>
          </a:p>
          <a:p>
            <a:pPr marL="291600" indent="-291600">
              <a:lnSpc>
                <a:spcPct val="100000"/>
              </a:lnSpc>
              <a:buFont typeface="Arial" panose="020B0604020202020204" pitchFamily="34" charset="0"/>
              <a:buChar char="•"/>
            </a:pPr>
            <a:r>
              <a:rPr lang="en-US" altLang="en-US" sz="2200" noProof="0" dirty="0"/>
              <a:t>Maintaining data consistency requires mechanisms to ensure the orderly execution of cooperating processes</a:t>
            </a:r>
          </a:p>
          <a:p>
            <a:pPr marL="291600" indent="-291600">
              <a:lnSpc>
                <a:spcPct val="100000"/>
              </a:lnSpc>
              <a:buFont typeface="Arial" panose="020B0604020202020204" pitchFamily="34" charset="0"/>
              <a:buChar char="•"/>
            </a:pPr>
            <a:r>
              <a:rPr lang="en-US" altLang="en-US" sz="2200" noProof="0" dirty="0"/>
              <a:t>Illustration of the problem:</a:t>
            </a:r>
            <a:br>
              <a:rPr lang="en-US" altLang="en-US" sz="2200" noProof="0" dirty="0"/>
            </a:br>
            <a:r>
              <a:rPr lang="en-US" altLang="en-US" sz="2200" noProof="0" dirty="0"/>
              <a:t>Suppose that we wanted to provide a solution to the consumer-producer problem that fills </a:t>
            </a:r>
            <a:r>
              <a:rPr lang="en-US" altLang="en-US" sz="2200" b="1" i="1" noProof="0" dirty="0">
                <a:solidFill>
                  <a:srgbClr val="000000"/>
                </a:solidFill>
              </a:rPr>
              <a:t>all</a:t>
            </a:r>
            <a:r>
              <a:rPr lang="en-US" altLang="en-US" sz="2200" noProof="0" dirty="0">
                <a:solidFill>
                  <a:srgbClr val="000000"/>
                </a:solidFill>
              </a:rPr>
              <a:t> </a:t>
            </a:r>
            <a:r>
              <a:rPr lang="en-US" altLang="en-US" sz="2200" noProof="0" dirty="0"/>
              <a:t>the buffers. We can do so by having an integer </a:t>
            </a:r>
            <a:r>
              <a:rPr lang="en-US" altLang="en-US" sz="2200" b="1" noProof="0" dirty="0">
                <a:latin typeface="Courier" pitchFamily="-84" charset="0"/>
              </a:rPr>
              <a:t>counter</a:t>
            </a:r>
            <a:r>
              <a:rPr lang="en-US" altLang="en-US" sz="2200" b="1" noProof="0" dirty="0">
                <a:solidFill>
                  <a:srgbClr val="0000FF"/>
                </a:solidFill>
              </a:rPr>
              <a:t> </a:t>
            </a:r>
            <a:r>
              <a:rPr lang="en-US" altLang="en-US" sz="2200" noProof="0" dirty="0"/>
              <a:t>that keeps track of the number of full buffers.  Initially, </a:t>
            </a:r>
            <a:r>
              <a:rPr lang="en-US" altLang="en-US" sz="2200" b="1" noProof="0" dirty="0">
                <a:latin typeface="Courier" pitchFamily="-84" charset="0"/>
              </a:rPr>
              <a:t>counter</a:t>
            </a:r>
            <a:r>
              <a:rPr lang="en-US" altLang="en-US" sz="2200" noProof="0" dirty="0">
                <a:latin typeface="Courier" pitchFamily="-84" charset="0"/>
              </a:rPr>
              <a:t> </a:t>
            </a:r>
            <a:r>
              <a:rPr lang="en-US" altLang="en-US" sz="2200" noProof="0" dirty="0"/>
              <a:t>is set to 0. It is incremented by the producer after it produces a new buffer and is decremented by the consumer after it consumes a buffer.</a:t>
            </a:r>
          </a:p>
        </p:txBody>
      </p:sp>
      <p:sp>
        <p:nvSpPr>
          <p:cNvPr id="4" name="Slide Number Placeholder 3"/>
          <p:cNvSpPr>
            <a:spLocks noGrp="1"/>
          </p:cNvSpPr>
          <p:nvPr>
            <p:ph type="sldNum" sz="quarter" idx="10"/>
          </p:nvPr>
        </p:nvSpPr>
        <p:spPr/>
        <p:txBody>
          <a:bodyPr/>
          <a:lstStyle/>
          <a:p>
            <a:fld id="{D06C706D-0964-7842-B7B8-C5D733700528}" type="slidenum">
              <a:rPr lang="en-US" smtClean="0"/>
              <a:t>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3980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Resuming Processes within a Monitor</a:t>
            </a:r>
            <a:endParaRPr lang="en-US"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If several processes queued on condition x, and </a:t>
            </a:r>
            <a:r>
              <a:rPr lang="en-US" altLang="en-US" noProof="0" dirty="0" err="1"/>
              <a:t>x.signal</a:t>
            </a:r>
            <a:r>
              <a:rPr lang="en-US" altLang="en-US" noProof="0" dirty="0"/>
              <a:t>() executed, which should be resumed?</a:t>
            </a:r>
          </a:p>
          <a:p>
            <a:pPr marL="291600" indent="-291600">
              <a:lnSpc>
                <a:spcPct val="100000"/>
              </a:lnSpc>
              <a:buFont typeface="Arial" panose="020B0604020202020204" pitchFamily="34" charset="0"/>
              <a:buChar char="•"/>
            </a:pPr>
            <a:r>
              <a:rPr lang="en-US" altLang="en-US" noProof="0" dirty="0"/>
              <a:t>FCFS frequently not adequate </a:t>
            </a:r>
          </a:p>
          <a:p>
            <a:pPr marL="291600" indent="-291600">
              <a:lnSpc>
                <a:spcPct val="100000"/>
              </a:lnSpc>
              <a:buFont typeface="Arial" panose="020B0604020202020204" pitchFamily="34" charset="0"/>
              <a:buChar char="•"/>
            </a:pPr>
            <a:r>
              <a:rPr lang="en-US" altLang="en-US" b="1" noProof="0" dirty="0">
                <a:solidFill>
                  <a:srgbClr val="002060"/>
                </a:solidFill>
              </a:rPr>
              <a:t>conditional-wait</a:t>
            </a:r>
            <a:r>
              <a:rPr lang="en-US" altLang="en-US" b="1" noProof="0" dirty="0">
                <a:solidFill>
                  <a:srgbClr val="0000FF"/>
                </a:solidFill>
              </a:rPr>
              <a:t> </a:t>
            </a:r>
            <a:r>
              <a:rPr lang="en-US" altLang="en-US" noProof="0" dirty="0"/>
              <a:t>construct of the form </a:t>
            </a:r>
            <a:r>
              <a:rPr lang="en-US" altLang="en-US" noProof="0" dirty="0" err="1"/>
              <a:t>x.wait</a:t>
            </a:r>
            <a:r>
              <a:rPr lang="en-US" altLang="en-US" noProof="0" dirty="0"/>
              <a:t>(c)</a:t>
            </a:r>
          </a:p>
          <a:p>
            <a:pPr marL="622800" lvl="1" indent="-320400">
              <a:lnSpc>
                <a:spcPct val="100000"/>
              </a:lnSpc>
              <a:spcBef>
                <a:spcPts val="1000"/>
              </a:spcBef>
              <a:buFont typeface="Arial" panose="020B0604020202020204" pitchFamily="34" charset="0"/>
              <a:buChar char="•"/>
            </a:pPr>
            <a:r>
              <a:rPr lang="en-US" altLang="en-US" sz="2600" noProof="0" dirty="0"/>
              <a:t>Where c is </a:t>
            </a:r>
            <a:r>
              <a:rPr lang="en-US" altLang="en-US" sz="2600" b="1" noProof="0" dirty="0">
                <a:solidFill>
                  <a:srgbClr val="002060"/>
                </a:solidFill>
              </a:rPr>
              <a:t>priority number</a:t>
            </a:r>
          </a:p>
          <a:p>
            <a:pPr marL="622800" lvl="1" indent="-320400">
              <a:lnSpc>
                <a:spcPct val="100000"/>
              </a:lnSpc>
              <a:spcBef>
                <a:spcPts val="1000"/>
              </a:spcBef>
              <a:buFont typeface="Arial" panose="020B0604020202020204" pitchFamily="34" charset="0"/>
              <a:buChar char="•"/>
            </a:pPr>
            <a:r>
              <a:rPr lang="en-US" altLang="en-US" sz="2600" noProof="0" dirty="0"/>
              <a:t>Process with lowest number (highest priority) is scheduled next</a:t>
            </a:r>
          </a:p>
        </p:txBody>
      </p:sp>
      <p:sp>
        <p:nvSpPr>
          <p:cNvPr id="4" name="Slide Number Placeholder 3"/>
          <p:cNvSpPr>
            <a:spLocks noGrp="1"/>
          </p:cNvSpPr>
          <p:nvPr>
            <p:ph type="sldNum" sz="quarter" idx="10"/>
          </p:nvPr>
        </p:nvSpPr>
        <p:spPr/>
        <p:txBody>
          <a:bodyPr/>
          <a:lstStyle/>
          <a:p>
            <a:fld id="{D06C706D-0964-7842-B7B8-C5D733700528}" type="slidenum">
              <a:rPr lang="en-US" smtClean="0"/>
              <a:t>40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8145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Single Resource allocation</a:t>
            </a:r>
          </a:p>
        </p:txBody>
      </p:sp>
      <p:sp>
        <p:nvSpPr>
          <p:cNvPr id="6" name="Content Placeholder 5"/>
          <p:cNvSpPr>
            <a:spLocks noGrp="1"/>
          </p:cNvSpPr>
          <p:nvPr>
            <p:ph sz="quarter" idx="12"/>
          </p:nvPr>
        </p:nvSpPr>
        <p:spPr>
          <a:xfrm>
            <a:off x="332508" y="1786885"/>
            <a:ext cx="8470180" cy="1138348"/>
          </a:xfrm>
        </p:spPr>
        <p:txBody>
          <a:bodyPr>
            <a:normAutofit/>
          </a:bodyPr>
          <a:lstStyle/>
          <a:p>
            <a:pPr marL="291600" indent="-291600">
              <a:lnSpc>
                <a:spcPct val="100000"/>
              </a:lnSpc>
              <a:buFont typeface="Arial" panose="020B0604020202020204" pitchFamily="34" charset="0"/>
              <a:buChar char="•"/>
            </a:pPr>
            <a:r>
              <a:rPr lang="en-US" altLang="en-US" sz="2200" noProof="0" dirty="0"/>
              <a:t>Allocate a single resource among competing processes using priority numbers that specify the maximum time a process  plans to use the resource</a:t>
            </a:r>
          </a:p>
        </p:txBody>
      </p:sp>
      <p:sp>
        <p:nvSpPr>
          <p:cNvPr id="8" name="Content Placeholder 7"/>
          <p:cNvSpPr>
            <a:spLocks noGrp="1"/>
          </p:cNvSpPr>
          <p:nvPr>
            <p:ph sz="quarter" idx="14"/>
          </p:nvPr>
        </p:nvSpPr>
        <p:spPr>
          <a:xfrm>
            <a:off x="332508" y="3032567"/>
            <a:ext cx="8470180" cy="2280213"/>
          </a:xfrm>
        </p:spPr>
        <p:txBody>
          <a:bodyPr>
            <a:normAutofit/>
          </a:bodyPr>
          <a:lstStyle/>
          <a:p>
            <a:pPr marL="1966913">
              <a:lnSpc>
                <a:spcPct val="80000"/>
              </a:lnSpc>
            </a:pPr>
            <a:r>
              <a:rPr lang="en-US" altLang="en-US" sz="2000" b="1" noProof="0" dirty="0">
                <a:solidFill>
                  <a:srgbClr val="000000"/>
                </a:solidFill>
                <a:latin typeface="Courier New" panose="02070309020205020404" pitchFamily="49" charset="0"/>
                <a:cs typeface="Courier New" panose="02070309020205020404" pitchFamily="49" charset="0"/>
              </a:rPr>
              <a:t> </a:t>
            </a:r>
            <a:r>
              <a:rPr lang="en-US" altLang="en-US" sz="2000" b="1" noProof="0" dirty="0" err="1">
                <a:solidFill>
                  <a:srgbClr val="000000"/>
                </a:solidFill>
                <a:latin typeface="Courier New" panose="02070309020205020404" pitchFamily="49" charset="0"/>
                <a:cs typeface="Courier New" panose="02070309020205020404" pitchFamily="49" charset="0"/>
              </a:rPr>
              <a:t>R.acquire</a:t>
            </a:r>
            <a:r>
              <a:rPr lang="en-US" altLang="en-US" sz="2000" b="1" noProof="0" dirty="0">
                <a:solidFill>
                  <a:srgbClr val="000000"/>
                </a:solidFill>
                <a:latin typeface="Courier New" panose="02070309020205020404" pitchFamily="49" charset="0"/>
                <a:cs typeface="Courier New" panose="02070309020205020404" pitchFamily="49" charset="0"/>
              </a:rPr>
              <a:t>(t);</a:t>
            </a:r>
          </a:p>
          <a:p>
            <a:pPr>
              <a:lnSpc>
                <a:spcPct val="80000"/>
              </a:lnSpc>
            </a:pPr>
            <a:r>
              <a:rPr lang="en-US" altLang="en-US" sz="2000" b="1" noProof="0" dirty="0">
                <a:solidFill>
                  <a:srgbClr val="000000"/>
                </a:solidFill>
                <a:latin typeface="Courier New" panose="02070309020205020404" pitchFamily="49" charset="0"/>
                <a:cs typeface="Courier New" panose="02070309020205020404" pitchFamily="49" charset="0"/>
              </a:rPr>
              <a:t>                   ...</a:t>
            </a:r>
          </a:p>
          <a:p>
            <a:pPr>
              <a:lnSpc>
                <a:spcPct val="80000"/>
              </a:lnSpc>
            </a:pPr>
            <a:r>
              <a:rPr lang="en-US" altLang="en-US" sz="2000" b="1" noProof="0" dirty="0">
                <a:solidFill>
                  <a:srgbClr val="000000"/>
                </a:solidFill>
                <a:latin typeface="Courier New" panose="02070309020205020404" pitchFamily="49" charset="0"/>
                <a:cs typeface="Courier New" panose="02070309020205020404" pitchFamily="49" charset="0"/>
              </a:rPr>
              <a:t>                access the </a:t>
            </a:r>
            <a:r>
              <a:rPr lang="en-US" altLang="en-US" sz="2000" b="1" noProof="0" dirty="0" err="1">
                <a:solidFill>
                  <a:srgbClr val="000000"/>
                </a:solidFill>
                <a:latin typeface="Courier New" panose="02070309020205020404" pitchFamily="49" charset="0"/>
                <a:cs typeface="Courier New" panose="02070309020205020404" pitchFamily="49" charset="0"/>
              </a:rPr>
              <a:t>resurce</a:t>
            </a:r>
            <a:r>
              <a:rPr lang="en-US" altLang="en-US" sz="2000" b="1" noProof="0" dirty="0">
                <a:solidFill>
                  <a:srgbClr val="000000"/>
                </a:solidFill>
                <a:latin typeface="Courier New" panose="02070309020205020404" pitchFamily="49" charset="0"/>
                <a:cs typeface="Courier New" panose="02070309020205020404" pitchFamily="49" charset="0"/>
              </a:rPr>
              <a:t>;</a:t>
            </a:r>
          </a:p>
          <a:p>
            <a:pPr>
              <a:lnSpc>
                <a:spcPct val="80000"/>
              </a:lnSpc>
            </a:pPr>
            <a:r>
              <a:rPr lang="en-US" altLang="en-US" sz="2000" b="1" noProof="0" dirty="0">
                <a:solidFill>
                  <a:srgbClr val="000000"/>
                </a:solidFill>
                <a:latin typeface="Courier New" panose="02070309020205020404" pitchFamily="49" charset="0"/>
                <a:cs typeface="Courier New" panose="02070309020205020404" pitchFamily="49" charset="0"/>
              </a:rPr>
              <a:t>                   ...</a:t>
            </a:r>
          </a:p>
          <a:p>
            <a:pPr>
              <a:lnSpc>
                <a:spcPct val="80000"/>
              </a:lnSpc>
            </a:pPr>
            <a:endParaRPr lang="en-US" altLang="en-US" sz="2000" b="1" noProof="0" dirty="0">
              <a:solidFill>
                <a:srgbClr val="000000"/>
              </a:solidFill>
              <a:latin typeface="Courier New" panose="02070309020205020404" pitchFamily="49" charset="0"/>
              <a:cs typeface="Courier New" panose="02070309020205020404" pitchFamily="49" charset="0"/>
            </a:endParaRPr>
          </a:p>
          <a:p>
            <a:pPr>
              <a:lnSpc>
                <a:spcPct val="80000"/>
              </a:lnSpc>
            </a:pPr>
            <a:r>
              <a:rPr lang="en-US" altLang="en-US" sz="2000" b="1" noProof="0" dirty="0">
                <a:solidFill>
                  <a:srgbClr val="000000"/>
                </a:solidFill>
                <a:latin typeface="Courier New" panose="02070309020205020404" pitchFamily="49" charset="0"/>
                <a:cs typeface="Courier New" panose="02070309020205020404" pitchFamily="49" charset="0"/>
              </a:rPr>
              <a:t>               </a:t>
            </a:r>
            <a:r>
              <a:rPr lang="en-US" altLang="en-US" sz="2000" b="1" noProof="0" dirty="0" err="1">
                <a:solidFill>
                  <a:srgbClr val="000000"/>
                </a:solidFill>
                <a:latin typeface="Courier New" panose="02070309020205020404" pitchFamily="49" charset="0"/>
                <a:cs typeface="Courier New" panose="02070309020205020404" pitchFamily="49" charset="0"/>
              </a:rPr>
              <a:t>R.release</a:t>
            </a:r>
            <a:r>
              <a:rPr lang="en-US" altLang="en-US" sz="2000" b="1" noProof="0" dirty="0">
                <a:solidFill>
                  <a:srgbClr val="000000"/>
                </a:solidFill>
                <a:latin typeface="Courier New" panose="02070309020205020404" pitchFamily="49" charset="0"/>
                <a:cs typeface="Courier New" panose="02070309020205020404" pitchFamily="49" charset="0"/>
              </a:rPr>
              <a:t>;</a:t>
            </a:r>
            <a:endParaRPr lang="en-US" sz="2000" noProof="0" dirty="0"/>
          </a:p>
        </p:txBody>
      </p:sp>
      <p:sp>
        <p:nvSpPr>
          <p:cNvPr id="9" name="Content Placeholder 8"/>
          <p:cNvSpPr>
            <a:spLocks noGrp="1"/>
          </p:cNvSpPr>
          <p:nvPr>
            <p:ph sz="quarter" idx="15"/>
          </p:nvPr>
        </p:nvSpPr>
        <p:spPr>
          <a:xfrm>
            <a:off x="332508" y="5420115"/>
            <a:ext cx="8470180" cy="482974"/>
          </a:xfrm>
        </p:spPr>
        <p:txBody>
          <a:bodyPr>
            <a:normAutofit/>
          </a:bodyPr>
          <a:lstStyle/>
          <a:p>
            <a:pPr marL="291600" indent="-291600">
              <a:lnSpc>
                <a:spcPct val="100000"/>
              </a:lnSpc>
              <a:buFont typeface="Arial" panose="020B0604020202020204" pitchFamily="34" charset="0"/>
              <a:buChar char="•"/>
            </a:pPr>
            <a:r>
              <a:rPr lang="en-US" altLang="en-US" sz="2200" noProof="0" dirty="0"/>
              <a:t>Where R is an instance of  type </a:t>
            </a:r>
            <a:r>
              <a:rPr lang="en-US" altLang="en-US" sz="2200" b="1" noProof="0" dirty="0" err="1">
                <a:solidFill>
                  <a:srgbClr val="000000"/>
                </a:solidFill>
                <a:latin typeface="Courier New" panose="02070309020205020404" pitchFamily="49" charset="0"/>
                <a:cs typeface="Courier New" panose="02070309020205020404" pitchFamily="49" charset="0"/>
              </a:rPr>
              <a:t>ResourceAllocator</a:t>
            </a:r>
            <a:endParaRPr lang="en-US" altLang="en-US" sz="2200" b="1" noProof="0" dirty="0">
              <a:solidFill>
                <a:srgbClr val="00000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D06C706D-0964-7842-B7B8-C5D733700528}" type="slidenum">
              <a:rPr lang="en-US" smtClean="0"/>
              <a:t>41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943771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 Monitor to Allocate Single Resource</a:t>
            </a:r>
            <a:endParaRPr lang="en-US" noProof="0" dirty="0"/>
          </a:p>
        </p:txBody>
      </p:sp>
      <p:sp>
        <p:nvSpPr>
          <p:cNvPr id="3" name="Content Placeholder 2"/>
          <p:cNvSpPr>
            <a:spLocks noGrp="1"/>
          </p:cNvSpPr>
          <p:nvPr>
            <p:ph sz="quarter" idx="12"/>
          </p:nvPr>
        </p:nvSpPr>
        <p:spPr/>
        <p:txBody>
          <a:bodyPr>
            <a:noAutofit/>
          </a:bodyPr>
          <a:lstStyle/>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monitor </a:t>
            </a:r>
            <a:r>
              <a:rPr lang="en-US" altLang="en-US" sz="1600" noProof="0" dirty="0" err="1">
                <a:solidFill>
                  <a:srgbClr val="000000"/>
                </a:solidFill>
                <a:latin typeface="Courier New" panose="02070309020205020404" pitchFamily="49" charset="0"/>
                <a:cs typeface="Courier New" panose="02070309020205020404" pitchFamily="49" charset="0"/>
              </a:rPr>
              <a:t>ResourceAllocator</a:t>
            </a:r>
            <a:r>
              <a:rPr lang="en-US" altLang="en-US" sz="1600" noProof="0" dirty="0">
                <a:solidFill>
                  <a:srgbClr val="000000"/>
                </a:solidFill>
                <a:latin typeface="Courier New" panose="02070309020205020404" pitchFamily="49" charset="0"/>
                <a:cs typeface="Courier New" panose="02070309020205020404" pitchFamily="49" charset="0"/>
              </a:rPr>
              <a:t>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a:t>
            </a:r>
            <a:r>
              <a:rPr lang="en-US" altLang="en-US" sz="1600" noProof="0" dirty="0" err="1">
                <a:solidFill>
                  <a:srgbClr val="000000"/>
                </a:solidFill>
                <a:latin typeface="Courier New" panose="02070309020205020404" pitchFamily="49" charset="0"/>
                <a:cs typeface="Courier New" panose="02070309020205020404" pitchFamily="49" charset="0"/>
              </a:rPr>
              <a:t>boolean</a:t>
            </a:r>
            <a:r>
              <a:rPr lang="en-US" altLang="en-US" sz="1600" noProof="0" dirty="0">
                <a:solidFill>
                  <a:srgbClr val="000000"/>
                </a:solidFill>
                <a:latin typeface="Courier New" panose="02070309020205020404" pitchFamily="49" charset="0"/>
                <a:cs typeface="Courier New" panose="02070309020205020404" pitchFamily="49" charset="0"/>
              </a:rPr>
              <a:t> busy;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condition x;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void acquire(int time) {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if (busy)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a:t>
            </a:r>
            <a:r>
              <a:rPr lang="en-US" altLang="en-US" sz="1600" noProof="0" dirty="0" err="1">
                <a:solidFill>
                  <a:srgbClr val="000000"/>
                </a:solidFill>
                <a:latin typeface="Courier New" panose="02070309020205020404" pitchFamily="49" charset="0"/>
                <a:cs typeface="Courier New" panose="02070309020205020404" pitchFamily="49" charset="0"/>
              </a:rPr>
              <a:t>x.wait</a:t>
            </a:r>
            <a:r>
              <a:rPr lang="en-US" altLang="en-US" sz="1600" noProof="0" dirty="0">
                <a:solidFill>
                  <a:srgbClr val="000000"/>
                </a:solidFill>
                <a:latin typeface="Courier New" panose="02070309020205020404" pitchFamily="49" charset="0"/>
                <a:cs typeface="Courier New" panose="02070309020205020404" pitchFamily="49" charset="0"/>
              </a:rPr>
              <a:t>(time);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busy = TRUE;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void release() {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busy = FALSE;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a:t>
            </a:r>
            <a:r>
              <a:rPr lang="en-US" altLang="en-US" sz="1600" noProof="0" dirty="0" err="1">
                <a:solidFill>
                  <a:srgbClr val="000000"/>
                </a:solidFill>
                <a:latin typeface="Courier New" panose="02070309020205020404" pitchFamily="49" charset="0"/>
                <a:cs typeface="Courier New" panose="02070309020205020404" pitchFamily="49" charset="0"/>
              </a:rPr>
              <a:t>x.signal</a:t>
            </a:r>
            <a:r>
              <a:rPr lang="en-US" altLang="en-US" sz="1600" noProof="0" dirty="0">
                <a:solidFill>
                  <a:srgbClr val="000000"/>
                </a:solidFill>
                <a:latin typeface="Courier New" panose="02070309020205020404" pitchFamily="49" charset="0"/>
                <a:cs typeface="Courier New" panose="02070309020205020404" pitchFamily="49" charset="0"/>
              </a:rPr>
              <a:t>();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initialization code()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busy = FALSE;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	}</a:t>
            </a:r>
          </a:p>
          <a:p>
            <a:pPr>
              <a:spcBef>
                <a:spcPct val="15000"/>
              </a:spcBef>
              <a:tabLst>
                <a:tab pos="1368425" algn="l"/>
                <a:tab pos="1712913" algn="l"/>
                <a:tab pos="2335213" algn="l"/>
              </a:tabLst>
            </a:pPr>
            <a:r>
              <a:rPr lang="en-US" altLang="en-US" sz="1600" noProof="0" dirty="0">
                <a:solidFill>
                  <a:srgbClr val="000000"/>
                </a:solidFill>
                <a:latin typeface="Courier New" panose="02070309020205020404" pitchFamily="49" charset="0"/>
                <a:cs typeface="Courier New" panose="02070309020205020404" pitchFamily="49" charset="0"/>
              </a:rPr>
              <a:t>}</a:t>
            </a:r>
            <a:r>
              <a:rPr lang="en-US" altLang="en-US" sz="1600" b="1" noProof="0" dirty="0"/>
              <a:t>		</a:t>
            </a:r>
            <a:r>
              <a:rPr lang="en-US" altLang="en-US" sz="1600" noProof="0" dirty="0"/>
              <a:t>	</a:t>
            </a:r>
          </a:p>
        </p:txBody>
      </p:sp>
      <p:sp>
        <p:nvSpPr>
          <p:cNvPr id="4" name="Slide Number Placeholder 3"/>
          <p:cNvSpPr>
            <a:spLocks noGrp="1"/>
          </p:cNvSpPr>
          <p:nvPr>
            <p:ph type="sldNum" sz="quarter" idx="10"/>
          </p:nvPr>
        </p:nvSpPr>
        <p:spPr/>
        <p:txBody>
          <a:bodyPr/>
          <a:lstStyle/>
          <a:p>
            <a:fld id="{D06C706D-0964-7842-B7B8-C5D733700528}" type="slidenum">
              <a:rPr lang="en-US" smtClean="0"/>
              <a:t>42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805262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017-F725-4D4C-97E2-BAC116316CC4}"/>
              </a:ext>
            </a:extLst>
          </p:cNvPr>
          <p:cNvSpPr>
            <a:spLocks noGrp="1"/>
          </p:cNvSpPr>
          <p:nvPr>
            <p:ph type="title"/>
          </p:nvPr>
        </p:nvSpPr>
        <p:spPr>
          <a:xfrm>
            <a:off x="332508" y="745068"/>
            <a:ext cx="8470670" cy="698497"/>
          </a:xfrm>
        </p:spPr>
        <p:txBody>
          <a:bodyPr/>
          <a:lstStyle/>
          <a:p>
            <a:r>
              <a:rPr lang="en-US" noProof="0" dirty="0"/>
              <a:t>Copyright</a:t>
            </a:r>
          </a:p>
        </p:txBody>
      </p:sp>
      <p:sp>
        <p:nvSpPr>
          <p:cNvPr id="3" name="Content Placeholder 2">
            <a:extLst>
              <a:ext uri="{FF2B5EF4-FFF2-40B4-BE49-F238E27FC236}">
                <a16:creationId xmlns:a16="http://schemas.microsoft.com/office/drawing/2014/main" id="{E13283A9-E362-9B4B-B936-B2B059AF491C}"/>
              </a:ext>
            </a:extLst>
          </p:cNvPr>
          <p:cNvSpPr>
            <a:spLocks noGrp="1"/>
          </p:cNvSpPr>
          <p:nvPr>
            <p:ph sz="quarter" idx="12"/>
          </p:nvPr>
        </p:nvSpPr>
        <p:spPr/>
        <p:txBody>
          <a:bodyPr>
            <a:normAutofit/>
          </a:bodyPr>
          <a:lstStyle/>
          <a:p>
            <a:r>
              <a:rPr lang="en-US" sz="2400" b="1" noProof="0" dirty="0"/>
              <a:t>Copyright © 2020 John Wiley &amp; Sons, Inc.</a:t>
            </a:r>
          </a:p>
          <a:p>
            <a:pPr>
              <a:lnSpc>
                <a:spcPct val="150000"/>
              </a:lnSpc>
            </a:pPr>
            <a:r>
              <a:rPr lang="en-US" sz="1800" noProof="0" dirty="0"/>
              <a:t>All rights reserved. Reproduction or translation of this work beyond that permitted in Section 117 of the 19</a:t>
            </a:r>
            <a:r>
              <a:rPr lang="en-US" sz="100" noProof="0" dirty="0"/>
              <a:t> </a:t>
            </a:r>
            <a:r>
              <a:rPr lang="en-US" sz="1800" noProof="0" dirty="0"/>
              <a:t>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a:extLst>
              <a:ext uri="{FF2B5EF4-FFF2-40B4-BE49-F238E27FC236}">
                <a16:creationId xmlns:a16="http://schemas.microsoft.com/office/drawing/2014/main" id="{37466E86-0540-D449-BECD-8997E5615106}"/>
              </a:ext>
            </a:extLst>
          </p:cNvPr>
          <p:cNvSpPr>
            <a:spLocks noGrp="1"/>
          </p:cNvSpPr>
          <p:nvPr>
            <p:ph type="sldNum" sz="quarter" idx="10"/>
          </p:nvPr>
        </p:nvSpPr>
        <p:spPr/>
        <p:txBody>
          <a:bodyPr/>
          <a:lstStyle/>
          <a:p>
            <a:fld id="{D06C706D-0964-7842-B7B8-C5D733700528}" type="slidenum">
              <a:rPr lang="en-US" smtClean="0"/>
              <a:t>43</a:t>
            </a:fld>
            <a:endParaRPr lang="en-US" dirty="0"/>
          </a:p>
        </p:txBody>
      </p:sp>
      <p:sp>
        <p:nvSpPr>
          <p:cNvPr id="5" name="Footer Placeholder 4">
            <a:extLst>
              <a:ext uri="{FF2B5EF4-FFF2-40B4-BE49-F238E27FC236}">
                <a16:creationId xmlns:a16="http://schemas.microsoft.com/office/drawing/2014/main" id="{49DD60BE-09E9-3F44-9CDF-5557C9C58BA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7213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Producer</a:t>
            </a:r>
            <a:endParaRPr lang="en-US" noProof="0" dirty="0"/>
          </a:p>
        </p:txBody>
      </p:sp>
      <p:sp>
        <p:nvSpPr>
          <p:cNvPr id="3" name="Content Placeholder 2"/>
          <p:cNvSpPr>
            <a:spLocks noGrp="1"/>
          </p:cNvSpPr>
          <p:nvPr>
            <p:ph sz="quarter" idx="12"/>
          </p:nvPr>
        </p:nvSpPr>
        <p:spPr/>
        <p:txBody>
          <a:bodyPr>
            <a:normAutofit lnSpcReduction="10000"/>
          </a:bodyPr>
          <a:lstStyle/>
          <a:p>
            <a:r>
              <a:rPr lang="en-US" altLang="en-US" noProof="0" dirty="0">
                <a:latin typeface="Courier New" panose="02070309020205020404" pitchFamily="49" charset="0"/>
                <a:cs typeface="Courier New" panose="02070309020205020404" pitchFamily="49" charset="0"/>
              </a:rPr>
              <a:t>while (true) {</a:t>
            </a:r>
            <a:br>
              <a:rPr lang="en-US" altLang="en-US" noProof="0" dirty="0">
                <a:latin typeface="Courier New" panose="02070309020205020404" pitchFamily="49" charset="0"/>
                <a:cs typeface="Courier New" panose="02070309020205020404" pitchFamily="49" charset="0"/>
              </a:rPr>
            </a:br>
            <a:r>
              <a:rPr lang="en-US" altLang="en-US" noProof="0" dirty="0">
                <a:latin typeface="Courier New" panose="02070309020205020404" pitchFamily="49" charset="0"/>
                <a:cs typeface="Courier New" panose="02070309020205020404" pitchFamily="49" charset="0"/>
              </a:rPr>
              <a:t>	/* produce an item in next produced */ </a:t>
            </a:r>
          </a:p>
          <a:p>
            <a:r>
              <a:rPr lang="en-US" altLang="en-US" noProof="0" dirty="0">
                <a:latin typeface="Courier New" panose="02070309020205020404" pitchFamily="49" charset="0"/>
                <a:cs typeface="Courier New" panose="02070309020205020404" pitchFamily="49" charset="0"/>
              </a:rPr>
              <a:t>	</a:t>
            </a:r>
          </a:p>
          <a:p>
            <a:r>
              <a:rPr lang="en-US" altLang="en-US" noProof="0" dirty="0">
                <a:latin typeface="Courier New" panose="02070309020205020404" pitchFamily="49" charset="0"/>
                <a:cs typeface="Courier New" panose="02070309020205020404" pitchFamily="49" charset="0"/>
              </a:rPr>
              <a:t>	while (counter == BUFFER_SIZE) ; </a:t>
            </a:r>
          </a:p>
          <a:p>
            <a:r>
              <a:rPr lang="en-US" altLang="en-US" noProof="0" dirty="0">
                <a:latin typeface="Courier New" panose="02070309020205020404" pitchFamily="49" charset="0"/>
                <a:cs typeface="Courier New" panose="02070309020205020404" pitchFamily="49" charset="0"/>
              </a:rPr>
              <a:t>		/* do nothing */ </a:t>
            </a:r>
          </a:p>
          <a:p>
            <a:r>
              <a:rPr lang="en-US" altLang="en-US" noProof="0" dirty="0">
                <a:latin typeface="Courier New" panose="02070309020205020404" pitchFamily="49" charset="0"/>
                <a:cs typeface="Courier New" panose="02070309020205020404" pitchFamily="49" charset="0"/>
              </a:rPr>
              <a:t>	buffer[in] = </a:t>
            </a:r>
            <a:r>
              <a:rPr lang="en-US" altLang="en-US" noProof="0" dirty="0" err="1">
                <a:latin typeface="Courier New" panose="02070309020205020404" pitchFamily="49" charset="0"/>
                <a:cs typeface="Courier New" panose="02070309020205020404" pitchFamily="49" charset="0"/>
              </a:rPr>
              <a:t>next_produced</a:t>
            </a:r>
            <a:r>
              <a:rPr lang="en-US" altLang="en-US" noProof="0" dirty="0">
                <a:latin typeface="Courier New" panose="02070309020205020404" pitchFamily="49" charset="0"/>
                <a:cs typeface="Courier New" panose="02070309020205020404" pitchFamily="49" charset="0"/>
              </a:rPr>
              <a:t>; </a:t>
            </a:r>
          </a:p>
          <a:p>
            <a:r>
              <a:rPr lang="en-US" altLang="en-US" noProof="0" dirty="0">
                <a:latin typeface="Courier New" panose="02070309020205020404" pitchFamily="49" charset="0"/>
                <a:cs typeface="Courier New" panose="02070309020205020404" pitchFamily="49" charset="0"/>
              </a:rPr>
              <a:t>	in = (in + 1) % BUFFER_SIZE; </a:t>
            </a:r>
          </a:p>
          <a:p>
            <a:r>
              <a:rPr lang="en-US" altLang="en-US" noProof="0" dirty="0">
                <a:latin typeface="Courier New" panose="02070309020205020404" pitchFamily="49" charset="0"/>
                <a:cs typeface="Courier New" panose="02070309020205020404" pitchFamily="49" charset="0"/>
              </a:rPr>
              <a:t>	counter++; </a:t>
            </a:r>
          </a:p>
          <a:p>
            <a:r>
              <a:rPr lang="en-US" altLang="en-US" noProof="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0"/>
          </p:nvPr>
        </p:nvSpPr>
        <p:spPr/>
        <p:txBody>
          <a:bodyPr/>
          <a:lstStyle/>
          <a:p>
            <a:fld id="{D06C706D-0964-7842-B7B8-C5D733700528}" type="slidenum">
              <a:rPr lang="en-US" smtClean="0"/>
              <a:t>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60729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Consumer</a:t>
            </a:r>
            <a:endParaRPr lang="en-US" noProof="0" dirty="0"/>
          </a:p>
        </p:txBody>
      </p:sp>
      <p:sp>
        <p:nvSpPr>
          <p:cNvPr id="3" name="Content Placeholder 2"/>
          <p:cNvSpPr>
            <a:spLocks noGrp="1"/>
          </p:cNvSpPr>
          <p:nvPr>
            <p:ph sz="quarter" idx="12"/>
          </p:nvPr>
        </p:nvSpPr>
        <p:spPr/>
        <p:txBody>
          <a:bodyPr/>
          <a:lstStyle/>
          <a:p>
            <a:r>
              <a:rPr lang="en-US" altLang="en-US" noProof="0" dirty="0">
                <a:latin typeface="Courier New" panose="02070309020205020404" pitchFamily="49" charset="0"/>
                <a:cs typeface="Courier New" panose="02070309020205020404" pitchFamily="49" charset="0"/>
              </a:rPr>
              <a:t>while (true) {</a:t>
            </a:r>
          </a:p>
          <a:p>
            <a:r>
              <a:rPr lang="en-US" altLang="en-US" noProof="0" dirty="0">
                <a:latin typeface="Courier New" panose="02070309020205020404" pitchFamily="49" charset="0"/>
                <a:cs typeface="Courier New" panose="02070309020205020404" pitchFamily="49" charset="0"/>
              </a:rPr>
              <a:t>	while (counter == 0)</a:t>
            </a:r>
          </a:p>
          <a:p>
            <a:r>
              <a:rPr lang="en-US" altLang="en-US" noProof="0" dirty="0">
                <a:latin typeface="Courier New" panose="02070309020205020404" pitchFamily="49" charset="0"/>
                <a:cs typeface="Courier New" panose="02070309020205020404" pitchFamily="49" charset="0"/>
              </a:rPr>
              <a:t>		; /* do nothing */</a:t>
            </a:r>
          </a:p>
          <a:p>
            <a:r>
              <a:rPr lang="en-US" altLang="en-US" noProof="0" dirty="0">
                <a:latin typeface="Courier New" panose="02070309020205020404" pitchFamily="49" charset="0"/>
                <a:cs typeface="Courier New" panose="02070309020205020404" pitchFamily="49" charset="0"/>
              </a:rPr>
              <a:t>	</a:t>
            </a:r>
            <a:r>
              <a:rPr lang="en-US" altLang="en-US" noProof="0" dirty="0" err="1">
                <a:latin typeface="Courier New" panose="02070309020205020404" pitchFamily="49" charset="0"/>
                <a:cs typeface="Courier New" panose="02070309020205020404" pitchFamily="49" charset="0"/>
              </a:rPr>
              <a:t>next_consumed</a:t>
            </a:r>
            <a:r>
              <a:rPr lang="en-US" altLang="en-US" noProof="0" dirty="0">
                <a:latin typeface="Courier New" panose="02070309020205020404" pitchFamily="49" charset="0"/>
                <a:cs typeface="Courier New" panose="02070309020205020404" pitchFamily="49" charset="0"/>
              </a:rPr>
              <a:t> = buffer[out]; </a:t>
            </a:r>
          </a:p>
          <a:p>
            <a:r>
              <a:rPr lang="en-US" altLang="en-US" noProof="0" dirty="0">
                <a:latin typeface="Courier New" panose="02070309020205020404" pitchFamily="49" charset="0"/>
                <a:cs typeface="Courier New" panose="02070309020205020404" pitchFamily="49" charset="0"/>
              </a:rPr>
              <a:t>	out = (out + 1) % BUFFER_SIZE;</a:t>
            </a:r>
          </a:p>
          <a:p>
            <a:r>
              <a:rPr lang="en-US" altLang="en-US" noProof="0" dirty="0">
                <a:latin typeface="Courier New" panose="02070309020205020404" pitchFamily="49" charset="0"/>
                <a:cs typeface="Courier New" panose="02070309020205020404" pitchFamily="49" charset="0"/>
              </a:rPr>
              <a:t>        counter--;</a:t>
            </a:r>
          </a:p>
          <a:p>
            <a:r>
              <a:rPr lang="en-US" altLang="en-US" noProof="0" dirty="0">
                <a:latin typeface="Courier New" panose="02070309020205020404" pitchFamily="49" charset="0"/>
                <a:cs typeface="Courier New" panose="02070309020205020404" pitchFamily="49" charset="0"/>
              </a:rPr>
              <a:t>	/* consume the item in next consumed */ </a:t>
            </a:r>
          </a:p>
          <a:p>
            <a:r>
              <a:rPr lang="en-US" altLang="en-US" noProof="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0"/>
          </p:nvPr>
        </p:nvSpPr>
        <p:spPr/>
        <p:txBody>
          <a:bodyPr/>
          <a:lstStyle/>
          <a:p>
            <a:fld id="{D06C706D-0964-7842-B7B8-C5D733700528}" type="slidenum">
              <a:rPr lang="en-US" smtClean="0"/>
              <a:t>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6716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Race Condition</a:t>
            </a:r>
            <a:endParaRPr lang="en-US" noProof="0" dirty="0"/>
          </a:p>
        </p:txBody>
      </p:sp>
      <p:sp>
        <p:nvSpPr>
          <p:cNvPr id="6" name="Content Placeholder 5"/>
          <p:cNvSpPr>
            <a:spLocks noGrp="1"/>
          </p:cNvSpPr>
          <p:nvPr>
            <p:ph sz="quarter" idx="12"/>
          </p:nvPr>
        </p:nvSpPr>
        <p:spPr>
          <a:xfrm>
            <a:off x="332508" y="1682712"/>
            <a:ext cx="8470180" cy="319707"/>
          </a:xfrm>
        </p:spPr>
        <p:txBody>
          <a:bodyPr>
            <a:normAutofit lnSpcReduction="10000"/>
          </a:bodyPr>
          <a:lstStyle/>
          <a:p>
            <a:pPr marL="291600" indent="-291600">
              <a:lnSpc>
                <a:spcPct val="100000"/>
              </a:lnSpc>
              <a:buFont typeface="Arial" panose="020B0604020202020204" pitchFamily="34" charset="0"/>
              <a:buChar char="•"/>
            </a:pPr>
            <a:r>
              <a:rPr lang="en-US" altLang="en-US" sz="1600" b="1" noProof="0" dirty="0">
                <a:solidFill>
                  <a:srgbClr val="000000"/>
                </a:solidFill>
                <a:latin typeface="Courier New" panose="02070309020205020404" pitchFamily="49" charset="0"/>
                <a:cs typeface="Courier New" panose="02070309020205020404" pitchFamily="49" charset="0"/>
              </a:rPr>
              <a:t>counter++ </a:t>
            </a:r>
            <a:r>
              <a:rPr lang="en-US" altLang="en-US" sz="1600" noProof="0" dirty="0"/>
              <a:t>could be implemented as</a:t>
            </a:r>
            <a:endParaRPr lang="en-US" sz="1600" noProof="0" dirty="0"/>
          </a:p>
        </p:txBody>
      </p:sp>
      <p:sp>
        <p:nvSpPr>
          <p:cNvPr id="7" name="Content Placeholder 6"/>
          <p:cNvSpPr>
            <a:spLocks noGrp="1"/>
          </p:cNvSpPr>
          <p:nvPr>
            <p:ph sz="quarter" idx="13"/>
          </p:nvPr>
        </p:nvSpPr>
        <p:spPr>
          <a:xfrm>
            <a:off x="590308" y="2060294"/>
            <a:ext cx="8212379" cy="752356"/>
          </a:xfrm>
        </p:spPr>
        <p:txBody>
          <a:bodyPr>
            <a:normAutofit/>
          </a:bodyPr>
          <a:lstStyle/>
          <a:p>
            <a:r>
              <a:rPr lang="en-US" altLang="en-US" sz="1600" b="1" noProof="0" dirty="0">
                <a:solidFill>
                  <a:srgbClr val="002060"/>
                </a:solidFill>
                <a:latin typeface="Courier New" panose="02070309020205020404" pitchFamily="49" charset="0"/>
                <a:cs typeface="Courier New" panose="02070309020205020404" pitchFamily="49" charset="0"/>
              </a:rPr>
              <a:t>register1 = counter</a:t>
            </a:r>
            <a:br>
              <a:rPr lang="en-US" altLang="en-US" sz="1600" b="1" noProof="0" dirty="0">
                <a:solidFill>
                  <a:srgbClr val="002060"/>
                </a:solidFill>
                <a:latin typeface="Courier New" panose="02070309020205020404" pitchFamily="49" charset="0"/>
                <a:cs typeface="Courier New" panose="02070309020205020404" pitchFamily="49" charset="0"/>
              </a:rPr>
            </a:br>
            <a:r>
              <a:rPr lang="en-US" altLang="en-US" sz="1600" b="1" noProof="0" dirty="0">
                <a:solidFill>
                  <a:srgbClr val="002060"/>
                </a:solidFill>
                <a:latin typeface="Courier New" panose="02070309020205020404" pitchFamily="49" charset="0"/>
                <a:cs typeface="Courier New" panose="02070309020205020404" pitchFamily="49" charset="0"/>
              </a:rPr>
              <a:t>register1 = register1 + 1</a:t>
            </a:r>
            <a:br>
              <a:rPr lang="en-US" altLang="en-US" sz="1600" b="1" noProof="0" dirty="0">
                <a:solidFill>
                  <a:srgbClr val="002060"/>
                </a:solidFill>
                <a:latin typeface="Courier New" panose="02070309020205020404" pitchFamily="49" charset="0"/>
                <a:cs typeface="Courier New" panose="02070309020205020404" pitchFamily="49" charset="0"/>
              </a:rPr>
            </a:br>
            <a:r>
              <a:rPr lang="en-US" altLang="en-US" sz="1600" b="1" noProof="0" dirty="0">
                <a:solidFill>
                  <a:srgbClr val="002060"/>
                </a:solidFill>
                <a:latin typeface="Courier New" panose="02070309020205020404" pitchFamily="49" charset="0"/>
                <a:cs typeface="Courier New" panose="02070309020205020404" pitchFamily="49" charset="0"/>
              </a:rPr>
              <a:t>counter = register1</a:t>
            </a:r>
            <a:endParaRPr lang="en-US" sz="1600" noProof="0" dirty="0">
              <a:solidFill>
                <a:srgbClr val="002060"/>
              </a:solidFill>
            </a:endParaRPr>
          </a:p>
        </p:txBody>
      </p:sp>
      <p:sp>
        <p:nvSpPr>
          <p:cNvPr id="8" name="Content Placeholder 7"/>
          <p:cNvSpPr>
            <a:spLocks noGrp="1"/>
          </p:cNvSpPr>
          <p:nvPr>
            <p:ph sz="quarter" idx="14"/>
          </p:nvPr>
        </p:nvSpPr>
        <p:spPr>
          <a:xfrm>
            <a:off x="332508" y="2847375"/>
            <a:ext cx="8470180" cy="370389"/>
          </a:xfrm>
        </p:spPr>
        <p:txBody>
          <a:bodyPr>
            <a:normAutofit/>
          </a:bodyPr>
          <a:lstStyle/>
          <a:p>
            <a:pPr marL="291600" indent="-291600">
              <a:lnSpc>
                <a:spcPct val="100000"/>
              </a:lnSpc>
              <a:buFont typeface="Arial" panose="020B0604020202020204" pitchFamily="34" charset="0"/>
              <a:buChar char="•"/>
            </a:pPr>
            <a:r>
              <a:rPr lang="en-US" altLang="en-US" sz="1600" b="1" noProof="0" dirty="0">
                <a:solidFill>
                  <a:srgbClr val="000000"/>
                </a:solidFill>
                <a:latin typeface="Courier New" panose="02070309020205020404" pitchFamily="49" charset="0"/>
                <a:cs typeface="Courier New" panose="02070309020205020404" pitchFamily="49" charset="0"/>
              </a:rPr>
              <a:t>counter--</a:t>
            </a:r>
            <a:r>
              <a:rPr lang="en-US" altLang="en-US" sz="1600" b="1" noProof="0" dirty="0">
                <a:solidFill>
                  <a:schemeClr val="tx2"/>
                </a:solidFill>
                <a:latin typeface="Courier New" panose="02070309020205020404" pitchFamily="49" charset="0"/>
                <a:cs typeface="Courier New" panose="02070309020205020404" pitchFamily="49" charset="0"/>
              </a:rPr>
              <a:t> </a:t>
            </a:r>
            <a:r>
              <a:rPr lang="en-US" altLang="en-US" sz="1600" noProof="0" dirty="0"/>
              <a:t>could be implemented as</a:t>
            </a:r>
            <a:endParaRPr lang="en-US" sz="1600" noProof="0" dirty="0"/>
          </a:p>
        </p:txBody>
      </p:sp>
      <p:sp>
        <p:nvSpPr>
          <p:cNvPr id="9" name="Content Placeholder 8"/>
          <p:cNvSpPr>
            <a:spLocks noGrp="1"/>
          </p:cNvSpPr>
          <p:nvPr>
            <p:ph sz="quarter" idx="15"/>
          </p:nvPr>
        </p:nvSpPr>
        <p:spPr>
          <a:xfrm>
            <a:off x="590308" y="3252489"/>
            <a:ext cx="8212380" cy="717628"/>
          </a:xfrm>
        </p:spPr>
        <p:txBody>
          <a:bodyPr>
            <a:normAutofit lnSpcReduction="10000"/>
          </a:bodyPr>
          <a:lstStyle/>
          <a:p>
            <a:r>
              <a:rPr lang="en-US" altLang="en-US" sz="1600" b="1" noProof="0" dirty="0">
                <a:solidFill>
                  <a:srgbClr val="C00000"/>
                </a:solidFill>
                <a:latin typeface="Courier New" panose="02070309020205020404" pitchFamily="49" charset="0"/>
                <a:cs typeface="Courier New" panose="02070309020205020404" pitchFamily="49" charset="0"/>
              </a:rPr>
              <a:t>register2 = counter</a:t>
            </a:r>
            <a:br>
              <a:rPr lang="en-US" altLang="en-US" sz="1600" b="1" noProof="0" dirty="0">
                <a:solidFill>
                  <a:srgbClr val="C00000"/>
                </a:solidFill>
                <a:latin typeface="Courier New" panose="02070309020205020404" pitchFamily="49" charset="0"/>
                <a:cs typeface="Courier New" panose="02070309020205020404" pitchFamily="49" charset="0"/>
              </a:rPr>
            </a:br>
            <a:r>
              <a:rPr lang="en-US" altLang="en-US" sz="1600" b="1" noProof="0" dirty="0">
                <a:solidFill>
                  <a:srgbClr val="C00000"/>
                </a:solidFill>
                <a:latin typeface="Courier New" panose="02070309020205020404" pitchFamily="49" charset="0"/>
                <a:cs typeface="Courier New" panose="02070309020205020404" pitchFamily="49" charset="0"/>
              </a:rPr>
              <a:t>register2 = register2 - 1</a:t>
            </a:r>
            <a:br>
              <a:rPr lang="en-US" altLang="en-US" sz="1600" b="1" noProof="0" dirty="0">
                <a:solidFill>
                  <a:srgbClr val="C00000"/>
                </a:solidFill>
                <a:latin typeface="Courier New" panose="02070309020205020404" pitchFamily="49" charset="0"/>
                <a:cs typeface="Courier New" panose="02070309020205020404" pitchFamily="49" charset="0"/>
              </a:rPr>
            </a:br>
            <a:r>
              <a:rPr lang="en-US" altLang="en-US" sz="1600" b="1" noProof="0" dirty="0">
                <a:solidFill>
                  <a:srgbClr val="C00000"/>
                </a:solidFill>
                <a:latin typeface="Courier New" panose="02070309020205020404" pitchFamily="49" charset="0"/>
                <a:cs typeface="Courier New" panose="02070309020205020404" pitchFamily="49" charset="0"/>
              </a:rPr>
              <a:t>counter = register2</a:t>
            </a:r>
            <a:endParaRPr lang="en-US" sz="1600" noProof="0" dirty="0">
              <a:solidFill>
                <a:srgbClr val="C00000"/>
              </a:solidFill>
            </a:endParaRPr>
          </a:p>
        </p:txBody>
      </p:sp>
      <p:sp>
        <p:nvSpPr>
          <p:cNvPr id="10" name="Content Placeholder 9"/>
          <p:cNvSpPr>
            <a:spLocks noGrp="1"/>
          </p:cNvSpPr>
          <p:nvPr>
            <p:ph sz="quarter" idx="16"/>
          </p:nvPr>
        </p:nvSpPr>
        <p:spPr>
          <a:xfrm>
            <a:off x="332508" y="4004842"/>
            <a:ext cx="8470180" cy="383811"/>
          </a:xfrm>
        </p:spPr>
        <p:txBody>
          <a:bodyPr>
            <a:normAutofit/>
          </a:bodyPr>
          <a:lstStyle/>
          <a:p>
            <a:pPr marL="291600" indent="-291600">
              <a:lnSpc>
                <a:spcPct val="100000"/>
              </a:lnSpc>
              <a:buFont typeface="Arial" panose="020B0604020202020204" pitchFamily="34" charset="0"/>
              <a:buChar char="•"/>
            </a:pPr>
            <a:r>
              <a:rPr lang="en-US" altLang="en-US" sz="1600" noProof="0" dirty="0"/>
              <a:t>Consider this execution interleaving with </a:t>
            </a:r>
            <a:r>
              <a:rPr lang="en-US" altLang="ja-JP" sz="1600" noProof="0" dirty="0"/>
              <a:t>“count = 5” initially:</a:t>
            </a:r>
          </a:p>
        </p:txBody>
      </p:sp>
      <p:sp>
        <p:nvSpPr>
          <p:cNvPr id="11" name="Content Placeholder 10"/>
          <p:cNvSpPr>
            <a:spLocks noGrp="1"/>
          </p:cNvSpPr>
          <p:nvPr>
            <p:ph sz="quarter" idx="17"/>
          </p:nvPr>
        </p:nvSpPr>
        <p:spPr>
          <a:xfrm>
            <a:off x="590308" y="4423378"/>
            <a:ext cx="8212380" cy="1514437"/>
          </a:xfrm>
        </p:spPr>
        <p:txBody>
          <a:bodyPr>
            <a:normAutofit/>
          </a:bodyPr>
          <a:lstStyle/>
          <a:p>
            <a:pPr marL="0" lvl="1"/>
            <a:r>
              <a:rPr lang="en-US" altLang="en-US" sz="1600" noProof="0" dirty="0"/>
              <a:t>S0: producer execute </a:t>
            </a:r>
            <a:r>
              <a:rPr lang="en-US" altLang="en-US" sz="1600" b="1" noProof="0" dirty="0">
                <a:solidFill>
                  <a:srgbClr val="002060"/>
                </a:solidFill>
                <a:latin typeface="Courier New" panose="02070309020205020404" pitchFamily="49" charset="0"/>
              </a:rPr>
              <a:t>register1 = counter         </a:t>
            </a:r>
            <a:r>
              <a:rPr lang="en-US" altLang="en-US" sz="1600" noProof="0" dirty="0"/>
              <a:t>{register1 = 5}</a:t>
            </a:r>
            <a:br>
              <a:rPr lang="en-US" altLang="en-US" sz="1600" noProof="0" dirty="0"/>
            </a:br>
            <a:r>
              <a:rPr lang="en-US" altLang="en-US" sz="1600" noProof="0" dirty="0"/>
              <a:t>S1: producer execute </a:t>
            </a:r>
            <a:r>
              <a:rPr lang="en-US" altLang="en-US" sz="1600" b="1" noProof="0" dirty="0">
                <a:solidFill>
                  <a:srgbClr val="002060"/>
                </a:solidFill>
                <a:latin typeface="Courier New" panose="02070309020205020404" pitchFamily="49" charset="0"/>
              </a:rPr>
              <a:t>register1 = register1 + 1   </a:t>
            </a:r>
            <a:r>
              <a:rPr lang="en-US" altLang="en-US" sz="1600" noProof="0" dirty="0"/>
              <a:t>{register1 = 6}</a:t>
            </a:r>
            <a:br>
              <a:rPr lang="en-US" altLang="en-US" sz="1600" noProof="0" dirty="0"/>
            </a:br>
            <a:r>
              <a:rPr lang="en-US" altLang="en-US" sz="1600" noProof="0" dirty="0"/>
              <a:t>S2: consumer execute </a:t>
            </a:r>
            <a:r>
              <a:rPr lang="en-US" altLang="en-US" sz="1600" b="1" noProof="0" dirty="0">
                <a:solidFill>
                  <a:srgbClr val="C00000"/>
                </a:solidFill>
                <a:latin typeface="Courier New" panose="02070309020205020404" pitchFamily="49" charset="0"/>
              </a:rPr>
              <a:t>register2 = counter</a:t>
            </a:r>
            <a:r>
              <a:rPr lang="en-US" altLang="en-US" sz="1600" b="1" noProof="0" dirty="0">
                <a:latin typeface="Courier New" panose="02070309020205020404" pitchFamily="49" charset="0"/>
              </a:rPr>
              <a:t>        </a:t>
            </a:r>
            <a:r>
              <a:rPr lang="en-US" altLang="en-US" sz="1600" noProof="0" dirty="0"/>
              <a:t>{register2 = 5}</a:t>
            </a:r>
            <a:br>
              <a:rPr lang="en-US" altLang="en-US" sz="1600" noProof="0" dirty="0"/>
            </a:br>
            <a:r>
              <a:rPr lang="en-US" altLang="en-US" sz="1600" noProof="0" dirty="0"/>
              <a:t>S3: consumer execute </a:t>
            </a:r>
            <a:r>
              <a:rPr lang="en-US" altLang="en-US" sz="1600" b="1" noProof="0" dirty="0">
                <a:solidFill>
                  <a:srgbClr val="C00000"/>
                </a:solidFill>
                <a:latin typeface="Courier New" panose="02070309020205020404" pitchFamily="49" charset="0"/>
              </a:rPr>
              <a:t>register2 = register2 – 1</a:t>
            </a:r>
            <a:r>
              <a:rPr lang="en-US" altLang="en-US" sz="1600" b="1" noProof="0" dirty="0">
                <a:solidFill>
                  <a:schemeClr val="tx2"/>
                </a:solidFill>
                <a:latin typeface="Courier New" panose="02070309020205020404" pitchFamily="49" charset="0"/>
              </a:rPr>
              <a:t>  </a:t>
            </a:r>
            <a:r>
              <a:rPr lang="en-US" altLang="en-US" sz="1600" noProof="0" dirty="0"/>
              <a:t>{register2 = 4}</a:t>
            </a:r>
            <a:br>
              <a:rPr lang="en-US" altLang="en-US" sz="1600" noProof="0" dirty="0"/>
            </a:br>
            <a:r>
              <a:rPr lang="en-US" altLang="en-US" sz="1600" noProof="0" dirty="0"/>
              <a:t>S4: producer execute </a:t>
            </a:r>
            <a:r>
              <a:rPr lang="en-US" altLang="en-US" sz="1600" b="1" noProof="0" dirty="0">
                <a:solidFill>
                  <a:srgbClr val="002060"/>
                </a:solidFill>
                <a:latin typeface="Courier New" panose="02070309020205020404" pitchFamily="49" charset="0"/>
              </a:rPr>
              <a:t>counter = register1         </a:t>
            </a:r>
            <a:r>
              <a:rPr lang="en-US" altLang="en-US" sz="1600" noProof="0" dirty="0"/>
              <a:t>{counter = 6 }</a:t>
            </a:r>
            <a:br>
              <a:rPr lang="en-US" altLang="en-US" sz="1600" noProof="0" dirty="0"/>
            </a:br>
            <a:r>
              <a:rPr lang="en-US" altLang="en-US" sz="1600" noProof="0" dirty="0"/>
              <a:t>S5: consumer execute </a:t>
            </a:r>
            <a:r>
              <a:rPr lang="en-US" altLang="en-US" sz="1600" b="1" noProof="0" dirty="0">
                <a:solidFill>
                  <a:srgbClr val="C00000"/>
                </a:solidFill>
                <a:latin typeface="Courier New" panose="02070309020205020404" pitchFamily="49" charset="0"/>
              </a:rPr>
              <a:t>counter = register2</a:t>
            </a:r>
            <a:r>
              <a:rPr lang="en-US" altLang="en-US" sz="1600" b="1" noProof="0" dirty="0">
                <a:solidFill>
                  <a:schemeClr val="tx2"/>
                </a:solidFill>
                <a:latin typeface="Courier New" panose="02070309020205020404" pitchFamily="49" charset="0"/>
              </a:rPr>
              <a:t>        </a:t>
            </a:r>
            <a:r>
              <a:rPr lang="en-US" altLang="en-US" sz="1600" noProof="0" dirty="0"/>
              <a:t>{counter = 4}</a:t>
            </a:r>
          </a:p>
        </p:txBody>
      </p:sp>
      <p:sp>
        <p:nvSpPr>
          <p:cNvPr id="4" name="Slide Number Placeholder 3"/>
          <p:cNvSpPr>
            <a:spLocks noGrp="1"/>
          </p:cNvSpPr>
          <p:nvPr>
            <p:ph type="sldNum" sz="quarter" idx="10"/>
          </p:nvPr>
        </p:nvSpPr>
        <p:spPr/>
        <p:txBody>
          <a:bodyPr/>
          <a:lstStyle/>
          <a:p>
            <a:fld id="{D06C706D-0964-7842-B7B8-C5D733700528}" type="slidenum">
              <a:rPr lang="en-US" smtClean="0"/>
              <a:t>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50307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Critical Section Problem</a:t>
            </a:r>
            <a:endParaRPr lang="en-US" noProof="0" dirty="0"/>
          </a:p>
        </p:txBody>
      </p:sp>
      <p:sp>
        <p:nvSpPr>
          <p:cNvPr id="6" name="Content Placeholder 5"/>
          <p:cNvSpPr>
            <a:spLocks noGrp="1"/>
          </p:cNvSpPr>
          <p:nvPr>
            <p:ph sz="quarter" idx="12"/>
          </p:nvPr>
        </p:nvSpPr>
        <p:spPr>
          <a:xfrm>
            <a:off x="332508" y="1786885"/>
            <a:ext cx="4401538" cy="450990"/>
          </a:xfrm>
        </p:spPr>
        <p:txBody>
          <a:bodyPr>
            <a:noAutofit/>
          </a:bodyPr>
          <a:lstStyle/>
          <a:p>
            <a:pPr marL="291600" indent="-291600">
              <a:lnSpc>
                <a:spcPct val="100000"/>
              </a:lnSpc>
              <a:buFont typeface="Arial" panose="020B0604020202020204" pitchFamily="34" charset="0"/>
              <a:buChar char="•"/>
            </a:pPr>
            <a:r>
              <a:rPr lang="en-US" altLang="en-US" sz="2400" noProof="0" dirty="0"/>
              <a:t>Consider system of </a:t>
            </a:r>
            <a:r>
              <a:rPr lang="en-US" altLang="en-US" sz="2400" b="1" i="1" noProof="0" dirty="0"/>
              <a:t>n</a:t>
            </a:r>
            <a:r>
              <a:rPr lang="en-US" altLang="en-US" sz="2400" b="1" noProof="0" dirty="0"/>
              <a:t> </a:t>
            </a:r>
            <a:r>
              <a:rPr lang="en-US" altLang="en-US" sz="2400" noProof="0" dirty="0"/>
              <a:t>processes</a:t>
            </a:r>
            <a:endParaRPr lang="en-US" sz="2400" noProof="0" dirty="0"/>
          </a:p>
        </p:txBody>
      </p:sp>
      <p:graphicFrame>
        <p:nvGraphicFramePr>
          <p:cNvPr id="18" name="Content Placeholder 17" descr="open curly brackets p subscript 0 comma space p subscript 1 comma space... space p subscript n minus 1 end subscript close curly brackets"/>
          <p:cNvGraphicFramePr>
            <a:graphicFrameLocks noGrp="1" noChangeAspect="1"/>
          </p:cNvGraphicFramePr>
          <p:nvPr>
            <p:ph sz="quarter" idx="14"/>
            <p:extLst>
              <p:ext uri="{D42A27DB-BD31-4B8C-83A1-F6EECF244321}">
                <p14:modId xmlns:p14="http://schemas.microsoft.com/office/powerpoint/2010/main" val="423750823"/>
              </p:ext>
            </p:extLst>
          </p:nvPr>
        </p:nvGraphicFramePr>
        <p:xfrm>
          <a:off x="4780344" y="1785351"/>
          <a:ext cx="1822450" cy="420687"/>
        </p:xfrm>
        <a:graphic>
          <a:graphicData uri="http://schemas.openxmlformats.org/presentationml/2006/ole">
            <mc:AlternateContent xmlns:mc="http://schemas.openxmlformats.org/markup-compatibility/2006">
              <mc:Choice xmlns:v="urn:schemas-microsoft-com:vml" Requires="v">
                <p:oleObj spid="_x0000_s1075" name="Equation" r:id="rId3" imgW="990360" imgH="228600" progId="Equation.DSMT4">
                  <p:embed/>
                </p:oleObj>
              </mc:Choice>
              <mc:Fallback>
                <p:oleObj name="Equation" r:id="rId3" imgW="990360" imgH="228600" progId="Equation.DSMT4">
                  <p:embed/>
                  <p:pic>
                    <p:nvPicPr>
                      <p:cNvPr id="0" name=""/>
                      <p:cNvPicPr/>
                      <p:nvPr/>
                    </p:nvPicPr>
                    <p:blipFill>
                      <a:blip r:embed="rId4"/>
                      <a:stretch>
                        <a:fillRect/>
                      </a:stretch>
                    </p:blipFill>
                    <p:spPr>
                      <a:xfrm>
                        <a:off x="4780344" y="1785351"/>
                        <a:ext cx="1822450" cy="420687"/>
                      </a:xfrm>
                      <a:prstGeom prst="rect">
                        <a:avLst/>
                      </a:prstGeom>
                    </p:spPr>
                  </p:pic>
                </p:oleObj>
              </mc:Fallback>
            </mc:AlternateContent>
          </a:graphicData>
        </a:graphic>
      </p:graphicFrame>
      <p:sp>
        <p:nvSpPr>
          <p:cNvPr id="9" name="Content Placeholder 8"/>
          <p:cNvSpPr>
            <a:spLocks noGrp="1"/>
          </p:cNvSpPr>
          <p:nvPr>
            <p:ph sz="quarter" idx="15"/>
          </p:nvPr>
        </p:nvSpPr>
        <p:spPr>
          <a:xfrm>
            <a:off x="332508" y="2295749"/>
            <a:ext cx="8470180" cy="3922171"/>
          </a:xfrm>
        </p:spPr>
        <p:txBody>
          <a:bodyPr>
            <a:noAutofit/>
          </a:bodyPr>
          <a:lstStyle/>
          <a:p>
            <a:pPr marL="291600" indent="-291600">
              <a:lnSpc>
                <a:spcPct val="100000"/>
              </a:lnSpc>
              <a:buFont typeface="Arial" panose="020B0604020202020204" pitchFamily="34" charset="0"/>
              <a:buChar char="•"/>
            </a:pPr>
            <a:r>
              <a:rPr lang="en-US" altLang="en-US" sz="2400" noProof="0" dirty="0"/>
              <a:t>Each process has </a:t>
            </a:r>
            <a:r>
              <a:rPr lang="en-US" altLang="en-US" sz="2400" b="1" noProof="0" dirty="0">
                <a:solidFill>
                  <a:srgbClr val="002060"/>
                </a:solidFill>
              </a:rPr>
              <a:t>critical section </a:t>
            </a:r>
            <a:r>
              <a:rPr lang="en-US" altLang="en-US" sz="2400" noProof="0" dirty="0"/>
              <a:t>segment of code</a:t>
            </a:r>
          </a:p>
          <a:p>
            <a:pPr marL="622800" lvl="1" indent="-320400">
              <a:lnSpc>
                <a:spcPct val="100000"/>
              </a:lnSpc>
              <a:spcBef>
                <a:spcPts val="1000"/>
              </a:spcBef>
              <a:buFont typeface="Arial" panose="020B0604020202020204" pitchFamily="34" charset="0"/>
              <a:buChar char="•"/>
            </a:pPr>
            <a:r>
              <a:rPr lang="en-US" altLang="en-US" sz="2200" noProof="0" dirty="0"/>
              <a:t>Process may be changing common variables, updating table, writing file, </a:t>
            </a:r>
            <a:r>
              <a:rPr lang="en-US" altLang="en-US" sz="2200" noProof="0" dirty="0" err="1"/>
              <a:t>etc</a:t>
            </a:r>
            <a:endParaRPr lang="en-US" altLang="en-US" sz="2200" noProof="0" dirty="0"/>
          </a:p>
          <a:p>
            <a:pPr marL="622800" lvl="1" indent="-320400">
              <a:lnSpc>
                <a:spcPct val="100000"/>
              </a:lnSpc>
              <a:spcBef>
                <a:spcPts val="1000"/>
              </a:spcBef>
              <a:buFont typeface="Arial" panose="020B0604020202020204" pitchFamily="34" charset="0"/>
              <a:buChar char="•"/>
            </a:pPr>
            <a:r>
              <a:rPr lang="en-US" altLang="en-US" sz="2200" noProof="0" dirty="0"/>
              <a:t>When one process in critical section, no other may be in its critical section</a:t>
            </a:r>
          </a:p>
          <a:p>
            <a:pPr marL="291600" indent="-291600">
              <a:lnSpc>
                <a:spcPct val="100000"/>
              </a:lnSpc>
              <a:buFont typeface="Arial" panose="020B0604020202020204" pitchFamily="34" charset="0"/>
              <a:buChar char="•"/>
            </a:pPr>
            <a:r>
              <a:rPr lang="en-US" altLang="en-US" sz="2400" b="1" i="1" noProof="0" dirty="0"/>
              <a:t>Critical section problem </a:t>
            </a:r>
            <a:r>
              <a:rPr lang="en-US" altLang="en-US" sz="2400" noProof="0" dirty="0"/>
              <a:t>is to design protocol to solve this</a:t>
            </a:r>
          </a:p>
          <a:p>
            <a:pPr marL="291600" indent="-291600">
              <a:lnSpc>
                <a:spcPct val="100000"/>
              </a:lnSpc>
              <a:buFont typeface="Arial" panose="020B0604020202020204" pitchFamily="34" charset="0"/>
              <a:buChar char="•"/>
            </a:pPr>
            <a:r>
              <a:rPr lang="en-US" altLang="en-US" sz="2400" noProof="0" dirty="0"/>
              <a:t>Each process must ask permission to enter critical section in </a:t>
            </a:r>
            <a:r>
              <a:rPr lang="en-US" altLang="en-US" sz="2400" b="1" noProof="0" dirty="0">
                <a:solidFill>
                  <a:srgbClr val="002060"/>
                </a:solidFill>
              </a:rPr>
              <a:t>entry section</a:t>
            </a:r>
            <a:r>
              <a:rPr lang="en-US" altLang="en-US" sz="2400" noProof="0" dirty="0"/>
              <a:t>, may follow critical section with </a:t>
            </a:r>
            <a:r>
              <a:rPr lang="en-US" altLang="en-US" sz="2400" b="1" noProof="0" dirty="0">
                <a:solidFill>
                  <a:srgbClr val="002060"/>
                </a:solidFill>
              </a:rPr>
              <a:t>exit section</a:t>
            </a:r>
            <a:r>
              <a:rPr lang="en-US" altLang="en-US" sz="2400" noProof="0" dirty="0"/>
              <a:t>, then </a:t>
            </a:r>
            <a:r>
              <a:rPr lang="en-US" altLang="en-US" sz="2400" b="1" noProof="0" dirty="0">
                <a:solidFill>
                  <a:srgbClr val="002060"/>
                </a:solidFill>
              </a:rPr>
              <a:t>remainder section</a:t>
            </a:r>
          </a:p>
        </p:txBody>
      </p:sp>
      <p:sp>
        <p:nvSpPr>
          <p:cNvPr id="4" name="Slide Number Placeholder 3"/>
          <p:cNvSpPr>
            <a:spLocks noGrp="1"/>
          </p:cNvSpPr>
          <p:nvPr>
            <p:ph type="sldNum" sz="quarter" idx="10"/>
          </p:nvPr>
        </p:nvSpPr>
        <p:spPr/>
        <p:txBody>
          <a:bodyPr/>
          <a:lstStyle/>
          <a:p>
            <a:fld id="{D06C706D-0964-7842-B7B8-C5D733700528}" type="slidenum">
              <a:rPr lang="en-US" smtClean="0"/>
              <a:t>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25822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745068"/>
            <a:ext cx="8470670" cy="745404"/>
          </a:xfrm>
        </p:spPr>
        <p:txBody>
          <a:bodyPr>
            <a:noAutofit/>
          </a:bodyPr>
          <a:lstStyle/>
          <a:p>
            <a:r>
              <a:rPr lang="en-US" altLang="en-US" noProof="0" dirty="0"/>
              <a:t>Critical Section</a:t>
            </a:r>
            <a:endParaRPr lang="en-US" noProof="0" dirty="0"/>
          </a:p>
        </p:txBody>
      </p:sp>
      <p:sp>
        <p:nvSpPr>
          <p:cNvPr id="9" name="Content Placeholder 8"/>
          <p:cNvSpPr>
            <a:spLocks noGrp="1"/>
          </p:cNvSpPr>
          <p:nvPr>
            <p:ph sz="quarter" idx="13"/>
          </p:nvPr>
        </p:nvSpPr>
        <p:spPr>
          <a:xfrm>
            <a:off x="331788" y="1594378"/>
            <a:ext cx="8470900" cy="570088"/>
          </a:xfrm>
        </p:spPr>
        <p:txBody>
          <a:bodyPr/>
          <a:lstStyle/>
          <a:p>
            <a:pPr>
              <a:lnSpc>
                <a:spcPct val="100000"/>
              </a:lnSpc>
            </a:pPr>
            <a:r>
              <a:rPr lang="en-US" altLang="en-US" noProof="0" dirty="0"/>
              <a:t>General structure of process </a:t>
            </a:r>
            <a:r>
              <a:rPr lang="en-US" altLang="en-US" b="1" i="1" noProof="0" dirty="0"/>
              <a:t>P</a:t>
            </a:r>
            <a:r>
              <a:rPr lang="en-US" altLang="en-US" b="1" i="1" baseline="-25000" noProof="0" dirty="0"/>
              <a:t>i  </a:t>
            </a:r>
            <a:endParaRPr lang="en-US" altLang="en-US" noProof="0" dirty="0"/>
          </a:p>
        </p:txBody>
      </p:sp>
      <p:pic>
        <p:nvPicPr>
          <p:cNvPr id="6" name="Content Placeholder 5" descr="The code is as follows: line 1 do left curly brace. line 2 entry section. line 3 critical section. line 4 exit section. line 5 remainder section. line 6 right curly brace while left parenthesis true right parenthesis semi colon. ">
            <a:extLst>
              <a:ext uri="{FF2B5EF4-FFF2-40B4-BE49-F238E27FC236}">
                <a16:creationId xmlns:a16="http://schemas.microsoft.com/office/drawing/2014/main" id="{9A8CA1C3-E57A-456C-9CFC-716C75FA1EE9}"/>
              </a:ext>
            </a:extLst>
          </p:cNvPr>
          <p:cNvPicPr>
            <a:picLocks noGrp="1" noChangeAspect="1"/>
          </p:cNvPicPr>
          <p:nvPr>
            <p:ph sz="quarter" idx="12"/>
          </p:nvPr>
        </p:nvPicPr>
        <p:blipFill>
          <a:blip r:embed="rId2"/>
          <a:stretch>
            <a:fillRect/>
          </a:stretch>
        </p:blipFill>
        <p:spPr>
          <a:xfrm>
            <a:off x="2054327" y="2530293"/>
            <a:ext cx="5391580" cy="3310936"/>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644179149"/>
      </p:ext>
    </p:extLst>
  </p:cSld>
  <p:clrMapOvr>
    <a:masterClrMapping/>
  </p:clrMapOvr>
</p:sld>
</file>

<file path=ppt/theme/theme1.xml><?xml version="1.0" encoding="utf-8"?>
<a:theme xmlns:a="http://schemas.openxmlformats.org/drawingml/2006/main" name="Standard">
  <a:themeElements>
    <a:clrScheme name="Standard Accessibility Color Palette">
      <a:dk1>
        <a:srgbClr val="231F20"/>
      </a:dk1>
      <a:lt1>
        <a:srgbClr val="FFFFFF"/>
      </a:lt1>
      <a:dk2>
        <a:srgbClr val="043C5D"/>
      </a:dk2>
      <a:lt2>
        <a:srgbClr val="F1F2F2"/>
      </a:lt2>
      <a:accent1>
        <a:srgbClr val="007787"/>
      </a:accent1>
      <a:accent2>
        <a:srgbClr val="B11116"/>
      </a:accent2>
      <a:accent3>
        <a:srgbClr val="776D3C"/>
      </a:accent3>
      <a:accent4>
        <a:srgbClr val="043C5D"/>
      </a:accent4>
      <a:accent5>
        <a:srgbClr val="547890"/>
      </a:accent5>
      <a:accent6>
        <a:srgbClr val="404140"/>
      </a:accent6>
      <a:hlink>
        <a:srgbClr val="06749C"/>
      </a:hlink>
      <a:folHlink>
        <a:srgbClr val="5C4168"/>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id="{CF489570-C43B-7446-AB1E-8F4EEAE9CABF}" vid="{044E3E64-447D-1547-BB2E-4CF9530CD2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55c21b26b38a2e5eda09c360d2b383bd">
  <xsd:schema xmlns:xsd="http://www.w3.org/2001/XMLSchema" xmlns:xs="http://www.w3.org/2001/XMLSchema" xmlns:p="http://schemas.microsoft.com/office/2006/metadata/properties" xmlns:ns2="2e108766-8a5d-4dd6-bf2d-0e83b2e3ea10" targetNamespace="http://schemas.microsoft.com/office/2006/metadata/properties" ma:root="true" ma:fieldsID="0c6c5f1ded74aa6c3610d832ab4079c8"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974E4D-3EB0-4BAD-A8EA-82DFED30E3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CCB66-4AA7-4FD7-BE8F-CC297FA1F980}">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e108766-8a5d-4dd6-bf2d-0e83b2e3ea10"/>
    <ds:schemaRef ds:uri="http://www.w3.org/XML/1998/namespace"/>
  </ds:schemaRefs>
</ds:datastoreItem>
</file>

<file path=customXml/itemProps3.xml><?xml version="1.0" encoding="utf-8"?>
<ds:datastoreItem xmlns:ds="http://schemas.openxmlformats.org/officeDocument/2006/customXml" ds:itemID="{5D1357AF-A4F6-4D72-B408-F8E5FAFEFC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1675</TotalTime>
  <Words>2453</Words>
  <Application>Microsoft Office PowerPoint</Application>
  <PresentationFormat>On-screen Show (4:3)</PresentationFormat>
  <Paragraphs>442</Paragraphs>
  <Slides>43</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5" baseType="lpstr">
      <vt:lpstr>ＭＳ Ｐゴシック</vt:lpstr>
      <vt:lpstr>Arial</vt:lpstr>
      <vt:lpstr>Calibri</vt:lpstr>
      <vt:lpstr>Courier</vt:lpstr>
      <vt:lpstr>Courier New</vt:lpstr>
      <vt:lpstr>ＭＳ Ｐ明朝</vt:lpstr>
      <vt:lpstr>MT Extra</vt:lpstr>
      <vt:lpstr>Symbol</vt:lpstr>
      <vt:lpstr>Times</vt:lpstr>
      <vt:lpstr>Times New Roman</vt:lpstr>
      <vt:lpstr>Standard</vt:lpstr>
      <vt:lpstr>Equation</vt:lpstr>
      <vt:lpstr>Operating System Concepts</vt:lpstr>
      <vt:lpstr>Chapter 6: Synchronization Tools</vt:lpstr>
      <vt:lpstr>Objectives</vt:lpstr>
      <vt:lpstr>Background</vt:lpstr>
      <vt:lpstr>Producer</vt:lpstr>
      <vt:lpstr>Consumer</vt:lpstr>
      <vt:lpstr>Race Condition</vt:lpstr>
      <vt:lpstr>Critical Section Problem</vt:lpstr>
      <vt:lpstr>Critical Section</vt:lpstr>
      <vt:lpstr>Algorithm for Process Pi 1</vt:lpstr>
      <vt:lpstr>Solution to Critical-Section Problem</vt:lpstr>
      <vt:lpstr>Critical-Section Handling in O S </vt:lpstr>
      <vt:lpstr>Peterson’s Solution 1</vt:lpstr>
      <vt:lpstr>Algorithm for Process Pi 2</vt:lpstr>
      <vt:lpstr>Peterson’s Solution 2</vt:lpstr>
      <vt:lpstr>Synchronization Hardware</vt:lpstr>
      <vt:lpstr>Solution to Critical-section Problem Using Locks</vt:lpstr>
      <vt:lpstr>test_and_set  Instruction </vt:lpstr>
      <vt:lpstr>Solution using test_and_set()</vt:lpstr>
      <vt:lpstr>compare_and_swap Instruction</vt:lpstr>
      <vt:lpstr>Solution using compare_and_swap</vt:lpstr>
      <vt:lpstr>Bounded-waiting Mutual Exclusion with test_and_set</vt:lpstr>
      <vt:lpstr>Mutex Locks</vt:lpstr>
      <vt:lpstr>acquire() and release()</vt:lpstr>
      <vt:lpstr>Semaphore</vt:lpstr>
      <vt:lpstr>Semaphore Usage</vt:lpstr>
      <vt:lpstr>Semaphore Implementation</vt:lpstr>
      <vt:lpstr>Semaphore Implementation with no Busy waiting 1</vt:lpstr>
      <vt:lpstr>Semaphore Implementation with no Busy waiting 2</vt:lpstr>
      <vt:lpstr>Deadlock and Starvation</vt:lpstr>
      <vt:lpstr>Problems with Semaphores</vt:lpstr>
      <vt:lpstr>Monitors</vt:lpstr>
      <vt:lpstr>Schematic view of a Monitor</vt:lpstr>
      <vt:lpstr>Condition Variables</vt:lpstr>
      <vt:lpstr>Monitor with Condition Variables</vt:lpstr>
      <vt:lpstr>Condition Variables Choices</vt:lpstr>
      <vt:lpstr>Monitor Implementation Using Semaphores</vt:lpstr>
      <vt:lpstr>Monitor Implementation – Condition Variables</vt:lpstr>
      <vt:lpstr>Monitor Implementation</vt:lpstr>
      <vt:lpstr>Resuming Processes within a Monitor</vt:lpstr>
      <vt:lpstr>Single Resource allocation</vt:lpstr>
      <vt:lpstr>A Monitor to Allocate Single Resource</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Wendy</dc:creator>
  <cp:lastModifiedBy>M, Satchithanandan</cp:lastModifiedBy>
  <cp:revision>374</cp:revision>
  <dcterms:created xsi:type="dcterms:W3CDTF">2018-08-23T13:01:59Z</dcterms:created>
  <dcterms:modified xsi:type="dcterms:W3CDTF">2020-04-02T11:37:42Z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