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31"/>
  </p:notesMasterIdLst>
  <p:sldIdLst>
    <p:sldId id="265" r:id="rId5"/>
    <p:sldId id="266" r:id="rId6"/>
    <p:sldId id="268" r:id="rId7"/>
    <p:sldId id="269" r:id="rId8"/>
    <p:sldId id="270" r:id="rId9"/>
    <p:sldId id="271" r:id="rId10"/>
    <p:sldId id="272" r:id="rId11"/>
    <p:sldId id="279" r:id="rId12"/>
    <p:sldId id="280" r:id="rId13"/>
    <p:sldId id="273" r:id="rId14"/>
    <p:sldId id="274" r:id="rId15"/>
    <p:sldId id="275" r:id="rId16"/>
    <p:sldId id="276" r:id="rId17"/>
    <p:sldId id="277" r:id="rId18"/>
    <p:sldId id="278" r:id="rId19"/>
    <p:sldId id="281" r:id="rId20"/>
    <p:sldId id="282" r:id="rId21"/>
    <p:sldId id="283" r:id="rId22"/>
    <p:sldId id="284" r:id="rId23"/>
    <p:sldId id="285" r:id="rId24"/>
    <p:sldId id="286" r:id="rId25"/>
    <p:sldId id="287" r:id="rId26"/>
    <p:sldId id="288" r:id="rId27"/>
    <p:sldId id="289" r:id="rId28"/>
    <p:sldId id="290" r:id="rId29"/>
    <p:sldId id="26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00"/>
    <a:srgbClr val="CF3E3E"/>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1" autoAdjust="0"/>
    <p:restoredTop sz="86481" autoAdjust="0"/>
  </p:normalViewPr>
  <p:slideViewPr>
    <p:cSldViewPr snapToGrid="0" snapToObjects="1">
      <p:cViewPr varScale="1">
        <p:scale>
          <a:sx n="59" d="100"/>
          <a:sy n="59" d="100"/>
        </p:scale>
        <p:origin x="858" y="60"/>
      </p:cViewPr>
      <p:guideLst>
        <p:guide orient="horz" pos="2160"/>
        <p:guide pos="2880"/>
        <p:guide orient="horz" pos="1008"/>
      </p:guideLst>
    </p:cSldViewPr>
  </p:slideViewPr>
  <p:outlineViewPr>
    <p:cViewPr>
      <p:scale>
        <a:sx n="33" d="100"/>
        <a:sy n="33" d="100"/>
      </p:scale>
      <p:origin x="0" y="-90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3/31/2020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baseline="0">
                <a:solidFill>
                  <a:schemeClr val="tx1"/>
                </a:solidFill>
                <a:latin typeface="Times New Roman" panose="02020603050405020304" pitchFamily="18"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733800"/>
            <a:ext cx="847090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67200"/>
            <a:ext cx="8470670"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120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7A7DD4C-B53A-F140-A9EF-851D1D2BE4DC}"/>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331788" y="1602845"/>
            <a:ext cx="4113212"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331788" y="2109258"/>
            <a:ext cx="4113212"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3" y="1602845"/>
            <a:ext cx="4111625"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3" y="2109258"/>
            <a:ext cx="4111625"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F399C28A-7AA0-7440-A637-835987A4AB4B}"/>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1438993-CAF3-0E48-880A-59CF1F7C747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891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701-DE0C-B147-8A96-39AA437ED412}"/>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331788" y="1602846"/>
            <a:ext cx="2697162" cy="505354"/>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331788" y="2116666"/>
            <a:ext cx="2697162" cy="4139671"/>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160977" y="1602846"/>
            <a:ext cx="2760133"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160978" y="2107670"/>
            <a:ext cx="2760132" cy="4148667"/>
          </a:xfrm>
          <a:prstGeom prst="rect">
            <a:avLst/>
          </a:prstGeom>
        </p:spPr>
        <p:txBody>
          <a:bodyPr/>
          <a:lstStyle>
            <a:lvl1pPr marL="292608" indent="-292608">
              <a:buClr>
                <a:schemeClr val="accent2"/>
              </a:buClr>
              <a:defRPr/>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5200" y="1602846"/>
            <a:ext cx="2757488"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3138" y="2107670"/>
            <a:ext cx="2749550" cy="4148668"/>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
            <a:extLst>
              <a:ext uri="{FF2B5EF4-FFF2-40B4-BE49-F238E27FC236}">
                <a16:creationId xmlns:a16="http://schemas.microsoft.com/office/drawing/2014/main" id="{903AB649-2504-4A49-B69F-B7421FC378C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1878273C-3F13-5240-ABA2-AF012A72A26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8995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1787" y="4105803"/>
            <a:ext cx="1463675"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2800" y="4105804"/>
            <a:ext cx="1465658"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6722" y="4105802"/>
            <a:ext cx="1463675"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8661" y="4105271"/>
            <a:ext cx="1463675"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0600" y="4105271"/>
            <a:ext cx="1462088"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0">
            <a:extLst>
              <a:ext uri="{FF2B5EF4-FFF2-40B4-BE49-F238E27FC236}">
                <a16:creationId xmlns:a16="http://schemas.microsoft.com/office/drawing/2014/main" id="{EF0222B6-9957-6D47-B5D6-C0B5F4719587}"/>
              </a:ext>
            </a:extLst>
          </p:cNvPr>
          <p:cNvSpPr>
            <a:spLocks noGrp="1"/>
          </p:cNvSpPr>
          <p:nvPr>
            <p:ph sz="quarter" idx="22" hasCustomPrompt="1"/>
          </p:nvPr>
        </p:nvSpPr>
        <p:spPr>
          <a:xfrm>
            <a:off x="2815629" y="4891088"/>
            <a:ext cx="1462088" cy="1465263"/>
          </a:xfrm>
          <a:prstGeom prst="rect">
            <a:avLst/>
          </a:prstGeom>
        </p:spPr>
        <p:txBody>
          <a:bodyPr/>
          <a:lstStyle>
            <a:lvl1pPr marL="0" indent="0">
              <a:buNone/>
              <a:defRPr/>
            </a:lvl1pPr>
          </a:lstStyle>
          <a:p>
            <a:pPr lvl="0"/>
            <a:r>
              <a:rPr lang="en-US" dirty="0"/>
              <a:t>Object</a:t>
            </a:r>
          </a:p>
        </p:txBody>
      </p:sp>
      <p:sp>
        <p:nvSpPr>
          <p:cNvPr id="16" name="Content Placeholder 10">
            <a:extLst>
              <a:ext uri="{FF2B5EF4-FFF2-40B4-BE49-F238E27FC236}">
                <a16:creationId xmlns:a16="http://schemas.microsoft.com/office/drawing/2014/main" id="{EF0222B6-9957-6D47-B5D6-C0B5F4719587}"/>
              </a:ext>
            </a:extLst>
          </p:cNvPr>
          <p:cNvSpPr>
            <a:spLocks noGrp="1"/>
          </p:cNvSpPr>
          <p:nvPr>
            <p:ph sz="quarter" idx="23" hasCustomPrompt="1"/>
          </p:nvPr>
        </p:nvSpPr>
        <p:spPr>
          <a:xfrm>
            <a:off x="2968029" y="5043488"/>
            <a:ext cx="1462088" cy="1465263"/>
          </a:xfrm>
          <a:prstGeom prst="rect">
            <a:avLst/>
          </a:prstGeom>
        </p:spPr>
        <p:txBody>
          <a:bodyPr/>
          <a:lstStyle>
            <a:lvl1pPr marL="0" indent="0">
              <a:buNone/>
              <a:defRPr/>
            </a:lvl1pPr>
          </a:lstStyle>
          <a:p>
            <a:pPr lvl="0"/>
            <a:r>
              <a:rPr lang="en-US" dirty="0"/>
              <a:t>Object</a:t>
            </a:r>
          </a:p>
        </p:txBody>
      </p:sp>
      <p:sp>
        <p:nvSpPr>
          <p:cNvPr id="18" name="Content Placeholder 10">
            <a:extLst>
              <a:ext uri="{FF2B5EF4-FFF2-40B4-BE49-F238E27FC236}">
                <a16:creationId xmlns:a16="http://schemas.microsoft.com/office/drawing/2014/main" id="{EF0222B6-9957-6D47-B5D6-C0B5F4719587}"/>
              </a:ext>
            </a:extLst>
          </p:cNvPr>
          <p:cNvSpPr>
            <a:spLocks noGrp="1"/>
          </p:cNvSpPr>
          <p:nvPr>
            <p:ph sz="quarter" idx="24" hasCustomPrompt="1"/>
          </p:nvPr>
        </p:nvSpPr>
        <p:spPr>
          <a:xfrm>
            <a:off x="3120429" y="5195888"/>
            <a:ext cx="1462088" cy="1465263"/>
          </a:xfrm>
          <a:prstGeom prst="rect">
            <a:avLst/>
          </a:prstGeom>
        </p:spPr>
        <p:txBody>
          <a:bodyPr/>
          <a:lstStyle>
            <a:lvl1pPr marL="0" indent="0">
              <a:buNone/>
              <a:defRPr/>
            </a:lvl1pPr>
          </a:lstStyle>
          <a:p>
            <a:pPr lvl="0"/>
            <a:r>
              <a:rPr lang="en-US" dirty="0"/>
              <a:t>Object</a:t>
            </a:r>
          </a:p>
        </p:txBody>
      </p:sp>
      <p:sp>
        <p:nvSpPr>
          <p:cNvPr id="20" name="Content Placeholder 10">
            <a:extLst>
              <a:ext uri="{FF2B5EF4-FFF2-40B4-BE49-F238E27FC236}">
                <a16:creationId xmlns:a16="http://schemas.microsoft.com/office/drawing/2014/main" id="{EF0222B6-9957-6D47-B5D6-C0B5F4719587}"/>
              </a:ext>
            </a:extLst>
          </p:cNvPr>
          <p:cNvSpPr>
            <a:spLocks noGrp="1"/>
          </p:cNvSpPr>
          <p:nvPr>
            <p:ph sz="quarter" idx="25" hasCustomPrompt="1"/>
          </p:nvPr>
        </p:nvSpPr>
        <p:spPr>
          <a:xfrm>
            <a:off x="3272829" y="5348288"/>
            <a:ext cx="1462088" cy="1465263"/>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415860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417537"/>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417537"/>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417537"/>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417537"/>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417537"/>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2508" y="3532965"/>
            <a:ext cx="1463675" cy="442134"/>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3521" y="3532966"/>
            <a:ext cx="1465658" cy="442134"/>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7443" y="3532965"/>
            <a:ext cx="1463675" cy="442134"/>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9382" y="3532434"/>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1321" y="3532434"/>
            <a:ext cx="1462088" cy="442134"/>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
            <a:extLst>
              <a:ext uri="{FF2B5EF4-FFF2-40B4-BE49-F238E27FC236}">
                <a16:creationId xmlns:a16="http://schemas.microsoft.com/office/drawing/2014/main" id="{92DBC287-7A50-404F-B583-851D0F7791CC}"/>
              </a:ext>
            </a:extLst>
          </p:cNvPr>
          <p:cNvSpPr>
            <a:spLocks noGrp="1"/>
          </p:cNvSpPr>
          <p:nvPr>
            <p:ph sz="quarter" idx="22" hasCustomPrompt="1"/>
          </p:nvPr>
        </p:nvSpPr>
        <p:spPr>
          <a:xfrm>
            <a:off x="331787" y="2815198"/>
            <a:ext cx="1463145" cy="417537"/>
          </a:xfrm>
          <a:prstGeom prst="rect">
            <a:avLst/>
          </a:prstGeom>
        </p:spPr>
        <p:txBody>
          <a:bodyPr/>
          <a:lstStyle>
            <a:lvl1pPr marL="0" indent="0">
              <a:buNone/>
              <a:defRPr/>
            </a:lvl1pPr>
          </a:lstStyle>
          <a:p>
            <a:pPr lvl="0"/>
            <a:r>
              <a:rPr lang="en-US" dirty="0"/>
              <a:t>Object</a:t>
            </a:r>
          </a:p>
        </p:txBody>
      </p:sp>
      <p:sp>
        <p:nvSpPr>
          <p:cNvPr id="16" name="Content Placeholder 2">
            <a:extLst>
              <a:ext uri="{FF2B5EF4-FFF2-40B4-BE49-F238E27FC236}">
                <a16:creationId xmlns:a16="http://schemas.microsoft.com/office/drawing/2014/main" id="{292F575A-DA58-CD47-B145-2EEC4D32E7E8}"/>
              </a:ext>
            </a:extLst>
          </p:cNvPr>
          <p:cNvSpPr>
            <a:spLocks noGrp="1"/>
          </p:cNvSpPr>
          <p:nvPr>
            <p:ph sz="quarter" idx="23" hasCustomPrompt="1"/>
          </p:nvPr>
        </p:nvSpPr>
        <p:spPr>
          <a:xfrm>
            <a:off x="2083196" y="2815198"/>
            <a:ext cx="1465262" cy="417537"/>
          </a:xfrm>
          <a:prstGeom prst="rect">
            <a:avLst/>
          </a:prstGeom>
        </p:spPr>
        <p:txBody>
          <a:bodyPr/>
          <a:lstStyle>
            <a:lvl1pPr marL="0" indent="0">
              <a:buNone/>
              <a:defRPr/>
            </a:lvl1pPr>
          </a:lstStyle>
          <a:p>
            <a:pPr lvl="0"/>
            <a:r>
              <a:rPr lang="en-US" dirty="0"/>
              <a:t>Object</a:t>
            </a:r>
          </a:p>
        </p:txBody>
      </p:sp>
      <p:sp>
        <p:nvSpPr>
          <p:cNvPr id="18" name="Content Placeholder 3">
            <a:extLst>
              <a:ext uri="{FF2B5EF4-FFF2-40B4-BE49-F238E27FC236}">
                <a16:creationId xmlns:a16="http://schemas.microsoft.com/office/drawing/2014/main" id="{9C05BB7B-AB59-DE4D-A944-5504896DE205}"/>
              </a:ext>
            </a:extLst>
          </p:cNvPr>
          <p:cNvSpPr>
            <a:spLocks noGrp="1"/>
          </p:cNvSpPr>
          <p:nvPr>
            <p:ph sz="quarter" idx="24" hasCustomPrompt="1"/>
          </p:nvPr>
        </p:nvSpPr>
        <p:spPr>
          <a:xfrm>
            <a:off x="3836722" y="2815198"/>
            <a:ext cx="1463675" cy="417537"/>
          </a:xfrm>
          <a:prstGeom prst="rect">
            <a:avLst/>
          </a:prstGeom>
        </p:spPr>
        <p:txBody>
          <a:bodyPr/>
          <a:lstStyle>
            <a:lvl1pPr marL="0" indent="0">
              <a:buNone/>
              <a:defRPr/>
            </a:lvl1pPr>
          </a:lstStyle>
          <a:p>
            <a:pPr lvl="0"/>
            <a:r>
              <a:rPr lang="en-US" dirty="0"/>
              <a:t>Object</a:t>
            </a:r>
          </a:p>
        </p:txBody>
      </p:sp>
      <p:sp>
        <p:nvSpPr>
          <p:cNvPr id="20" name="Content Placeholder 4">
            <a:extLst>
              <a:ext uri="{FF2B5EF4-FFF2-40B4-BE49-F238E27FC236}">
                <a16:creationId xmlns:a16="http://schemas.microsoft.com/office/drawing/2014/main" id="{7829821A-510E-FD4B-AD62-D4518384985E}"/>
              </a:ext>
            </a:extLst>
          </p:cNvPr>
          <p:cNvSpPr>
            <a:spLocks noGrp="1"/>
          </p:cNvSpPr>
          <p:nvPr>
            <p:ph sz="quarter" idx="25" hasCustomPrompt="1"/>
          </p:nvPr>
        </p:nvSpPr>
        <p:spPr>
          <a:xfrm>
            <a:off x="5588661" y="2815198"/>
            <a:ext cx="1463675" cy="417537"/>
          </a:xfrm>
          <a:prstGeom prst="rect">
            <a:avLst/>
          </a:prstGeom>
        </p:spPr>
        <p:txBody>
          <a:bodyPr/>
          <a:lstStyle>
            <a:lvl1pPr marL="0" indent="0">
              <a:buNone/>
              <a:defRPr/>
            </a:lvl1pPr>
          </a:lstStyle>
          <a:p>
            <a:pPr lvl="0"/>
            <a:r>
              <a:rPr lang="en-US" dirty="0"/>
              <a:t>Object</a:t>
            </a:r>
          </a:p>
        </p:txBody>
      </p:sp>
      <p:sp>
        <p:nvSpPr>
          <p:cNvPr id="22" name="Content Placeholder 5">
            <a:extLst>
              <a:ext uri="{FF2B5EF4-FFF2-40B4-BE49-F238E27FC236}">
                <a16:creationId xmlns:a16="http://schemas.microsoft.com/office/drawing/2014/main" id="{78767F66-B6AE-AE4C-B489-36009A75C90F}"/>
              </a:ext>
            </a:extLst>
          </p:cNvPr>
          <p:cNvSpPr>
            <a:spLocks noGrp="1"/>
          </p:cNvSpPr>
          <p:nvPr>
            <p:ph sz="quarter" idx="26" hasCustomPrompt="1"/>
          </p:nvPr>
        </p:nvSpPr>
        <p:spPr>
          <a:xfrm>
            <a:off x="7340600" y="2815198"/>
            <a:ext cx="1462088" cy="417537"/>
          </a:xfrm>
          <a:prstGeom prst="rect">
            <a:avLst/>
          </a:prstGeom>
        </p:spPr>
        <p:txBody>
          <a:bodyPr/>
          <a:lstStyle>
            <a:lvl1pPr marL="0" indent="0">
              <a:buNone/>
              <a:defRPr/>
            </a:lvl1pPr>
          </a:lstStyle>
          <a:p>
            <a:pPr lvl="0"/>
            <a:r>
              <a:rPr lang="en-US" dirty="0"/>
              <a:t>Object</a:t>
            </a:r>
          </a:p>
        </p:txBody>
      </p:sp>
      <p:sp>
        <p:nvSpPr>
          <p:cNvPr id="24" name="Content Placeholder 6">
            <a:extLst>
              <a:ext uri="{FF2B5EF4-FFF2-40B4-BE49-F238E27FC236}">
                <a16:creationId xmlns:a16="http://schemas.microsoft.com/office/drawing/2014/main" id="{37C2D694-2FFF-2543-8703-9D9C5F93E583}"/>
              </a:ext>
            </a:extLst>
          </p:cNvPr>
          <p:cNvSpPr>
            <a:spLocks noGrp="1"/>
          </p:cNvSpPr>
          <p:nvPr>
            <p:ph sz="quarter" idx="27" hasCustomPrompt="1"/>
          </p:nvPr>
        </p:nvSpPr>
        <p:spPr>
          <a:xfrm>
            <a:off x="332508" y="4405591"/>
            <a:ext cx="1463675" cy="442134"/>
          </a:xfrm>
          <a:prstGeom prst="rect">
            <a:avLst/>
          </a:prstGeom>
        </p:spPr>
        <p:txBody>
          <a:bodyPr/>
          <a:lstStyle>
            <a:lvl1pPr marL="0" indent="0">
              <a:buNone/>
              <a:defRPr/>
            </a:lvl1pPr>
          </a:lstStyle>
          <a:p>
            <a:pPr lvl="0"/>
            <a:r>
              <a:rPr lang="en-US" dirty="0"/>
              <a:t>Object</a:t>
            </a:r>
          </a:p>
        </p:txBody>
      </p:sp>
      <p:sp>
        <p:nvSpPr>
          <p:cNvPr id="26" name="Content Placeholder 7">
            <a:extLst>
              <a:ext uri="{FF2B5EF4-FFF2-40B4-BE49-F238E27FC236}">
                <a16:creationId xmlns:a16="http://schemas.microsoft.com/office/drawing/2014/main" id="{57FDF21A-AF40-6547-AB06-C387DAE39182}"/>
              </a:ext>
            </a:extLst>
          </p:cNvPr>
          <p:cNvSpPr>
            <a:spLocks noGrp="1"/>
          </p:cNvSpPr>
          <p:nvPr>
            <p:ph sz="quarter" idx="28" hasCustomPrompt="1"/>
          </p:nvPr>
        </p:nvSpPr>
        <p:spPr>
          <a:xfrm>
            <a:off x="2083521" y="4405592"/>
            <a:ext cx="1465658" cy="442134"/>
          </a:xfrm>
          <a:prstGeom prst="rect">
            <a:avLst/>
          </a:prstGeom>
        </p:spPr>
        <p:txBody>
          <a:bodyPr/>
          <a:lstStyle>
            <a:lvl1pPr marL="0" indent="0">
              <a:buNone/>
              <a:defRPr/>
            </a:lvl1pPr>
          </a:lstStyle>
          <a:p>
            <a:pPr lvl="0"/>
            <a:r>
              <a:rPr lang="en-US" dirty="0"/>
              <a:t>Object</a:t>
            </a:r>
          </a:p>
        </p:txBody>
      </p:sp>
      <p:sp>
        <p:nvSpPr>
          <p:cNvPr id="27" name="Content Placeholder 8">
            <a:extLst>
              <a:ext uri="{FF2B5EF4-FFF2-40B4-BE49-F238E27FC236}">
                <a16:creationId xmlns:a16="http://schemas.microsoft.com/office/drawing/2014/main" id="{1058EE27-F947-8A41-AC83-223A6236295B}"/>
              </a:ext>
            </a:extLst>
          </p:cNvPr>
          <p:cNvSpPr>
            <a:spLocks noGrp="1"/>
          </p:cNvSpPr>
          <p:nvPr>
            <p:ph sz="quarter" idx="29" hasCustomPrompt="1"/>
          </p:nvPr>
        </p:nvSpPr>
        <p:spPr>
          <a:xfrm>
            <a:off x="3837443" y="4405591"/>
            <a:ext cx="1463675" cy="442134"/>
          </a:xfrm>
          <a:prstGeom prst="rect">
            <a:avLst/>
          </a:prstGeom>
        </p:spPr>
        <p:txBody>
          <a:bodyPr/>
          <a:lstStyle>
            <a:lvl1pPr marL="0" indent="0">
              <a:buNone/>
              <a:defRPr/>
            </a:lvl1pPr>
          </a:lstStyle>
          <a:p>
            <a:pPr lvl="0"/>
            <a:r>
              <a:rPr lang="en-US" dirty="0"/>
              <a:t>Object</a:t>
            </a:r>
          </a:p>
        </p:txBody>
      </p:sp>
      <p:sp>
        <p:nvSpPr>
          <p:cNvPr id="28" name="Content Placeholder 9">
            <a:extLst>
              <a:ext uri="{FF2B5EF4-FFF2-40B4-BE49-F238E27FC236}">
                <a16:creationId xmlns:a16="http://schemas.microsoft.com/office/drawing/2014/main" id="{59E26C59-6E0D-AB44-A5BE-2FF4A9BE7E10}"/>
              </a:ext>
            </a:extLst>
          </p:cNvPr>
          <p:cNvSpPr>
            <a:spLocks noGrp="1"/>
          </p:cNvSpPr>
          <p:nvPr>
            <p:ph sz="quarter" idx="30" hasCustomPrompt="1"/>
          </p:nvPr>
        </p:nvSpPr>
        <p:spPr>
          <a:xfrm>
            <a:off x="5589382" y="4405060"/>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9" name="Content Placeholder 10">
            <a:extLst>
              <a:ext uri="{FF2B5EF4-FFF2-40B4-BE49-F238E27FC236}">
                <a16:creationId xmlns:a16="http://schemas.microsoft.com/office/drawing/2014/main" id="{EF0222B6-9957-6D47-B5D6-C0B5F4719587}"/>
              </a:ext>
            </a:extLst>
          </p:cNvPr>
          <p:cNvSpPr>
            <a:spLocks noGrp="1"/>
          </p:cNvSpPr>
          <p:nvPr>
            <p:ph sz="quarter" idx="31" hasCustomPrompt="1"/>
          </p:nvPr>
        </p:nvSpPr>
        <p:spPr>
          <a:xfrm>
            <a:off x="7341321" y="4405060"/>
            <a:ext cx="1462088" cy="442134"/>
          </a:xfrm>
          <a:prstGeom prst="rect">
            <a:avLst/>
          </a:prstGeom>
        </p:spPr>
        <p:txBody>
          <a:bodyPr/>
          <a:lstStyle>
            <a:lvl1pPr marL="0" indent="0">
              <a:buNone/>
              <a:defRPr/>
            </a:lvl1pPr>
          </a:lstStyle>
          <a:p>
            <a:pPr lvl="0"/>
            <a:r>
              <a:rPr lang="en-US" dirty="0"/>
              <a:t>Object</a:t>
            </a:r>
          </a:p>
        </p:txBody>
      </p:sp>
      <p:sp>
        <p:nvSpPr>
          <p:cNvPr id="30" name="Content Placeholder 6">
            <a:extLst>
              <a:ext uri="{FF2B5EF4-FFF2-40B4-BE49-F238E27FC236}">
                <a16:creationId xmlns:a16="http://schemas.microsoft.com/office/drawing/2014/main" id="{37C2D694-2FFF-2543-8703-9D9C5F93E583}"/>
              </a:ext>
            </a:extLst>
          </p:cNvPr>
          <p:cNvSpPr>
            <a:spLocks noGrp="1"/>
          </p:cNvSpPr>
          <p:nvPr>
            <p:ph sz="quarter" idx="32" hasCustomPrompt="1"/>
          </p:nvPr>
        </p:nvSpPr>
        <p:spPr>
          <a:xfrm>
            <a:off x="332508" y="5283844"/>
            <a:ext cx="1463675" cy="442134"/>
          </a:xfrm>
          <a:prstGeom prst="rect">
            <a:avLst/>
          </a:prstGeom>
        </p:spPr>
        <p:txBody>
          <a:bodyPr/>
          <a:lstStyle>
            <a:lvl1pPr marL="0" indent="0">
              <a:buNone/>
              <a:defRPr/>
            </a:lvl1pPr>
          </a:lstStyle>
          <a:p>
            <a:pPr lvl="0"/>
            <a:r>
              <a:rPr lang="en-US" dirty="0"/>
              <a:t>Object</a:t>
            </a:r>
          </a:p>
        </p:txBody>
      </p:sp>
      <p:sp>
        <p:nvSpPr>
          <p:cNvPr id="31" name="Content Placeholder 7">
            <a:extLst>
              <a:ext uri="{FF2B5EF4-FFF2-40B4-BE49-F238E27FC236}">
                <a16:creationId xmlns:a16="http://schemas.microsoft.com/office/drawing/2014/main" id="{57FDF21A-AF40-6547-AB06-C387DAE39182}"/>
              </a:ext>
            </a:extLst>
          </p:cNvPr>
          <p:cNvSpPr>
            <a:spLocks noGrp="1"/>
          </p:cNvSpPr>
          <p:nvPr>
            <p:ph sz="quarter" idx="33" hasCustomPrompt="1"/>
          </p:nvPr>
        </p:nvSpPr>
        <p:spPr>
          <a:xfrm>
            <a:off x="2083521" y="5283845"/>
            <a:ext cx="1465658" cy="442134"/>
          </a:xfrm>
          <a:prstGeom prst="rect">
            <a:avLst/>
          </a:prstGeom>
        </p:spPr>
        <p:txBody>
          <a:bodyPr/>
          <a:lstStyle>
            <a:lvl1pPr marL="0" indent="0">
              <a:buNone/>
              <a:defRPr/>
            </a:lvl1pPr>
          </a:lstStyle>
          <a:p>
            <a:pPr lvl="0"/>
            <a:r>
              <a:rPr lang="en-US" dirty="0"/>
              <a:t>Object</a:t>
            </a:r>
          </a:p>
        </p:txBody>
      </p:sp>
      <p:sp>
        <p:nvSpPr>
          <p:cNvPr id="32" name="Content Placeholder 8">
            <a:extLst>
              <a:ext uri="{FF2B5EF4-FFF2-40B4-BE49-F238E27FC236}">
                <a16:creationId xmlns:a16="http://schemas.microsoft.com/office/drawing/2014/main" id="{1058EE27-F947-8A41-AC83-223A6236295B}"/>
              </a:ext>
            </a:extLst>
          </p:cNvPr>
          <p:cNvSpPr>
            <a:spLocks noGrp="1"/>
          </p:cNvSpPr>
          <p:nvPr>
            <p:ph sz="quarter" idx="34" hasCustomPrompt="1"/>
          </p:nvPr>
        </p:nvSpPr>
        <p:spPr>
          <a:xfrm>
            <a:off x="3837443" y="5283844"/>
            <a:ext cx="1463675" cy="442134"/>
          </a:xfrm>
          <a:prstGeom prst="rect">
            <a:avLst/>
          </a:prstGeom>
        </p:spPr>
        <p:txBody>
          <a:bodyPr/>
          <a:lstStyle>
            <a:lvl1pPr marL="0" indent="0">
              <a:buNone/>
              <a:defRPr/>
            </a:lvl1pPr>
          </a:lstStyle>
          <a:p>
            <a:pPr lvl="0"/>
            <a:r>
              <a:rPr lang="en-US" dirty="0"/>
              <a:t>Object</a:t>
            </a:r>
          </a:p>
        </p:txBody>
      </p:sp>
      <p:sp>
        <p:nvSpPr>
          <p:cNvPr id="33" name="Content Placeholder 9">
            <a:extLst>
              <a:ext uri="{FF2B5EF4-FFF2-40B4-BE49-F238E27FC236}">
                <a16:creationId xmlns:a16="http://schemas.microsoft.com/office/drawing/2014/main" id="{59E26C59-6E0D-AB44-A5BE-2FF4A9BE7E10}"/>
              </a:ext>
            </a:extLst>
          </p:cNvPr>
          <p:cNvSpPr>
            <a:spLocks noGrp="1"/>
          </p:cNvSpPr>
          <p:nvPr>
            <p:ph sz="quarter" idx="35" hasCustomPrompt="1"/>
          </p:nvPr>
        </p:nvSpPr>
        <p:spPr>
          <a:xfrm>
            <a:off x="5589382" y="5283313"/>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34" name="Content Placeholder 10">
            <a:extLst>
              <a:ext uri="{FF2B5EF4-FFF2-40B4-BE49-F238E27FC236}">
                <a16:creationId xmlns:a16="http://schemas.microsoft.com/office/drawing/2014/main" id="{EF0222B6-9957-6D47-B5D6-C0B5F4719587}"/>
              </a:ext>
            </a:extLst>
          </p:cNvPr>
          <p:cNvSpPr>
            <a:spLocks noGrp="1"/>
          </p:cNvSpPr>
          <p:nvPr>
            <p:ph sz="quarter" idx="36" hasCustomPrompt="1"/>
          </p:nvPr>
        </p:nvSpPr>
        <p:spPr>
          <a:xfrm>
            <a:off x="7341321" y="5283313"/>
            <a:ext cx="1462088" cy="442134"/>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376248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09057"/>
            <a:ext cx="8470180" cy="968829"/>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6"/>
          <p:cNvSpPr>
            <a:spLocks noGrp="1"/>
          </p:cNvSpPr>
          <p:nvPr>
            <p:ph sz="quarter" idx="13"/>
          </p:nvPr>
        </p:nvSpPr>
        <p:spPr>
          <a:xfrm>
            <a:off x="331788" y="2808288"/>
            <a:ext cx="8470900" cy="1196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8"/>
          <p:cNvSpPr>
            <a:spLocks noGrp="1"/>
          </p:cNvSpPr>
          <p:nvPr>
            <p:ph sz="quarter" idx="14"/>
          </p:nvPr>
        </p:nvSpPr>
        <p:spPr>
          <a:xfrm>
            <a:off x="331788" y="4103688"/>
            <a:ext cx="8470900" cy="9477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5"/>
          </p:nvPr>
        </p:nvSpPr>
        <p:spPr>
          <a:xfrm>
            <a:off x="331788" y="5170488"/>
            <a:ext cx="8470900" cy="882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9494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plus question and answer lis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688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E73A7EA0-F98F-BE4E-87CA-6C917EC13001}"/>
              </a:ext>
            </a:extLst>
          </p:cNvPr>
          <p:cNvSpPr>
            <a:spLocks noGrp="1"/>
          </p:cNvSpPr>
          <p:nvPr>
            <p:ph sz="quarter" idx="13" hasCustomPrompt="1"/>
          </p:nvPr>
        </p:nvSpPr>
        <p:spPr>
          <a:xfrm>
            <a:off x="332508" y="293570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Tree>
    <p:extLst>
      <p:ext uri="{BB962C8B-B14F-4D97-AF65-F5344CB8AC3E}">
        <p14:creationId xmlns:p14="http://schemas.microsoft.com/office/powerpoint/2010/main" val="2418201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D4DA2-C133-5342-B521-2D39F54761E0}"/>
              </a:ext>
            </a:extLst>
          </p:cNvPr>
          <p:cNvSpPr>
            <a:spLocks noGrp="1"/>
          </p:cNvSpPr>
          <p:nvPr>
            <p:ph type="title"/>
          </p:nvPr>
        </p:nvSpPr>
        <p:spPr/>
        <p:txBody>
          <a:bodyPr/>
          <a:lstStyle/>
          <a:p>
            <a:r>
              <a:rPr lang="en-US"/>
              <a:t>Click to edit Master title style</a:t>
            </a:r>
          </a:p>
        </p:txBody>
      </p:sp>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331788" y="1594378"/>
            <a:ext cx="8470900" cy="3367089"/>
          </a:xfrm>
          <a:prstGeom prst="rect">
            <a:avLst/>
          </a:prstGeom>
        </p:spPr>
        <p:txBody>
          <a:bodyPr/>
          <a:lstStyle>
            <a:lvl1pPr marL="0" indent="0">
              <a:buNone/>
              <a:defRPr/>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331788" y="4961468"/>
            <a:ext cx="8470900" cy="406400"/>
          </a:xfrm>
          <a:prstGeom prst="rect">
            <a:avLst/>
          </a:prstGeom>
        </p:spPr>
        <p:txBody>
          <a:bodyPr>
            <a:normAutofit/>
          </a:bodyPr>
          <a:lstStyle>
            <a:lvl1pPr marL="0" indent="0">
              <a:buNone/>
              <a:defRPr sz="20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331788" y="5367869"/>
            <a:ext cx="8470900" cy="582082"/>
          </a:xfrm>
          <a:prstGeom prst="rect">
            <a:avLst/>
          </a:prstGeom>
        </p:spPr>
        <p:txBody>
          <a:bodyPr>
            <a:normAutofit/>
          </a:bodyPr>
          <a:lstStyle>
            <a:lvl1pPr marL="0" indent="0">
              <a:buNone/>
              <a:defRPr sz="20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331788" y="5949950"/>
            <a:ext cx="8470900" cy="323850"/>
          </a:xfrm>
          <a:prstGeom prst="rect">
            <a:avLst/>
          </a:prstGeom>
        </p:spPr>
        <p:txBody>
          <a:bodyPr>
            <a:normAutofit/>
          </a:bodyPr>
          <a:lstStyle>
            <a:lvl1pPr marL="0" inden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16776A3C-05B1-A747-A4DB-DECD4A599F1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119AAB5-4411-5F4F-8264-71BBEB0A854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482689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322263" y="4961468"/>
            <a:ext cx="8480915" cy="431800"/>
          </a:xfrm>
        </p:spPr>
        <p:txBody>
          <a:bodyPr>
            <a:normAutofit/>
          </a:bodyPr>
          <a:lstStyle>
            <a:lvl1pPr>
              <a:defRPr sz="20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322263" y="804333"/>
            <a:ext cx="8480425" cy="4165600"/>
          </a:xfrm>
          <a:prstGeom prst="rect">
            <a:avLst/>
          </a:prstGeom>
        </p:spPr>
        <p:txBody>
          <a:bodyPr/>
          <a:lstStyle>
            <a:lvl1pPr marL="0" indent="0">
              <a:buNone/>
              <a:defRPr/>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322263" y="5393268"/>
            <a:ext cx="8480425" cy="507470"/>
          </a:xfrm>
          <a:prstGeom prst="rect">
            <a:avLst/>
          </a:prstGeom>
        </p:spPr>
        <p:txBody>
          <a:bodyPr>
            <a:normAutofit/>
          </a:bodyPr>
          <a:lstStyle>
            <a:lvl1pPr marL="0" indent="0">
              <a:buNone/>
              <a:defRPr sz="20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322263" y="5957358"/>
            <a:ext cx="8480425" cy="296863"/>
          </a:xfrm>
          <a:prstGeom prst="rect">
            <a:avLst/>
          </a:prstGeom>
        </p:spPr>
        <p:txBody>
          <a:bodyPr>
            <a:noAutofit/>
          </a:bodyPr>
          <a:lstStyle>
            <a:lvl1pPr marL="0" indent="0">
              <a:buFont typeface="Arial" panose="020B0604020202020204" pitchFamily="34" charse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EF9E39F0-1607-0145-945A-350E5B642134}"/>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EFCE20C-8E9B-4444-B696-7C6141D1E259}"/>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5246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332508" y="5740399"/>
            <a:ext cx="8470670" cy="431801"/>
          </a:xfrm>
        </p:spPr>
        <p:txBody>
          <a:bodyPr>
            <a:normAutofit/>
          </a:bodyPr>
          <a:lstStyle>
            <a:lvl1pPr algn="ctr">
              <a:defRPr sz="16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332508" y="804333"/>
            <a:ext cx="8470180" cy="4851930"/>
          </a:xfrm>
          <a:prstGeom prst="rect">
            <a:avLst/>
          </a:prstGeom>
        </p:spPr>
        <p:txBody>
          <a:bodyPr/>
          <a:lstStyle>
            <a:lvl1pPr marL="0" indent="0">
              <a:buNone/>
              <a:defRPr/>
            </a:lvl1pPr>
          </a:lstStyle>
          <a:p>
            <a:pPr lvl="0"/>
            <a:r>
              <a:rPr lang="en-US" dirty="0"/>
              <a:t>Click to add image</a:t>
            </a:r>
          </a:p>
        </p:txBody>
      </p:sp>
      <p:sp>
        <p:nvSpPr>
          <p:cNvPr id="3" name="Slide Number Placeholder ">
            <a:extLst>
              <a:ext uri="{FF2B5EF4-FFF2-40B4-BE49-F238E27FC236}">
                <a16:creationId xmlns:a16="http://schemas.microsoft.com/office/drawing/2014/main" id="{8AEFE930-E893-7E44-9B9A-887EE9576F8F}"/>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E3D3CA4-B6C8-284F-A755-AE063E47BA0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756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baseline="0">
                <a:solidFill>
                  <a:schemeClr val="tx1"/>
                </a:solidFill>
                <a:latin typeface="Times New Roman" panose="02020603050405020304" pitchFamily="18"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621661"/>
            <a:ext cx="847090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41321"/>
            <a:ext cx="8470670"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347" y="5259314"/>
            <a:ext cx="1853782"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332508" y="16934"/>
            <a:ext cx="8470670" cy="448733"/>
          </a:xfrm>
        </p:spPr>
        <p:txBody>
          <a:bodyPr anchor="ctr">
            <a:normAutofit/>
          </a:bodyPr>
          <a:lstStyle>
            <a:lvl1pPr>
              <a:defRPr sz="25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4157" y="465667"/>
            <a:ext cx="9144000" cy="685800"/>
          </a:xfrm>
          <a:prstGeom prst="rect">
            <a:avLst/>
          </a:prstGeom>
          <a:solidFill>
            <a:srgbClr val="E2F3F8"/>
          </a:solidFill>
        </p:spPr>
        <p:txBody>
          <a:bodyPr anchor="b">
            <a:normAutofit/>
          </a:bodyPr>
          <a:lstStyle>
            <a:lvl1pPr marL="347472"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151467"/>
            <a:ext cx="9144000" cy="686329"/>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332509" y="1998663"/>
            <a:ext cx="8470670" cy="4241800"/>
          </a:xfrm>
          <a:prstGeom prst="rect">
            <a:avLst/>
          </a:prstGeom>
        </p:spPr>
        <p:txBody>
          <a:bodyPr/>
          <a:lstStyle>
            <a:lvl1pPr marL="0" indent="0">
              <a:buNone/>
              <a:defRPr/>
            </a:lvl1pPr>
          </a:lstStyle>
          <a:p>
            <a:pPr lvl="0"/>
            <a:r>
              <a:rPr lang="en-US" dirty="0"/>
              <a:t>Click to add text or image</a:t>
            </a:r>
          </a:p>
        </p:txBody>
      </p:sp>
      <p:sp>
        <p:nvSpPr>
          <p:cNvPr id="8" name="LON">
            <a:extLst>
              <a:ext uri="{FF2B5EF4-FFF2-40B4-BE49-F238E27FC236}">
                <a16:creationId xmlns:a16="http://schemas.microsoft.com/office/drawing/2014/main" id="{B122CB99-2408-174E-9CBC-3BD4166C95C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3" name="Slide Number Placeholder ">
            <a:extLst>
              <a:ext uri="{FF2B5EF4-FFF2-40B4-BE49-F238E27FC236}">
                <a16:creationId xmlns:a16="http://schemas.microsoft.com/office/drawing/2014/main" id="{58333BC4-9F4A-3A4E-9856-DE73F8BBFBC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D2C10DA-1716-A340-9856-7F56E91C58E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228600"/>
            <a:ext cx="847090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761564"/>
            <a:ext cx="847090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508" y="3515650"/>
            <a:ext cx="8470670"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5029199"/>
            <a:ext cx="847090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811837"/>
            <a:ext cx="847090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331788" y="6530484"/>
            <a:ext cx="847090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599"/>
            <a:ext cx="5830888" cy="532341"/>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0"/>
            <a:ext cx="5830888" cy="2286001"/>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8" y="3506259"/>
            <a:ext cx="8470670" cy="1522941"/>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5029200"/>
            <a:ext cx="8470900" cy="674306"/>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811838"/>
            <a:ext cx="8470900" cy="547398"/>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9" name="Invisible animation alert">
            <a:extLst>
              <a:ext uri="{FF2B5EF4-FFF2-40B4-BE49-F238E27FC236}">
                <a16:creationId xmlns:a16="http://schemas.microsoft.com/office/drawing/2014/main" id="{8A66CE1C-7CFA-E84C-BDAE-DDB997A7200A}"/>
              </a:ext>
            </a:extLst>
          </p:cNvPr>
          <p:cNvSpPr>
            <a:spLocks noGrp="1"/>
          </p:cNvSpPr>
          <p:nvPr>
            <p:ph sz="quarter" idx="29" hasCustomPrompt="1"/>
          </p:nvPr>
        </p:nvSpPr>
        <p:spPr>
          <a:xfrm>
            <a:off x="331788" y="6428076"/>
            <a:ext cx="8470900" cy="248130"/>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0" y="251255"/>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2000"/>
            </a:lvl1pPr>
          </a:lstStyle>
          <a:p>
            <a:r>
              <a:rPr lang="en-US" dirty="0"/>
              <a:t>Click to</a:t>
            </a:r>
            <a:br>
              <a:rPr lang="en-US" dirty="0"/>
            </a:br>
            <a:r>
              <a:rPr lang="en-US" dirty="0"/>
              <a:t>Add Cover Image</a:t>
            </a:r>
          </a:p>
        </p:txBody>
      </p:sp>
      <p:sp>
        <p:nvSpPr>
          <p:cNvPr id="10" name="Rectangle">
            <a:extLst>
              <a:ext uri="{FF2B5EF4-FFF2-40B4-BE49-F238E27FC236}">
                <a16:creationId xmlns:a16="http://schemas.microsoft.com/office/drawing/2014/main" id="{B258A4DE-E930-C24B-A412-40C2B0E295C3}"/>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6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638172"/>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484908" y="17467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0448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718625"/>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32AC4F3A-7D5E-944E-BEF6-CD50CC99DF69}"/>
              </a:ext>
            </a:extLst>
          </p:cNvPr>
          <p:cNvSpPr>
            <a:spLocks noGrp="1"/>
          </p:cNvSpPr>
          <p:nvPr>
            <p:ph sz="quarter" idx="19"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32AC4F3A-7D5E-944E-BEF6-CD50CC99DF69}"/>
              </a:ext>
            </a:extLst>
          </p:cNvPr>
          <p:cNvSpPr>
            <a:spLocks noGrp="1"/>
          </p:cNvSpPr>
          <p:nvPr>
            <p:ph sz="quarter" idx="20"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1094508" y="6327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1006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8DFB54ED-3956-4F88-987D-6190D701A891}"/>
              </a:ext>
            </a:extLst>
          </p:cNvPr>
          <p:cNvSpPr>
            <a:spLocks noGrp="1"/>
          </p:cNvSpPr>
          <p:nvPr>
            <p:ph sz="quarter" idx="19" hasCustomPrompt="1"/>
          </p:nvPr>
        </p:nvSpPr>
        <p:spPr>
          <a:xfrm>
            <a:off x="332998" y="6034693"/>
            <a:ext cx="8470180" cy="17076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4D20A0FF-1DBE-4B16-AE27-668D8ED66EFE}"/>
              </a:ext>
            </a:extLst>
          </p:cNvPr>
          <p:cNvSpPr>
            <a:spLocks noGrp="1"/>
          </p:cNvSpPr>
          <p:nvPr>
            <p:ph sz="quarter" idx="20" hasCustomPrompt="1"/>
          </p:nvPr>
        </p:nvSpPr>
        <p:spPr>
          <a:xfrm>
            <a:off x="484908" y="19392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9" name="Content Placeholder">
            <a:extLst>
              <a:ext uri="{FF2B5EF4-FFF2-40B4-BE49-F238E27FC236}">
                <a16:creationId xmlns:a16="http://schemas.microsoft.com/office/drawing/2014/main" id="{32AC4F3A-7D5E-944E-BEF6-CD50CC99DF69}"/>
              </a:ext>
            </a:extLst>
          </p:cNvPr>
          <p:cNvSpPr>
            <a:spLocks noGrp="1"/>
          </p:cNvSpPr>
          <p:nvPr>
            <p:ph sz="quarter" idx="24"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570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331788" y="1593850"/>
            <a:ext cx="847090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332508" y="745068"/>
            <a:ext cx="8470670"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332508" y="1594379"/>
            <a:ext cx="8470670"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6604597" y="6356351"/>
            <a:ext cx="1607748"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3" y="2907"/>
            <a:ext cx="647890"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8408598" y="6369909"/>
            <a:ext cx="690543"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6" r:id="rId4"/>
    <p:sldLayoutId id="2147483687" r:id="rId5"/>
    <p:sldLayoutId id="2147483700" r:id="rId6"/>
    <p:sldLayoutId id="2147483703" r:id="rId7"/>
    <p:sldLayoutId id="2147483688" r:id="rId8"/>
    <p:sldLayoutId id="2147483676" r:id="rId9"/>
    <p:sldLayoutId id="2147483689" r:id="rId10"/>
    <p:sldLayoutId id="2147483690" r:id="rId11"/>
    <p:sldLayoutId id="2147483692" r:id="rId12"/>
    <p:sldLayoutId id="2147483693" r:id="rId13"/>
    <p:sldLayoutId id="2147483701" r:id="rId14"/>
    <p:sldLayoutId id="2147483691" r:id="rId15"/>
    <p:sldLayoutId id="2147483702" r:id="rId16"/>
    <p:sldLayoutId id="2147483694" r:id="rId17"/>
    <p:sldLayoutId id="2147483695" r:id="rId18"/>
    <p:sldLayoutId id="2147483696" r:id="rId19"/>
    <p:sldLayoutId id="2147483698" r:id="rId20"/>
  </p:sldLayoutIdLst>
  <p:hf hdr="0" dt="0"/>
  <p:txStyles>
    <p:titleStyle>
      <a:lvl1pPr algn="l" defTabSz="914400" rtl="0" eaLnBrk="1" latinLnBrk="0" hangingPunct="1">
        <a:lnSpc>
          <a:spcPct val="90000"/>
        </a:lnSpc>
        <a:spcBef>
          <a:spcPct val="0"/>
        </a:spcBef>
        <a:buNone/>
        <a:defRPr sz="4000" b="0" i="0" kern="1200" baseline="0">
          <a:solidFill>
            <a:schemeClr val="accent1"/>
          </a:solidFill>
          <a:latin typeface="Times New Roman" panose="02020603050405020304" pitchFamily="18"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1033-2E85-4598-8A13-361EC9B182DE}"/>
              </a:ext>
            </a:extLst>
          </p:cNvPr>
          <p:cNvSpPr>
            <a:spLocks noGrp="1"/>
          </p:cNvSpPr>
          <p:nvPr>
            <p:ph type="ctrTitle"/>
          </p:nvPr>
        </p:nvSpPr>
        <p:spPr/>
        <p:txBody>
          <a:bodyPr>
            <a:normAutofit fontScale="90000"/>
          </a:bodyPr>
          <a:lstStyle/>
          <a:p>
            <a:r>
              <a:rPr lang="en-US" dirty="0"/>
              <a:t>Operating System Concepts</a:t>
            </a:r>
          </a:p>
        </p:txBody>
      </p:sp>
      <p:sp>
        <p:nvSpPr>
          <p:cNvPr id="3" name="Content Placeholder 2">
            <a:extLst>
              <a:ext uri="{FF2B5EF4-FFF2-40B4-BE49-F238E27FC236}">
                <a16:creationId xmlns:a16="http://schemas.microsoft.com/office/drawing/2014/main" id="{D6C86EEE-4B1A-4EC4-A30B-150EC70D3A46}"/>
              </a:ext>
            </a:extLst>
          </p:cNvPr>
          <p:cNvSpPr>
            <a:spLocks noGrp="1"/>
          </p:cNvSpPr>
          <p:nvPr>
            <p:ph sz="quarter" idx="24"/>
          </p:nvPr>
        </p:nvSpPr>
        <p:spPr/>
        <p:txBody>
          <a:bodyPr/>
          <a:lstStyle/>
          <a:p>
            <a:r>
              <a:rPr lang="en-US" dirty="0"/>
              <a:t>Tenth Edition</a:t>
            </a:r>
          </a:p>
        </p:txBody>
      </p:sp>
      <p:sp>
        <p:nvSpPr>
          <p:cNvPr id="4" name="Content Placeholder 3">
            <a:extLst>
              <a:ext uri="{FF2B5EF4-FFF2-40B4-BE49-F238E27FC236}">
                <a16:creationId xmlns:a16="http://schemas.microsoft.com/office/drawing/2014/main" id="{B46714C2-AF91-423B-8F56-3B52EF581FCA}"/>
              </a:ext>
            </a:extLst>
          </p:cNvPr>
          <p:cNvSpPr>
            <a:spLocks noGrp="1"/>
          </p:cNvSpPr>
          <p:nvPr>
            <p:ph sz="quarter" idx="25"/>
          </p:nvPr>
        </p:nvSpPr>
        <p:spPr>
          <a:xfrm>
            <a:off x="332278" y="2379778"/>
            <a:ext cx="8470900" cy="479883"/>
          </a:xfrm>
        </p:spPr>
        <p:txBody>
          <a:bodyPr/>
          <a:lstStyle/>
          <a:p>
            <a:r>
              <a:rPr lang="en-US" dirty="0"/>
              <a:t>Silberschatz, Galvin and Gagne</a:t>
            </a:r>
          </a:p>
        </p:txBody>
      </p:sp>
      <p:sp>
        <p:nvSpPr>
          <p:cNvPr id="5" name="Content Placeholder 4">
            <a:extLst>
              <a:ext uri="{FF2B5EF4-FFF2-40B4-BE49-F238E27FC236}">
                <a16:creationId xmlns:a16="http://schemas.microsoft.com/office/drawing/2014/main" id="{2582B684-6175-43B2-A1CB-41A641B02F1D}"/>
              </a:ext>
            </a:extLst>
          </p:cNvPr>
          <p:cNvSpPr>
            <a:spLocks noGrp="1"/>
          </p:cNvSpPr>
          <p:nvPr>
            <p:ph sz="quarter" idx="26"/>
          </p:nvPr>
        </p:nvSpPr>
        <p:spPr/>
        <p:txBody>
          <a:bodyPr/>
          <a:lstStyle/>
          <a:p>
            <a:r>
              <a:rPr lang="en-US" dirty="0"/>
              <a:t>Chapter 7</a:t>
            </a:r>
          </a:p>
        </p:txBody>
      </p:sp>
      <p:sp>
        <p:nvSpPr>
          <p:cNvPr id="6" name="Subtitle 5">
            <a:extLst>
              <a:ext uri="{FF2B5EF4-FFF2-40B4-BE49-F238E27FC236}">
                <a16:creationId xmlns:a16="http://schemas.microsoft.com/office/drawing/2014/main" id="{884B115E-4577-4245-83C8-AB790D6CB4E9}"/>
              </a:ext>
            </a:extLst>
          </p:cNvPr>
          <p:cNvSpPr>
            <a:spLocks noGrp="1"/>
          </p:cNvSpPr>
          <p:nvPr>
            <p:ph type="subTitle" idx="1"/>
          </p:nvPr>
        </p:nvSpPr>
        <p:spPr/>
        <p:txBody>
          <a:bodyPr/>
          <a:lstStyle/>
          <a:p>
            <a:r>
              <a:rPr lang="en-US" dirty="0"/>
              <a:t>Synchronization Examples</a:t>
            </a:r>
          </a:p>
        </p:txBody>
      </p:sp>
    </p:spTree>
    <p:extLst>
      <p:ext uri="{BB962C8B-B14F-4D97-AF65-F5344CB8AC3E}">
        <p14:creationId xmlns:p14="http://schemas.microsoft.com/office/powerpoint/2010/main" val="126369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Readers-Writers Problem Variations</a:t>
            </a:r>
            <a:endParaRPr lang="en-IN"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b="1" i="1" dirty="0"/>
              <a:t>First</a:t>
            </a:r>
            <a:r>
              <a:rPr lang="en-US" altLang="en-US" i="1" dirty="0"/>
              <a:t>  </a:t>
            </a:r>
            <a:r>
              <a:rPr lang="en-US" altLang="en-US" dirty="0"/>
              <a:t>variation – no reader kept waiting unless writer has permission to use shared object</a:t>
            </a:r>
          </a:p>
          <a:p>
            <a:pPr marL="291600" indent="-291600">
              <a:lnSpc>
                <a:spcPct val="100000"/>
              </a:lnSpc>
              <a:buFont typeface="Arial" panose="020B0604020202020204" pitchFamily="34" charset="0"/>
              <a:buChar char="•"/>
            </a:pPr>
            <a:r>
              <a:rPr lang="en-US" altLang="en-US" b="1" i="1" dirty="0"/>
              <a:t>Second</a:t>
            </a:r>
            <a:r>
              <a:rPr lang="en-US" altLang="en-US" i="1" dirty="0"/>
              <a:t> </a:t>
            </a:r>
            <a:r>
              <a:rPr lang="en-US" altLang="en-US" dirty="0"/>
              <a:t>variation – once writer is ready, it performs the write ASAP</a:t>
            </a:r>
          </a:p>
          <a:p>
            <a:pPr marL="291600" indent="-291600">
              <a:lnSpc>
                <a:spcPct val="100000"/>
              </a:lnSpc>
              <a:buFont typeface="Arial" panose="020B0604020202020204" pitchFamily="34" charset="0"/>
              <a:buChar char="•"/>
            </a:pPr>
            <a:r>
              <a:rPr lang="en-US" altLang="en-US" dirty="0"/>
              <a:t>Both may have starvation leading to even more variations</a:t>
            </a:r>
          </a:p>
          <a:p>
            <a:pPr marL="291600" indent="-291600">
              <a:lnSpc>
                <a:spcPct val="100000"/>
              </a:lnSpc>
              <a:buFont typeface="Arial" panose="020B0604020202020204" pitchFamily="34" charset="0"/>
              <a:buChar char="•"/>
            </a:pPr>
            <a:r>
              <a:rPr lang="en-US" altLang="en-US" dirty="0"/>
              <a:t>Problem is solved on some systems by kernel providing reader-writer locks</a:t>
            </a:r>
          </a:p>
        </p:txBody>
      </p:sp>
      <p:sp>
        <p:nvSpPr>
          <p:cNvPr id="4" name="Slide Number Placeholder 3"/>
          <p:cNvSpPr>
            <a:spLocks noGrp="1"/>
          </p:cNvSpPr>
          <p:nvPr>
            <p:ph type="sldNum" sz="quarter" idx="10"/>
          </p:nvPr>
        </p:nvSpPr>
        <p:spPr/>
        <p:txBody>
          <a:bodyPr/>
          <a:lstStyle/>
          <a:p>
            <a:fld id="{D06C706D-0964-7842-B7B8-C5D733700528}" type="slidenum">
              <a:rPr lang="en-US" smtClean="0"/>
              <a:t>10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7157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807687"/>
          </a:xfrm>
        </p:spPr>
        <p:txBody>
          <a:bodyPr>
            <a:noAutofit/>
          </a:bodyPr>
          <a:lstStyle/>
          <a:p>
            <a:r>
              <a:rPr lang="en-US" altLang="en-US" dirty="0"/>
              <a:t>Dining-Philosophers Problem</a:t>
            </a:r>
            <a:endParaRPr lang="en-IN" dirty="0"/>
          </a:p>
        </p:txBody>
      </p:sp>
      <p:pic>
        <p:nvPicPr>
          <p:cNvPr id="6" name="Content Placeholder 5" descr="Diagram shows top view of dining table surrounded by five chairs and bowl of rice at center.">
            <a:extLst>
              <a:ext uri="{FF2B5EF4-FFF2-40B4-BE49-F238E27FC236}">
                <a16:creationId xmlns:a16="http://schemas.microsoft.com/office/drawing/2014/main" id="{7D2DCEEB-E8BD-4BE4-A5D9-81A7687E976E}"/>
              </a:ext>
            </a:extLst>
          </p:cNvPr>
          <p:cNvPicPr>
            <a:picLocks noGrp="1" noChangeAspect="1"/>
          </p:cNvPicPr>
          <p:nvPr>
            <p:ph sz="quarter" idx="12"/>
          </p:nvPr>
        </p:nvPicPr>
        <p:blipFill>
          <a:blip r:embed="rId2"/>
          <a:stretch>
            <a:fillRect/>
          </a:stretch>
        </p:blipFill>
        <p:spPr>
          <a:xfrm>
            <a:off x="3625938" y="1690490"/>
            <a:ext cx="1727325" cy="1662480"/>
          </a:xfrm>
          <a:prstGeom prst="rect">
            <a:avLst/>
          </a:prstGeom>
        </p:spPr>
      </p:pic>
      <p:sp>
        <p:nvSpPr>
          <p:cNvPr id="8" name="Content Placeholder 7"/>
          <p:cNvSpPr>
            <a:spLocks noGrp="1"/>
          </p:cNvSpPr>
          <p:nvPr>
            <p:ph sz="quarter" idx="13"/>
          </p:nvPr>
        </p:nvSpPr>
        <p:spPr>
          <a:xfrm>
            <a:off x="331788" y="3429000"/>
            <a:ext cx="8470900" cy="2927351"/>
          </a:xfrm>
        </p:spPr>
        <p:txBody>
          <a:bodyPr>
            <a:noAutofit/>
          </a:bodyPr>
          <a:lstStyle/>
          <a:p>
            <a:pPr>
              <a:lnSpc>
                <a:spcPct val="100000"/>
              </a:lnSpc>
              <a:tabLst>
                <a:tab pos="1365250" algn="l"/>
                <a:tab pos="1538288" algn="l"/>
              </a:tabLst>
            </a:pPr>
            <a:r>
              <a:rPr lang="en-US" altLang="en-US" sz="1800" dirty="0"/>
              <a:t>Philosophers spend their lives alternating thinking and eating</a:t>
            </a:r>
          </a:p>
          <a:p>
            <a:pPr>
              <a:lnSpc>
                <a:spcPct val="100000"/>
              </a:lnSpc>
              <a:tabLst>
                <a:tab pos="1365250" algn="l"/>
                <a:tab pos="1538288" algn="l"/>
              </a:tabLst>
            </a:pPr>
            <a:r>
              <a:rPr lang="en-US" altLang="en-US" sz="1800" dirty="0"/>
              <a:t>Don’</a:t>
            </a:r>
            <a:r>
              <a:rPr lang="en-US" altLang="ja-JP" sz="1800" dirty="0"/>
              <a:t>t interact with their neighbors, occasionally try to pick up 2 chopsticks (one at a time) to eat from bowl</a:t>
            </a:r>
          </a:p>
          <a:p>
            <a:pPr marL="622800" lvl="1" indent="-320400">
              <a:lnSpc>
                <a:spcPct val="100000"/>
              </a:lnSpc>
              <a:spcBef>
                <a:spcPts val="1000"/>
              </a:spcBef>
              <a:tabLst>
                <a:tab pos="1365250" algn="l"/>
                <a:tab pos="1538288" algn="l"/>
              </a:tabLst>
            </a:pPr>
            <a:r>
              <a:rPr lang="en-US" altLang="en-US" sz="1600" dirty="0"/>
              <a:t>Need both to eat, then release both when done</a:t>
            </a:r>
          </a:p>
          <a:p>
            <a:pPr>
              <a:lnSpc>
                <a:spcPct val="100000"/>
              </a:lnSpc>
              <a:tabLst>
                <a:tab pos="1365250" algn="l"/>
                <a:tab pos="1538288" algn="l"/>
              </a:tabLst>
            </a:pPr>
            <a:r>
              <a:rPr lang="en-US" altLang="en-US" sz="1800" dirty="0"/>
              <a:t>In the case of 5 philosophers</a:t>
            </a:r>
          </a:p>
          <a:p>
            <a:pPr marL="622800" lvl="1" indent="-320400">
              <a:lnSpc>
                <a:spcPct val="100000"/>
              </a:lnSpc>
              <a:spcBef>
                <a:spcPts val="1000"/>
              </a:spcBef>
              <a:tabLst>
                <a:tab pos="1365250" algn="l"/>
                <a:tab pos="1538288" algn="l"/>
              </a:tabLst>
            </a:pPr>
            <a:r>
              <a:rPr lang="en-US" altLang="en-US" sz="1600" dirty="0"/>
              <a:t>Shared data </a:t>
            </a:r>
          </a:p>
          <a:p>
            <a:pPr marL="1144800" lvl="2" indent="-230400">
              <a:lnSpc>
                <a:spcPct val="100000"/>
              </a:lnSpc>
              <a:spcBef>
                <a:spcPts val="1000"/>
              </a:spcBef>
              <a:tabLst>
                <a:tab pos="1365250" algn="l"/>
                <a:tab pos="1538288" algn="l"/>
              </a:tabLst>
            </a:pPr>
            <a:r>
              <a:rPr lang="en-US" altLang="en-US" sz="1400" dirty="0"/>
              <a:t>Bowl of rice (data set)</a:t>
            </a:r>
          </a:p>
          <a:p>
            <a:pPr marL="1144800" lvl="2" indent="-230400">
              <a:lnSpc>
                <a:spcPct val="100000"/>
              </a:lnSpc>
              <a:spcBef>
                <a:spcPts val="1000"/>
              </a:spcBef>
              <a:tabLst>
                <a:tab pos="1365250" algn="l"/>
                <a:tab pos="1538288" algn="l"/>
              </a:tabLst>
            </a:pPr>
            <a:r>
              <a:rPr lang="en-US" altLang="en-US" sz="1400" dirty="0"/>
              <a:t>Semaphore </a:t>
            </a:r>
            <a:r>
              <a:rPr lang="en-US" altLang="en-US" sz="1400" dirty="0">
                <a:solidFill>
                  <a:srgbClr val="C00000"/>
                </a:solidFill>
              </a:rPr>
              <a:t>chopstick [5] </a:t>
            </a:r>
            <a:r>
              <a:rPr lang="en-US" altLang="en-US" sz="1400" dirty="0"/>
              <a:t>initialized to 1</a:t>
            </a:r>
          </a:p>
        </p:txBody>
      </p:sp>
      <p:sp>
        <p:nvSpPr>
          <p:cNvPr id="4" name="Slide Number Placeholder 3"/>
          <p:cNvSpPr>
            <a:spLocks noGrp="1"/>
          </p:cNvSpPr>
          <p:nvPr>
            <p:ph type="sldNum" sz="quarter" idx="10"/>
          </p:nvPr>
        </p:nvSpPr>
        <p:spPr/>
        <p:txBody>
          <a:bodyPr/>
          <a:lstStyle/>
          <a:p>
            <a:fld id="{D06C706D-0964-7842-B7B8-C5D733700528}" type="slidenum">
              <a:rPr lang="en-US" smtClean="0"/>
              <a:t>11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07769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dirty="0"/>
              <a:t>Dining-Philosophers Problem Algorithm</a:t>
            </a:r>
            <a:endParaRPr lang="en-IN" sz="3600" dirty="0"/>
          </a:p>
        </p:txBody>
      </p:sp>
      <p:sp>
        <p:nvSpPr>
          <p:cNvPr id="6" name="Content Placeholder 5"/>
          <p:cNvSpPr>
            <a:spLocks noGrp="1"/>
          </p:cNvSpPr>
          <p:nvPr>
            <p:ph sz="quarter" idx="12"/>
          </p:nvPr>
        </p:nvSpPr>
        <p:spPr>
          <a:xfrm>
            <a:off x="332508" y="1597113"/>
            <a:ext cx="8470180" cy="450990"/>
          </a:xfrm>
        </p:spPr>
        <p:txBody>
          <a:bodyPr>
            <a:normAutofit/>
          </a:bodyPr>
          <a:lstStyle/>
          <a:p>
            <a:pPr marL="291600" indent="-291600">
              <a:lnSpc>
                <a:spcPct val="100000"/>
              </a:lnSpc>
              <a:buFont typeface="Arial" panose="020B0604020202020204" pitchFamily="34" charset="0"/>
              <a:buChar char="•"/>
              <a:tabLst>
                <a:tab pos="1709738" algn="l"/>
                <a:tab pos="2001838" algn="l"/>
                <a:tab pos="2227263" algn="l"/>
                <a:tab pos="2454275" algn="l"/>
              </a:tabLst>
            </a:pPr>
            <a:r>
              <a:rPr lang="en-US" altLang="en-US" sz="2200" dirty="0"/>
              <a:t>The structure of Philosopher</a:t>
            </a:r>
            <a:r>
              <a:rPr lang="en-US" altLang="en-US" sz="2200" i="1" dirty="0">
                <a:solidFill>
                  <a:srgbClr val="0000FF"/>
                </a:solidFill>
              </a:rPr>
              <a:t> </a:t>
            </a:r>
            <a:r>
              <a:rPr lang="en-US" altLang="en-US" sz="2200" i="1" dirty="0">
                <a:solidFill>
                  <a:srgbClr val="002060"/>
                </a:solidFill>
              </a:rPr>
              <a:t>i</a:t>
            </a:r>
            <a:r>
              <a:rPr lang="en-US" altLang="en-US" sz="2200" dirty="0"/>
              <a:t>:</a:t>
            </a:r>
          </a:p>
        </p:txBody>
      </p:sp>
      <p:sp>
        <p:nvSpPr>
          <p:cNvPr id="8" name="Content Placeholder 7"/>
          <p:cNvSpPr>
            <a:spLocks noGrp="1"/>
          </p:cNvSpPr>
          <p:nvPr>
            <p:ph sz="quarter" idx="14"/>
          </p:nvPr>
        </p:nvSpPr>
        <p:spPr>
          <a:xfrm>
            <a:off x="332508" y="2237876"/>
            <a:ext cx="8470180" cy="3105305"/>
          </a:xfrm>
        </p:spPr>
        <p:txBody>
          <a:bodyPr>
            <a:noAutofit/>
          </a:bodyPr>
          <a:lstStyle/>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do { </a:t>
            </a:r>
          </a:p>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    wait (chopstick[</a:t>
            </a:r>
            <a:r>
              <a:rPr lang="en-US" altLang="en-US" sz="1400" b="1" dirty="0" err="1">
                <a:solidFill>
                  <a:srgbClr val="000000"/>
                </a:solidFill>
                <a:latin typeface="Courier New" panose="02070309020205020404" pitchFamily="49" charset="0"/>
              </a:rPr>
              <a:t>i</a:t>
            </a:r>
            <a:r>
              <a:rPr lang="en-US" altLang="en-US" sz="1400" b="1" dirty="0">
                <a:solidFill>
                  <a:srgbClr val="000000"/>
                </a:solidFill>
                <a:latin typeface="Courier New" panose="02070309020205020404" pitchFamily="49" charset="0"/>
              </a:rPr>
              <a:t>] );</a:t>
            </a:r>
          </a:p>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	  wait (</a:t>
            </a:r>
            <a:r>
              <a:rPr lang="en-US" altLang="en-US" sz="1400" b="1" dirty="0" err="1">
                <a:solidFill>
                  <a:srgbClr val="000000"/>
                </a:solidFill>
                <a:latin typeface="Courier New" panose="02070309020205020404" pitchFamily="49" charset="0"/>
              </a:rPr>
              <a:t>chopStick</a:t>
            </a:r>
            <a:r>
              <a:rPr lang="en-US" altLang="en-US" sz="1400" b="1" dirty="0">
                <a:solidFill>
                  <a:srgbClr val="000000"/>
                </a:solidFill>
                <a:latin typeface="Courier New" panose="02070309020205020404" pitchFamily="49" charset="0"/>
              </a:rPr>
              <a:t>[ (</a:t>
            </a:r>
            <a:r>
              <a:rPr lang="en-US" altLang="en-US" sz="1400" b="1" dirty="0" err="1">
                <a:solidFill>
                  <a:srgbClr val="000000"/>
                </a:solidFill>
                <a:latin typeface="Courier New" panose="02070309020205020404" pitchFamily="49" charset="0"/>
              </a:rPr>
              <a:t>i</a:t>
            </a:r>
            <a:r>
              <a:rPr lang="en-US" altLang="en-US" sz="1400" b="1" dirty="0">
                <a:solidFill>
                  <a:srgbClr val="000000"/>
                </a:solidFill>
                <a:latin typeface="Courier New" panose="02070309020205020404" pitchFamily="49" charset="0"/>
              </a:rPr>
              <a:t> + 1) % 5] );</a:t>
            </a:r>
          </a:p>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	</a:t>
            </a:r>
          </a:p>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	             //  eat</a:t>
            </a:r>
          </a:p>
          <a:p>
            <a:pPr marL="1195388" lvl="2" indent="-338138">
              <a:tabLst>
                <a:tab pos="1709738" algn="l"/>
                <a:tab pos="2001838" algn="l"/>
                <a:tab pos="2227263" algn="l"/>
                <a:tab pos="2454275" algn="l"/>
              </a:tabLst>
            </a:pPr>
            <a:endParaRPr lang="en-US" altLang="en-US" sz="1400" b="1" dirty="0">
              <a:solidFill>
                <a:srgbClr val="000000"/>
              </a:solidFill>
              <a:latin typeface="Courier New" panose="02070309020205020404" pitchFamily="49" charset="0"/>
            </a:endParaRPr>
          </a:p>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	  signal (chopstick[</a:t>
            </a:r>
            <a:r>
              <a:rPr lang="en-US" altLang="en-US" sz="1400" b="1" dirty="0" err="1">
                <a:solidFill>
                  <a:srgbClr val="000000"/>
                </a:solidFill>
                <a:latin typeface="Courier New" panose="02070309020205020404" pitchFamily="49" charset="0"/>
              </a:rPr>
              <a:t>i</a:t>
            </a:r>
            <a:r>
              <a:rPr lang="en-US" altLang="en-US" sz="1400" b="1" dirty="0">
                <a:solidFill>
                  <a:srgbClr val="000000"/>
                </a:solidFill>
                <a:latin typeface="Courier New" panose="02070309020205020404" pitchFamily="49" charset="0"/>
              </a:rPr>
              <a:t>] );</a:t>
            </a:r>
          </a:p>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	  signal (chopstick[ (</a:t>
            </a:r>
            <a:r>
              <a:rPr lang="en-US" altLang="en-US" sz="1400" b="1" dirty="0" err="1">
                <a:solidFill>
                  <a:srgbClr val="000000"/>
                </a:solidFill>
                <a:latin typeface="Courier New" panose="02070309020205020404" pitchFamily="49" charset="0"/>
              </a:rPr>
              <a:t>i</a:t>
            </a:r>
            <a:r>
              <a:rPr lang="en-US" altLang="en-US" sz="1400" b="1" dirty="0">
                <a:solidFill>
                  <a:srgbClr val="000000"/>
                </a:solidFill>
                <a:latin typeface="Courier New" panose="02070309020205020404" pitchFamily="49" charset="0"/>
              </a:rPr>
              <a:t> + 1) % 5] );</a:t>
            </a:r>
          </a:p>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	</a:t>
            </a:r>
          </a:p>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                 //  think</a:t>
            </a:r>
          </a:p>
          <a:p>
            <a:pPr marL="1195388" lvl="2" indent="-338138">
              <a:tabLst>
                <a:tab pos="1709738" algn="l"/>
                <a:tab pos="2001838" algn="l"/>
                <a:tab pos="2227263" algn="l"/>
                <a:tab pos="2454275" algn="l"/>
              </a:tabLst>
            </a:pPr>
            <a:endParaRPr lang="en-US" altLang="en-US" sz="1400" b="1" dirty="0">
              <a:solidFill>
                <a:srgbClr val="000000"/>
              </a:solidFill>
              <a:latin typeface="Courier New" panose="02070309020205020404" pitchFamily="49" charset="0"/>
            </a:endParaRPr>
          </a:p>
          <a:p>
            <a:pPr marL="1195388" lvl="2" indent="-338138">
              <a:tabLst>
                <a:tab pos="1709738" algn="l"/>
                <a:tab pos="2001838" algn="l"/>
                <a:tab pos="2227263" algn="l"/>
                <a:tab pos="2454275" algn="l"/>
              </a:tabLst>
            </a:pPr>
            <a:r>
              <a:rPr lang="en-US" altLang="en-US" sz="1400" b="1" dirty="0">
                <a:solidFill>
                  <a:srgbClr val="000000"/>
                </a:solidFill>
                <a:latin typeface="Courier New" panose="02070309020205020404" pitchFamily="49" charset="0"/>
              </a:rPr>
              <a:t>} while (TRUE);</a:t>
            </a:r>
            <a:endParaRPr lang="en-US" altLang="en-US" sz="1400" dirty="0">
              <a:solidFill>
                <a:srgbClr val="0000FF"/>
              </a:solidFill>
            </a:endParaRPr>
          </a:p>
        </p:txBody>
      </p:sp>
      <p:sp>
        <p:nvSpPr>
          <p:cNvPr id="7" name="Content Placeholder 6"/>
          <p:cNvSpPr>
            <a:spLocks noGrp="1"/>
          </p:cNvSpPr>
          <p:nvPr>
            <p:ph sz="quarter" idx="13"/>
          </p:nvPr>
        </p:nvSpPr>
        <p:spPr>
          <a:xfrm>
            <a:off x="332508" y="5725352"/>
            <a:ext cx="8470180" cy="427711"/>
          </a:xfrm>
        </p:spPr>
        <p:txBody>
          <a:bodyPr>
            <a:normAutofit/>
          </a:bodyPr>
          <a:lstStyle/>
          <a:p>
            <a:pPr marL="291600" indent="-291600">
              <a:lnSpc>
                <a:spcPct val="100000"/>
              </a:lnSpc>
              <a:buFont typeface="Arial" panose="020B0604020202020204" pitchFamily="34" charset="0"/>
              <a:buChar char="•"/>
              <a:tabLst>
                <a:tab pos="1709738" algn="l"/>
                <a:tab pos="2001838" algn="l"/>
                <a:tab pos="2227263" algn="l"/>
                <a:tab pos="2454275" algn="l"/>
              </a:tabLst>
            </a:pPr>
            <a:r>
              <a:rPr lang="en-US" altLang="en-US" sz="2200" dirty="0"/>
              <a:t>What is the problem with this algorithm?</a:t>
            </a:r>
          </a:p>
        </p:txBody>
      </p:sp>
      <p:sp>
        <p:nvSpPr>
          <p:cNvPr id="4" name="Slide Number Placeholder 3"/>
          <p:cNvSpPr>
            <a:spLocks noGrp="1"/>
          </p:cNvSpPr>
          <p:nvPr>
            <p:ph type="sldNum" sz="quarter" idx="10"/>
          </p:nvPr>
        </p:nvSpPr>
        <p:spPr/>
        <p:txBody>
          <a:bodyPr/>
          <a:lstStyle/>
          <a:p>
            <a:fld id="{D06C706D-0964-7842-B7B8-C5D733700528}" type="slidenum">
              <a:rPr lang="en-US" smtClean="0"/>
              <a:t>12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3996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dirty="0"/>
              <a:t>Monitor Solution to Dining Philosophers </a:t>
            </a:r>
            <a:r>
              <a:rPr lang="en-US" altLang="en-US" sz="1000" dirty="0"/>
              <a:t>1</a:t>
            </a:r>
            <a:endParaRPr lang="en-IN" sz="1000" dirty="0"/>
          </a:p>
        </p:txBody>
      </p:sp>
      <p:sp>
        <p:nvSpPr>
          <p:cNvPr id="3" name="Content Placeholder 2"/>
          <p:cNvSpPr>
            <a:spLocks noGrp="1"/>
          </p:cNvSpPr>
          <p:nvPr>
            <p:ph sz="quarter" idx="12"/>
          </p:nvPr>
        </p:nvSpPr>
        <p:spPr/>
        <p:txBody>
          <a:bodyPr>
            <a:normAutofit fontScale="55000" lnSpcReduction="20000"/>
          </a:bodyPr>
          <a:lstStyle/>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monitor </a:t>
            </a:r>
            <a:r>
              <a:rPr lang="en-US" altLang="en-US" dirty="0" err="1">
                <a:solidFill>
                  <a:srgbClr val="000000"/>
                </a:solidFill>
                <a:latin typeface="Courier New" panose="02070309020205020404" pitchFamily="49" charset="0"/>
                <a:cs typeface="Courier New" panose="02070309020205020404" pitchFamily="49" charset="0"/>
              </a:rPr>
              <a:t>DiningPhilosophers</a:t>
            </a:r>
            <a:endParaRPr lang="en-US" altLang="en-US" dirty="0">
              <a:solidFill>
                <a:srgbClr val="000000"/>
              </a:solidFill>
              <a:latin typeface="Courier New" panose="02070309020205020404" pitchFamily="49" charset="0"/>
              <a:cs typeface="Courier New" panose="02070309020205020404" pitchFamily="49" charset="0"/>
            </a:endParaRP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enum</a:t>
            </a:r>
            <a:r>
              <a:rPr lang="en-US" altLang="en-US" dirty="0">
                <a:solidFill>
                  <a:srgbClr val="000000"/>
                </a:solidFill>
                <a:latin typeface="Courier New" panose="02070309020205020404" pitchFamily="49" charset="0"/>
                <a:cs typeface="Courier New" panose="02070309020205020404" pitchFamily="49" charset="0"/>
              </a:rPr>
              <a:t> { THINKING; HUNGRY, EATING) state [5]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condition self [5];</a:t>
            </a:r>
          </a:p>
          <a:p>
            <a:pPr>
              <a:lnSpc>
                <a:spcPct val="80000"/>
              </a:lnSpc>
            </a:pPr>
            <a:endParaRPr lang="en-US" altLang="en-US" dirty="0">
              <a:solidFill>
                <a:srgbClr val="000000"/>
              </a:solidFill>
              <a:latin typeface="Courier New" panose="02070309020205020404" pitchFamily="49" charset="0"/>
              <a:cs typeface="Courier New" panose="02070309020205020404" pitchFamily="49" charset="0"/>
            </a:endParaRP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void pickup (</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HUNGRY;</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test(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if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EATING) self[</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].wait;</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void putdown (</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THINKING;</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 test left and right neighbors</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test((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+ 4) % 5);</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test((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+ 1) % 5);</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0"/>
          </p:nvPr>
        </p:nvSpPr>
        <p:spPr/>
        <p:txBody>
          <a:bodyPr/>
          <a:lstStyle/>
          <a:p>
            <a:fld id="{D06C706D-0964-7842-B7B8-C5D733700528}" type="slidenum">
              <a:rPr lang="en-US" smtClean="0"/>
              <a:t>13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0836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dirty="0">
                <a:solidFill>
                  <a:srgbClr val="007787"/>
                </a:solidFill>
              </a:rPr>
              <a:t>Monitor Solution to Dining Philosophers </a:t>
            </a:r>
            <a:r>
              <a:rPr lang="en-US" altLang="en-US" sz="1000" dirty="0">
                <a:solidFill>
                  <a:srgbClr val="007787"/>
                </a:solidFill>
              </a:rPr>
              <a:t>2</a:t>
            </a:r>
            <a:endParaRPr lang="en-IN" dirty="0"/>
          </a:p>
        </p:txBody>
      </p:sp>
      <p:sp>
        <p:nvSpPr>
          <p:cNvPr id="3" name="Content Placeholder 2"/>
          <p:cNvSpPr>
            <a:spLocks noGrp="1"/>
          </p:cNvSpPr>
          <p:nvPr>
            <p:ph sz="quarter" idx="12"/>
          </p:nvPr>
        </p:nvSpPr>
        <p:spPr/>
        <p:txBody>
          <a:bodyPr>
            <a:normAutofit fontScale="70000" lnSpcReduction="20000"/>
          </a:bodyPr>
          <a:lstStyle/>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void test (</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if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+ 4) % 5] != EATING) &amp;&amp;</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HUNGRY) &amp;&amp;</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+ 1) % 5] != EATING) ) {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EATING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self[</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].signal ()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pPr>
            <a:endParaRPr lang="en-US" altLang="en-US" dirty="0">
              <a:solidFill>
                <a:srgbClr val="000000"/>
              </a:solidFill>
              <a:latin typeface="Courier New" panose="02070309020205020404" pitchFamily="49" charset="0"/>
              <a:cs typeface="Courier New" panose="02070309020205020404" pitchFamily="49" charset="0"/>
            </a:endParaRP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initialization_code</a:t>
            </a: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for (</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0;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&lt; 5;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THINKING;</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pPr>
            <a:r>
              <a:rPr lang="en-US" altLang="en-US" dirty="0">
                <a:solidFill>
                  <a:srgbClr val="000000"/>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0"/>
          </p:nvPr>
        </p:nvSpPr>
        <p:spPr/>
        <p:txBody>
          <a:bodyPr/>
          <a:lstStyle/>
          <a:p>
            <a:fld id="{D06C706D-0964-7842-B7B8-C5D733700528}" type="slidenum">
              <a:rPr lang="en-US" smtClean="0"/>
              <a:t>14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5701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dirty="0">
                <a:solidFill>
                  <a:srgbClr val="007787"/>
                </a:solidFill>
              </a:rPr>
              <a:t>Monitor Solution to Dining Philosophers </a:t>
            </a:r>
            <a:r>
              <a:rPr lang="en-US" altLang="en-US" sz="1000" dirty="0">
                <a:solidFill>
                  <a:srgbClr val="007787"/>
                </a:solidFill>
              </a:rPr>
              <a:t>3</a:t>
            </a:r>
            <a:endParaRPr lang="en-IN" dirty="0"/>
          </a:p>
        </p:txBody>
      </p:sp>
      <p:sp>
        <p:nvSpPr>
          <p:cNvPr id="6" name="Content Placeholder 5"/>
          <p:cNvSpPr>
            <a:spLocks noGrp="1"/>
          </p:cNvSpPr>
          <p:nvPr>
            <p:ph sz="quarter" idx="12"/>
          </p:nvPr>
        </p:nvSpPr>
        <p:spPr>
          <a:xfrm>
            <a:off x="332508" y="1597110"/>
            <a:ext cx="8470180" cy="791062"/>
          </a:xfrm>
        </p:spPr>
        <p:txBody>
          <a:bodyPr>
            <a:normAutofit/>
          </a:bodyPr>
          <a:lstStyle/>
          <a:p>
            <a:pPr marL="291600" indent="-291600">
              <a:lnSpc>
                <a:spcPct val="100000"/>
              </a:lnSpc>
              <a:buFont typeface="Arial" panose="020B0604020202020204" pitchFamily="34" charset="0"/>
              <a:buChar char="•"/>
            </a:pPr>
            <a:r>
              <a:rPr lang="en-US" altLang="en-US" sz="2000" dirty="0"/>
              <a:t>Each philosopher </a:t>
            </a:r>
            <a:r>
              <a:rPr lang="en-US" altLang="en-US" sz="2000" i="1" dirty="0" err="1"/>
              <a:t>i</a:t>
            </a:r>
            <a:r>
              <a:rPr lang="en-US" altLang="en-US" sz="2000" i="1" dirty="0"/>
              <a:t> </a:t>
            </a:r>
            <a:r>
              <a:rPr lang="en-US" altLang="en-US" sz="2000" dirty="0"/>
              <a:t>invokes the</a:t>
            </a:r>
            <a:r>
              <a:rPr lang="en-US" altLang="en-US" sz="2000" i="1" dirty="0"/>
              <a:t> </a:t>
            </a:r>
            <a:r>
              <a:rPr lang="en-US" altLang="en-US" sz="2000" dirty="0"/>
              <a:t>operations </a:t>
            </a:r>
            <a:r>
              <a:rPr lang="en-US" altLang="en-US" sz="2000" b="1" dirty="0">
                <a:solidFill>
                  <a:srgbClr val="000000"/>
                </a:solidFill>
                <a:cs typeface="Courier New" panose="02070309020205020404" pitchFamily="49" charset="0"/>
              </a:rPr>
              <a:t>pickup ( )</a:t>
            </a:r>
            <a:r>
              <a:rPr lang="en-US" altLang="en-US" sz="2000" i="1" dirty="0"/>
              <a:t> </a:t>
            </a:r>
            <a:r>
              <a:rPr lang="en-US" altLang="en-US" sz="2000" dirty="0"/>
              <a:t>and </a:t>
            </a:r>
            <a:r>
              <a:rPr lang="en-US" altLang="en-US" sz="2000" b="1" dirty="0">
                <a:solidFill>
                  <a:srgbClr val="000000"/>
                </a:solidFill>
                <a:cs typeface="Courier New" panose="02070309020205020404" pitchFamily="49" charset="0"/>
              </a:rPr>
              <a:t>putdown ( )</a:t>
            </a:r>
            <a:r>
              <a:rPr lang="en-US" altLang="en-US" sz="2000" dirty="0"/>
              <a:t> in the following sequence:</a:t>
            </a:r>
          </a:p>
        </p:txBody>
      </p:sp>
      <p:sp>
        <p:nvSpPr>
          <p:cNvPr id="8" name="Content Placeholder 7"/>
          <p:cNvSpPr>
            <a:spLocks noGrp="1"/>
          </p:cNvSpPr>
          <p:nvPr>
            <p:ph sz="quarter" idx="14"/>
          </p:nvPr>
        </p:nvSpPr>
        <p:spPr>
          <a:xfrm>
            <a:off x="332508" y="2897440"/>
            <a:ext cx="8470180" cy="1864463"/>
          </a:xfrm>
        </p:spPr>
        <p:txBody>
          <a:bodyPr>
            <a:normAutofit/>
          </a:bodyPr>
          <a:lstStyle/>
          <a:p>
            <a:pPr marL="2060575">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DiningPhilosophers.pickup</a:t>
            </a:r>
            <a:r>
              <a:rPr lang="en-US" altLang="en-US" sz="2000" b="1" dirty="0">
                <a:solidFill>
                  <a:srgbClr val="000000"/>
                </a:solidFill>
                <a:latin typeface="Courier New" panose="02070309020205020404" pitchFamily="49" charset="0"/>
                <a:cs typeface="Courier New" panose="02070309020205020404" pitchFamily="49" charset="0"/>
              </a:rPr>
              <a:t>(</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a:t>
            </a:r>
          </a:p>
          <a:p>
            <a:pPr>
              <a:lnSpc>
                <a:spcPct val="80000"/>
              </a:lnSpc>
            </a:pPr>
            <a:endParaRPr lang="en-US" altLang="en-US" sz="2000" b="1" dirty="0">
              <a:solidFill>
                <a:srgbClr val="000000"/>
              </a:solidFill>
              <a:latin typeface="Courier New" panose="02070309020205020404" pitchFamily="49" charset="0"/>
              <a:cs typeface="Courier New" panose="02070309020205020404" pitchFamily="49" charset="0"/>
            </a:endParaRPr>
          </a:p>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EAT</a:t>
            </a:r>
          </a:p>
          <a:p>
            <a:pPr>
              <a:lnSpc>
                <a:spcPct val="80000"/>
              </a:lnSpc>
            </a:pPr>
            <a:endParaRPr lang="en-US" altLang="en-US" sz="2000" b="1" dirty="0">
              <a:solidFill>
                <a:srgbClr val="000000"/>
              </a:solidFill>
              <a:latin typeface="Courier New" panose="02070309020205020404" pitchFamily="49" charset="0"/>
              <a:cs typeface="Courier New" panose="02070309020205020404" pitchFamily="49" charset="0"/>
            </a:endParaRPr>
          </a:p>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DiningPhilosophers.putdown</a:t>
            </a:r>
            <a:r>
              <a:rPr lang="en-US" altLang="en-US" sz="2000" b="1" dirty="0">
                <a:solidFill>
                  <a:srgbClr val="000000"/>
                </a:solidFill>
                <a:latin typeface="Courier New" panose="02070309020205020404" pitchFamily="49" charset="0"/>
                <a:cs typeface="Courier New" panose="02070309020205020404" pitchFamily="49" charset="0"/>
              </a:rPr>
              <a:t>(</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a:t>
            </a:r>
            <a:endParaRPr lang="en-IN" sz="2000" dirty="0"/>
          </a:p>
        </p:txBody>
      </p:sp>
      <p:sp>
        <p:nvSpPr>
          <p:cNvPr id="7" name="Content Placeholder 6"/>
          <p:cNvSpPr>
            <a:spLocks noGrp="1"/>
          </p:cNvSpPr>
          <p:nvPr>
            <p:ph sz="quarter" idx="13"/>
          </p:nvPr>
        </p:nvSpPr>
        <p:spPr>
          <a:xfrm>
            <a:off x="332508" y="5185525"/>
            <a:ext cx="8470180" cy="427711"/>
          </a:xfrm>
        </p:spPr>
        <p:txBody>
          <a:bodyPr>
            <a:normAutofit/>
          </a:bodyPr>
          <a:lstStyle/>
          <a:p>
            <a:pPr marL="291600" indent="-291600">
              <a:lnSpc>
                <a:spcPct val="100000"/>
              </a:lnSpc>
              <a:buFont typeface="Arial" panose="020B0604020202020204" pitchFamily="34" charset="0"/>
              <a:buChar char="•"/>
            </a:pPr>
            <a:r>
              <a:rPr lang="en-US" altLang="en-US" sz="2000" dirty="0"/>
              <a:t>No deadlock, but starvation is possible</a:t>
            </a:r>
          </a:p>
        </p:txBody>
      </p:sp>
      <p:sp>
        <p:nvSpPr>
          <p:cNvPr id="4" name="Slide Number Placeholder 3"/>
          <p:cNvSpPr>
            <a:spLocks noGrp="1"/>
          </p:cNvSpPr>
          <p:nvPr>
            <p:ph type="sldNum" sz="quarter" idx="10"/>
          </p:nvPr>
        </p:nvSpPr>
        <p:spPr/>
        <p:txBody>
          <a:bodyPr/>
          <a:lstStyle/>
          <a:p>
            <a:fld id="{D06C706D-0964-7842-B7B8-C5D733700528}" type="slidenum">
              <a:rPr lang="en-US" smtClean="0"/>
              <a:t>15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319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A Monitor to Allocate Single Resource</a:t>
            </a:r>
            <a:endParaRPr lang="en-IN" dirty="0"/>
          </a:p>
        </p:txBody>
      </p:sp>
      <p:sp>
        <p:nvSpPr>
          <p:cNvPr id="3" name="Content Placeholder 2"/>
          <p:cNvSpPr>
            <a:spLocks noGrp="1"/>
          </p:cNvSpPr>
          <p:nvPr>
            <p:ph sz="quarter" idx="12"/>
          </p:nvPr>
        </p:nvSpPr>
        <p:spPr/>
        <p:txBody>
          <a:bodyPr>
            <a:normAutofit fontScale="70000" lnSpcReduction="20000"/>
          </a:bodyPr>
          <a:lstStyle/>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monitor </a:t>
            </a:r>
            <a:r>
              <a:rPr lang="en-US" altLang="en-US" dirty="0" err="1">
                <a:solidFill>
                  <a:srgbClr val="000000"/>
                </a:solidFill>
                <a:latin typeface="Courier New" panose="02070309020205020404" pitchFamily="49" charset="0"/>
                <a:cs typeface="Courier New" panose="02070309020205020404" pitchFamily="49" charset="0"/>
              </a:rPr>
              <a:t>ResourceAllocator</a:t>
            </a:r>
            <a:r>
              <a:rPr lang="en-US" altLang="en-US" dirty="0">
                <a:solidFill>
                  <a:srgbClr val="000000"/>
                </a:solidFill>
                <a:latin typeface="Courier New" panose="02070309020205020404" pitchFamily="49" charset="0"/>
                <a:cs typeface="Courier New" panose="02070309020205020404" pitchFamily="49" charset="0"/>
              </a:rPr>
              <a:t>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boolean</a:t>
            </a:r>
            <a:r>
              <a:rPr lang="en-US" altLang="en-US" dirty="0">
                <a:solidFill>
                  <a:srgbClr val="000000"/>
                </a:solidFill>
                <a:latin typeface="Courier New" panose="02070309020205020404" pitchFamily="49" charset="0"/>
                <a:cs typeface="Courier New" panose="02070309020205020404" pitchFamily="49" charset="0"/>
              </a:rPr>
              <a:t> busy;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condition x;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void acquire(</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time) {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if (busy)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x.wait</a:t>
            </a:r>
            <a:r>
              <a:rPr lang="en-US" altLang="en-US" dirty="0">
                <a:solidFill>
                  <a:srgbClr val="000000"/>
                </a:solidFill>
                <a:latin typeface="Courier New" panose="02070309020205020404" pitchFamily="49" charset="0"/>
                <a:cs typeface="Courier New" panose="02070309020205020404" pitchFamily="49" charset="0"/>
              </a:rPr>
              <a:t>(time);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busy = TRUE;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void release() {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busy = FALSE;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x.signal</a:t>
            </a:r>
            <a:r>
              <a:rPr lang="en-US" altLang="en-US" dirty="0">
                <a:solidFill>
                  <a:srgbClr val="000000"/>
                </a:solidFill>
                <a:latin typeface="Courier New" panose="02070309020205020404" pitchFamily="49" charset="0"/>
                <a:cs typeface="Courier New" panose="02070309020205020404" pitchFamily="49" charset="0"/>
              </a:rPr>
              <a:t>();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initialization code()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busy = FALSE;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p>
          <a:p>
            <a:pPr>
              <a:spcBef>
                <a:spcPct val="15000"/>
              </a:spcBef>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a:t>
            </a:r>
            <a:endParaRPr lang="en-US" altLang="en-US" sz="2400" dirty="0"/>
          </a:p>
        </p:txBody>
      </p:sp>
      <p:sp>
        <p:nvSpPr>
          <p:cNvPr id="4" name="Slide Number Placeholder 3"/>
          <p:cNvSpPr>
            <a:spLocks noGrp="1"/>
          </p:cNvSpPr>
          <p:nvPr>
            <p:ph type="sldNum" sz="quarter" idx="10"/>
          </p:nvPr>
        </p:nvSpPr>
        <p:spPr/>
        <p:txBody>
          <a:bodyPr/>
          <a:lstStyle/>
          <a:p>
            <a:fld id="{D06C706D-0964-7842-B7B8-C5D733700528}" type="slidenum">
              <a:rPr lang="en-US" smtClean="0"/>
              <a:t>16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98250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Synchronization Examples</a:t>
            </a:r>
            <a:endParaRPr lang="en-IN"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Solaris</a:t>
            </a:r>
          </a:p>
          <a:p>
            <a:pPr marL="291600" indent="-291600">
              <a:lnSpc>
                <a:spcPct val="100000"/>
              </a:lnSpc>
              <a:buFont typeface="Arial" panose="020B0604020202020204" pitchFamily="34" charset="0"/>
              <a:buChar char="•"/>
            </a:pPr>
            <a:r>
              <a:rPr lang="en-US" altLang="en-US" dirty="0"/>
              <a:t>Windows</a:t>
            </a:r>
          </a:p>
          <a:p>
            <a:pPr marL="291600" indent="-291600">
              <a:lnSpc>
                <a:spcPct val="100000"/>
              </a:lnSpc>
              <a:buFont typeface="Arial" panose="020B0604020202020204" pitchFamily="34" charset="0"/>
              <a:buChar char="•"/>
            </a:pPr>
            <a:r>
              <a:rPr lang="en-US" altLang="en-US" dirty="0"/>
              <a:t>Linux</a:t>
            </a:r>
          </a:p>
          <a:p>
            <a:pPr marL="291600" indent="-291600">
              <a:lnSpc>
                <a:spcPct val="100000"/>
              </a:lnSpc>
              <a:buFont typeface="Arial" panose="020B0604020202020204" pitchFamily="34" charset="0"/>
              <a:buChar char="•"/>
            </a:pPr>
            <a:r>
              <a:rPr lang="en-US" altLang="en-US" dirty="0" err="1"/>
              <a:t>Pthreads</a:t>
            </a:r>
            <a:endParaRPr lang="en-US" altLang="en-US" dirty="0"/>
          </a:p>
        </p:txBody>
      </p:sp>
      <p:sp>
        <p:nvSpPr>
          <p:cNvPr id="4" name="Slide Number Placeholder 3"/>
          <p:cNvSpPr>
            <a:spLocks noGrp="1"/>
          </p:cNvSpPr>
          <p:nvPr>
            <p:ph type="sldNum" sz="quarter" idx="10"/>
          </p:nvPr>
        </p:nvSpPr>
        <p:spPr/>
        <p:txBody>
          <a:bodyPr/>
          <a:lstStyle/>
          <a:p>
            <a:fld id="{D06C706D-0964-7842-B7B8-C5D733700528}" type="slidenum">
              <a:rPr lang="en-US" smtClean="0"/>
              <a:t>17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928035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Solaris Synchronization</a:t>
            </a:r>
            <a:endParaRPr lang="en-IN" dirty="0"/>
          </a:p>
        </p:txBody>
      </p:sp>
      <p:sp>
        <p:nvSpPr>
          <p:cNvPr id="3" name="Content Placeholder 2"/>
          <p:cNvSpPr>
            <a:spLocks noGrp="1"/>
          </p:cNvSpPr>
          <p:nvPr>
            <p:ph sz="quarter" idx="12"/>
          </p:nvPr>
        </p:nvSpPr>
        <p:spPr>
          <a:xfrm>
            <a:off x="332508" y="1594566"/>
            <a:ext cx="8470180" cy="4436446"/>
          </a:xfrm>
        </p:spPr>
        <p:txBody>
          <a:bodyPr>
            <a:normAutofit/>
          </a:bodyPr>
          <a:lstStyle/>
          <a:p>
            <a:pPr marL="291600" indent="-291600">
              <a:buFont typeface="Arial" panose="020B0604020202020204" pitchFamily="34" charset="0"/>
              <a:buChar char="•"/>
            </a:pPr>
            <a:r>
              <a:rPr lang="en-US" altLang="en-US" sz="1800" dirty="0"/>
              <a:t>Implements a variety of locks to support multitasking, multithreading (including real-time threads), and multiprocessing</a:t>
            </a:r>
          </a:p>
          <a:p>
            <a:pPr marL="291600" indent="-291600">
              <a:buFont typeface="Arial" panose="020B0604020202020204" pitchFamily="34" charset="0"/>
              <a:buChar char="•"/>
            </a:pPr>
            <a:r>
              <a:rPr lang="en-US" altLang="en-US" sz="1800" dirty="0"/>
              <a:t>Uses </a:t>
            </a:r>
            <a:r>
              <a:rPr lang="en-US" altLang="en-US" sz="1800" b="1" dirty="0">
                <a:solidFill>
                  <a:srgbClr val="002060"/>
                </a:solidFill>
              </a:rPr>
              <a:t>adaptive </a:t>
            </a:r>
            <a:r>
              <a:rPr lang="en-US" altLang="en-US" sz="1800" b="1" dirty="0" err="1">
                <a:solidFill>
                  <a:srgbClr val="002060"/>
                </a:solidFill>
              </a:rPr>
              <a:t>mutexes</a:t>
            </a:r>
            <a:r>
              <a:rPr lang="en-US" altLang="en-US" sz="1800" dirty="0">
                <a:solidFill>
                  <a:srgbClr val="002060"/>
                </a:solidFill>
              </a:rPr>
              <a:t> </a:t>
            </a:r>
            <a:r>
              <a:rPr lang="en-US" altLang="en-US" sz="1800" dirty="0"/>
              <a:t>for efficiency when protecting data from short code segments</a:t>
            </a:r>
          </a:p>
          <a:p>
            <a:pPr marL="622800" lvl="1" indent="-320400">
              <a:spcBef>
                <a:spcPts val="1000"/>
              </a:spcBef>
              <a:buFont typeface="Arial" panose="020B0604020202020204" pitchFamily="34" charset="0"/>
              <a:buChar char="•"/>
            </a:pPr>
            <a:r>
              <a:rPr lang="en-US" altLang="en-US" sz="1600" dirty="0"/>
              <a:t>Starts as a standard semaphore spin-lock</a:t>
            </a:r>
          </a:p>
          <a:p>
            <a:pPr marL="622800" lvl="1" indent="-320400">
              <a:spcBef>
                <a:spcPts val="1000"/>
              </a:spcBef>
              <a:buFont typeface="Arial" panose="020B0604020202020204" pitchFamily="34" charset="0"/>
              <a:buChar char="•"/>
            </a:pPr>
            <a:r>
              <a:rPr lang="en-US" altLang="en-US" sz="1600" dirty="0"/>
              <a:t>If lock held, and by a thread running on another CPU, spins</a:t>
            </a:r>
          </a:p>
          <a:p>
            <a:pPr marL="622800" lvl="1" indent="-320400">
              <a:spcBef>
                <a:spcPts val="1000"/>
              </a:spcBef>
              <a:buFont typeface="Arial" panose="020B0604020202020204" pitchFamily="34" charset="0"/>
              <a:buChar char="•"/>
            </a:pPr>
            <a:r>
              <a:rPr lang="en-US" altLang="en-US" sz="1600" dirty="0"/>
              <a:t>If lock held by non-run-state thread, block and sleep waiting for signal of lock being released</a:t>
            </a:r>
          </a:p>
          <a:p>
            <a:pPr marL="291600" indent="-291600">
              <a:buFont typeface="Arial" panose="020B0604020202020204" pitchFamily="34" charset="0"/>
              <a:buChar char="•"/>
            </a:pPr>
            <a:r>
              <a:rPr lang="en-US" altLang="en-US" sz="1800" dirty="0"/>
              <a:t>Uses </a:t>
            </a:r>
            <a:r>
              <a:rPr lang="en-US" altLang="en-US" sz="1800" b="1" dirty="0">
                <a:solidFill>
                  <a:srgbClr val="002060"/>
                </a:solidFill>
              </a:rPr>
              <a:t>condition variables</a:t>
            </a:r>
            <a:r>
              <a:rPr lang="en-US" altLang="en-US" sz="1800" dirty="0">
                <a:solidFill>
                  <a:srgbClr val="002060"/>
                </a:solidFill>
              </a:rPr>
              <a:t> </a:t>
            </a:r>
          </a:p>
          <a:p>
            <a:pPr marL="291600" indent="-291600">
              <a:buFont typeface="Arial" panose="020B0604020202020204" pitchFamily="34" charset="0"/>
              <a:buChar char="•"/>
            </a:pPr>
            <a:r>
              <a:rPr lang="en-US" altLang="en-US" sz="1800" dirty="0"/>
              <a:t>Uses </a:t>
            </a:r>
            <a:r>
              <a:rPr lang="en-US" altLang="en-US" sz="1800" b="1" dirty="0">
                <a:solidFill>
                  <a:srgbClr val="002060"/>
                </a:solidFill>
              </a:rPr>
              <a:t>readers-writers</a:t>
            </a:r>
            <a:r>
              <a:rPr lang="en-US" altLang="en-US" sz="1800" dirty="0">
                <a:solidFill>
                  <a:srgbClr val="3366FF"/>
                </a:solidFill>
              </a:rPr>
              <a:t> </a:t>
            </a:r>
            <a:r>
              <a:rPr lang="en-US" altLang="en-US" sz="1800" dirty="0"/>
              <a:t>locks when longer sections of code need access to data</a:t>
            </a:r>
          </a:p>
          <a:p>
            <a:pPr marL="291600" indent="-291600">
              <a:buFont typeface="Arial" panose="020B0604020202020204" pitchFamily="34" charset="0"/>
              <a:buChar char="•"/>
            </a:pPr>
            <a:r>
              <a:rPr lang="en-US" altLang="en-US" sz="1800" dirty="0"/>
              <a:t>Uses</a:t>
            </a:r>
            <a:r>
              <a:rPr lang="en-US" altLang="en-US" sz="1800" dirty="0">
                <a:solidFill>
                  <a:srgbClr val="002060"/>
                </a:solidFill>
              </a:rPr>
              <a:t> </a:t>
            </a:r>
            <a:r>
              <a:rPr lang="en-US" altLang="en-US" sz="1800" b="1" dirty="0">
                <a:solidFill>
                  <a:srgbClr val="002060"/>
                </a:solidFill>
              </a:rPr>
              <a:t>turnstiles</a:t>
            </a:r>
            <a:r>
              <a:rPr lang="en-US" altLang="en-US" sz="1800" dirty="0">
                <a:solidFill>
                  <a:srgbClr val="002060"/>
                </a:solidFill>
              </a:rPr>
              <a:t> </a:t>
            </a:r>
            <a:r>
              <a:rPr lang="en-US" altLang="en-US" sz="1800" dirty="0"/>
              <a:t>to order the list of threads waiting to acquire either an adaptive </a:t>
            </a:r>
            <a:r>
              <a:rPr lang="en-US" altLang="en-US" sz="1800" dirty="0" err="1"/>
              <a:t>mutex</a:t>
            </a:r>
            <a:r>
              <a:rPr lang="en-US" altLang="en-US" sz="1800" dirty="0"/>
              <a:t> or reader-writer lock</a:t>
            </a:r>
          </a:p>
          <a:p>
            <a:pPr marL="622800" lvl="1" indent="-320400">
              <a:spcBef>
                <a:spcPts val="1000"/>
              </a:spcBef>
              <a:buFont typeface="Arial" panose="020B0604020202020204" pitchFamily="34" charset="0"/>
              <a:buChar char="•"/>
            </a:pPr>
            <a:r>
              <a:rPr lang="en-US" altLang="en-US" sz="1600" dirty="0"/>
              <a:t>Turnstiles are per-lock-holding-thread, not per-object</a:t>
            </a:r>
          </a:p>
          <a:p>
            <a:pPr marL="291600" indent="-291600">
              <a:buFont typeface="Arial" panose="020B0604020202020204" pitchFamily="34" charset="0"/>
              <a:buChar char="•"/>
            </a:pPr>
            <a:r>
              <a:rPr lang="en-US" altLang="en-US" sz="1800" dirty="0"/>
              <a:t>Priority-inheritance per-turnstile gives the running thread the highest of the priorities of the threads in its turnstile</a:t>
            </a:r>
          </a:p>
        </p:txBody>
      </p:sp>
      <p:sp>
        <p:nvSpPr>
          <p:cNvPr id="4" name="Slide Number Placeholder 3"/>
          <p:cNvSpPr>
            <a:spLocks noGrp="1"/>
          </p:cNvSpPr>
          <p:nvPr>
            <p:ph type="sldNum" sz="quarter" idx="10"/>
          </p:nvPr>
        </p:nvSpPr>
        <p:spPr/>
        <p:txBody>
          <a:bodyPr/>
          <a:lstStyle/>
          <a:p>
            <a:fld id="{D06C706D-0964-7842-B7B8-C5D733700528}" type="slidenum">
              <a:rPr lang="en-US" smtClean="0"/>
              <a:t>18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3406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Windows Synchronization</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dirty="0"/>
              <a:t>Uses interrupt masks to protect access to global resources on uniprocessor systems</a:t>
            </a:r>
          </a:p>
          <a:p>
            <a:pPr marL="291600" indent="-291600">
              <a:lnSpc>
                <a:spcPct val="100000"/>
              </a:lnSpc>
              <a:buFont typeface="Arial" panose="020B0604020202020204" pitchFamily="34" charset="0"/>
              <a:buChar char="•"/>
            </a:pPr>
            <a:r>
              <a:rPr lang="en-US" altLang="en-US" sz="2200" dirty="0"/>
              <a:t>Uses </a:t>
            </a:r>
            <a:r>
              <a:rPr lang="en-US" altLang="en-US" sz="2200" b="1" dirty="0">
                <a:solidFill>
                  <a:srgbClr val="002060"/>
                </a:solidFill>
              </a:rPr>
              <a:t>spinlocks</a:t>
            </a:r>
            <a:r>
              <a:rPr lang="en-US" altLang="en-US" sz="2200" b="1" dirty="0">
                <a:solidFill>
                  <a:srgbClr val="3366FF"/>
                </a:solidFill>
              </a:rPr>
              <a:t> </a:t>
            </a:r>
            <a:r>
              <a:rPr lang="en-US" altLang="en-US" sz="2200" dirty="0"/>
              <a:t>on multiprocessor systems</a:t>
            </a:r>
          </a:p>
          <a:p>
            <a:pPr marL="622800" lvl="1" indent="-320400">
              <a:lnSpc>
                <a:spcPct val="100000"/>
              </a:lnSpc>
              <a:spcBef>
                <a:spcPts val="1000"/>
              </a:spcBef>
              <a:buFont typeface="Arial" panose="020B0604020202020204" pitchFamily="34" charset="0"/>
              <a:buChar char="•"/>
            </a:pPr>
            <a:r>
              <a:rPr lang="en-US" altLang="en-US" sz="2000" dirty="0" err="1"/>
              <a:t>Spinlocking</a:t>
            </a:r>
            <a:r>
              <a:rPr lang="en-US" altLang="en-US" sz="2000" dirty="0"/>
              <a:t>-thread will never be preempted</a:t>
            </a:r>
          </a:p>
          <a:p>
            <a:pPr marL="291600" indent="-291600">
              <a:lnSpc>
                <a:spcPct val="100000"/>
              </a:lnSpc>
              <a:buFont typeface="Arial" panose="020B0604020202020204" pitchFamily="34" charset="0"/>
              <a:buChar char="•"/>
            </a:pPr>
            <a:r>
              <a:rPr lang="en-US" altLang="en-US" sz="2200" dirty="0"/>
              <a:t>Also provides </a:t>
            </a:r>
            <a:r>
              <a:rPr lang="en-US" altLang="en-US" sz="2200" b="1" dirty="0">
                <a:solidFill>
                  <a:srgbClr val="002060"/>
                </a:solidFill>
              </a:rPr>
              <a:t>dispatcher objects</a:t>
            </a:r>
            <a:r>
              <a:rPr lang="en-US" altLang="en-US" sz="2200" b="1" dirty="0">
                <a:solidFill>
                  <a:srgbClr val="3366FF"/>
                </a:solidFill>
              </a:rPr>
              <a:t> </a:t>
            </a:r>
            <a:r>
              <a:rPr lang="en-US" altLang="en-US" sz="2200" dirty="0">
                <a:solidFill>
                  <a:srgbClr val="000000"/>
                </a:solidFill>
              </a:rPr>
              <a:t>user-land </a:t>
            </a:r>
            <a:r>
              <a:rPr lang="en-US" altLang="en-US" sz="2200" dirty="0"/>
              <a:t>which may act </a:t>
            </a:r>
            <a:r>
              <a:rPr lang="en-US" altLang="en-US" sz="2200" dirty="0" err="1"/>
              <a:t>mutexes</a:t>
            </a:r>
            <a:r>
              <a:rPr lang="en-US" altLang="en-US" sz="2200" dirty="0"/>
              <a:t>, semaphores, events, and timers</a:t>
            </a:r>
          </a:p>
          <a:p>
            <a:pPr marL="622800" lvl="1" indent="-320400">
              <a:lnSpc>
                <a:spcPct val="100000"/>
              </a:lnSpc>
              <a:spcBef>
                <a:spcPts val="1000"/>
              </a:spcBef>
              <a:buFont typeface="Arial" panose="020B0604020202020204" pitchFamily="34" charset="0"/>
              <a:buChar char="•"/>
            </a:pPr>
            <a:r>
              <a:rPr lang="en-US" altLang="en-US" sz="2000" b="1" dirty="0">
                <a:solidFill>
                  <a:srgbClr val="002060"/>
                </a:solidFill>
              </a:rPr>
              <a:t>Events</a:t>
            </a:r>
          </a:p>
          <a:p>
            <a:pPr marL="1144800" lvl="2" indent="-230400">
              <a:lnSpc>
                <a:spcPct val="100000"/>
              </a:lnSpc>
              <a:spcBef>
                <a:spcPts val="1000"/>
              </a:spcBef>
              <a:buFont typeface="Arial" panose="020B0604020202020204" pitchFamily="34" charset="0"/>
              <a:buChar char="•"/>
            </a:pPr>
            <a:r>
              <a:rPr lang="en-US" altLang="en-US" sz="1800" dirty="0"/>
              <a:t>An event acts much like a condition variable</a:t>
            </a:r>
          </a:p>
          <a:p>
            <a:pPr marL="622800" lvl="1" indent="-320400">
              <a:lnSpc>
                <a:spcPct val="100000"/>
              </a:lnSpc>
              <a:spcBef>
                <a:spcPts val="1000"/>
              </a:spcBef>
              <a:buFont typeface="Arial" panose="020B0604020202020204" pitchFamily="34" charset="0"/>
              <a:buChar char="•"/>
            </a:pPr>
            <a:r>
              <a:rPr lang="en-US" altLang="en-US" sz="2000" dirty="0"/>
              <a:t>Timers notify one or more thread when time expired</a:t>
            </a:r>
          </a:p>
          <a:p>
            <a:pPr marL="622800" lvl="1" indent="-320400">
              <a:lnSpc>
                <a:spcPct val="100000"/>
              </a:lnSpc>
              <a:spcBef>
                <a:spcPts val="1000"/>
              </a:spcBef>
              <a:buFont typeface="Arial" panose="020B0604020202020204" pitchFamily="34" charset="0"/>
              <a:buChar char="•"/>
            </a:pPr>
            <a:r>
              <a:rPr lang="en-US" altLang="en-US" sz="2000" dirty="0"/>
              <a:t>Dispatcher objects either </a:t>
            </a:r>
            <a:r>
              <a:rPr lang="en-US" altLang="en-US" sz="2000" b="1" dirty="0">
                <a:solidFill>
                  <a:srgbClr val="002060"/>
                </a:solidFill>
              </a:rPr>
              <a:t>signaled-state</a:t>
            </a:r>
            <a:r>
              <a:rPr lang="en-US" altLang="en-US" sz="2000" b="1" dirty="0">
                <a:solidFill>
                  <a:srgbClr val="3366FF"/>
                </a:solidFill>
              </a:rPr>
              <a:t> </a:t>
            </a:r>
            <a:r>
              <a:rPr lang="en-US" altLang="en-US" sz="2000" dirty="0"/>
              <a:t>(object available) or </a:t>
            </a:r>
            <a:r>
              <a:rPr lang="en-US" altLang="en-US" sz="2000" b="1" dirty="0">
                <a:solidFill>
                  <a:srgbClr val="002060"/>
                </a:solidFill>
              </a:rPr>
              <a:t>non-signaled state</a:t>
            </a:r>
            <a:r>
              <a:rPr lang="en-US" altLang="en-US" sz="2000" b="1" dirty="0">
                <a:solidFill>
                  <a:srgbClr val="3366FF"/>
                </a:solidFill>
              </a:rPr>
              <a:t> </a:t>
            </a:r>
            <a:r>
              <a:rPr lang="en-US" altLang="en-US" sz="2000" dirty="0"/>
              <a:t>(thread will block)</a:t>
            </a:r>
          </a:p>
        </p:txBody>
      </p:sp>
      <p:sp>
        <p:nvSpPr>
          <p:cNvPr id="4" name="Slide Number Placeholder 3"/>
          <p:cNvSpPr>
            <a:spLocks noGrp="1"/>
          </p:cNvSpPr>
          <p:nvPr>
            <p:ph type="sldNum" sz="quarter" idx="10"/>
          </p:nvPr>
        </p:nvSpPr>
        <p:spPr/>
        <p:txBody>
          <a:bodyPr/>
          <a:lstStyle/>
          <a:p>
            <a:fld id="{D06C706D-0964-7842-B7B8-C5D733700528}" type="slidenum">
              <a:rPr lang="en-US" smtClean="0"/>
              <a:t>19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2900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Chapter 7: Synchronization Examples</a:t>
            </a:r>
            <a:endParaRPr lang="en-US"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SzPct val="100000"/>
              <a:buFont typeface="Arial" panose="020B0604020202020204" pitchFamily="34" charset="0"/>
              <a:buChar char="•"/>
            </a:pPr>
            <a:r>
              <a:rPr lang="en-IN" altLang="en-US" dirty="0"/>
              <a:t>Classic Problems of Synchronization</a:t>
            </a:r>
          </a:p>
          <a:p>
            <a:pPr marL="291600" indent="-291600">
              <a:lnSpc>
                <a:spcPct val="100000"/>
              </a:lnSpc>
              <a:buSzPct val="100000"/>
              <a:buFont typeface="Arial" panose="020B0604020202020204" pitchFamily="34" charset="0"/>
              <a:buChar char="•"/>
            </a:pPr>
            <a:r>
              <a:rPr lang="en-IN" altLang="en-US" dirty="0"/>
              <a:t>Synchronization within the Kernel</a:t>
            </a:r>
          </a:p>
          <a:p>
            <a:pPr marL="291600" indent="-291600">
              <a:lnSpc>
                <a:spcPct val="100000"/>
              </a:lnSpc>
              <a:buSzPct val="100000"/>
              <a:buFont typeface="Arial" panose="020B0604020202020204" pitchFamily="34" charset="0"/>
              <a:buChar char="•"/>
            </a:pPr>
            <a:r>
              <a:rPr lang="en-IN" altLang="en-US" dirty="0"/>
              <a:t>POSIX Synchronization</a:t>
            </a:r>
          </a:p>
          <a:p>
            <a:pPr marL="291600" indent="-291600">
              <a:lnSpc>
                <a:spcPct val="100000"/>
              </a:lnSpc>
              <a:buSzPct val="100000"/>
              <a:buFont typeface="Arial" panose="020B0604020202020204" pitchFamily="34" charset="0"/>
              <a:buChar char="•"/>
            </a:pPr>
            <a:r>
              <a:rPr lang="en-IN" altLang="en-US" dirty="0"/>
              <a:t>Synchronization in Java</a:t>
            </a:r>
          </a:p>
          <a:p>
            <a:pPr marL="291600" indent="-291600">
              <a:lnSpc>
                <a:spcPct val="100000"/>
              </a:lnSpc>
              <a:buSzPct val="100000"/>
              <a:buFont typeface="Arial" panose="020B0604020202020204" pitchFamily="34" charset="0"/>
              <a:buChar char="•"/>
            </a:pPr>
            <a:r>
              <a:rPr lang="en-IN" altLang="en-US" dirty="0"/>
              <a:t>Alternative Approaches</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945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Linux Synchronization</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dirty="0"/>
              <a:t>Linux:</a:t>
            </a:r>
          </a:p>
          <a:p>
            <a:pPr marL="622800" lvl="1" indent="-320400">
              <a:lnSpc>
                <a:spcPct val="100000"/>
              </a:lnSpc>
              <a:spcBef>
                <a:spcPts val="1000"/>
              </a:spcBef>
              <a:buFont typeface="Arial" panose="020B0604020202020204" pitchFamily="34" charset="0"/>
              <a:buChar char="•"/>
            </a:pPr>
            <a:r>
              <a:rPr lang="en-US" altLang="en-US" sz="2000" dirty="0"/>
              <a:t>Prior to kernel Version 2.6, disables interrupts to implement short critical sections</a:t>
            </a:r>
          </a:p>
          <a:p>
            <a:pPr marL="622800" lvl="1" indent="-320400">
              <a:lnSpc>
                <a:spcPct val="100000"/>
              </a:lnSpc>
              <a:spcBef>
                <a:spcPts val="1000"/>
              </a:spcBef>
              <a:buFont typeface="Arial" panose="020B0604020202020204" pitchFamily="34" charset="0"/>
              <a:buChar char="•"/>
            </a:pPr>
            <a:r>
              <a:rPr lang="en-US" altLang="en-US" sz="2000" dirty="0"/>
              <a:t>Version 2.6 and later, fully preemptive</a:t>
            </a:r>
          </a:p>
          <a:p>
            <a:pPr marL="291600" indent="-291600">
              <a:lnSpc>
                <a:spcPct val="100000"/>
              </a:lnSpc>
              <a:buFont typeface="Arial" panose="020B0604020202020204" pitchFamily="34" charset="0"/>
              <a:buChar char="•"/>
            </a:pPr>
            <a:r>
              <a:rPr lang="en-US" altLang="en-US" sz="2200" dirty="0"/>
              <a:t>Linux provides:</a:t>
            </a:r>
          </a:p>
          <a:p>
            <a:pPr marL="622800" lvl="1" indent="-320400">
              <a:lnSpc>
                <a:spcPct val="100000"/>
              </a:lnSpc>
              <a:spcBef>
                <a:spcPts val="1000"/>
              </a:spcBef>
              <a:buFont typeface="Arial" panose="020B0604020202020204" pitchFamily="34" charset="0"/>
              <a:buChar char="•"/>
            </a:pPr>
            <a:r>
              <a:rPr lang="en-US" altLang="en-US" sz="2000" dirty="0"/>
              <a:t>Semaphores</a:t>
            </a:r>
          </a:p>
          <a:p>
            <a:pPr marL="622800" lvl="1" indent="-320400">
              <a:lnSpc>
                <a:spcPct val="100000"/>
              </a:lnSpc>
              <a:spcBef>
                <a:spcPts val="1000"/>
              </a:spcBef>
              <a:buFont typeface="Arial" panose="020B0604020202020204" pitchFamily="34" charset="0"/>
              <a:buChar char="•"/>
            </a:pPr>
            <a:r>
              <a:rPr lang="en-US" altLang="en-US" sz="2000" dirty="0"/>
              <a:t>atomic integers</a:t>
            </a:r>
          </a:p>
          <a:p>
            <a:pPr marL="622800" lvl="1" indent="-320400">
              <a:lnSpc>
                <a:spcPct val="100000"/>
              </a:lnSpc>
              <a:spcBef>
                <a:spcPts val="1000"/>
              </a:spcBef>
              <a:buFont typeface="Arial" panose="020B0604020202020204" pitchFamily="34" charset="0"/>
              <a:buChar char="•"/>
            </a:pPr>
            <a:r>
              <a:rPr lang="en-US" altLang="en-US" sz="2000" dirty="0"/>
              <a:t>spinlocks</a:t>
            </a:r>
          </a:p>
          <a:p>
            <a:pPr marL="622800" lvl="1" indent="-320400">
              <a:lnSpc>
                <a:spcPct val="100000"/>
              </a:lnSpc>
              <a:spcBef>
                <a:spcPts val="1000"/>
              </a:spcBef>
              <a:buFont typeface="Arial" panose="020B0604020202020204" pitchFamily="34" charset="0"/>
              <a:buChar char="•"/>
            </a:pPr>
            <a:r>
              <a:rPr lang="en-US" altLang="en-US" sz="2000" dirty="0"/>
              <a:t>reader-writer versions of both</a:t>
            </a:r>
          </a:p>
          <a:p>
            <a:pPr marL="291600" indent="-291600">
              <a:lnSpc>
                <a:spcPct val="100000"/>
              </a:lnSpc>
              <a:buFont typeface="Arial" panose="020B0604020202020204" pitchFamily="34" charset="0"/>
              <a:buChar char="•"/>
            </a:pPr>
            <a:r>
              <a:rPr lang="en-US" altLang="en-US" sz="2200" dirty="0"/>
              <a:t>On single-</a:t>
            </a:r>
            <a:r>
              <a:rPr lang="en-US" altLang="en-US" sz="2200" dirty="0" err="1"/>
              <a:t>cpu</a:t>
            </a:r>
            <a:r>
              <a:rPr lang="en-US" altLang="en-US" sz="2200" dirty="0"/>
              <a:t> system, spinlocks replaced by enabling and disabling kernel preemption</a:t>
            </a:r>
          </a:p>
        </p:txBody>
      </p:sp>
      <p:sp>
        <p:nvSpPr>
          <p:cNvPr id="4" name="Slide Number Placeholder 3"/>
          <p:cNvSpPr>
            <a:spLocks noGrp="1"/>
          </p:cNvSpPr>
          <p:nvPr>
            <p:ph type="sldNum" sz="quarter" idx="10"/>
          </p:nvPr>
        </p:nvSpPr>
        <p:spPr/>
        <p:txBody>
          <a:bodyPr/>
          <a:lstStyle/>
          <a:p>
            <a:fld id="{D06C706D-0964-7842-B7B8-C5D733700528}" type="slidenum">
              <a:rPr lang="en-US" smtClean="0"/>
              <a:t>20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15614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err="1"/>
              <a:t>Pthreads</a:t>
            </a:r>
            <a:r>
              <a:rPr lang="en-US" altLang="en-US" dirty="0"/>
              <a:t> Synchronization</a:t>
            </a:r>
            <a:endParaRPr lang="en-IN"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err="1"/>
              <a:t>Pthreads</a:t>
            </a:r>
            <a:r>
              <a:rPr lang="en-US" altLang="en-US" dirty="0"/>
              <a:t> API is OS-independent</a:t>
            </a:r>
          </a:p>
          <a:p>
            <a:pPr marL="291600" indent="-291600">
              <a:lnSpc>
                <a:spcPct val="100000"/>
              </a:lnSpc>
              <a:buFont typeface="Arial" panose="020B0604020202020204" pitchFamily="34" charset="0"/>
              <a:buChar char="•"/>
            </a:pPr>
            <a:r>
              <a:rPr lang="en-US" altLang="en-US" dirty="0"/>
              <a:t>It provides:</a:t>
            </a:r>
          </a:p>
          <a:p>
            <a:pPr marL="622800" lvl="1" indent="-320400">
              <a:lnSpc>
                <a:spcPct val="100000"/>
              </a:lnSpc>
              <a:spcBef>
                <a:spcPts val="1000"/>
              </a:spcBef>
              <a:buFont typeface="Arial" panose="020B0604020202020204" pitchFamily="34" charset="0"/>
              <a:buChar char="•"/>
            </a:pPr>
            <a:r>
              <a:rPr lang="en-US" altLang="en-US" sz="2600" dirty="0" err="1"/>
              <a:t>mutex</a:t>
            </a:r>
            <a:r>
              <a:rPr lang="en-US" altLang="en-US" sz="2600" dirty="0"/>
              <a:t> locks</a:t>
            </a:r>
          </a:p>
          <a:p>
            <a:pPr marL="622800" lvl="1" indent="-320400">
              <a:lnSpc>
                <a:spcPct val="100000"/>
              </a:lnSpc>
              <a:spcBef>
                <a:spcPts val="1000"/>
              </a:spcBef>
              <a:buFont typeface="Arial" panose="020B0604020202020204" pitchFamily="34" charset="0"/>
              <a:buChar char="•"/>
            </a:pPr>
            <a:r>
              <a:rPr lang="en-US" altLang="en-US" sz="2600" dirty="0"/>
              <a:t>condition variable</a:t>
            </a:r>
          </a:p>
          <a:p>
            <a:pPr marL="291600" indent="-291600">
              <a:lnSpc>
                <a:spcPct val="100000"/>
              </a:lnSpc>
              <a:buFont typeface="Arial" panose="020B0604020202020204" pitchFamily="34" charset="0"/>
              <a:buChar char="•"/>
            </a:pPr>
            <a:r>
              <a:rPr lang="en-US" altLang="en-US" dirty="0"/>
              <a:t>Non-portable extensions include:</a:t>
            </a:r>
          </a:p>
          <a:p>
            <a:pPr marL="622800" lvl="1" indent="-320400">
              <a:lnSpc>
                <a:spcPct val="100000"/>
              </a:lnSpc>
              <a:spcBef>
                <a:spcPts val="1000"/>
              </a:spcBef>
              <a:buFont typeface="Arial" panose="020B0604020202020204" pitchFamily="34" charset="0"/>
              <a:buChar char="•"/>
            </a:pPr>
            <a:r>
              <a:rPr lang="en-US" altLang="en-US" sz="2600" dirty="0"/>
              <a:t>read-write locks</a:t>
            </a:r>
          </a:p>
          <a:p>
            <a:pPr marL="622800" lvl="1" indent="-320400">
              <a:lnSpc>
                <a:spcPct val="100000"/>
              </a:lnSpc>
              <a:spcBef>
                <a:spcPts val="1000"/>
              </a:spcBef>
              <a:buFont typeface="Arial" panose="020B0604020202020204" pitchFamily="34" charset="0"/>
              <a:buChar char="•"/>
            </a:pPr>
            <a:r>
              <a:rPr lang="en-US" altLang="en-US" sz="2600" dirty="0"/>
              <a:t>spinlocks</a:t>
            </a:r>
          </a:p>
        </p:txBody>
      </p:sp>
      <p:sp>
        <p:nvSpPr>
          <p:cNvPr id="4" name="Slide Number Placeholder 3"/>
          <p:cNvSpPr>
            <a:spLocks noGrp="1"/>
          </p:cNvSpPr>
          <p:nvPr>
            <p:ph type="sldNum" sz="quarter" idx="10"/>
          </p:nvPr>
        </p:nvSpPr>
        <p:spPr/>
        <p:txBody>
          <a:bodyPr/>
          <a:lstStyle/>
          <a:p>
            <a:fld id="{D06C706D-0964-7842-B7B8-C5D733700528}" type="slidenum">
              <a:rPr lang="en-US" smtClean="0"/>
              <a:t>21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62156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Alternative Approaches</a:t>
            </a:r>
            <a:endParaRPr lang="en-IN"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Transactional Memory</a:t>
            </a:r>
          </a:p>
          <a:p>
            <a:pPr marL="291600" indent="-291600">
              <a:lnSpc>
                <a:spcPct val="100000"/>
              </a:lnSpc>
              <a:buFont typeface="Arial" panose="020B0604020202020204" pitchFamily="34" charset="0"/>
              <a:buChar char="•"/>
            </a:pPr>
            <a:r>
              <a:rPr lang="en-US" altLang="en-US" dirty="0" err="1"/>
              <a:t>OpenMP</a:t>
            </a:r>
            <a:endParaRPr lang="en-US" altLang="en-US" dirty="0"/>
          </a:p>
          <a:p>
            <a:pPr marL="291600" indent="-291600">
              <a:lnSpc>
                <a:spcPct val="100000"/>
              </a:lnSpc>
              <a:buFont typeface="Arial" panose="020B0604020202020204" pitchFamily="34" charset="0"/>
              <a:buChar char="•"/>
            </a:pPr>
            <a:r>
              <a:rPr lang="en-US" altLang="en-US" dirty="0"/>
              <a:t>Functional Programming Languages</a:t>
            </a:r>
          </a:p>
        </p:txBody>
      </p:sp>
      <p:sp>
        <p:nvSpPr>
          <p:cNvPr id="4" name="Slide Number Placeholder 3"/>
          <p:cNvSpPr>
            <a:spLocks noGrp="1"/>
          </p:cNvSpPr>
          <p:nvPr>
            <p:ph type="sldNum" sz="quarter" idx="10"/>
          </p:nvPr>
        </p:nvSpPr>
        <p:spPr/>
        <p:txBody>
          <a:bodyPr/>
          <a:lstStyle/>
          <a:p>
            <a:fld id="{D06C706D-0964-7842-B7B8-C5D733700528}" type="slidenum">
              <a:rPr lang="en-US" smtClean="0"/>
              <a:t>22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18477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Transactional Memory</a:t>
            </a:r>
          </a:p>
        </p:txBody>
      </p:sp>
      <p:sp>
        <p:nvSpPr>
          <p:cNvPr id="6" name="Content Placeholder 5"/>
          <p:cNvSpPr>
            <a:spLocks noGrp="1"/>
          </p:cNvSpPr>
          <p:nvPr>
            <p:ph sz="quarter" idx="12"/>
          </p:nvPr>
        </p:nvSpPr>
        <p:spPr>
          <a:xfrm>
            <a:off x="332508" y="1597109"/>
            <a:ext cx="8470180" cy="1055468"/>
          </a:xfrm>
        </p:spPr>
        <p:txBody>
          <a:bodyPr>
            <a:normAutofit/>
          </a:bodyPr>
          <a:lstStyle/>
          <a:p>
            <a:pPr marL="291600" indent="-291600">
              <a:lnSpc>
                <a:spcPct val="100000"/>
              </a:lnSpc>
              <a:buFont typeface="Arial" panose="020B0604020202020204" pitchFamily="34" charset="0"/>
              <a:buChar char="•"/>
            </a:pPr>
            <a:r>
              <a:rPr lang="en-US" altLang="en-US" dirty="0"/>
              <a:t>A </a:t>
            </a:r>
            <a:r>
              <a:rPr lang="en-US" altLang="en-US" b="1" dirty="0"/>
              <a:t>memory transaction </a:t>
            </a:r>
            <a:r>
              <a:rPr lang="en-US" altLang="en-US" dirty="0"/>
              <a:t>is a sequence of read-write operations to memory that are performed atomically.</a:t>
            </a:r>
          </a:p>
        </p:txBody>
      </p:sp>
      <p:sp>
        <p:nvSpPr>
          <p:cNvPr id="7" name="Content Placeholder 6"/>
          <p:cNvSpPr>
            <a:spLocks noGrp="1"/>
          </p:cNvSpPr>
          <p:nvPr>
            <p:ph sz="quarter" idx="13"/>
          </p:nvPr>
        </p:nvSpPr>
        <p:spPr>
          <a:xfrm>
            <a:off x="2930486" y="2985572"/>
            <a:ext cx="5872201" cy="1768350"/>
          </a:xfrm>
        </p:spPr>
        <p:txBody>
          <a:bodyPr>
            <a:normAutofit/>
          </a:bodyPr>
          <a:lstStyle/>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void update()</a:t>
            </a:r>
          </a:p>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a:t>
            </a:r>
          </a:p>
          <a:p>
            <a:pPr marL="1079500">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read/write memory */</a:t>
            </a:r>
          </a:p>
          <a:p>
            <a:pPr marL="176213">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a:t>
            </a:r>
            <a:endParaRPr lang="en-IN" sz="2000" dirty="0"/>
          </a:p>
        </p:txBody>
      </p:sp>
      <p:sp>
        <p:nvSpPr>
          <p:cNvPr id="4" name="Slide Number Placeholder 3"/>
          <p:cNvSpPr>
            <a:spLocks noGrp="1"/>
          </p:cNvSpPr>
          <p:nvPr>
            <p:ph type="sldNum" sz="quarter" idx="10"/>
          </p:nvPr>
        </p:nvSpPr>
        <p:spPr/>
        <p:txBody>
          <a:bodyPr/>
          <a:lstStyle/>
          <a:p>
            <a:fld id="{D06C706D-0964-7842-B7B8-C5D733700528}" type="slidenum">
              <a:rPr lang="en-US" smtClean="0"/>
              <a:t>23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434125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err="1"/>
              <a:t>OpenMP</a:t>
            </a:r>
            <a:endParaRPr lang="en-IN" dirty="0"/>
          </a:p>
        </p:txBody>
      </p:sp>
      <p:sp>
        <p:nvSpPr>
          <p:cNvPr id="18" name="Content Placeholder 5"/>
          <p:cNvSpPr>
            <a:spLocks noGrp="1"/>
          </p:cNvSpPr>
          <p:nvPr>
            <p:ph sz="quarter" idx="12"/>
          </p:nvPr>
        </p:nvSpPr>
        <p:spPr>
          <a:xfrm>
            <a:off x="332508" y="1597106"/>
            <a:ext cx="8470180" cy="713945"/>
          </a:xfrm>
        </p:spPr>
        <p:txBody>
          <a:bodyPr>
            <a:noAutofit/>
          </a:bodyPr>
          <a:lstStyle/>
          <a:p>
            <a:pPr marL="291600" indent="-291600">
              <a:lnSpc>
                <a:spcPct val="100000"/>
              </a:lnSpc>
              <a:buFont typeface="Arial" panose="020B0604020202020204" pitchFamily="34" charset="0"/>
              <a:buChar char="•"/>
            </a:pPr>
            <a:r>
              <a:rPr lang="en-US" altLang="en-US" sz="2000" dirty="0" err="1"/>
              <a:t>OpenMP</a:t>
            </a:r>
            <a:r>
              <a:rPr lang="en-US" altLang="en-US" sz="2000" dirty="0"/>
              <a:t> is a set of compiler directives and API that support parallel </a:t>
            </a:r>
            <a:r>
              <a:rPr lang="en-US" altLang="en-US" sz="2000" dirty="0" err="1"/>
              <a:t>progamming</a:t>
            </a:r>
            <a:r>
              <a:rPr lang="en-US" altLang="en-US" sz="2000" dirty="0"/>
              <a:t>.</a:t>
            </a:r>
          </a:p>
        </p:txBody>
      </p:sp>
      <p:sp>
        <p:nvSpPr>
          <p:cNvPr id="21" name="Content Placeholder 20"/>
          <p:cNvSpPr>
            <a:spLocks noGrp="1"/>
          </p:cNvSpPr>
          <p:nvPr>
            <p:ph sz="quarter" idx="12"/>
          </p:nvPr>
        </p:nvSpPr>
        <p:spPr>
          <a:xfrm>
            <a:off x="332508" y="2723779"/>
            <a:ext cx="8470180" cy="2465166"/>
          </a:xfrm>
        </p:spPr>
        <p:txBody>
          <a:bodyPr>
            <a:noAutofit/>
          </a:bodyPr>
          <a:lstStyle/>
          <a:p>
            <a:pPr marL="2687638">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void update(</a:t>
            </a:r>
            <a:r>
              <a:rPr lang="en-US" altLang="en-US" sz="2000" b="1" dirty="0" err="1">
                <a:solidFill>
                  <a:srgbClr val="000000"/>
                </a:solidFill>
                <a:latin typeface="Courier New" panose="02070309020205020404" pitchFamily="49" charset="0"/>
                <a:cs typeface="Courier New" panose="02070309020205020404" pitchFamily="49" charset="0"/>
              </a:rPr>
              <a:t>int</a:t>
            </a:r>
            <a:r>
              <a:rPr lang="en-US" altLang="en-US" sz="2000" b="1" dirty="0">
                <a:solidFill>
                  <a:srgbClr val="000000"/>
                </a:solidFill>
                <a:latin typeface="Courier New" panose="02070309020205020404" pitchFamily="49" charset="0"/>
                <a:cs typeface="Courier New" panose="02070309020205020404" pitchFamily="49" charset="0"/>
              </a:rPr>
              <a:t> value)</a:t>
            </a:r>
          </a:p>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a:t>
            </a:r>
          </a:p>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#pragma </a:t>
            </a:r>
            <a:r>
              <a:rPr lang="en-US" altLang="en-US" sz="2000" b="1" dirty="0" err="1">
                <a:solidFill>
                  <a:srgbClr val="000000"/>
                </a:solidFill>
                <a:latin typeface="Courier New" panose="02070309020205020404" pitchFamily="49" charset="0"/>
                <a:cs typeface="Courier New" panose="02070309020205020404" pitchFamily="49" charset="0"/>
              </a:rPr>
              <a:t>omp</a:t>
            </a:r>
            <a:r>
              <a:rPr lang="en-US" altLang="en-US" sz="2000" b="1" dirty="0">
                <a:solidFill>
                  <a:srgbClr val="000000"/>
                </a:solidFill>
                <a:latin typeface="Courier New" panose="02070309020205020404" pitchFamily="49" charset="0"/>
                <a:cs typeface="Courier New" panose="02070309020205020404" pitchFamily="49" charset="0"/>
              </a:rPr>
              <a:t> critical</a:t>
            </a:r>
          </a:p>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a:t>
            </a:r>
          </a:p>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count += value</a:t>
            </a:r>
          </a:p>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a:t>
            </a:r>
          </a:p>
          <a:p>
            <a:pPr>
              <a:lnSpc>
                <a:spcPct val="80000"/>
              </a:lnSpc>
            </a:pPr>
            <a:r>
              <a:rPr lang="en-US" altLang="en-US" sz="2000" b="1" dirty="0">
                <a:solidFill>
                  <a:srgbClr val="000000"/>
                </a:solidFill>
                <a:latin typeface="Courier New" panose="02070309020205020404" pitchFamily="49" charset="0"/>
                <a:cs typeface="Courier New" panose="02070309020205020404" pitchFamily="49" charset="0"/>
              </a:rPr>
              <a:t>			  }</a:t>
            </a:r>
            <a:endParaRPr lang="en-IN" sz="2000" dirty="0"/>
          </a:p>
        </p:txBody>
      </p:sp>
      <p:sp>
        <p:nvSpPr>
          <p:cNvPr id="7" name="Content Placeholder 6"/>
          <p:cNvSpPr>
            <a:spLocks noGrp="1"/>
          </p:cNvSpPr>
          <p:nvPr>
            <p:ph sz="quarter" idx="13"/>
          </p:nvPr>
        </p:nvSpPr>
        <p:spPr>
          <a:xfrm>
            <a:off x="332508" y="5411895"/>
            <a:ext cx="8470180" cy="724500"/>
          </a:xfrm>
        </p:spPr>
        <p:txBody>
          <a:bodyPr>
            <a:normAutofit/>
          </a:bodyPr>
          <a:lstStyle/>
          <a:p>
            <a:pPr>
              <a:lnSpc>
                <a:spcPct val="100000"/>
              </a:lnSpc>
            </a:pPr>
            <a:r>
              <a:rPr lang="en-US" altLang="en-US" sz="2000" dirty="0"/>
              <a:t>The code contained within the </a:t>
            </a:r>
            <a:r>
              <a:rPr lang="en-US" altLang="en-US" sz="2000" b="1" dirty="0">
                <a:latin typeface="Courier New" panose="02070309020205020404" pitchFamily="49" charset="0"/>
                <a:cs typeface="Courier New" panose="02070309020205020404" pitchFamily="49" charset="0"/>
              </a:rPr>
              <a:t>#pragma </a:t>
            </a:r>
            <a:r>
              <a:rPr lang="en-US" altLang="en-US" sz="2000" b="1" dirty="0" err="1">
                <a:latin typeface="Courier New" panose="02070309020205020404" pitchFamily="49" charset="0"/>
                <a:cs typeface="Courier New" panose="02070309020205020404" pitchFamily="49" charset="0"/>
              </a:rPr>
              <a:t>omp</a:t>
            </a:r>
            <a:r>
              <a:rPr lang="en-US" altLang="en-US" sz="2000" b="1" dirty="0">
                <a:latin typeface="Courier New" panose="02070309020205020404" pitchFamily="49" charset="0"/>
                <a:cs typeface="Courier New" panose="02070309020205020404" pitchFamily="49" charset="0"/>
              </a:rPr>
              <a:t> critical </a:t>
            </a:r>
            <a:r>
              <a:rPr lang="en-US" altLang="en-US" sz="2000" dirty="0"/>
              <a:t>directive is treated as a critical section and performed atomically.</a:t>
            </a:r>
          </a:p>
        </p:txBody>
      </p:sp>
      <p:sp>
        <p:nvSpPr>
          <p:cNvPr id="4" name="Slide Number Placeholder 3"/>
          <p:cNvSpPr>
            <a:spLocks noGrp="1"/>
          </p:cNvSpPr>
          <p:nvPr>
            <p:ph type="sldNum" sz="quarter" idx="10"/>
          </p:nvPr>
        </p:nvSpPr>
        <p:spPr/>
        <p:txBody>
          <a:bodyPr/>
          <a:lstStyle/>
          <a:p>
            <a:fld id="{D06C706D-0964-7842-B7B8-C5D733700528}" type="slidenum">
              <a:rPr lang="en-US" smtClean="0"/>
              <a:t>24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214882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Functional Programming Languages</a:t>
            </a:r>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Functional programming languages offer a different paradigm than procedural languages in that they do not maintain state. </a:t>
            </a:r>
          </a:p>
          <a:p>
            <a:pPr marL="291600" indent="-291600">
              <a:lnSpc>
                <a:spcPct val="100000"/>
              </a:lnSpc>
              <a:buFont typeface="Arial" panose="020B0604020202020204" pitchFamily="34" charset="0"/>
              <a:buChar char="•"/>
            </a:pPr>
            <a:r>
              <a:rPr lang="en-US" altLang="en-US" dirty="0"/>
              <a:t>Variables are treated as immutable and cannot change state once they have been assigned a value.</a:t>
            </a:r>
          </a:p>
          <a:p>
            <a:pPr marL="291600" indent="-291600">
              <a:lnSpc>
                <a:spcPct val="100000"/>
              </a:lnSpc>
              <a:buFont typeface="Arial" panose="020B0604020202020204" pitchFamily="34" charset="0"/>
              <a:buChar char="•"/>
            </a:pPr>
            <a:r>
              <a:rPr lang="en-US" altLang="en-US" dirty="0"/>
              <a:t>There is increasing interest in functional languages such as </a:t>
            </a:r>
            <a:r>
              <a:rPr lang="en-US" altLang="en-US" dirty="0" err="1"/>
              <a:t>Erlang</a:t>
            </a:r>
            <a:r>
              <a:rPr lang="en-US" altLang="en-US" dirty="0"/>
              <a:t> and Scala for their approach in handling data races.</a:t>
            </a:r>
          </a:p>
        </p:txBody>
      </p:sp>
      <p:sp>
        <p:nvSpPr>
          <p:cNvPr id="4" name="Slide Number Placeholder 3"/>
          <p:cNvSpPr>
            <a:spLocks noGrp="1"/>
          </p:cNvSpPr>
          <p:nvPr>
            <p:ph type="sldNum" sz="quarter" idx="10"/>
          </p:nvPr>
        </p:nvSpPr>
        <p:spPr/>
        <p:txBody>
          <a:bodyPr/>
          <a:lstStyle/>
          <a:p>
            <a:fld id="{D06C706D-0964-7842-B7B8-C5D733700528}" type="slidenum">
              <a:rPr lang="en-US" smtClean="0"/>
              <a:t>25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1746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a:xfrm>
            <a:off x="332508" y="745068"/>
            <a:ext cx="8470670" cy="698497"/>
          </a:xfrm>
        </p:spPr>
        <p:txBody>
          <a:bodyPr/>
          <a:lstStyle/>
          <a:p>
            <a:r>
              <a:rPr lang="en-US"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r>
              <a:rPr lang="en-US" sz="2400" b="1" dirty="0"/>
              <a:t>Copyright © 2020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a:extLst>
              <a:ext uri="{FF2B5EF4-FFF2-40B4-BE49-F238E27FC236}">
                <a16:creationId xmlns:a16="http://schemas.microsoft.com/office/drawing/2014/main" id="{37466E86-0540-D449-BECD-8997E5615106}"/>
              </a:ext>
            </a:extLst>
          </p:cNvPr>
          <p:cNvSpPr>
            <a:spLocks noGrp="1"/>
          </p:cNvSpPr>
          <p:nvPr>
            <p:ph type="sldNum" sz="quarter" idx="10"/>
          </p:nvPr>
        </p:nvSpPr>
        <p:spPr/>
        <p:txBody>
          <a:bodyPr/>
          <a:lstStyle/>
          <a:p>
            <a:fld id="{D06C706D-0964-7842-B7B8-C5D733700528}" type="slidenum">
              <a:rPr lang="en-US" smtClean="0"/>
              <a:t>26</a:t>
            </a:fld>
            <a:endParaRPr lang="en-US" dirty="0"/>
          </a:p>
        </p:txBody>
      </p:sp>
      <p:sp>
        <p:nvSpPr>
          <p:cNvPr id="5" name="Footer Placeholder 4">
            <a:extLst>
              <a:ext uri="{FF2B5EF4-FFF2-40B4-BE49-F238E27FC236}">
                <a16:creationId xmlns:a16="http://schemas.microsoft.com/office/drawing/2014/main" id="{49DD60BE-09E9-3F44-9CDF-5557C9C58BA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721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Classical Problems of Synchronization</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dirty="0"/>
              <a:t>Classical problems used to test newly-proposed synchronization schemes</a:t>
            </a:r>
          </a:p>
          <a:p>
            <a:pPr marL="622800" lvl="1" indent="-320400">
              <a:lnSpc>
                <a:spcPct val="100000"/>
              </a:lnSpc>
              <a:spcBef>
                <a:spcPts val="1000"/>
              </a:spcBef>
              <a:buFont typeface="Arial" panose="020B0604020202020204" pitchFamily="34" charset="0"/>
              <a:buChar char="•"/>
            </a:pPr>
            <a:r>
              <a:rPr lang="en-US" altLang="en-US" sz="2600" dirty="0"/>
              <a:t>Bounded-Buffer Problem</a:t>
            </a:r>
          </a:p>
          <a:p>
            <a:pPr marL="622800" lvl="1" indent="-320400">
              <a:lnSpc>
                <a:spcPct val="100000"/>
              </a:lnSpc>
              <a:spcBef>
                <a:spcPts val="1000"/>
              </a:spcBef>
              <a:buFont typeface="Arial" panose="020B0604020202020204" pitchFamily="34" charset="0"/>
              <a:buChar char="•"/>
            </a:pPr>
            <a:r>
              <a:rPr lang="en-US" altLang="en-US" sz="2600" dirty="0"/>
              <a:t>Readers and Writers Problem</a:t>
            </a:r>
          </a:p>
          <a:p>
            <a:pPr marL="622800" lvl="1" indent="-320400">
              <a:lnSpc>
                <a:spcPct val="100000"/>
              </a:lnSpc>
              <a:spcBef>
                <a:spcPts val="1000"/>
              </a:spcBef>
              <a:buFont typeface="Arial" panose="020B0604020202020204" pitchFamily="34" charset="0"/>
              <a:buChar char="•"/>
            </a:pPr>
            <a:r>
              <a:rPr lang="en-US" altLang="en-US" sz="2600" dirty="0"/>
              <a:t>Dining-Philosophers Problem</a:t>
            </a:r>
          </a:p>
        </p:txBody>
      </p:sp>
      <p:sp>
        <p:nvSpPr>
          <p:cNvPr id="4" name="Slide Number Placeholder 3"/>
          <p:cNvSpPr>
            <a:spLocks noGrp="1"/>
          </p:cNvSpPr>
          <p:nvPr>
            <p:ph type="sldNum" sz="quarter" idx="10"/>
          </p:nvPr>
        </p:nvSpPr>
        <p:spPr/>
        <p:txBody>
          <a:bodyPr/>
          <a:lstStyle/>
          <a:p>
            <a:fld id="{D06C706D-0964-7842-B7B8-C5D733700528}" type="slidenum">
              <a:rPr lang="en-US" smtClean="0"/>
              <a:t>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73268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Bounded-Buffer Problem </a:t>
            </a:r>
            <a:r>
              <a:rPr lang="en-US" altLang="en-US" sz="1000" dirty="0"/>
              <a:t>1</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b="1" i="1" dirty="0"/>
              <a:t>n</a:t>
            </a:r>
            <a:r>
              <a:rPr lang="en-US" altLang="en-US" dirty="0"/>
              <a:t> buffers, each can hold one item</a:t>
            </a:r>
          </a:p>
          <a:p>
            <a:pPr marL="291600" indent="-291600">
              <a:lnSpc>
                <a:spcPct val="100000"/>
              </a:lnSpc>
              <a:buFont typeface="Arial" panose="020B0604020202020204" pitchFamily="34" charset="0"/>
              <a:buChar char="•"/>
            </a:pPr>
            <a:r>
              <a:rPr lang="en-US" altLang="en-US" dirty="0"/>
              <a:t>Semaphore </a:t>
            </a:r>
            <a:r>
              <a:rPr lang="en-US" altLang="en-US" b="1" dirty="0" err="1">
                <a:solidFill>
                  <a:srgbClr val="000000"/>
                </a:solidFill>
                <a:cs typeface="Courier New" panose="02070309020205020404" pitchFamily="49" charset="0"/>
              </a:rPr>
              <a:t>mutex</a:t>
            </a:r>
            <a:r>
              <a:rPr lang="en-US" altLang="en-US" dirty="0">
                <a:solidFill>
                  <a:srgbClr val="000000"/>
                </a:solidFill>
              </a:rPr>
              <a:t> i</a:t>
            </a:r>
            <a:r>
              <a:rPr lang="en-US" altLang="en-US" dirty="0"/>
              <a:t>nitialized to the value 1</a:t>
            </a:r>
          </a:p>
          <a:p>
            <a:pPr marL="291600" indent="-291600">
              <a:lnSpc>
                <a:spcPct val="100000"/>
              </a:lnSpc>
              <a:buFont typeface="Arial" panose="020B0604020202020204" pitchFamily="34" charset="0"/>
              <a:buChar char="•"/>
            </a:pPr>
            <a:r>
              <a:rPr lang="en-US" altLang="en-US" dirty="0">
                <a:solidFill>
                  <a:srgbClr val="000000"/>
                </a:solidFill>
              </a:rPr>
              <a:t>Semaphore </a:t>
            </a:r>
            <a:r>
              <a:rPr lang="en-US" altLang="en-US" b="1" dirty="0">
                <a:solidFill>
                  <a:srgbClr val="000000"/>
                </a:solidFill>
                <a:cs typeface="Courier New" panose="02070309020205020404" pitchFamily="49" charset="0"/>
              </a:rPr>
              <a:t>full</a:t>
            </a:r>
            <a:r>
              <a:rPr lang="en-US" altLang="en-US" dirty="0">
                <a:solidFill>
                  <a:srgbClr val="000000"/>
                </a:solidFill>
              </a:rPr>
              <a:t> initialized </a:t>
            </a:r>
            <a:r>
              <a:rPr lang="en-US" altLang="en-US" dirty="0"/>
              <a:t>to the value 0</a:t>
            </a:r>
          </a:p>
          <a:p>
            <a:pPr marL="291600" indent="-291600">
              <a:lnSpc>
                <a:spcPct val="100000"/>
              </a:lnSpc>
              <a:buFont typeface="Arial" panose="020B0604020202020204" pitchFamily="34" charset="0"/>
              <a:buChar char="•"/>
            </a:pPr>
            <a:r>
              <a:rPr lang="en-US" altLang="en-US" dirty="0"/>
              <a:t>Semaphore </a:t>
            </a:r>
            <a:r>
              <a:rPr lang="en-US" altLang="en-US" b="1" dirty="0">
                <a:solidFill>
                  <a:srgbClr val="000000"/>
                </a:solidFill>
                <a:cs typeface="Courier New" panose="02070309020205020404" pitchFamily="49" charset="0"/>
              </a:rPr>
              <a:t>empty </a:t>
            </a:r>
            <a:r>
              <a:rPr lang="en-US" altLang="en-US" dirty="0">
                <a:solidFill>
                  <a:srgbClr val="000000"/>
                </a:solidFill>
              </a:rPr>
              <a:t>initialized </a:t>
            </a:r>
            <a:r>
              <a:rPr lang="en-US" altLang="en-US" dirty="0"/>
              <a:t>to the value n</a:t>
            </a:r>
          </a:p>
        </p:txBody>
      </p:sp>
      <p:sp>
        <p:nvSpPr>
          <p:cNvPr id="4" name="Slide Number Placeholder 3"/>
          <p:cNvSpPr>
            <a:spLocks noGrp="1"/>
          </p:cNvSpPr>
          <p:nvPr>
            <p:ph type="sldNum" sz="quarter" idx="10"/>
          </p:nvPr>
        </p:nvSpPr>
        <p:spPr/>
        <p:txBody>
          <a:bodyPr/>
          <a:lstStyle/>
          <a:p>
            <a:fld id="{D06C706D-0964-7842-B7B8-C5D733700528}" type="slidenum">
              <a:rPr lang="en-US" smtClean="0"/>
              <a:t>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7622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solidFill>
                  <a:srgbClr val="007787"/>
                </a:solidFill>
              </a:rPr>
              <a:t>Bounded-Buffer Problem </a:t>
            </a:r>
            <a:r>
              <a:rPr lang="en-US" altLang="en-US" sz="1000" dirty="0">
                <a:solidFill>
                  <a:srgbClr val="007787"/>
                </a:solidFill>
              </a:rPr>
              <a:t>2</a:t>
            </a:r>
            <a:endParaRPr lang="en-IN" dirty="0"/>
          </a:p>
        </p:txBody>
      </p:sp>
      <p:sp>
        <p:nvSpPr>
          <p:cNvPr id="6" name="Content Placeholder 5"/>
          <p:cNvSpPr>
            <a:spLocks noGrp="1"/>
          </p:cNvSpPr>
          <p:nvPr>
            <p:ph sz="quarter" idx="12"/>
          </p:nvPr>
        </p:nvSpPr>
        <p:spPr>
          <a:xfrm>
            <a:off x="332508" y="1595886"/>
            <a:ext cx="8470180" cy="667867"/>
          </a:xfrm>
        </p:spPr>
        <p:txBody>
          <a:bodyPr>
            <a:noAutofit/>
          </a:bodyPr>
          <a:lstStyle/>
          <a:p>
            <a:pPr marL="291600" indent="-291600">
              <a:lnSpc>
                <a:spcPct val="100000"/>
              </a:lnSpc>
              <a:buFont typeface="Arial" panose="020B0604020202020204" pitchFamily="34" charset="0"/>
              <a:buChar char="•"/>
            </a:pPr>
            <a:r>
              <a:rPr lang="en-US" altLang="en-US" sz="2400" dirty="0"/>
              <a:t>The structure of the producer process</a:t>
            </a:r>
          </a:p>
        </p:txBody>
      </p:sp>
      <p:sp>
        <p:nvSpPr>
          <p:cNvPr id="8" name="Content Placeholder 7"/>
          <p:cNvSpPr>
            <a:spLocks noGrp="1"/>
          </p:cNvSpPr>
          <p:nvPr>
            <p:ph sz="quarter" idx="14"/>
          </p:nvPr>
        </p:nvSpPr>
        <p:spPr>
          <a:xfrm>
            <a:off x="332508" y="2384385"/>
            <a:ext cx="8470180" cy="3865944"/>
          </a:xfrm>
        </p:spPr>
        <p:txBody>
          <a:bodyPr>
            <a:normAutofit fontScale="70000" lnSpcReduction="20000"/>
          </a:bodyPr>
          <a:lstStyle/>
          <a:p>
            <a:r>
              <a:rPr lang="en-US" altLang="en-US" sz="2400" b="1"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do { </a:t>
            </a:r>
          </a:p>
          <a:p>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produce an item in </a:t>
            </a:r>
            <a:r>
              <a:rPr lang="en-US" altLang="en-US" b="1" dirty="0" err="1">
                <a:latin typeface="Courier New" panose="02070309020205020404" pitchFamily="49" charset="0"/>
                <a:cs typeface="Courier New" panose="02070309020205020404" pitchFamily="49" charset="0"/>
              </a:rPr>
              <a:t>next_produced</a:t>
            </a:r>
            <a:r>
              <a:rPr lang="en-US" altLang="en-US" b="1" dirty="0">
                <a:latin typeface="Courier New" panose="02070309020205020404" pitchFamily="49" charset="0"/>
                <a:cs typeface="Courier New" panose="02070309020205020404" pitchFamily="49" charset="0"/>
              </a:rPr>
              <a:t> */ </a:t>
            </a:r>
          </a:p>
          <a:p>
            <a:r>
              <a:rPr lang="en-US" altLang="en-US" b="1" dirty="0">
                <a:latin typeface="Courier New" panose="02070309020205020404" pitchFamily="49" charset="0"/>
                <a:cs typeface="Courier New" panose="02070309020205020404" pitchFamily="49" charset="0"/>
              </a:rPr>
              <a:t>          ... </a:t>
            </a:r>
          </a:p>
          <a:p>
            <a:r>
              <a:rPr lang="en-US" altLang="en-US" b="1" dirty="0">
                <a:latin typeface="Courier New" panose="02070309020205020404" pitchFamily="49" charset="0"/>
                <a:cs typeface="Courier New" panose="02070309020205020404" pitchFamily="49" charset="0"/>
              </a:rPr>
              <a:t>        wait(empty); </a:t>
            </a:r>
          </a:p>
          <a:p>
            <a:r>
              <a:rPr lang="en-US" altLang="en-US" b="1" dirty="0">
                <a:latin typeface="Courier New" panose="02070309020205020404" pitchFamily="49" charset="0"/>
                <a:cs typeface="Courier New" panose="02070309020205020404" pitchFamily="49" charset="0"/>
              </a:rPr>
              <a:t>        wait(</a:t>
            </a:r>
            <a:r>
              <a:rPr lang="en-US" altLang="en-US" b="1" dirty="0" err="1">
                <a:latin typeface="Courier New" panose="02070309020205020404" pitchFamily="49" charset="0"/>
                <a:cs typeface="Courier New" panose="02070309020205020404" pitchFamily="49" charset="0"/>
              </a:rPr>
              <a:t>mutex</a:t>
            </a:r>
            <a:r>
              <a:rPr lang="en-US" altLang="en-US" b="1" dirty="0">
                <a:latin typeface="Courier New" panose="02070309020205020404" pitchFamily="49" charset="0"/>
                <a:cs typeface="Courier New" panose="02070309020205020404" pitchFamily="49" charset="0"/>
              </a:rPr>
              <a:t>); </a:t>
            </a:r>
          </a:p>
          <a:p>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add next produced to the buffer */ </a:t>
            </a:r>
          </a:p>
          <a:p>
            <a:r>
              <a:rPr lang="en-US" altLang="en-US" b="1" dirty="0">
                <a:latin typeface="Courier New" panose="02070309020205020404" pitchFamily="49" charset="0"/>
                <a:cs typeface="Courier New" panose="02070309020205020404" pitchFamily="49" charset="0"/>
              </a:rPr>
              <a:t>           ... </a:t>
            </a:r>
          </a:p>
          <a:p>
            <a:r>
              <a:rPr lang="en-US" altLang="en-US" b="1" dirty="0">
                <a:latin typeface="Courier New" panose="02070309020205020404" pitchFamily="49" charset="0"/>
                <a:cs typeface="Courier New" panose="02070309020205020404" pitchFamily="49" charset="0"/>
              </a:rPr>
              <a:t>        signal(</a:t>
            </a:r>
            <a:r>
              <a:rPr lang="en-US" altLang="en-US" b="1" dirty="0" err="1">
                <a:latin typeface="Courier New" panose="02070309020205020404" pitchFamily="49" charset="0"/>
                <a:cs typeface="Courier New" panose="02070309020205020404" pitchFamily="49" charset="0"/>
              </a:rPr>
              <a:t>mutex</a:t>
            </a:r>
            <a:r>
              <a:rPr lang="en-US" altLang="en-US" b="1" dirty="0">
                <a:latin typeface="Courier New" panose="02070309020205020404" pitchFamily="49" charset="0"/>
                <a:cs typeface="Courier New" panose="02070309020205020404" pitchFamily="49" charset="0"/>
              </a:rPr>
              <a:t>); </a:t>
            </a:r>
          </a:p>
          <a:p>
            <a:r>
              <a:rPr lang="en-US" altLang="en-US" b="1" dirty="0">
                <a:latin typeface="Courier New" panose="02070309020205020404" pitchFamily="49" charset="0"/>
                <a:cs typeface="Courier New" panose="02070309020205020404" pitchFamily="49" charset="0"/>
              </a:rPr>
              <a:t>        signal(full); </a:t>
            </a:r>
          </a:p>
          <a:p>
            <a:r>
              <a:rPr lang="en-US" altLang="en-US" b="1" dirty="0">
                <a:latin typeface="Courier New" panose="02070309020205020404" pitchFamily="49" charset="0"/>
                <a:cs typeface="Courier New" panose="02070309020205020404" pitchFamily="49" charset="0"/>
              </a:rPr>
              <a:t>     } while (true);</a:t>
            </a:r>
            <a:endParaRPr lang="en-IN" dirty="0"/>
          </a:p>
        </p:txBody>
      </p:sp>
      <p:sp>
        <p:nvSpPr>
          <p:cNvPr id="4" name="Slide Number Placeholder 3"/>
          <p:cNvSpPr>
            <a:spLocks noGrp="1"/>
          </p:cNvSpPr>
          <p:nvPr>
            <p:ph type="sldNum" sz="quarter" idx="10"/>
          </p:nvPr>
        </p:nvSpPr>
        <p:spPr/>
        <p:txBody>
          <a:bodyPr/>
          <a:lstStyle/>
          <a:p>
            <a:fld id="{D06C706D-0964-7842-B7B8-C5D733700528}" type="slidenum">
              <a:rPr lang="en-US" smtClean="0"/>
              <a:t>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3652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solidFill>
                  <a:srgbClr val="007787"/>
                </a:solidFill>
              </a:rPr>
              <a:t>Bounded-Buffer Problem </a:t>
            </a:r>
            <a:r>
              <a:rPr lang="en-US" altLang="en-US" sz="1000" dirty="0">
                <a:solidFill>
                  <a:srgbClr val="007787"/>
                </a:solidFill>
              </a:rPr>
              <a:t>3</a:t>
            </a:r>
            <a:endParaRPr lang="en-IN" dirty="0"/>
          </a:p>
        </p:txBody>
      </p:sp>
      <p:sp>
        <p:nvSpPr>
          <p:cNvPr id="6" name="Content Placeholder 5"/>
          <p:cNvSpPr>
            <a:spLocks noGrp="1"/>
          </p:cNvSpPr>
          <p:nvPr>
            <p:ph sz="quarter" idx="12"/>
          </p:nvPr>
        </p:nvSpPr>
        <p:spPr>
          <a:xfrm>
            <a:off x="332508" y="1597107"/>
            <a:ext cx="8470180" cy="594001"/>
          </a:xfrm>
        </p:spPr>
        <p:txBody>
          <a:bodyPr>
            <a:normAutofit/>
          </a:bodyPr>
          <a:lstStyle/>
          <a:p>
            <a:pPr marL="291600" indent="-291600">
              <a:lnSpc>
                <a:spcPct val="100000"/>
              </a:lnSpc>
              <a:buFont typeface="Arial" panose="020B0604020202020204" pitchFamily="34" charset="0"/>
              <a:buChar char="•"/>
              <a:defRPr/>
            </a:pPr>
            <a:r>
              <a:rPr lang="en-US" sz="2400" dirty="0">
                <a:ea typeface="ＭＳ Ｐゴシック" charset="0"/>
                <a:cs typeface="ＭＳ Ｐゴシック" charset="0"/>
              </a:rPr>
              <a:t>The structure of the consumer process</a:t>
            </a:r>
          </a:p>
        </p:txBody>
      </p:sp>
      <p:sp>
        <p:nvSpPr>
          <p:cNvPr id="8" name="Content Placeholder 7"/>
          <p:cNvSpPr>
            <a:spLocks noGrp="1"/>
          </p:cNvSpPr>
          <p:nvPr>
            <p:ph sz="quarter" idx="14"/>
          </p:nvPr>
        </p:nvSpPr>
        <p:spPr>
          <a:xfrm>
            <a:off x="332508" y="2407534"/>
            <a:ext cx="8470180" cy="3483979"/>
          </a:xfrm>
        </p:spPr>
        <p:txBody>
          <a:bodyPr>
            <a:normAutofit fontScale="62500" lnSpcReduction="20000"/>
          </a:bodyPr>
          <a:lstStyle/>
          <a:p>
            <a:pPr>
              <a:defRPr/>
            </a:pPr>
            <a:r>
              <a:rPr lang="en-US" sz="2400" b="1" dirty="0">
                <a:latin typeface="Courier New"/>
                <a:ea typeface="ＭＳ Ｐゴシック" pitchFamily="-84" charset="-128"/>
                <a:cs typeface="Courier New"/>
              </a:rPr>
              <a:t> </a:t>
            </a:r>
            <a:r>
              <a:rPr lang="en-US" b="1" dirty="0">
                <a:latin typeface="Courier New"/>
                <a:ea typeface="ＭＳ Ｐゴシック" pitchFamily="-84" charset="-128"/>
                <a:cs typeface="Courier New"/>
              </a:rPr>
              <a:t>Do { </a:t>
            </a:r>
          </a:p>
          <a:p>
            <a:pPr>
              <a:defRPr/>
            </a:pPr>
            <a:r>
              <a:rPr lang="en-US" b="1" dirty="0">
                <a:latin typeface="Courier New"/>
                <a:ea typeface="ＭＳ Ｐゴシック" pitchFamily="-84" charset="-128"/>
                <a:cs typeface="Courier New"/>
              </a:rPr>
              <a:t>        wait(full); </a:t>
            </a:r>
          </a:p>
          <a:p>
            <a:pPr>
              <a:defRPr/>
            </a:pPr>
            <a:r>
              <a:rPr lang="en-US" b="1" dirty="0">
                <a:latin typeface="Courier New"/>
                <a:ea typeface="ＭＳ Ｐゴシック" pitchFamily="-84" charset="-128"/>
                <a:cs typeface="Courier New"/>
              </a:rPr>
              <a:t>        wait(</a:t>
            </a:r>
            <a:r>
              <a:rPr lang="en-US" b="1" dirty="0" err="1">
                <a:latin typeface="Courier New"/>
                <a:ea typeface="ＭＳ Ｐゴシック" pitchFamily="-84" charset="-128"/>
                <a:cs typeface="Courier New"/>
              </a:rPr>
              <a:t>mutex</a:t>
            </a:r>
            <a:r>
              <a:rPr lang="en-US" b="1" dirty="0">
                <a:latin typeface="Courier New"/>
                <a:ea typeface="ＭＳ Ｐゴシック" pitchFamily="-84" charset="-128"/>
                <a:cs typeface="Courier New"/>
              </a:rPr>
              <a:t>); </a:t>
            </a:r>
          </a:p>
          <a:p>
            <a:pPr>
              <a:defRPr/>
            </a:pPr>
            <a:r>
              <a:rPr lang="en-US" b="1" dirty="0">
                <a:latin typeface="Courier New"/>
                <a:ea typeface="ＭＳ Ｐゴシック" pitchFamily="-84" charset="-128"/>
                <a:cs typeface="Courier New"/>
              </a:rPr>
              <a:t>           ...</a:t>
            </a:r>
            <a:br>
              <a:rPr lang="en-US" b="1" dirty="0">
                <a:latin typeface="Courier New"/>
                <a:ea typeface="ＭＳ Ｐゴシック" pitchFamily="-84" charset="-128"/>
                <a:cs typeface="Courier New"/>
              </a:rPr>
            </a:br>
            <a:r>
              <a:rPr lang="en-US" b="1" dirty="0">
                <a:latin typeface="Courier New"/>
                <a:ea typeface="ＭＳ Ｐゴシック" pitchFamily="-84" charset="-128"/>
                <a:cs typeface="Courier New"/>
              </a:rPr>
              <a:t>        /* remove an item from buffer to </a:t>
            </a:r>
            <a:r>
              <a:rPr lang="en-US" b="1" dirty="0" err="1">
                <a:latin typeface="Courier New"/>
                <a:ea typeface="ＭＳ Ｐゴシック" pitchFamily="-84" charset="-128"/>
                <a:cs typeface="Courier New"/>
              </a:rPr>
              <a:t>next_consumed</a:t>
            </a:r>
            <a:r>
              <a:rPr lang="en-US" b="1" dirty="0">
                <a:latin typeface="Courier New"/>
                <a:ea typeface="ＭＳ Ｐゴシック" pitchFamily="-84" charset="-128"/>
                <a:cs typeface="Courier New"/>
              </a:rPr>
              <a:t> */ </a:t>
            </a:r>
          </a:p>
          <a:p>
            <a:pPr>
              <a:defRPr/>
            </a:pPr>
            <a:r>
              <a:rPr lang="en-US" b="1" dirty="0">
                <a:latin typeface="Courier New"/>
                <a:ea typeface="ＭＳ Ｐゴシック" pitchFamily="-84" charset="-128"/>
                <a:cs typeface="Courier New"/>
              </a:rPr>
              <a:t>           ... </a:t>
            </a:r>
          </a:p>
          <a:p>
            <a:pPr>
              <a:defRPr/>
            </a:pPr>
            <a:r>
              <a:rPr lang="en-US" b="1" dirty="0">
                <a:latin typeface="Courier New"/>
                <a:ea typeface="ＭＳ Ｐゴシック" pitchFamily="-84" charset="-128"/>
                <a:cs typeface="Courier New"/>
              </a:rPr>
              <a:t>        signal(</a:t>
            </a:r>
            <a:r>
              <a:rPr lang="en-US" b="1" dirty="0" err="1">
                <a:latin typeface="Courier New"/>
                <a:ea typeface="ＭＳ Ｐゴシック" pitchFamily="-84" charset="-128"/>
                <a:cs typeface="Courier New"/>
              </a:rPr>
              <a:t>mutex</a:t>
            </a:r>
            <a:r>
              <a:rPr lang="en-US" b="1" dirty="0">
                <a:latin typeface="Courier New"/>
                <a:ea typeface="ＭＳ Ｐゴシック" pitchFamily="-84" charset="-128"/>
                <a:cs typeface="Courier New"/>
              </a:rPr>
              <a:t>); </a:t>
            </a:r>
          </a:p>
          <a:p>
            <a:pPr>
              <a:defRPr/>
            </a:pPr>
            <a:r>
              <a:rPr lang="en-US" b="1" dirty="0">
                <a:latin typeface="Courier New"/>
                <a:ea typeface="ＭＳ Ｐゴシック" pitchFamily="-84" charset="-128"/>
                <a:cs typeface="Courier New"/>
              </a:rPr>
              <a:t>        signal(empty); </a:t>
            </a:r>
          </a:p>
          <a:p>
            <a:pPr>
              <a:defRPr/>
            </a:pPr>
            <a:r>
              <a:rPr lang="en-US" b="1" dirty="0">
                <a:latin typeface="Courier New"/>
                <a:ea typeface="ＭＳ Ｐゴシック" pitchFamily="-84" charset="-128"/>
                <a:cs typeface="Courier New"/>
              </a:rPr>
              <a:t>           ...</a:t>
            </a:r>
            <a:br>
              <a:rPr lang="en-US" b="1" dirty="0">
                <a:latin typeface="Courier New"/>
                <a:ea typeface="ＭＳ Ｐゴシック" pitchFamily="-84" charset="-128"/>
                <a:cs typeface="Courier New"/>
              </a:rPr>
            </a:br>
            <a:r>
              <a:rPr lang="en-US" b="1" dirty="0">
                <a:latin typeface="Courier New"/>
                <a:ea typeface="ＭＳ Ｐゴシック" pitchFamily="-84" charset="-128"/>
                <a:cs typeface="Courier New"/>
              </a:rPr>
              <a:t>        /* consume the item in next consumed */ </a:t>
            </a:r>
          </a:p>
          <a:p>
            <a:pPr>
              <a:defRPr/>
            </a:pPr>
            <a:r>
              <a:rPr lang="en-US" b="1" dirty="0">
                <a:latin typeface="Courier New"/>
                <a:ea typeface="ＭＳ Ｐゴシック" pitchFamily="-84" charset="-128"/>
                <a:cs typeface="Courier New"/>
              </a:rPr>
              <a:t>           ...</a:t>
            </a:r>
            <a:br>
              <a:rPr lang="en-US" b="1" dirty="0">
                <a:latin typeface="Courier New"/>
                <a:ea typeface="ＭＳ Ｐゴシック" pitchFamily="-84" charset="-128"/>
                <a:cs typeface="Courier New"/>
              </a:rPr>
            </a:br>
            <a:r>
              <a:rPr lang="en-US" b="1" dirty="0">
                <a:latin typeface="Courier New"/>
                <a:ea typeface="ＭＳ Ｐゴシック" pitchFamily="-84" charset="-128"/>
                <a:cs typeface="Courier New"/>
              </a:rPr>
              <a:t>     } while (true);</a:t>
            </a:r>
            <a:endParaRPr lang="en-IN" dirty="0"/>
          </a:p>
        </p:txBody>
      </p:sp>
      <p:sp>
        <p:nvSpPr>
          <p:cNvPr id="4" name="Slide Number Placeholder 3"/>
          <p:cNvSpPr>
            <a:spLocks noGrp="1"/>
          </p:cNvSpPr>
          <p:nvPr>
            <p:ph type="sldNum" sz="quarter" idx="10"/>
          </p:nvPr>
        </p:nvSpPr>
        <p:spPr/>
        <p:txBody>
          <a:bodyPr/>
          <a:lstStyle/>
          <a:p>
            <a:fld id="{D06C706D-0964-7842-B7B8-C5D733700528}" type="slidenum">
              <a:rPr lang="en-US" smtClean="0"/>
              <a:t>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4775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Readers-Writers Problem </a:t>
            </a:r>
            <a:r>
              <a:rPr lang="en-US" altLang="en-US" sz="1000" dirty="0"/>
              <a:t>1</a:t>
            </a:r>
            <a:endParaRPr lang="en-IN" sz="1000"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1800" dirty="0"/>
              <a:t>A data set is shared among a number of concurrent processes</a:t>
            </a:r>
          </a:p>
          <a:p>
            <a:pPr marL="622800" lvl="1" indent="-320400">
              <a:lnSpc>
                <a:spcPct val="100000"/>
              </a:lnSpc>
              <a:spcBef>
                <a:spcPts val="1000"/>
              </a:spcBef>
              <a:buFont typeface="Arial" panose="020B0604020202020204" pitchFamily="34" charset="0"/>
              <a:buChar char="•"/>
            </a:pPr>
            <a:r>
              <a:rPr lang="en-US" altLang="en-US" sz="1600" dirty="0"/>
              <a:t>Readers – only read the data set; they do </a:t>
            </a:r>
            <a:r>
              <a:rPr lang="en-US" altLang="en-US" sz="1600" b="1" i="1" dirty="0"/>
              <a:t>not</a:t>
            </a:r>
            <a:r>
              <a:rPr lang="en-US" altLang="en-US" sz="1600" b="1" dirty="0"/>
              <a:t> </a:t>
            </a:r>
            <a:r>
              <a:rPr lang="en-US" altLang="en-US" sz="1600" dirty="0"/>
              <a:t>perform any updates</a:t>
            </a:r>
          </a:p>
          <a:p>
            <a:pPr marL="622800" lvl="1" indent="-320400">
              <a:lnSpc>
                <a:spcPct val="100000"/>
              </a:lnSpc>
              <a:spcBef>
                <a:spcPts val="1000"/>
              </a:spcBef>
              <a:buFont typeface="Arial" panose="020B0604020202020204" pitchFamily="34" charset="0"/>
              <a:buChar char="•"/>
            </a:pPr>
            <a:r>
              <a:rPr lang="en-US" altLang="en-US" sz="1600" dirty="0"/>
              <a:t>Writers   – can both read and write</a:t>
            </a:r>
          </a:p>
          <a:p>
            <a:pPr marL="291600" indent="-291600">
              <a:lnSpc>
                <a:spcPct val="100000"/>
              </a:lnSpc>
              <a:buFont typeface="Arial" panose="020B0604020202020204" pitchFamily="34" charset="0"/>
              <a:buChar char="•"/>
            </a:pPr>
            <a:r>
              <a:rPr lang="en-US" altLang="en-US" sz="1800" dirty="0"/>
              <a:t>Problem – allow multiple readers to read at the same time</a:t>
            </a:r>
          </a:p>
          <a:p>
            <a:pPr marL="622800" lvl="1" indent="-320400">
              <a:lnSpc>
                <a:spcPct val="100000"/>
              </a:lnSpc>
              <a:spcBef>
                <a:spcPts val="1000"/>
              </a:spcBef>
              <a:buFont typeface="Arial" panose="020B0604020202020204" pitchFamily="34" charset="0"/>
              <a:buChar char="•"/>
            </a:pPr>
            <a:r>
              <a:rPr lang="en-US" altLang="en-US" sz="1600" dirty="0"/>
              <a:t>Only one single writer can access the shared data at the same time</a:t>
            </a:r>
          </a:p>
          <a:p>
            <a:pPr marL="291600" indent="-291600">
              <a:lnSpc>
                <a:spcPct val="100000"/>
              </a:lnSpc>
              <a:buFont typeface="Arial" panose="020B0604020202020204" pitchFamily="34" charset="0"/>
              <a:buChar char="•"/>
            </a:pPr>
            <a:r>
              <a:rPr lang="en-US" altLang="en-US" sz="1800" dirty="0"/>
              <a:t>Several variations of how readers and writers are considered  – all involve some form of priorities</a:t>
            </a:r>
          </a:p>
          <a:p>
            <a:pPr marL="291600" indent="-291600">
              <a:lnSpc>
                <a:spcPct val="100000"/>
              </a:lnSpc>
              <a:buFont typeface="Arial" panose="020B0604020202020204" pitchFamily="34" charset="0"/>
              <a:buChar char="•"/>
            </a:pPr>
            <a:r>
              <a:rPr lang="en-US" altLang="en-US" sz="1800" dirty="0"/>
              <a:t>Shared Data</a:t>
            </a:r>
          </a:p>
          <a:p>
            <a:pPr marL="622800" lvl="1" indent="-320400">
              <a:lnSpc>
                <a:spcPct val="100000"/>
              </a:lnSpc>
              <a:spcBef>
                <a:spcPts val="1000"/>
              </a:spcBef>
              <a:buFont typeface="Arial" panose="020B0604020202020204" pitchFamily="34" charset="0"/>
              <a:buChar char="•"/>
            </a:pPr>
            <a:r>
              <a:rPr lang="en-US" altLang="en-US" sz="1600" dirty="0"/>
              <a:t>Data set</a:t>
            </a:r>
          </a:p>
          <a:p>
            <a:pPr marL="622800" lvl="1" indent="-320400">
              <a:lnSpc>
                <a:spcPct val="100000"/>
              </a:lnSpc>
              <a:spcBef>
                <a:spcPts val="1000"/>
              </a:spcBef>
              <a:buFont typeface="Arial" panose="020B0604020202020204" pitchFamily="34" charset="0"/>
              <a:buChar char="•"/>
            </a:pPr>
            <a:r>
              <a:rPr lang="en-US" altLang="en-US" sz="1600" dirty="0"/>
              <a:t>Semaphore</a:t>
            </a:r>
            <a:r>
              <a:rPr lang="en-US" altLang="en-US" sz="1600" b="1" dirty="0">
                <a:solidFill>
                  <a:srgbClr val="000000"/>
                </a:solidFill>
              </a:rPr>
              <a:t> </a:t>
            </a:r>
            <a:r>
              <a:rPr lang="en-US" altLang="en-US" sz="1600" b="1" dirty="0" err="1">
                <a:solidFill>
                  <a:srgbClr val="000000"/>
                </a:solidFill>
              </a:rPr>
              <a:t>rw_mutex</a:t>
            </a:r>
            <a:r>
              <a:rPr lang="en-US" altLang="en-US" sz="1600" b="1" dirty="0">
                <a:solidFill>
                  <a:srgbClr val="000000"/>
                </a:solidFill>
              </a:rPr>
              <a:t> </a:t>
            </a:r>
            <a:r>
              <a:rPr lang="en-US" altLang="en-US" sz="1600" dirty="0"/>
              <a:t>initialized to 1</a:t>
            </a:r>
          </a:p>
          <a:p>
            <a:pPr marL="622800" lvl="1" indent="-320400">
              <a:lnSpc>
                <a:spcPct val="100000"/>
              </a:lnSpc>
              <a:spcBef>
                <a:spcPts val="1000"/>
              </a:spcBef>
              <a:buFont typeface="Arial" panose="020B0604020202020204" pitchFamily="34" charset="0"/>
              <a:buChar char="•"/>
            </a:pPr>
            <a:r>
              <a:rPr lang="en-US" altLang="en-US" sz="1600" dirty="0"/>
              <a:t>Semaphore </a:t>
            </a:r>
            <a:r>
              <a:rPr lang="en-US" altLang="en-US" sz="1600" b="1" dirty="0" err="1">
                <a:solidFill>
                  <a:srgbClr val="000000"/>
                </a:solidFill>
              </a:rPr>
              <a:t>mutex</a:t>
            </a:r>
            <a:r>
              <a:rPr lang="en-US" altLang="en-US" sz="1600" b="1" dirty="0">
                <a:solidFill>
                  <a:srgbClr val="000000"/>
                </a:solidFill>
              </a:rPr>
              <a:t> </a:t>
            </a:r>
            <a:r>
              <a:rPr lang="en-US" altLang="en-US" sz="1600" dirty="0"/>
              <a:t>initialized to 1</a:t>
            </a:r>
          </a:p>
          <a:p>
            <a:pPr marL="622800" lvl="1" indent="-320400">
              <a:lnSpc>
                <a:spcPct val="100000"/>
              </a:lnSpc>
              <a:spcBef>
                <a:spcPts val="1000"/>
              </a:spcBef>
              <a:buFont typeface="Arial" panose="020B0604020202020204" pitchFamily="34" charset="0"/>
              <a:buChar char="•"/>
            </a:pPr>
            <a:r>
              <a:rPr lang="en-US" altLang="en-US" sz="1600" dirty="0"/>
              <a:t>Integer </a:t>
            </a:r>
            <a:r>
              <a:rPr lang="en-US" altLang="en-US" sz="1600" b="1" dirty="0" err="1">
                <a:solidFill>
                  <a:srgbClr val="000000"/>
                </a:solidFill>
              </a:rPr>
              <a:t>read_count</a:t>
            </a:r>
            <a:r>
              <a:rPr lang="en-US" altLang="en-US" sz="1600" dirty="0"/>
              <a:t> initialized to 0</a:t>
            </a:r>
          </a:p>
        </p:txBody>
      </p:sp>
      <p:sp>
        <p:nvSpPr>
          <p:cNvPr id="4" name="Slide Number Placeholder 3"/>
          <p:cNvSpPr>
            <a:spLocks noGrp="1"/>
          </p:cNvSpPr>
          <p:nvPr>
            <p:ph type="sldNum" sz="quarter" idx="10"/>
          </p:nvPr>
        </p:nvSpPr>
        <p:spPr/>
        <p:txBody>
          <a:bodyPr/>
          <a:lstStyle/>
          <a:p>
            <a:fld id="{D06C706D-0964-7842-B7B8-C5D733700528}" type="slidenum">
              <a:rPr lang="en-US" smtClean="0"/>
              <a:t>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7496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Readers-Writers Problem </a:t>
            </a:r>
            <a:r>
              <a:rPr lang="en-US" altLang="en-US" sz="1000" dirty="0"/>
              <a:t>2</a:t>
            </a:r>
            <a:endParaRPr lang="en-IN" sz="1000" dirty="0"/>
          </a:p>
        </p:txBody>
      </p:sp>
      <p:sp>
        <p:nvSpPr>
          <p:cNvPr id="6" name="Content Placeholder 5"/>
          <p:cNvSpPr>
            <a:spLocks noGrp="1"/>
          </p:cNvSpPr>
          <p:nvPr>
            <p:ph sz="quarter" idx="12"/>
          </p:nvPr>
        </p:nvSpPr>
        <p:spPr>
          <a:xfrm>
            <a:off x="332508" y="1597110"/>
            <a:ext cx="8470180" cy="645757"/>
          </a:xfrm>
        </p:spPr>
        <p:txBody>
          <a:bodyPr>
            <a:normAutofit/>
          </a:bodyPr>
          <a:lstStyle/>
          <a:p>
            <a:pPr marL="291600" indent="-291600">
              <a:lnSpc>
                <a:spcPct val="100000"/>
              </a:lnSpc>
              <a:buFont typeface="Arial" panose="020B0604020202020204" pitchFamily="34" charset="0"/>
              <a:buChar char="•"/>
            </a:pPr>
            <a:r>
              <a:rPr lang="en-US" altLang="en-US" sz="2400" dirty="0"/>
              <a:t>The structure of a writer process</a:t>
            </a:r>
          </a:p>
        </p:txBody>
      </p:sp>
      <p:sp>
        <p:nvSpPr>
          <p:cNvPr id="8" name="Content Placeholder 7"/>
          <p:cNvSpPr>
            <a:spLocks noGrp="1"/>
          </p:cNvSpPr>
          <p:nvPr>
            <p:ph sz="quarter" idx="14"/>
          </p:nvPr>
        </p:nvSpPr>
        <p:spPr>
          <a:xfrm>
            <a:off x="332508" y="2407534"/>
            <a:ext cx="8470180" cy="3483979"/>
          </a:xfrm>
        </p:spPr>
        <p:txBody>
          <a:bodyPr>
            <a:normAutofit/>
          </a:bodyPr>
          <a:lstStyle/>
          <a:p>
            <a:r>
              <a:rPr lang="en-US" altLang="en-US" sz="2000" b="1" dirty="0">
                <a:latin typeface="Courier New" panose="02070309020205020404" pitchFamily="49" charset="0"/>
                <a:cs typeface="Courier New" panose="02070309020205020404" pitchFamily="49" charset="0"/>
              </a:rPr>
              <a:t> do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wait(</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r>
              <a:rPr lang="en-US" altLang="en-US" sz="2000" b="1" dirty="0">
                <a:latin typeface="Courier New" panose="02070309020205020404" pitchFamily="49" charset="0"/>
                <a:cs typeface="Courier New" panose="02070309020205020404" pitchFamily="49" charset="0"/>
              </a:rPr>
              <a:t>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 writing is performed */ </a:t>
            </a:r>
          </a:p>
          <a:p>
            <a:r>
              <a:rPr lang="en-US" altLang="en-US" sz="2000" b="1" dirty="0">
                <a:latin typeface="Courier New" panose="02070309020205020404" pitchFamily="49" charset="0"/>
                <a:cs typeface="Courier New" panose="02070309020205020404" pitchFamily="49" charset="0"/>
              </a:rPr>
              <a:t>               ... </a:t>
            </a:r>
          </a:p>
          <a:p>
            <a:r>
              <a:rPr lang="en-US" altLang="en-US" sz="2000" b="1" dirty="0">
                <a:latin typeface="Courier New" panose="02070309020205020404" pitchFamily="49" charset="0"/>
                <a:cs typeface="Courier New" panose="02070309020205020404" pitchFamily="49" charset="0"/>
              </a:rPr>
              <a:t>          signal(</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r>
              <a:rPr lang="en-US" altLang="en-US" sz="2000" b="1" dirty="0">
                <a:latin typeface="Courier New" panose="02070309020205020404" pitchFamily="49" charset="0"/>
                <a:cs typeface="Courier New" panose="02070309020205020404" pitchFamily="49" charset="0"/>
              </a:rPr>
              <a:t>     } while (true);</a:t>
            </a:r>
            <a:endParaRPr lang="en-IN" sz="2000" dirty="0"/>
          </a:p>
        </p:txBody>
      </p:sp>
      <p:sp>
        <p:nvSpPr>
          <p:cNvPr id="4" name="Slide Number Placeholder 3"/>
          <p:cNvSpPr>
            <a:spLocks noGrp="1"/>
          </p:cNvSpPr>
          <p:nvPr>
            <p:ph type="sldNum" sz="quarter" idx="10"/>
          </p:nvPr>
        </p:nvSpPr>
        <p:spPr/>
        <p:txBody>
          <a:bodyPr/>
          <a:lstStyle/>
          <a:p>
            <a:fld id="{D06C706D-0964-7842-B7B8-C5D733700528}" type="slidenum">
              <a:rPr lang="en-US" smtClean="0"/>
              <a:t>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4502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Readers-Writers Problem </a:t>
            </a:r>
            <a:r>
              <a:rPr lang="en-US" altLang="en-US" sz="1000" dirty="0"/>
              <a:t>3</a:t>
            </a:r>
            <a:endParaRPr lang="en-IN" sz="1000" dirty="0"/>
          </a:p>
        </p:txBody>
      </p:sp>
      <p:sp>
        <p:nvSpPr>
          <p:cNvPr id="6" name="Content Placeholder 5"/>
          <p:cNvSpPr>
            <a:spLocks noGrp="1"/>
          </p:cNvSpPr>
          <p:nvPr>
            <p:ph sz="quarter" idx="12"/>
          </p:nvPr>
        </p:nvSpPr>
        <p:spPr>
          <a:xfrm>
            <a:off x="332508" y="1597113"/>
            <a:ext cx="8470180" cy="450990"/>
          </a:xfrm>
        </p:spPr>
        <p:txBody>
          <a:bodyPr>
            <a:noAutofit/>
          </a:bodyPr>
          <a:lstStyle/>
          <a:p>
            <a:pPr marL="291600" indent="-291600">
              <a:lnSpc>
                <a:spcPct val="100000"/>
              </a:lnSpc>
              <a:buFont typeface="Arial" panose="020B0604020202020204" pitchFamily="34" charset="0"/>
              <a:buChar char="•"/>
            </a:pPr>
            <a:r>
              <a:rPr lang="en-IN" altLang="en-US" sz="2400" dirty="0"/>
              <a:t>The structure of a reader process</a:t>
            </a:r>
          </a:p>
        </p:txBody>
      </p:sp>
      <p:sp>
        <p:nvSpPr>
          <p:cNvPr id="8" name="Content Placeholder 7"/>
          <p:cNvSpPr>
            <a:spLocks noGrp="1"/>
          </p:cNvSpPr>
          <p:nvPr>
            <p:ph sz="quarter" idx="14"/>
          </p:nvPr>
        </p:nvSpPr>
        <p:spPr>
          <a:xfrm>
            <a:off x="332508" y="2407534"/>
            <a:ext cx="8470180" cy="3808071"/>
          </a:xfrm>
        </p:spPr>
        <p:txBody>
          <a:bodyPr>
            <a:normAutofit fontScale="77500" lnSpcReduction="20000"/>
          </a:bodyPr>
          <a:lstStyle/>
          <a:p>
            <a:r>
              <a:rPr lang="en-US" altLang="en-US" sz="2000" b="1" dirty="0">
                <a:latin typeface="Courier New" panose="02070309020205020404" pitchFamily="49" charset="0"/>
                <a:cs typeface="Courier New" panose="02070309020205020404" pitchFamily="49" charset="0"/>
              </a:rPr>
              <a:t> do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wait(</a:t>
            </a:r>
            <a:r>
              <a:rPr lang="en-US" altLang="en-US" sz="2000" b="1" dirty="0" err="1">
                <a:latin typeface="Courier New" panose="02070309020205020404" pitchFamily="49" charset="0"/>
                <a:cs typeface="Courier New" panose="02070309020205020404" pitchFamily="49" charset="0"/>
              </a:rPr>
              <a:t>mutex</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read_count</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if (</a:t>
            </a:r>
            <a:r>
              <a:rPr lang="en-US" altLang="en-US" sz="2000" b="1" dirty="0" err="1">
                <a:latin typeface="Courier New" panose="02070309020205020404" pitchFamily="49" charset="0"/>
                <a:cs typeface="Courier New" panose="02070309020205020404" pitchFamily="49" charset="0"/>
              </a:rPr>
              <a:t>read_count</a:t>
            </a:r>
            <a:r>
              <a:rPr lang="en-US" altLang="en-US" sz="2000" b="1" dirty="0">
                <a:latin typeface="Courier New" panose="02070309020205020404" pitchFamily="49" charset="0"/>
                <a:cs typeface="Courier New" panose="02070309020205020404" pitchFamily="49" charset="0"/>
              </a:rPr>
              <a:t> == 1) </a:t>
            </a:r>
          </a:p>
          <a:p>
            <a:r>
              <a:rPr lang="en-US" altLang="en-US" sz="2000" b="1" dirty="0">
                <a:latin typeface="Courier New" panose="02070309020205020404" pitchFamily="49" charset="0"/>
                <a:cs typeface="Courier New" panose="02070309020205020404" pitchFamily="49" charset="0"/>
              </a:rPr>
              <a:t>              wait(</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r>
              <a:rPr lang="en-US" altLang="en-US" sz="2000" b="1" dirty="0">
                <a:latin typeface="Courier New" panose="02070309020205020404" pitchFamily="49" charset="0"/>
                <a:cs typeface="Courier New" panose="02070309020205020404" pitchFamily="49" charset="0"/>
              </a:rPr>
              <a:t>           signal(</a:t>
            </a:r>
            <a:r>
              <a:rPr lang="en-US" altLang="en-US" sz="2000" b="1" dirty="0" err="1">
                <a:latin typeface="Courier New" panose="02070309020205020404" pitchFamily="49" charset="0"/>
                <a:cs typeface="Courier New" panose="02070309020205020404" pitchFamily="49" charset="0"/>
              </a:rPr>
              <a:t>mutex</a:t>
            </a:r>
            <a:r>
              <a:rPr lang="en-US" altLang="en-US" sz="2000" b="1" dirty="0">
                <a:latin typeface="Courier New" panose="02070309020205020404" pitchFamily="49" charset="0"/>
                <a:cs typeface="Courier New" panose="02070309020205020404" pitchFamily="49" charset="0"/>
              </a:rPr>
              <a:t>); </a:t>
            </a:r>
          </a:p>
          <a:p>
            <a:r>
              <a:rPr lang="en-US" altLang="en-US" sz="2000" b="1" dirty="0">
                <a:latin typeface="Courier New" panose="02070309020205020404" pitchFamily="49" charset="0"/>
                <a:cs typeface="Courier New" panose="02070309020205020404" pitchFamily="49" charset="0"/>
              </a:rPr>
              <a:t>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 reading is performed */ </a:t>
            </a:r>
          </a:p>
          <a:p>
            <a:r>
              <a:rPr lang="en-US" altLang="en-US" sz="2000" b="1" dirty="0">
                <a:latin typeface="Courier New" panose="02070309020205020404" pitchFamily="49" charset="0"/>
                <a:cs typeface="Courier New" panose="02070309020205020404" pitchFamily="49" charset="0"/>
              </a:rPr>
              <a:t>               ... </a:t>
            </a:r>
          </a:p>
          <a:p>
            <a:r>
              <a:rPr lang="en-US" altLang="en-US" sz="2000" b="1" dirty="0">
                <a:latin typeface="Courier New" panose="02070309020205020404" pitchFamily="49" charset="0"/>
                <a:cs typeface="Courier New" panose="02070309020205020404" pitchFamily="49" charset="0"/>
              </a:rPr>
              <a:t>           wait(</a:t>
            </a:r>
            <a:r>
              <a:rPr lang="en-US" altLang="en-US" sz="2000" b="1" dirty="0" err="1">
                <a:latin typeface="Courier New" panose="02070309020205020404" pitchFamily="49" charset="0"/>
                <a:cs typeface="Courier New" panose="02070309020205020404" pitchFamily="49" charset="0"/>
              </a:rPr>
              <a:t>mutex</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read count--;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if (</a:t>
            </a:r>
            <a:r>
              <a:rPr lang="en-US" altLang="en-US" sz="2000" b="1" dirty="0" err="1">
                <a:latin typeface="Courier New" panose="02070309020205020404" pitchFamily="49" charset="0"/>
                <a:cs typeface="Courier New" panose="02070309020205020404" pitchFamily="49" charset="0"/>
              </a:rPr>
              <a:t>read_count</a:t>
            </a:r>
            <a:r>
              <a:rPr lang="en-US" altLang="en-US" sz="2000" b="1" dirty="0">
                <a:latin typeface="Courier New" panose="02070309020205020404" pitchFamily="49" charset="0"/>
                <a:cs typeface="Courier New" panose="02070309020205020404" pitchFamily="49" charset="0"/>
              </a:rPr>
              <a:t> == 0) </a:t>
            </a:r>
          </a:p>
          <a:p>
            <a:r>
              <a:rPr lang="en-US" altLang="en-US" sz="2000" b="1" dirty="0">
                <a:latin typeface="Courier New" panose="02070309020205020404" pitchFamily="49" charset="0"/>
                <a:cs typeface="Courier New" panose="02070309020205020404" pitchFamily="49" charset="0"/>
              </a:rPr>
              <a:t>           signal(</a:t>
            </a:r>
            <a:r>
              <a:rPr lang="en-US" altLang="en-US" sz="2000" b="1" dirty="0" err="1">
                <a:latin typeface="Courier New" panose="02070309020205020404" pitchFamily="49" charset="0"/>
                <a:cs typeface="Courier New" panose="02070309020205020404" pitchFamily="49" charset="0"/>
              </a:rPr>
              <a:t>rw_mutex</a:t>
            </a:r>
            <a:r>
              <a:rPr lang="en-US" altLang="en-US" sz="2000" b="1" dirty="0">
                <a:latin typeface="Courier New" panose="02070309020205020404" pitchFamily="49" charset="0"/>
                <a:cs typeface="Courier New" panose="02070309020205020404" pitchFamily="49" charset="0"/>
              </a:rPr>
              <a:t>); </a:t>
            </a:r>
          </a:p>
          <a:p>
            <a:r>
              <a:rPr lang="en-US" altLang="en-US" sz="2000" b="1" dirty="0">
                <a:latin typeface="Courier New" panose="02070309020205020404" pitchFamily="49" charset="0"/>
                <a:cs typeface="Courier New" panose="02070309020205020404" pitchFamily="49" charset="0"/>
              </a:rPr>
              <a:t>           signal(</a:t>
            </a:r>
            <a:r>
              <a:rPr lang="en-US" altLang="en-US" sz="2000" b="1" dirty="0" err="1">
                <a:latin typeface="Courier New" panose="02070309020205020404" pitchFamily="49" charset="0"/>
                <a:cs typeface="Courier New" panose="02070309020205020404" pitchFamily="49" charset="0"/>
              </a:rPr>
              <a:t>mutex</a:t>
            </a:r>
            <a:r>
              <a:rPr lang="en-US" altLang="en-US" sz="2000" b="1" dirty="0">
                <a:latin typeface="Courier New" panose="02070309020205020404" pitchFamily="49" charset="0"/>
                <a:cs typeface="Courier New" panose="02070309020205020404" pitchFamily="49" charset="0"/>
              </a:rPr>
              <a:t>); </a:t>
            </a:r>
          </a:p>
          <a:p>
            <a:r>
              <a:rPr lang="en-US" altLang="en-US" sz="2000" b="1" dirty="0">
                <a:latin typeface="Courier New" panose="02070309020205020404" pitchFamily="49" charset="0"/>
                <a:cs typeface="Courier New" panose="02070309020205020404" pitchFamily="49" charset="0"/>
              </a:rPr>
              <a:t>       } while (true);</a:t>
            </a:r>
            <a:endParaRPr lang="en-IN" sz="2000" dirty="0"/>
          </a:p>
        </p:txBody>
      </p:sp>
      <p:sp>
        <p:nvSpPr>
          <p:cNvPr id="4" name="Slide Number Placeholder 3"/>
          <p:cNvSpPr>
            <a:spLocks noGrp="1"/>
          </p:cNvSpPr>
          <p:nvPr>
            <p:ph type="sldNum" sz="quarter" idx="10"/>
          </p:nvPr>
        </p:nvSpPr>
        <p:spPr/>
        <p:txBody>
          <a:bodyPr/>
          <a:lstStyle/>
          <a:p>
            <a:fld id="{D06C706D-0964-7842-B7B8-C5D733700528}" type="slidenum">
              <a:rPr lang="en-US" smtClean="0"/>
              <a:t>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60898230"/>
      </p:ext>
    </p:extLst>
  </p:cSld>
  <p:clrMapOvr>
    <a:masterClrMapping/>
  </p:clrMapOvr>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CCB66-4AA7-4FD7-BE8F-CC297FA1F980}">
  <ds:schemaRefs>
    <ds:schemaRef ds:uri="http://schemas.openxmlformats.org/package/2006/metadata/core-properties"/>
    <ds:schemaRef ds:uri="http://schemas.microsoft.com/office/2006/documentManagement/types"/>
    <ds:schemaRef ds:uri="http://purl.org/dc/terms/"/>
    <ds:schemaRef ds:uri="http://purl.org/dc/elements/1.1/"/>
    <ds:schemaRef ds:uri="2e108766-8a5d-4dd6-bf2d-0e83b2e3ea10"/>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D1357AF-A4F6-4D72-B408-F8E5FAFEFC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1520</TotalTime>
  <Words>1258</Words>
  <Application>Microsoft Office PowerPoint</Application>
  <PresentationFormat>On-screen Show (4:3)</PresentationFormat>
  <Paragraphs>281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Times</vt:lpstr>
      <vt:lpstr>Times New Roman</vt:lpstr>
      <vt:lpstr>Standard</vt:lpstr>
      <vt:lpstr>Operating System Concepts</vt:lpstr>
      <vt:lpstr>Chapter 7: Synchronization Examples</vt:lpstr>
      <vt:lpstr>Classical Problems of Synchronization</vt:lpstr>
      <vt:lpstr>Bounded-Buffer Problem 1</vt:lpstr>
      <vt:lpstr>Bounded-Buffer Problem 2</vt:lpstr>
      <vt:lpstr>Bounded-Buffer Problem 3</vt:lpstr>
      <vt:lpstr>Readers-Writers Problem 1</vt:lpstr>
      <vt:lpstr>Readers-Writers Problem 2</vt:lpstr>
      <vt:lpstr>Readers-Writers Problem 3</vt:lpstr>
      <vt:lpstr>Readers-Writers Problem Variations</vt:lpstr>
      <vt:lpstr>Dining-Philosophers Problem</vt:lpstr>
      <vt:lpstr>Dining-Philosophers Problem Algorithm</vt:lpstr>
      <vt:lpstr>Monitor Solution to Dining Philosophers 1</vt:lpstr>
      <vt:lpstr>Monitor Solution to Dining Philosophers 2</vt:lpstr>
      <vt:lpstr>Monitor Solution to Dining Philosophers 3</vt:lpstr>
      <vt:lpstr>A Monitor to Allocate Single Resource</vt:lpstr>
      <vt:lpstr>Synchronization Examples</vt:lpstr>
      <vt:lpstr>Solaris Synchronization</vt:lpstr>
      <vt:lpstr>Windows Synchronization</vt:lpstr>
      <vt:lpstr>Linux Synchronization</vt:lpstr>
      <vt:lpstr>Pthreads Synchronization</vt:lpstr>
      <vt:lpstr>Alternative Approaches</vt:lpstr>
      <vt:lpstr>Transactional Memory</vt:lpstr>
      <vt:lpstr>OpenMP</vt:lpstr>
      <vt:lpstr>Functional Programming Languages</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R, Nithiyanandhan</cp:lastModifiedBy>
  <cp:revision>358</cp:revision>
  <dcterms:created xsi:type="dcterms:W3CDTF">2018-08-23T13:01:59Z</dcterms:created>
  <dcterms:modified xsi:type="dcterms:W3CDTF">2020-03-31T07:22:40Z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