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51"/>
  </p:notesMasterIdLst>
  <p:sldIdLst>
    <p:sldId id="265" r:id="rId5"/>
    <p:sldId id="266"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11" r:id="rId39"/>
    <p:sldId id="301" r:id="rId40"/>
    <p:sldId id="302" r:id="rId41"/>
    <p:sldId id="303" r:id="rId42"/>
    <p:sldId id="304" r:id="rId43"/>
    <p:sldId id="305" r:id="rId44"/>
    <p:sldId id="306" r:id="rId45"/>
    <p:sldId id="307" r:id="rId46"/>
    <p:sldId id="308" r:id="rId47"/>
    <p:sldId id="309" r:id="rId48"/>
    <p:sldId id="310" r:id="rId49"/>
    <p:sldId id="26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F3E3E"/>
    <a:srgbClr val="000000"/>
    <a:srgbClr val="E2F3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1" autoAdjust="0"/>
    <p:restoredTop sz="86481" autoAdjust="0"/>
  </p:normalViewPr>
  <p:slideViewPr>
    <p:cSldViewPr snapToGrid="0" snapToObjects="1">
      <p:cViewPr varScale="1">
        <p:scale>
          <a:sx n="91" d="100"/>
          <a:sy n="91" d="100"/>
        </p:scale>
        <p:origin x="108" y="198"/>
      </p:cViewPr>
      <p:guideLst>
        <p:guide orient="horz" pos="2183"/>
        <p:guide pos="2880"/>
      </p:guideLst>
    </p:cSldViewPr>
  </p:slideViewPr>
  <p:outlineViewPr>
    <p:cViewPr>
      <p:scale>
        <a:sx n="33" d="100"/>
        <a:sy n="33" d="100"/>
      </p:scale>
      <p:origin x="0" y="-356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E1D2D-E1D2-EB4D-B872-60B7945D79A5}" type="datetimeFigureOut">
              <a:rPr lang="en-US" smtClean="0"/>
              <a:t>4/2/2020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C51AE-C483-2D4F-8F27-8D6A8821F4E1}" type="slidenum">
              <a:rPr lang="en-US" smtClean="0"/>
              <a:t>‹#›</a:t>
            </a:fld>
            <a:endParaRPr lang="en-US"/>
          </a:p>
        </p:txBody>
      </p:sp>
    </p:spTree>
    <p:extLst>
      <p:ext uri="{BB962C8B-B14F-4D97-AF65-F5344CB8AC3E}">
        <p14:creationId xmlns:p14="http://schemas.microsoft.com/office/powerpoint/2010/main" val="3514066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a:solidFill>
                  <a:schemeClr val="tx1"/>
                </a:solidFill>
                <a:latin typeface="Times" pitchFamily="2"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733800"/>
            <a:ext cx="8470900" cy="533400"/>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67200"/>
            <a:ext cx="8470670" cy="2286000"/>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47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lus 4 Content Holder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2343F28-B656-D843-A760-6D031A9464C1}"/>
              </a:ext>
            </a:extLst>
          </p:cNvPr>
          <p:cNvSpPr>
            <a:spLocks noGrp="1"/>
          </p:cNvSpPr>
          <p:nvPr>
            <p:ph type="title"/>
          </p:nvPr>
        </p:nvSpPr>
        <p:spPr/>
        <p:txBody>
          <a:bodyPr/>
          <a:lstStyle/>
          <a:p>
            <a:r>
              <a:rPr lang="en-US" dirty="0"/>
              <a:t>Click to edit Master title style</a:t>
            </a:r>
          </a:p>
        </p:txBody>
      </p:sp>
      <p:sp>
        <p:nvSpPr>
          <p:cNvPr id="6" name="Content Placeholder 1">
            <a:extLst>
              <a:ext uri="{FF2B5EF4-FFF2-40B4-BE49-F238E27FC236}">
                <a16:creationId xmlns:a16="http://schemas.microsoft.com/office/drawing/2014/main" id="{54E2AA6A-8EB2-6844-839C-FC05A2A7CF26}"/>
              </a:ext>
            </a:extLst>
          </p:cNvPr>
          <p:cNvSpPr>
            <a:spLocks noGrp="1"/>
          </p:cNvSpPr>
          <p:nvPr>
            <p:ph sz="quarter" idx="12" hasCustomPrompt="1"/>
          </p:nvPr>
        </p:nvSpPr>
        <p:spPr>
          <a:xfrm>
            <a:off x="331788" y="1594379"/>
            <a:ext cx="4113212" cy="4233334"/>
          </a:xfrm>
          <a:prstGeom prst="rect">
            <a:avLst/>
          </a:prstGeom>
        </p:spPr>
        <p:txBody>
          <a:bodyPr/>
          <a:lstStyle>
            <a:lvl1pPr marL="0" indent="0">
              <a:buNone/>
              <a:defRPr/>
            </a:lvl1pPr>
          </a:lstStyle>
          <a:p>
            <a:pPr lvl="0"/>
            <a:r>
              <a:rPr lang="en-US" dirty="0"/>
              <a:t>Click to add text or image</a:t>
            </a:r>
          </a:p>
        </p:txBody>
      </p:sp>
      <p:sp>
        <p:nvSpPr>
          <p:cNvPr id="10" name="Content Placeholder 2">
            <a:extLst>
              <a:ext uri="{FF2B5EF4-FFF2-40B4-BE49-F238E27FC236}">
                <a16:creationId xmlns:a16="http://schemas.microsoft.com/office/drawing/2014/main" id="{970A9D46-13B8-A449-861A-D9A62A3EB8B4}"/>
              </a:ext>
            </a:extLst>
          </p:cNvPr>
          <p:cNvSpPr>
            <a:spLocks noGrp="1"/>
          </p:cNvSpPr>
          <p:nvPr>
            <p:ph sz="quarter" idx="14" hasCustomPrompt="1"/>
          </p:nvPr>
        </p:nvSpPr>
        <p:spPr>
          <a:xfrm>
            <a:off x="331788" y="5827713"/>
            <a:ext cx="4113212" cy="446087"/>
          </a:xfrm>
          <a:prstGeom prst="rect">
            <a:avLst/>
          </a:prstGeom>
        </p:spPr>
        <p:txBody>
          <a:bodyPr>
            <a:noAutofit/>
          </a:bodyPr>
          <a:lstStyle>
            <a:lvl1pPr marL="0" indent="0">
              <a:buNone/>
              <a:defRPr sz="2000"/>
            </a:lvl1pPr>
          </a:lstStyle>
          <a:p>
            <a:pPr lvl="0"/>
            <a:r>
              <a:rPr lang="en-US" dirty="0"/>
              <a:t>Click to add text</a:t>
            </a:r>
          </a:p>
        </p:txBody>
      </p:sp>
      <p:sp>
        <p:nvSpPr>
          <p:cNvPr id="8" name="Content Placeholder 3">
            <a:extLst>
              <a:ext uri="{FF2B5EF4-FFF2-40B4-BE49-F238E27FC236}">
                <a16:creationId xmlns:a16="http://schemas.microsoft.com/office/drawing/2014/main" id="{95D5F048-83BA-BD49-94A8-0FBCAFBFC889}"/>
              </a:ext>
            </a:extLst>
          </p:cNvPr>
          <p:cNvSpPr>
            <a:spLocks noGrp="1"/>
          </p:cNvSpPr>
          <p:nvPr>
            <p:ph sz="quarter" idx="13" hasCustomPrompt="1"/>
          </p:nvPr>
        </p:nvSpPr>
        <p:spPr>
          <a:xfrm>
            <a:off x="4691063" y="1594379"/>
            <a:ext cx="4111625" cy="4233334"/>
          </a:xfrm>
          <a:prstGeom prst="rect">
            <a:avLst/>
          </a:prstGeom>
        </p:spPr>
        <p:txBody>
          <a:bodyPr/>
          <a:lstStyle>
            <a:lvl1pPr marL="0" indent="0">
              <a:buNone/>
              <a:defRPr/>
            </a:lvl1pPr>
          </a:lstStyle>
          <a:p>
            <a:pPr lvl="0"/>
            <a:r>
              <a:rPr lang="en-US" dirty="0"/>
              <a:t>Click to add text or image</a:t>
            </a:r>
          </a:p>
        </p:txBody>
      </p:sp>
      <p:sp>
        <p:nvSpPr>
          <p:cNvPr id="12" name="Content Placeholder 4">
            <a:extLst>
              <a:ext uri="{FF2B5EF4-FFF2-40B4-BE49-F238E27FC236}">
                <a16:creationId xmlns:a16="http://schemas.microsoft.com/office/drawing/2014/main" id="{2AE4F9B1-309D-3D41-90C3-2C1290FCB673}"/>
              </a:ext>
            </a:extLst>
          </p:cNvPr>
          <p:cNvSpPr>
            <a:spLocks noGrp="1"/>
          </p:cNvSpPr>
          <p:nvPr>
            <p:ph sz="quarter" idx="15" hasCustomPrompt="1"/>
          </p:nvPr>
        </p:nvSpPr>
        <p:spPr>
          <a:xfrm>
            <a:off x="4691063" y="5827713"/>
            <a:ext cx="4111625" cy="454025"/>
          </a:xfrm>
          <a:prstGeom prst="rect">
            <a:avLst/>
          </a:prstGeom>
        </p:spPr>
        <p:txBody>
          <a:bodyPr>
            <a:normAutofit/>
          </a:bodyPr>
          <a:lstStyle>
            <a:lvl1pPr marL="0" indent="0">
              <a:buNone/>
              <a:defRPr sz="2000"/>
            </a:lvl1pPr>
          </a:lstStyle>
          <a:p>
            <a:pPr lvl="0"/>
            <a:r>
              <a:rPr lang="en-US" dirty="0"/>
              <a:t>Click to add text</a:t>
            </a:r>
          </a:p>
        </p:txBody>
      </p:sp>
      <p:sp>
        <p:nvSpPr>
          <p:cNvPr id="3" name="Slide Number Placeholder">
            <a:extLst>
              <a:ext uri="{FF2B5EF4-FFF2-40B4-BE49-F238E27FC236}">
                <a16:creationId xmlns:a16="http://schemas.microsoft.com/office/drawing/2014/main" id="{9060C1AE-BC41-9B4C-9B42-E70BD720571E}"/>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52F3339-56D5-664E-9BF8-952FA727DC67}"/>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1204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lus 2 columns in boxes with column head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7A7DD4C-B53A-F140-A9EF-851D1D2BE4DC}"/>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97308A14-A585-5B40-9D6D-D56F7011C2ED}"/>
              </a:ext>
            </a:extLst>
          </p:cNvPr>
          <p:cNvSpPr>
            <a:spLocks noGrp="1"/>
          </p:cNvSpPr>
          <p:nvPr>
            <p:ph sz="quarter" idx="12" hasCustomPrompt="1"/>
          </p:nvPr>
        </p:nvSpPr>
        <p:spPr>
          <a:xfrm>
            <a:off x="331788" y="1602845"/>
            <a:ext cx="4113212"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8" name="Content Placeholder 1">
            <a:extLst>
              <a:ext uri="{FF2B5EF4-FFF2-40B4-BE49-F238E27FC236}">
                <a16:creationId xmlns:a16="http://schemas.microsoft.com/office/drawing/2014/main" id="{0512377D-40A5-2A46-B3E4-9DC9B8BA6CFD}"/>
              </a:ext>
            </a:extLst>
          </p:cNvPr>
          <p:cNvSpPr>
            <a:spLocks noGrp="1"/>
          </p:cNvSpPr>
          <p:nvPr>
            <p:ph sz="quarter" idx="13" hasCustomPrompt="1"/>
          </p:nvPr>
        </p:nvSpPr>
        <p:spPr>
          <a:xfrm>
            <a:off x="331788" y="2109258"/>
            <a:ext cx="4113212"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614C6823-B099-6346-9F11-9BBB713BD4E8}"/>
              </a:ext>
            </a:extLst>
          </p:cNvPr>
          <p:cNvSpPr>
            <a:spLocks noGrp="1"/>
          </p:cNvSpPr>
          <p:nvPr>
            <p:ph sz="quarter" idx="14" hasCustomPrompt="1"/>
          </p:nvPr>
        </p:nvSpPr>
        <p:spPr>
          <a:xfrm>
            <a:off x="4691063" y="1602845"/>
            <a:ext cx="4111625" cy="506413"/>
          </a:xfrm>
          <a:prstGeom prst="rect">
            <a:avLst/>
          </a:prstGeom>
        </p:spPr>
        <p:txBody>
          <a:bodyPr/>
          <a:lstStyle>
            <a:lvl1pPr marL="0" indent="0">
              <a:buNone/>
              <a:defRPr b="1">
                <a:solidFill>
                  <a:schemeClr val="accent2"/>
                </a:solidFill>
              </a:defRPr>
            </a:lvl1pPr>
          </a:lstStyle>
          <a:p>
            <a:pPr lvl="0"/>
            <a:r>
              <a:rPr lang="en-US" dirty="0"/>
              <a:t>Click to add column head</a:t>
            </a:r>
          </a:p>
        </p:txBody>
      </p:sp>
      <p:sp>
        <p:nvSpPr>
          <p:cNvPr id="12" name="Content Placeholder 2">
            <a:extLst>
              <a:ext uri="{FF2B5EF4-FFF2-40B4-BE49-F238E27FC236}">
                <a16:creationId xmlns:a16="http://schemas.microsoft.com/office/drawing/2014/main" id="{A6C6AE8D-5CA0-2A41-A8AB-AE2009CA9559}"/>
              </a:ext>
            </a:extLst>
          </p:cNvPr>
          <p:cNvSpPr>
            <a:spLocks noGrp="1"/>
          </p:cNvSpPr>
          <p:nvPr>
            <p:ph sz="quarter" idx="15" hasCustomPrompt="1"/>
          </p:nvPr>
        </p:nvSpPr>
        <p:spPr>
          <a:xfrm>
            <a:off x="4691063" y="2109258"/>
            <a:ext cx="4111625" cy="4121680"/>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F399C28A-7AA0-7440-A637-835987A4AB4B}"/>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B1438993-CAF3-0E48-880A-59CF1F7C747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89151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lus 3 columns in boxes with column 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B701-DE0C-B147-8A96-39AA437ED412}"/>
              </a:ext>
            </a:extLst>
          </p:cNvPr>
          <p:cNvSpPr>
            <a:spLocks noGrp="1"/>
          </p:cNvSpPr>
          <p:nvPr>
            <p:ph type="title"/>
          </p:nvPr>
        </p:nvSpPr>
        <p:spPr/>
        <p:txBody>
          <a:bodyPr/>
          <a:lstStyle/>
          <a:p>
            <a:r>
              <a:rPr lang="en-US"/>
              <a:t>Click to edit Master title style</a:t>
            </a:r>
          </a:p>
        </p:txBody>
      </p:sp>
      <p:sp>
        <p:nvSpPr>
          <p:cNvPr id="6" name="Column head 1">
            <a:extLst>
              <a:ext uri="{FF2B5EF4-FFF2-40B4-BE49-F238E27FC236}">
                <a16:creationId xmlns:a16="http://schemas.microsoft.com/office/drawing/2014/main" id="{3D0BA947-0F36-8349-A4BA-26245B77CD19}"/>
              </a:ext>
            </a:extLst>
          </p:cNvPr>
          <p:cNvSpPr>
            <a:spLocks noGrp="1"/>
          </p:cNvSpPr>
          <p:nvPr>
            <p:ph sz="quarter" idx="12" hasCustomPrompt="1"/>
          </p:nvPr>
        </p:nvSpPr>
        <p:spPr>
          <a:xfrm>
            <a:off x="331788" y="1602846"/>
            <a:ext cx="2697162" cy="505354"/>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8" name="Content Placeholder 1">
            <a:extLst>
              <a:ext uri="{FF2B5EF4-FFF2-40B4-BE49-F238E27FC236}">
                <a16:creationId xmlns:a16="http://schemas.microsoft.com/office/drawing/2014/main" id="{C173C378-6271-D743-A776-6409A7FA9342}"/>
              </a:ext>
            </a:extLst>
          </p:cNvPr>
          <p:cNvSpPr>
            <a:spLocks noGrp="1"/>
          </p:cNvSpPr>
          <p:nvPr>
            <p:ph sz="quarter" idx="13" hasCustomPrompt="1"/>
          </p:nvPr>
        </p:nvSpPr>
        <p:spPr>
          <a:xfrm>
            <a:off x="331788" y="2116666"/>
            <a:ext cx="2697162" cy="4139671"/>
          </a:xfrm>
          <a:prstGeom prst="rect">
            <a:avLst/>
          </a:prstGeom>
        </p:spPr>
        <p:txBody>
          <a:bodyPr/>
          <a:lstStyle>
            <a:lvl1pPr marL="292608" indent="-292608">
              <a:buClr>
                <a:schemeClr val="accent2"/>
              </a:buClr>
              <a:defRPr/>
            </a:lvl1pPr>
          </a:lstStyle>
          <a:p>
            <a:pPr lvl="0"/>
            <a:r>
              <a:rPr lang="en-US" dirty="0"/>
              <a:t>Click to add text or image</a:t>
            </a:r>
          </a:p>
        </p:txBody>
      </p:sp>
      <p:sp>
        <p:nvSpPr>
          <p:cNvPr id="10" name="Column head 2">
            <a:extLst>
              <a:ext uri="{FF2B5EF4-FFF2-40B4-BE49-F238E27FC236}">
                <a16:creationId xmlns:a16="http://schemas.microsoft.com/office/drawing/2014/main" id="{37B3B6E1-C965-334A-BD53-424487E73D7D}"/>
              </a:ext>
            </a:extLst>
          </p:cNvPr>
          <p:cNvSpPr>
            <a:spLocks noGrp="1"/>
          </p:cNvSpPr>
          <p:nvPr>
            <p:ph sz="quarter" idx="14" hasCustomPrompt="1"/>
          </p:nvPr>
        </p:nvSpPr>
        <p:spPr>
          <a:xfrm>
            <a:off x="3160977" y="1602846"/>
            <a:ext cx="2760133"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3" name="Content Placeholder 2">
            <a:extLst>
              <a:ext uri="{FF2B5EF4-FFF2-40B4-BE49-F238E27FC236}">
                <a16:creationId xmlns:a16="http://schemas.microsoft.com/office/drawing/2014/main" id="{EDA96C3C-B9CF-8B41-81EB-3C25817BE3D9}"/>
              </a:ext>
            </a:extLst>
          </p:cNvPr>
          <p:cNvSpPr>
            <a:spLocks noGrp="1"/>
          </p:cNvSpPr>
          <p:nvPr>
            <p:ph sz="quarter" idx="15" hasCustomPrompt="1"/>
          </p:nvPr>
        </p:nvSpPr>
        <p:spPr>
          <a:xfrm>
            <a:off x="3160978" y="2107670"/>
            <a:ext cx="2760132" cy="4148667"/>
          </a:xfrm>
          <a:prstGeom prst="rect">
            <a:avLst/>
          </a:prstGeom>
        </p:spPr>
        <p:txBody>
          <a:bodyPr/>
          <a:lstStyle>
            <a:lvl1pPr marL="292608" indent="-292608">
              <a:buClr>
                <a:schemeClr val="accent2"/>
              </a:buClr>
              <a:defRPr/>
            </a:lvl1pPr>
          </a:lstStyle>
          <a:p>
            <a:pPr lvl="0"/>
            <a:r>
              <a:rPr lang="en-US" dirty="0"/>
              <a:t>Click to add text or image</a:t>
            </a:r>
          </a:p>
        </p:txBody>
      </p:sp>
      <p:sp>
        <p:nvSpPr>
          <p:cNvPr id="15" name="Column head 3">
            <a:extLst>
              <a:ext uri="{FF2B5EF4-FFF2-40B4-BE49-F238E27FC236}">
                <a16:creationId xmlns:a16="http://schemas.microsoft.com/office/drawing/2014/main" id="{72104B81-5D72-D246-8705-46A764C52741}"/>
              </a:ext>
            </a:extLst>
          </p:cNvPr>
          <p:cNvSpPr>
            <a:spLocks noGrp="1"/>
          </p:cNvSpPr>
          <p:nvPr>
            <p:ph sz="quarter" idx="16" hasCustomPrompt="1"/>
          </p:nvPr>
        </p:nvSpPr>
        <p:spPr>
          <a:xfrm>
            <a:off x="6045200" y="1602846"/>
            <a:ext cx="2757488" cy="504825"/>
          </a:xfrm>
          <a:prstGeom prst="rect">
            <a:avLst/>
          </a:prstGeom>
        </p:spPr>
        <p:txBody>
          <a:bodyPr/>
          <a:lstStyle>
            <a:lvl1pPr marL="0" indent="0">
              <a:buNone/>
              <a:defRPr b="1">
                <a:solidFill>
                  <a:schemeClr val="accent2"/>
                </a:solidFill>
              </a:defRPr>
            </a:lvl1pPr>
          </a:lstStyle>
          <a:p>
            <a:pPr lvl="0"/>
            <a:r>
              <a:rPr lang="en-US" dirty="0"/>
              <a:t>Column head</a:t>
            </a:r>
          </a:p>
        </p:txBody>
      </p:sp>
      <p:sp>
        <p:nvSpPr>
          <p:cNvPr id="17" name="Content Placeholder 3">
            <a:extLst>
              <a:ext uri="{FF2B5EF4-FFF2-40B4-BE49-F238E27FC236}">
                <a16:creationId xmlns:a16="http://schemas.microsoft.com/office/drawing/2014/main" id="{20ADF7F0-1D6C-6C49-BD92-8365B898E53C}"/>
              </a:ext>
            </a:extLst>
          </p:cNvPr>
          <p:cNvSpPr>
            <a:spLocks noGrp="1"/>
          </p:cNvSpPr>
          <p:nvPr>
            <p:ph sz="quarter" idx="17" hasCustomPrompt="1"/>
          </p:nvPr>
        </p:nvSpPr>
        <p:spPr>
          <a:xfrm>
            <a:off x="6053138" y="2107670"/>
            <a:ext cx="2749550" cy="4148668"/>
          </a:xfrm>
          <a:prstGeom prst="rect">
            <a:avLst/>
          </a:prstGeom>
        </p:spPr>
        <p:txBody>
          <a:bodyPr/>
          <a:lstStyle>
            <a:lvl1pPr marL="292608" indent="-292608">
              <a:buClr>
                <a:schemeClr val="accent2"/>
              </a:buClr>
              <a:defRPr/>
            </a:lvl1pPr>
          </a:lstStyle>
          <a:p>
            <a:pPr lvl="0"/>
            <a:r>
              <a:rPr lang="en-US" dirty="0"/>
              <a:t>Click to add text or image</a:t>
            </a:r>
          </a:p>
        </p:txBody>
      </p:sp>
      <p:sp>
        <p:nvSpPr>
          <p:cNvPr id="3" name="Slide Number Placeholder ">
            <a:extLst>
              <a:ext uri="{FF2B5EF4-FFF2-40B4-BE49-F238E27FC236}">
                <a16:creationId xmlns:a16="http://schemas.microsoft.com/office/drawing/2014/main" id="{903AB649-2504-4A49-B69F-B7421FC378C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1878273C-3F13-5240-ABA2-AF012A72A26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89958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p>
            <a:r>
              <a:rPr lang="en-US"/>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1465263"/>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1465263"/>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1465263"/>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1465263"/>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1465263"/>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1787" y="4105803"/>
            <a:ext cx="1463675" cy="1465262"/>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2800" y="4105804"/>
            <a:ext cx="1465658" cy="1465262"/>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6722" y="4105802"/>
            <a:ext cx="1463675" cy="1465263"/>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8661" y="4105271"/>
            <a:ext cx="1463675" cy="1465263"/>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0600" y="4105271"/>
            <a:ext cx="1462088" cy="1465263"/>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0">
            <a:extLst>
              <a:ext uri="{FF2B5EF4-FFF2-40B4-BE49-F238E27FC236}">
                <a16:creationId xmlns:a16="http://schemas.microsoft.com/office/drawing/2014/main" id="{EF0222B6-9957-6D47-B5D6-C0B5F4719587}"/>
              </a:ext>
            </a:extLst>
          </p:cNvPr>
          <p:cNvSpPr>
            <a:spLocks noGrp="1"/>
          </p:cNvSpPr>
          <p:nvPr>
            <p:ph sz="quarter" idx="22" hasCustomPrompt="1"/>
          </p:nvPr>
        </p:nvSpPr>
        <p:spPr>
          <a:xfrm>
            <a:off x="2815629" y="4891088"/>
            <a:ext cx="1462088" cy="1465263"/>
          </a:xfrm>
          <a:prstGeom prst="rect">
            <a:avLst/>
          </a:prstGeom>
        </p:spPr>
        <p:txBody>
          <a:bodyPr/>
          <a:lstStyle>
            <a:lvl1pPr marL="0" indent="0">
              <a:buNone/>
              <a:defRPr/>
            </a:lvl1pPr>
          </a:lstStyle>
          <a:p>
            <a:pPr lvl="0"/>
            <a:r>
              <a:rPr lang="en-US" dirty="0"/>
              <a:t>Object</a:t>
            </a:r>
          </a:p>
        </p:txBody>
      </p:sp>
      <p:sp>
        <p:nvSpPr>
          <p:cNvPr id="16" name="Content Placeholder 10">
            <a:extLst>
              <a:ext uri="{FF2B5EF4-FFF2-40B4-BE49-F238E27FC236}">
                <a16:creationId xmlns:a16="http://schemas.microsoft.com/office/drawing/2014/main" id="{EF0222B6-9957-6D47-B5D6-C0B5F4719587}"/>
              </a:ext>
            </a:extLst>
          </p:cNvPr>
          <p:cNvSpPr>
            <a:spLocks noGrp="1"/>
          </p:cNvSpPr>
          <p:nvPr>
            <p:ph sz="quarter" idx="23" hasCustomPrompt="1"/>
          </p:nvPr>
        </p:nvSpPr>
        <p:spPr>
          <a:xfrm>
            <a:off x="2968029" y="5043488"/>
            <a:ext cx="1462088" cy="1465263"/>
          </a:xfrm>
          <a:prstGeom prst="rect">
            <a:avLst/>
          </a:prstGeom>
        </p:spPr>
        <p:txBody>
          <a:bodyPr/>
          <a:lstStyle>
            <a:lvl1pPr marL="0" indent="0">
              <a:buNone/>
              <a:defRPr/>
            </a:lvl1pPr>
          </a:lstStyle>
          <a:p>
            <a:pPr lvl="0"/>
            <a:r>
              <a:rPr lang="en-US" dirty="0"/>
              <a:t>Object</a:t>
            </a:r>
          </a:p>
        </p:txBody>
      </p:sp>
      <p:sp>
        <p:nvSpPr>
          <p:cNvPr id="18" name="Content Placeholder 10">
            <a:extLst>
              <a:ext uri="{FF2B5EF4-FFF2-40B4-BE49-F238E27FC236}">
                <a16:creationId xmlns:a16="http://schemas.microsoft.com/office/drawing/2014/main" id="{EF0222B6-9957-6D47-B5D6-C0B5F4719587}"/>
              </a:ext>
            </a:extLst>
          </p:cNvPr>
          <p:cNvSpPr>
            <a:spLocks noGrp="1"/>
          </p:cNvSpPr>
          <p:nvPr>
            <p:ph sz="quarter" idx="24" hasCustomPrompt="1"/>
          </p:nvPr>
        </p:nvSpPr>
        <p:spPr>
          <a:xfrm>
            <a:off x="3120429" y="5195888"/>
            <a:ext cx="1462088" cy="1465263"/>
          </a:xfrm>
          <a:prstGeom prst="rect">
            <a:avLst/>
          </a:prstGeom>
        </p:spPr>
        <p:txBody>
          <a:bodyPr/>
          <a:lstStyle>
            <a:lvl1pPr marL="0" indent="0">
              <a:buNone/>
              <a:defRPr/>
            </a:lvl1pPr>
          </a:lstStyle>
          <a:p>
            <a:pPr lvl="0"/>
            <a:r>
              <a:rPr lang="en-US" dirty="0"/>
              <a:t>Object</a:t>
            </a:r>
          </a:p>
        </p:txBody>
      </p:sp>
      <p:sp>
        <p:nvSpPr>
          <p:cNvPr id="20" name="Content Placeholder 10">
            <a:extLst>
              <a:ext uri="{FF2B5EF4-FFF2-40B4-BE49-F238E27FC236}">
                <a16:creationId xmlns:a16="http://schemas.microsoft.com/office/drawing/2014/main" id="{EF0222B6-9957-6D47-B5D6-C0B5F4719587}"/>
              </a:ext>
            </a:extLst>
          </p:cNvPr>
          <p:cNvSpPr>
            <a:spLocks noGrp="1"/>
          </p:cNvSpPr>
          <p:nvPr>
            <p:ph sz="quarter" idx="25" hasCustomPrompt="1"/>
          </p:nvPr>
        </p:nvSpPr>
        <p:spPr>
          <a:xfrm>
            <a:off x="3272829" y="5348288"/>
            <a:ext cx="1462088" cy="1465263"/>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4158608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plus Multiple Content ">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335C9B3E-D3DD-E643-A4C4-8C7B8F7663E1}"/>
              </a:ext>
            </a:extLst>
          </p:cNvPr>
          <p:cNvSpPr>
            <a:spLocks noGrp="1"/>
          </p:cNvSpPr>
          <p:nvPr>
            <p:ph type="title"/>
          </p:nvPr>
        </p:nvSpPr>
        <p:spPr/>
        <p:txBody>
          <a:bodyPr/>
          <a:lstStyle/>
          <a:p>
            <a:r>
              <a:rPr lang="en-US"/>
              <a:t>Click to edit Master title style</a:t>
            </a:r>
          </a:p>
        </p:txBody>
      </p:sp>
      <p:sp>
        <p:nvSpPr>
          <p:cNvPr id="6" name="Content Placeholder 1">
            <a:extLst>
              <a:ext uri="{FF2B5EF4-FFF2-40B4-BE49-F238E27FC236}">
                <a16:creationId xmlns:a16="http://schemas.microsoft.com/office/drawing/2014/main" id="{92DBC287-7A50-404F-B583-851D0F7791CC}"/>
              </a:ext>
            </a:extLst>
          </p:cNvPr>
          <p:cNvSpPr>
            <a:spLocks noGrp="1"/>
          </p:cNvSpPr>
          <p:nvPr>
            <p:ph sz="quarter" idx="12" hasCustomPrompt="1"/>
          </p:nvPr>
        </p:nvSpPr>
        <p:spPr>
          <a:xfrm>
            <a:off x="331787" y="2048937"/>
            <a:ext cx="1463145" cy="417537"/>
          </a:xfrm>
          <a:prstGeom prst="rect">
            <a:avLst/>
          </a:prstGeom>
        </p:spPr>
        <p:txBody>
          <a:bodyPr/>
          <a:lstStyle>
            <a:lvl1pPr marL="0" indent="0">
              <a:buNone/>
              <a:defRPr/>
            </a:lvl1pPr>
          </a:lstStyle>
          <a:p>
            <a:pPr lvl="0"/>
            <a:r>
              <a:rPr lang="en-US" dirty="0"/>
              <a:t>Object</a:t>
            </a:r>
          </a:p>
        </p:txBody>
      </p:sp>
      <p:sp>
        <p:nvSpPr>
          <p:cNvPr id="8" name="Content Placeholder 2">
            <a:extLst>
              <a:ext uri="{FF2B5EF4-FFF2-40B4-BE49-F238E27FC236}">
                <a16:creationId xmlns:a16="http://schemas.microsoft.com/office/drawing/2014/main" id="{292F575A-DA58-CD47-B145-2EEC4D32E7E8}"/>
              </a:ext>
            </a:extLst>
          </p:cNvPr>
          <p:cNvSpPr>
            <a:spLocks noGrp="1"/>
          </p:cNvSpPr>
          <p:nvPr>
            <p:ph sz="quarter" idx="13" hasCustomPrompt="1"/>
          </p:nvPr>
        </p:nvSpPr>
        <p:spPr>
          <a:xfrm>
            <a:off x="2083196" y="2048937"/>
            <a:ext cx="1465262" cy="417537"/>
          </a:xfrm>
          <a:prstGeom prst="rect">
            <a:avLst/>
          </a:prstGeom>
        </p:spPr>
        <p:txBody>
          <a:bodyPr/>
          <a:lstStyle>
            <a:lvl1pPr marL="0" indent="0">
              <a:buNone/>
              <a:defRPr/>
            </a:lvl1pPr>
          </a:lstStyle>
          <a:p>
            <a:pPr lvl="0"/>
            <a:r>
              <a:rPr lang="en-US" dirty="0"/>
              <a:t>Object</a:t>
            </a:r>
          </a:p>
        </p:txBody>
      </p:sp>
      <p:sp>
        <p:nvSpPr>
          <p:cNvPr id="10" name="Content Placeholder 3">
            <a:extLst>
              <a:ext uri="{FF2B5EF4-FFF2-40B4-BE49-F238E27FC236}">
                <a16:creationId xmlns:a16="http://schemas.microsoft.com/office/drawing/2014/main" id="{9C05BB7B-AB59-DE4D-A944-5504896DE205}"/>
              </a:ext>
            </a:extLst>
          </p:cNvPr>
          <p:cNvSpPr>
            <a:spLocks noGrp="1"/>
          </p:cNvSpPr>
          <p:nvPr>
            <p:ph sz="quarter" idx="14" hasCustomPrompt="1"/>
          </p:nvPr>
        </p:nvSpPr>
        <p:spPr>
          <a:xfrm>
            <a:off x="3836722" y="2048937"/>
            <a:ext cx="1463675" cy="417537"/>
          </a:xfrm>
          <a:prstGeom prst="rect">
            <a:avLst/>
          </a:prstGeom>
        </p:spPr>
        <p:txBody>
          <a:bodyPr/>
          <a:lstStyle>
            <a:lvl1pPr marL="0" indent="0">
              <a:buNone/>
              <a:defRPr/>
            </a:lvl1pPr>
          </a:lstStyle>
          <a:p>
            <a:pPr lvl="0"/>
            <a:r>
              <a:rPr lang="en-US" dirty="0"/>
              <a:t>Object</a:t>
            </a:r>
          </a:p>
        </p:txBody>
      </p:sp>
      <p:sp>
        <p:nvSpPr>
          <p:cNvPr id="12" name="Content Placeholder 4">
            <a:extLst>
              <a:ext uri="{FF2B5EF4-FFF2-40B4-BE49-F238E27FC236}">
                <a16:creationId xmlns:a16="http://schemas.microsoft.com/office/drawing/2014/main" id="{7829821A-510E-FD4B-AD62-D4518384985E}"/>
              </a:ext>
            </a:extLst>
          </p:cNvPr>
          <p:cNvSpPr>
            <a:spLocks noGrp="1"/>
          </p:cNvSpPr>
          <p:nvPr>
            <p:ph sz="quarter" idx="15" hasCustomPrompt="1"/>
          </p:nvPr>
        </p:nvSpPr>
        <p:spPr>
          <a:xfrm>
            <a:off x="5588661" y="2048937"/>
            <a:ext cx="1463675" cy="417537"/>
          </a:xfrm>
          <a:prstGeom prst="rect">
            <a:avLst/>
          </a:prstGeom>
        </p:spPr>
        <p:txBody>
          <a:bodyPr/>
          <a:lstStyle>
            <a:lvl1pPr marL="0" indent="0">
              <a:buNone/>
              <a:defRPr/>
            </a:lvl1pPr>
          </a:lstStyle>
          <a:p>
            <a:pPr lvl="0"/>
            <a:r>
              <a:rPr lang="en-US" dirty="0"/>
              <a:t>Object</a:t>
            </a:r>
          </a:p>
        </p:txBody>
      </p:sp>
      <p:sp>
        <p:nvSpPr>
          <p:cNvPr id="14" name="Content Placeholder 5">
            <a:extLst>
              <a:ext uri="{FF2B5EF4-FFF2-40B4-BE49-F238E27FC236}">
                <a16:creationId xmlns:a16="http://schemas.microsoft.com/office/drawing/2014/main" id="{78767F66-B6AE-AE4C-B489-36009A75C90F}"/>
              </a:ext>
            </a:extLst>
          </p:cNvPr>
          <p:cNvSpPr>
            <a:spLocks noGrp="1"/>
          </p:cNvSpPr>
          <p:nvPr>
            <p:ph sz="quarter" idx="16" hasCustomPrompt="1"/>
          </p:nvPr>
        </p:nvSpPr>
        <p:spPr>
          <a:xfrm>
            <a:off x="7340600" y="2048937"/>
            <a:ext cx="1462088" cy="417537"/>
          </a:xfrm>
          <a:prstGeom prst="rect">
            <a:avLst/>
          </a:prstGeom>
        </p:spPr>
        <p:txBody>
          <a:bodyPr/>
          <a:lstStyle>
            <a:lvl1pPr marL="0" indent="0">
              <a:buNone/>
              <a:defRPr/>
            </a:lvl1pPr>
          </a:lstStyle>
          <a:p>
            <a:pPr lvl="0"/>
            <a:r>
              <a:rPr lang="en-US" dirty="0"/>
              <a:t>Object</a:t>
            </a:r>
          </a:p>
        </p:txBody>
      </p:sp>
      <p:sp>
        <p:nvSpPr>
          <p:cNvPr id="17" name="Content Placeholder 6">
            <a:extLst>
              <a:ext uri="{FF2B5EF4-FFF2-40B4-BE49-F238E27FC236}">
                <a16:creationId xmlns:a16="http://schemas.microsoft.com/office/drawing/2014/main" id="{37C2D694-2FFF-2543-8703-9D9C5F93E583}"/>
              </a:ext>
            </a:extLst>
          </p:cNvPr>
          <p:cNvSpPr>
            <a:spLocks noGrp="1"/>
          </p:cNvSpPr>
          <p:nvPr>
            <p:ph sz="quarter" idx="17" hasCustomPrompt="1"/>
          </p:nvPr>
        </p:nvSpPr>
        <p:spPr>
          <a:xfrm>
            <a:off x="332508" y="3532965"/>
            <a:ext cx="1463675" cy="442134"/>
          </a:xfrm>
          <a:prstGeom prst="rect">
            <a:avLst/>
          </a:prstGeom>
        </p:spPr>
        <p:txBody>
          <a:bodyPr/>
          <a:lstStyle>
            <a:lvl1pPr marL="0" indent="0">
              <a:buNone/>
              <a:defRPr/>
            </a:lvl1pPr>
          </a:lstStyle>
          <a:p>
            <a:pPr lvl="0"/>
            <a:r>
              <a:rPr lang="en-US" dirty="0"/>
              <a:t>Object</a:t>
            </a:r>
          </a:p>
        </p:txBody>
      </p:sp>
      <p:sp>
        <p:nvSpPr>
          <p:cNvPr id="19" name="Content Placeholder 7">
            <a:extLst>
              <a:ext uri="{FF2B5EF4-FFF2-40B4-BE49-F238E27FC236}">
                <a16:creationId xmlns:a16="http://schemas.microsoft.com/office/drawing/2014/main" id="{57FDF21A-AF40-6547-AB06-C387DAE39182}"/>
              </a:ext>
            </a:extLst>
          </p:cNvPr>
          <p:cNvSpPr>
            <a:spLocks noGrp="1"/>
          </p:cNvSpPr>
          <p:nvPr>
            <p:ph sz="quarter" idx="18" hasCustomPrompt="1"/>
          </p:nvPr>
        </p:nvSpPr>
        <p:spPr>
          <a:xfrm>
            <a:off x="2083521" y="3532966"/>
            <a:ext cx="1465658" cy="442134"/>
          </a:xfrm>
          <a:prstGeom prst="rect">
            <a:avLst/>
          </a:prstGeom>
        </p:spPr>
        <p:txBody>
          <a:bodyPr/>
          <a:lstStyle>
            <a:lvl1pPr marL="0" indent="0">
              <a:buNone/>
              <a:defRPr/>
            </a:lvl1pPr>
          </a:lstStyle>
          <a:p>
            <a:pPr lvl="0"/>
            <a:r>
              <a:rPr lang="en-US" dirty="0"/>
              <a:t>Object</a:t>
            </a:r>
          </a:p>
        </p:txBody>
      </p:sp>
      <p:sp>
        <p:nvSpPr>
          <p:cNvPr id="21" name="Content Placeholder 8">
            <a:extLst>
              <a:ext uri="{FF2B5EF4-FFF2-40B4-BE49-F238E27FC236}">
                <a16:creationId xmlns:a16="http://schemas.microsoft.com/office/drawing/2014/main" id="{1058EE27-F947-8A41-AC83-223A6236295B}"/>
              </a:ext>
            </a:extLst>
          </p:cNvPr>
          <p:cNvSpPr>
            <a:spLocks noGrp="1"/>
          </p:cNvSpPr>
          <p:nvPr>
            <p:ph sz="quarter" idx="19" hasCustomPrompt="1"/>
          </p:nvPr>
        </p:nvSpPr>
        <p:spPr>
          <a:xfrm>
            <a:off x="3837443" y="3532965"/>
            <a:ext cx="1463675" cy="442134"/>
          </a:xfrm>
          <a:prstGeom prst="rect">
            <a:avLst/>
          </a:prstGeom>
        </p:spPr>
        <p:txBody>
          <a:bodyPr/>
          <a:lstStyle>
            <a:lvl1pPr marL="0" indent="0">
              <a:buNone/>
              <a:defRPr/>
            </a:lvl1pPr>
          </a:lstStyle>
          <a:p>
            <a:pPr lvl="0"/>
            <a:r>
              <a:rPr lang="en-US" dirty="0"/>
              <a:t>Object</a:t>
            </a:r>
          </a:p>
        </p:txBody>
      </p:sp>
      <p:sp>
        <p:nvSpPr>
          <p:cNvPr id="23" name="Content Placeholder 9">
            <a:extLst>
              <a:ext uri="{FF2B5EF4-FFF2-40B4-BE49-F238E27FC236}">
                <a16:creationId xmlns:a16="http://schemas.microsoft.com/office/drawing/2014/main" id="{59E26C59-6E0D-AB44-A5BE-2FF4A9BE7E10}"/>
              </a:ext>
            </a:extLst>
          </p:cNvPr>
          <p:cNvSpPr>
            <a:spLocks noGrp="1"/>
          </p:cNvSpPr>
          <p:nvPr>
            <p:ph sz="quarter" idx="20" hasCustomPrompt="1"/>
          </p:nvPr>
        </p:nvSpPr>
        <p:spPr>
          <a:xfrm>
            <a:off x="5589382" y="3532434"/>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5" name="Content Placeholder 10">
            <a:extLst>
              <a:ext uri="{FF2B5EF4-FFF2-40B4-BE49-F238E27FC236}">
                <a16:creationId xmlns:a16="http://schemas.microsoft.com/office/drawing/2014/main" id="{EF0222B6-9957-6D47-B5D6-C0B5F4719587}"/>
              </a:ext>
            </a:extLst>
          </p:cNvPr>
          <p:cNvSpPr>
            <a:spLocks noGrp="1"/>
          </p:cNvSpPr>
          <p:nvPr>
            <p:ph sz="quarter" idx="21" hasCustomPrompt="1"/>
          </p:nvPr>
        </p:nvSpPr>
        <p:spPr>
          <a:xfrm>
            <a:off x="7341321" y="3532434"/>
            <a:ext cx="1462088" cy="442134"/>
          </a:xfrm>
          <a:prstGeom prst="rect">
            <a:avLst/>
          </a:prstGeom>
        </p:spPr>
        <p:txBody>
          <a:bodyPr/>
          <a:lstStyle>
            <a:lvl1pPr marL="0" indent="0">
              <a:buNone/>
              <a:defRPr/>
            </a:lvl1pPr>
          </a:lstStyle>
          <a:p>
            <a:pPr lvl="0"/>
            <a:r>
              <a:rPr lang="en-US" dirty="0"/>
              <a:t>Object</a:t>
            </a:r>
          </a:p>
        </p:txBody>
      </p:sp>
      <p:sp>
        <p:nvSpPr>
          <p:cNvPr id="3" name="Slide Number Placeholder ">
            <a:extLst>
              <a:ext uri="{FF2B5EF4-FFF2-40B4-BE49-F238E27FC236}">
                <a16:creationId xmlns:a16="http://schemas.microsoft.com/office/drawing/2014/main" id="{85A26860-AC01-3443-AC48-C5654E2E35B1}"/>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0D7CEC24-795B-B64B-9F1C-B1C0E44707C4}"/>
              </a:ext>
            </a:extLst>
          </p:cNvPr>
          <p:cNvSpPr>
            <a:spLocks noGrp="1"/>
          </p:cNvSpPr>
          <p:nvPr>
            <p:ph type="ftr" sz="quarter" idx="11"/>
          </p:nvPr>
        </p:nvSpPr>
        <p:spPr/>
        <p:txBody>
          <a:bodyPr/>
          <a:lstStyle/>
          <a:p>
            <a:r>
              <a:rPr lang="en-US" dirty="0"/>
              <a:t>Copyright ©2020 John Wiley &amp; Sons, Inc. </a:t>
            </a:r>
          </a:p>
        </p:txBody>
      </p:sp>
      <p:sp>
        <p:nvSpPr>
          <p:cNvPr id="15" name="Content Placeholder 1">
            <a:extLst>
              <a:ext uri="{FF2B5EF4-FFF2-40B4-BE49-F238E27FC236}">
                <a16:creationId xmlns:a16="http://schemas.microsoft.com/office/drawing/2014/main" id="{92DBC287-7A50-404F-B583-851D0F7791CC}"/>
              </a:ext>
            </a:extLst>
          </p:cNvPr>
          <p:cNvSpPr>
            <a:spLocks noGrp="1"/>
          </p:cNvSpPr>
          <p:nvPr>
            <p:ph sz="quarter" idx="22" hasCustomPrompt="1"/>
          </p:nvPr>
        </p:nvSpPr>
        <p:spPr>
          <a:xfrm>
            <a:off x="331787" y="2815198"/>
            <a:ext cx="1463145" cy="417537"/>
          </a:xfrm>
          <a:prstGeom prst="rect">
            <a:avLst/>
          </a:prstGeom>
        </p:spPr>
        <p:txBody>
          <a:bodyPr/>
          <a:lstStyle>
            <a:lvl1pPr marL="0" indent="0">
              <a:buNone/>
              <a:defRPr/>
            </a:lvl1pPr>
          </a:lstStyle>
          <a:p>
            <a:pPr lvl="0"/>
            <a:r>
              <a:rPr lang="en-US" dirty="0"/>
              <a:t>Object</a:t>
            </a:r>
          </a:p>
        </p:txBody>
      </p:sp>
      <p:sp>
        <p:nvSpPr>
          <p:cNvPr id="16" name="Content Placeholder 2">
            <a:extLst>
              <a:ext uri="{FF2B5EF4-FFF2-40B4-BE49-F238E27FC236}">
                <a16:creationId xmlns:a16="http://schemas.microsoft.com/office/drawing/2014/main" id="{292F575A-DA58-CD47-B145-2EEC4D32E7E8}"/>
              </a:ext>
            </a:extLst>
          </p:cNvPr>
          <p:cNvSpPr>
            <a:spLocks noGrp="1"/>
          </p:cNvSpPr>
          <p:nvPr>
            <p:ph sz="quarter" idx="23" hasCustomPrompt="1"/>
          </p:nvPr>
        </p:nvSpPr>
        <p:spPr>
          <a:xfrm>
            <a:off x="2083196" y="2815198"/>
            <a:ext cx="1465262" cy="417537"/>
          </a:xfrm>
          <a:prstGeom prst="rect">
            <a:avLst/>
          </a:prstGeom>
        </p:spPr>
        <p:txBody>
          <a:bodyPr/>
          <a:lstStyle>
            <a:lvl1pPr marL="0" indent="0">
              <a:buNone/>
              <a:defRPr/>
            </a:lvl1pPr>
          </a:lstStyle>
          <a:p>
            <a:pPr lvl="0"/>
            <a:r>
              <a:rPr lang="en-US" dirty="0"/>
              <a:t>Object</a:t>
            </a:r>
          </a:p>
        </p:txBody>
      </p:sp>
      <p:sp>
        <p:nvSpPr>
          <p:cNvPr id="18" name="Content Placeholder 3">
            <a:extLst>
              <a:ext uri="{FF2B5EF4-FFF2-40B4-BE49-F238E27FC236}">
                <a16:creationId xmlns:a16="http://schemas.microsoft.com/office/drawing/2014/main" id="{9C05BB7B-AB59-DE4D-A944-5504896DE205}"/>
              </a:ext>
            </a:extLst>
          </p:cNvPr>
          <p:cNvSpPr>
            <a:spLocks noGrp="1"/>
          </p:cNvSpPr>
          <p:nvPr>
            <p:ph sz="quarter" idx="24" hasCustomPrompt="1"/>
          </p:nvPr>
        </p:nvSpPr>
        <p:spPr>
          <a:xfrm>
            <a:off x="3836722" y="2815198"/>
            <a:ext cx="1463675" cy="417537"/>
          </a:xfrm>
          <a:prstGeom prst="rect">
            <a:avLst/>
          </a:prstGeom>
        </p:spPr>
        <p:txBody>
          <a:bodyPr/>
          <a:lstStyle>
            <a:lvl1pPr marL="0" indent="0">
              <a:buNone/>
              <a:defRPr/>
            </a:lvl1pPr>
          </a:lstStyle>
          <a:p>
            <a:pPr lvl="0"/>
            <a:r>
              <a:rPr lang="en-US" dirty="0"/>
              <a:t>Object</a:t>
            </a:r>
          </a:p>
        </p:txBody>
      </p:sp>
      <p:sp>
        <p:nvSpPr>
          <p:cNvPr id="20" name="Content Placeholder 4">
            <a:extLst>
              <a:ext uri="{FF2B5EF4-FFF2-40B4-BE49-F238E27FC236}">
                <a16:creationId xmlns:a16="http://schemas.microsoft.com/office/drawing/2014/main" id="{7829821A-510E-FD4B-AD62-D4518384985E}"/>
              </a:ext>
            </a:extLst>
          </p:cNvPr>
          <p:cNvSpPr>
            <a:spLocks noGrp="1"/>
          </p:cNvSpPr>
          <p:nvPr>
            <p:ph sz="quarter" idx="25" hasCustomPrompt="1"/>
          </p:nvPr>
        </p:nvSpPr>
        <p:spPr>
          <a:xfrm>
            <a:off x="5588661" y="2815198"/>
            <a:ext cx="1463675" cy="417537"/>
          </a:xfrm>
          <a:prstGeom prst="rect">
            <a:avLst/>
          </a:prstGeom>
        </p:spPr>
        <p:txBody>
          <a:bodyPr/>
          <a:lstStyle>
            <a:lvl1pPr marL="0" indent="0">
              <a:buNone/>
              <a:defRPr/>
            </a:lvl1pPr>
          </a:lstStyle>
          <a:p>
            <a:pPr lvl="0"/>
            <a:r>
              <a:rPr lang="en-US" dirty="0"/>
              <a:t>Object</a:t>
            </a:r>
          </a:p>
        </p:txBody>
      </p:sp>
      <p:sp>
        <p:nvSpPr>
          <p:cNvPr id="22" name="Content Placeholder 5">
            <a:extLst>
              <a:ext uri="{FF2B5EF4-FFF2-40B4-BE49-F238E27FC236}">
                <a16:creationId xmlns:a16="http://schemas.microsoft.com/office/drawing/2014/main" id="{78767F66-B6AE-AE4C-B489-36009A75C90F}"/>
              </a:ext>
            </a:extLst>
          </p:cNvPr>
          <p:cNvSpPr>
            <a:spLocks noGrp="1"/>
          </p:cNvSpPr>
          <p:nvPr>
            <p:ph sz="quarter" idx="26" hasCustomPrompt="1"/>
          </p:nvPr>
        </p:nvSpPr>
        <p:spPr>
          <a:xfrm>
            <a:off x="7340600" y="2815198"/>
            <a:ext cx="1462088" cy="417537"/>
          </a:xfrm>
          <a:prstGeom prst="rect">
            <a:avLst/>
          </a:prstGeom>
        </p:spPr>
        <p:txBody>
          <a:bodyPr/>
          <a:lstStyle>
            <a:lvl1pPr marL="0" indent="0">
              <a:buNone/>
              <a:defRPr/>
            </a:lvl1pPr>
          </a:lstStyle>
          <a:p>
            <a:pPr lvl="0"/>
            <a:r>
              <a:rPr lang="en-US" dirty="0"/>
              <a:t>Object</a:t>
            </a:r>
          </a:p>
        </p:txBody>
      </p:sp>
      <p:sp>
        <p:nvSpPr>
          <p:cNvPr id="24" name="Content Placeholder 6">
            <a:extLst>
              <a:ext uri="{FF2B5EF4-FFF2-40B4-BE49-F238E27FC236}">
                <a16:creationId xmlns:a16="http://schemas.microsoft.com/office/drawing/2014/main" id="{37C2D694-2FFF-2543-8703-9D9C5F93E583}"/>
              </a:ext>
            </a:extLst>
          </p:cNvPr>
          <p:cNvSpPr>
            <a:spLocks noGrp="1"/>
          </p:cNvSpPr>
          <p:nvPr>
            <p:ph sz="quarter" idx="27" hasCustomPrompt="1"/>
          </p:nvPr>
        </p:nvSpPr>
        <p:spPr>
          <a:xfrm>
            <a:off x="332508" y="4405591"/>
            <a:ext cx="1463675" cy="442134"/>
          </a:xfrm>
          <a:prstGeom prst="rect">
            <a:avLst/>
          </a:prstGeom>
        </p:spPr>
        <p:txBody>
          <a:bodyPr/>
          <a:lstStyle>
            <a:lvl1pPr marL="0" indent="0">
              <a:buNone/>
              <a:defRPr/>
            </a:lvl1pPr>
          </a:lstStyle>
          <a:p>
            <a:pPr lvl="0"/>
            <a:r>
              <a:rPr lang="en-US" dirty="0"/>
              <a:t>Object</a:t>
            </a:r>
          </a:p>
        </p:txBody>
      </p:sp>
      <p:sp>
        <p:nvSpPr>
          <p:cNvPr id="26" name="Content Placeholder 7">
            <a:extLst>
              <a:ext uri="{FF2B5EF4-FFF2-40B4-BE49-F238E27FC236}">
                <a16:creationId xmlns:a16="http://schemas.microsoft.com/office/drawing/2014/main" id="{57FDF21A-AF40-6547-AB06-C387DAE39182}"/>
              </a:ext>
            </a:extLst>
          </p:cNvPr>
          <p:cNvSpPr>
            <a:spLocks noGrp="1"/>
          </p:cNvSpPr>
          <p:nvPr>
            <p:ph sz="quarter" idx="28" hasCustomPrompt="1"/>
          </p:nvPr>
        </p:nvSpPr>
        <p:spPr>
          <a:xfrm>
            <a:off x="2083521" y="4405592"/>
            <a:ext cx="1465658" cy="442134"/>
          </a:xfrm>
          <a:prstGeom prst="rect">
            <a:avLst/>
          </a:prstGeom>
        </p:spPr>
        <p:txBody>
          <a:bodyPr/>
          <a:lstStyle>
            <a:lvl1pPr marL="0" indent="0">
              <a:buNone/>
              <a:defRPr/>
            </a:lvl1pPr>
          </a:lstStyle>
          <a:p>
            <a:pPr lvl="0"/>
            <a:r>
              <a:rPr lang="en-US" dirty="0"/>
              <a:t>Object</a:t>
            </a:r>
          </a:p>
        </p:txBody>
      </p:sp>
      <p:sp>
        <p:nvSpPr>
          <p:cNvPr id="27" name="Content Placeholder 8">
            <a:extLst>
              <a:ext uri="{FF2B5EF4-FFF2-40B4-BE49-F238E27FC236}">
                <a16:creationId xmlns:a16="http://schemas.microsoft.com/office/drawing/2014/main" id="{1058EE27-F947-8A41-AC83-223A6236295B}"/>
              </a:ext>
            </a:extLst>
          </p:cNvPr>
          <p:cNvSpPr>
            <a:spLocks noGrp="1"/>
          </p:cNvSpPr>
          <p:nvPr>
            <p:ph sz="quarter" idx="29" hasCustomPrompt="1"/>
          </p:nvPr>
        </p:nvSpPr>
        <p:spPr>
          <a:xfrm>
            <a:off x="3837443" y="4405591"/>
            <a:ext cx="1463675" cy="442134"/>
          </a:xfrm>
          <a:prstGeom prst="rect">
            <a:avLst/>
          </a:prstGeom>
        </p:spPr>
        <p:txBody>
          <a:bodyPr/>
          <a:lstStyle>
            <a:lvl1pPr marL="0" indent="0">
              <a:buNone/>
              <a:defRPr/>
            </a:lvl1pPr>
          </a:lstStyle>
          <a:p>
            <a:pPr lvl="0"/>
            <a:r>
              <a:rPr lang="en-US" dirty="0"/>
              <a:t>Object</a:t>
            </a:r>
          </a:p>
        </p:txBody>
      </p:sp>
      <p:sp>
        <p:nvSpPr>
          <p:cNvPr id="28" name="Content Placeholder 9">
            <a:extLst>
              <a:ext uri="{FF2B5EF4-FFF2-40B4-BE49-F238E27FC236}">
                <a16:creationId xmlns:a16="http://schemas.microsoft.com/office/drawing/2014/main" id="{59E26C59-6E0D-AB44-A5BE-2FF4A9BE7E10}"/>
              </a:ext>
            </a:extLst>
          </p:cNvPr>
          <p:cNvSpPr>
            <a:spLocks noGrp="1"/>
          </p:cNvSpPr>
          <p:nvPr>
            <p:ph sz="quarter" idx="30" hasCustomPrompt="1"/>
          </p:nvPr>
        </p:nvSpPr>
        <p:spPr>
          <a:xfrm>
            <a:off x="5589382" y="4405060"/>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29" name="Content Placeholder 10">
            <a:extLst>
              <a:ext uri="{FF2B5EF4-FFF2-40B4-BE49-F238E27FC236}">
                <a16:creationId xmlns:a16="http://schemas.microsoft.com/office/drawing/2014/main" id="{EF0222B6-9957-6D47-B5D6-C0B5F4719587}"/>
              </a:ext>
            </a:extLst>
          </p:cNvPr>
          <p:cNvSpPr>
            <a:spLocks noGrp="1"/>
          </p:cNvSpPr>
          <p:nvPr>
            <p:ph sz="quarter" idx="31" hasCustomPrompt="1"/>
          </p:nvPr>
        </p:nvSpPr>
        <p:spPr>
          <a:xfrm>
            <a:off x="7341321" y="4405060"/>
            <a:ext cx="1462088" cy="442134"/>
          </a:xfrm>
          <a:prstGeom prst="rect">
            <a:avLst/>
          </a:prstGeom>
        </p:spPr>
        <p:txBody>
          <a:bodyPr/>
          <a:lstStyle>
            <a:lvl1pPr marL="0" indent="0">
              <a:buNone/>
              <a:defRPr/>
            </a:lvl1pPr>
          </a:lstStyle>
          <a:p>
            <a:pPr lvl="0"/>
            <a:r>
              <a:rPr lang="en-US" dirty="0"/>
              <a:t>Object</a:t>
            </a:r>
          </a:p>
        </p:txBody>
      </p:sp>
      <p:sp>
        <p:nvSpPr>
          <p:cNvPr id="30" name="Content Placeholder 6">
            <a:extLst>
              <a:ext uri="{FF2B5EF4-FFF2-40B4-BE49-F238E27FC236}">
                <a16:creationId xmlns:a16="http://schemas.microsoft.com/office/drawing/2014/main" id="{37C2D694-2FFF-2543-8703-9D9C5F93E583}"/>
              </a:ext>
            </a:extLst>
          </p:cNvPr>
          <p:cNvSpPr>
            <a:spLocks noGrp="1"/>
          </p:cNvSpPr>
          <p:nvPr>
            <p:ph sz="quarter" idx="32" hasCustomPrompt="1"/>
          </p:nvPr>
        </p:nvSpPr>
        <p:spPr>
          <a:xfrm>
            <a:off x="332508" y="5283844"/>
            <a:ext cx="1463675" cy="442134"/>
          </a:xfrm>
          <a:prstGeom prst="rect">
            <a:avLst/>
          </a:prstGeom>
        </p:spPr>
        <p:txBody>
          <a:bodyPr/>
          <a:lstStyle>
            <a:lvl1pPr marL="0" indent="0">
              <a:buNone/>
              <a:defRPr/>
            </a:lvl1pPr>
          </a:lstStyle>
          <a:p>
            <a:pPr lvl="0"/>
            <a:r>
              <a:rPr lang="en-US" dirty="0"/>
              <a:t>Object</a:t>
            </a:r>
          </a:p>
        </p:txBody>
      </p:sp>
      <p:sp>
        <p:nvSpPr>
          <p:cNvPr id="31" name="Content Placeholder 7">
            <a:extLst>
              <a:ext uri="{FF2B5EF4-FFF2-40B4-BE49-F238E27FC236}">
                <a16:creationId xmlns:a16="http://schemas.microsoft.com/office/drawing/2014/main" id="{57FDF21A-AF40-6547-AB06-C387DAE39182}"/>
              </a:ext>
            </a:extLst>
          </p:cNvPr>
          <p:cNvSpPr>
            <a:spLocks noGrp="1"/>
          </p:cNvSpPr>
          <p:nvPr>
            <p:ph sz="quarter" idx="33" hasCustomPrompt="1"/>
          </p:nvPr>
        </p:nvSpPr>
        <p:spPr>
          <a:xfrm>
            <a:off x="2083521" y="5283845"/>
            <a:ext cx="1465658" cy="442134"/>
          </a:xfrm>
          <a:prstGeom prst="rect">
            <a:avLst/>
          </a:prstGeom>
        </p:spPr>
        <p:txBody>
          <a:bodyPr/>
          <a:lstStyle>
            <a:lvl1pPr marL="0" indent="0">
              <a:buNone/>
              <a:defRPr/>
            </a:lvl1pPr>
          </a:lstStyle>
          <a:p>
            <a:pPr lvl="0"/>
            <a:r>
              <a:rPr lang="en-US" dirty="0"/>
              <a:t>Object</a:t>
            </a:r>
          </a:p>
        </p:txBody>
      </p:sp>
      <p:sp>
        <p:nvSpPr>
          <p:cNvPr id="32" name="Content Placeholder 8">
            <a:extLst>
              <a:ext uri="{FF2B5EF4-FFF2-40B4-BE49-F238E27FC236}">
                <a16:creationId xmlns:a16="http://schemas.microsoft.com/office/drawing/2014/main" id="{1058EE27-F947-8A41-AC83-223A6236295B}"/>
              </a:ext>
            </a:extLst>
          </p:cNvPr>
          <p:cNvSpPr>
            <a:spLocks noGrp="1"/>
          </p:cNvSpPr>
          <p:nvPr>
            <p:ph sz="quarter" idx="34" hasCustomPrompt="1"/>
          </p:nvPr>
        </p:nvSpPr>
        <p:spPr>
          <a:xfrm>
            <a:off x="3837443" y="5283844"/>
            <a:ext cx="1463675" cy="442134"/>
          </a:xfrm>
          <a:prstGeom prst="rect">
            <a:avLst/>
          </a:prstGeom>
        </p:spPr>
        <p:txBody>
          <a:bodyPr/>
          <a:lstStyle>
            <a:lvl1pPr marL="0" indent="0">
              <a:buNone/>
              <a:defRPr/>
            </a:lvl1pPr>
          </a:lstStyle>
          <a:p>
            <a:pPr lvl="0"/>
            <a:r>
              <a:rPr lang="en-US" dirty="0"/>
              <a:t>Object</a:t>
            </a:r>
          </a:p>
        </p:txBody>
      </p:sp>
      <p:sp>
        <p:nvSpPr>
          <p:cNvPr id="33" name="Content Placeholder 9">
            <a:extLst>
              <a:ext uri="{FF2B5EF4-FFF2-40B4-BE49-F238E27FC236}">
                <a16:creationId xmlns:a16="http://schemas.microsoft.com/office/drawing/2014/main" id="{59E26C59-6E0D-AB44-A5BE-2FF4A9BE7E10}"/>
              </a:ext>
            </a:extLst>
          </p:cNvPr>
          <p:cNvSpPr>
            <a:spLocks noGrp="1"/>
          </p:cNvSpPr>
          <p:nvPr>
            <p:ph sz="quarter" idx="35" hasCustomPrompt="1"/>
          </p:nvPr>
        </p:nvSpPr>
        <p:spPr>
          <a:xfrm>
            <a:off x="5589382" y="5283313"/>
            <a:ext cx="1463675" cy="442134"/>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Object</a:t>
            </a:r>
          </a:p>
        </p:txBody>
      </p:sp>
      <p:sp>
        <p:nvSpPr>
          <p:cNvPr id="34" name="Content Placeholder 10">
            <a:extLst>
              <a:ext uri="{FF2B5EF4-FFF2-40B4-BE49-F238E27FC236}">
                <a16:creationId xmlns:a16="http://schemas.microsoft.com/office/drawing/2014/main" id="{EF0222B6-9957-6D47-B5D6-C0B5F4719587}"/>
              </a:ext>
            </a:extLst>
          </p:cNvPr>
          <p:cNvSpPr>
            <a:spLocks noGrp="1"/>
          </p:cNvSpPr>
          <p:nvPr>
            <p:ph sz="quarter" idx="36" hasCustomPrompt="1"/>
          </p:nvPr>
        </p:nvSpPr>
        <p:spPr>
          <a:xfrm>
            <a:off x="7341321" y="5283313"/>
            <a:ext cx="1462088" cy="442134"/>
          </a:xfrm>
          <a:prstGeom prst="rect">
            <a:avLst/>
          </a:prstGeom>
        </p:spPr>
        <p:txBody>
          <a:bodyPr/>
          <a:lstStyle>
            <a:lvl1pPr marL="0" indent="0">
              <a:buNone/>
              <a:defRPr/>
            </a:lvl1pPr>
          </a:lstStyle>
          <a:p>
            <a:pPr lvl="0"/>
            <a:r>
              <a:rPr lang="en-US" dirty="0"/>
              <a:t>Object</a:t>
            </a:r>
          </a:p>
        </p:txBody>
      </p:sp>
    </p:spTree>
    <p:extLst>
      <p:ext uri="{BB962C8B-B14F-4D97-AF65-F5344CB8AC3E}">
        <p14:creationId xmlns:p14="http://schemas.microsoft.com/office/powerpoint/2010/main" val="3762488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the two conten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594379"/>
            <a:ext cx="8470180" cy="1094392"/>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294945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mage and the two conten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a:xfrm>
            <a:off x="332508" y="745068"/>
            <a:ext cx="8470670" cy="776083"/>
          </a:xfrm>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594379"/>
            <a:ext cx="8470180" cy="1094392"/>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
        <p:nvSpPr>
          <p:cNvPr id="7" name="Content Placeholder 6"/>
          <p:cNvSpPr>
            <a:spLocks noGrp="1"/>
          </p:cNvSpPr>
          <p:nvPr>
            <p:ph sz="quarter" idx="13"/>
          </p:nvPr>
        </p:nvSpPr>
        <p:spPr>
          <a:xfrm>
            <a:off x="331788" y="2819400"/>
            <a:ext cx="8470900" cy="881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Content Placeholder 8"/>
          <p:cNvSpPr>
            <a:spLocks noGrp="1"/>
          </p:cNvSpPr>
          <p:nvPr>
            <p:ph sz="quarter" idx="14"/>
          </p:nvPr>
        </p:nvSpPr>
        <p:spPr>
          <a:xfrm>
            <a:off x="331788" y="3852863"/>
            <a:ext cx="8470900" cy="1012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p:cNvSpPr>
            <a:spLocks noGrp="1"/>
          </p:cNvSpPr>
          <p:nvPr>
            <p:ph sz="quarter" idx="15"/>
          </p:nvPr>
        </p:nvSpPr>
        <p:spPr>
          <a:xfrm>
            <a:off x="331788" y="5029201"/>
            <a:ext cx="8470900" cy="2939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12"/>
          <p:cNvSpPr>
            <a:spLocks noGrp="1"/>
          </p:cNvSpPr>
          <p:nvPr>
            <p:ph sz="quarter" idx="16"/>
          </p:nvPr>
        </p:nvSpPr>
        <p:spPr>
          <a:xfrm>
            <a:off x="331788" y="5443538"/>
            <a:ext cx="8470900" cy="542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101520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question and answer lis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D0388E1-94C3-AF49-8769-D8E175C5F36F}"/>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E73A7EA0-F98F-BE4E-87CA-6C917EC13001}"/>
              </a:ext>
            </a:extLst>
          </p:cNvPr>
          <p:cNvSpPr>
            <a:spLocks noGrp="1"/>
          </p:cNvSpPr>
          <p:nvPr>
            <p:ph sz="quarter" idx="12" hasCustomPrompt="1"/>
          </p:nvPr>
        </p:nvSpPr>
        <p:spPr>
          <a:xfrm>
            <a:off x="332508" y="178688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
        <p:nvSpPr>
          <p:cNvPr id="3" name="Slide Number Placeholder">
            <a:extLst>
              <a:ext uri="{FF2B5EF4-FFF2-40B4-BE49-F238E27FC236}">
                <a16:creationId xmlns:a16="http://schemas.microsoft.com/office/drawing/2014/main" id="{AB31CA03-5D39-0849-A1EC-5D487C345EAC}"/>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4A3E8F24-7FE9-8744-80B3-21C5D913A41B}"/>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E73A7EA0-F98F-BE4E-87CA-6C917EC13001}"/>
              </a:ext>
            </a:extLst>
          </p:cNvPr>
          <p:cNvSpPr>
            <a:spLocks noGrp="1"/>
          </p:cNvSpPr>
          <p:nvPr>
            <p:ph sz="quarter" idx="13" hasCustomPrompt="1"/>
          </p:nvPr>
        </p:nvSpPr>
        <p:spPr>
          <a:xfrm>
            <a:off x="332508" y="2935704"/>
            <a:ext cx="8470180" cy="956316"/>
          </a:xfrm>
          <a:prstGeom prst="rect">
            <a:avLst/>
          </a:prstGeom>
        </p:spPr>
        <p:txBody>
          <a:bodyPr/>
          <a:lstStyle>
            <a:lvl1pPr marL="0" indent="0">
              <a:buNone/>
              <a:defRPr/>
            </a:lvl1pPr>
            <a:lvl2pPr marL="813816" indent="-457200">
              <a:spcBef>
                <a:spcPts val="1000"/>
              </a:spcBef>
              <a:buClr>
                <a:schemeClr val="accent2"/>
              </a:buClr>
              <a:buFont typeface="+mj-lt"/>
              <a:buAutoNum type="alphaLcPeriod"/>
              <a:defRPr/>
            </a:lvl2pPr>
          </a:lstStyle>
          <a:p>
            <a:pPr lvl="0"/>
            <a:r>
              <a:rPr lang="en-US" dirty="0"/>
              <a:t>Click to add question</a:t>
            </a:r>
          </a:p>
          <a:p>
            <a:pPr lvl="1"/>
            <a:r>
              <a:rPr lang="en-US" dirty="0"/>
              <a:t>Click to add answer</a:t>
            </a:r>
          </a:p>
        </p:txBody>
      </p:sp>
    </p:spTree>
    <p:extLst>
      <p:ext uri="{BB962C8B-B14F-4D97-AF65-F5344CB8AC3E}">
        <p14:creationId xmlns:p14="http://schemas.microsoft.com/office/powerpoint/2010/main" val="2418201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lus image,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62D4DA2-C133-5342-B521-2D39F54761E0}"/>
              </a:ext>
            </a:extLst>
          </p:cNvPr>
          <p:cNvSpPr>
            <a:spLocks noGrp="1"/>
          </p:cNvSpPr>
          <p:nvPr>
            <p:ph type="title"/>
          </p:nvPr>
        </p:nvSpPr>
        <p:spPr/>
        <p:txBody>
          <a:bodyPr/>
          <a:lstStyle/>
          <a:p>
            <a:r>
              <a:rPr lang="en-US"/>
              <a:t>Click to edit Master title style</a:t>
            </a:r>
          </a:p>
        </p:txBody>
      </p:sp>
      <p:sp>
        <p:nvSpPr>
          <p:cNvPr id="6" name="Content Placeholder">
            <a:extLst>
              <a:ext uri="{FF2B5EF4-FFF2-40B4-BE49-F238E27FC236}">
                <a16:creationId xmlns:a16="http://schemas.microsoft.com/office/drawing/2014/main" id="{F16179AC-EC34-4C40-8E6B-BEB5702E9F50}"/>
              </a:ext>
            </a:extLst>
          </p:cNvPr>
          <p:cNvSpPr>
            <a:spLocks noGrp="1"/>
          </p:cNvSpPr>
          <p:nvPr>
            <p:ph sz="quarter" idx="12" hasCustomPrompt="1"/>
          </p:nvPr>
        </p:nvSpPr>
        <p:spPr>
          <a:xfrm>
            <a:off x="331788" y="1594378"/>
            <a:ext cx="8470900" cy="3367089"/>
          </a:xfrm>
          <a:prstGeom prst="rect">
            <a:avLst/>
          </a:prstGeom>
        </p:spPr>
        <p:txBody>
          <a:bodyPr/>
          <a:lstStyle>
            <a:lvl1pPr marL="0" indent="0">
              <a:buNone/>
              <a:defRPr/>
            </a:lvl1pPr>
          </a:lstStyle>
          <a:p>
            <a:pPr lvl="0"/>
            <a:r>
              <a:rPr lang="en-US" dirty="0"/>
              <a:t>Click to add image</a:t>
            </a:r>
          </a:p>
        </p:txBody>
      </p:sp>
      <p:sp>
        <p:nvSpPr>
          <p:cNvPr id="8" name="Figure title">
            <a:extLst>
              <a:ext uri="{FF2B5EF4-FFF2-40B4-BE49-F238E27FC236}">
                <a16:creationId xmlns:a16="http://schemas.microsoft.com/office/drawing/2014/main" id="{F51AA1B8-B311-6E4B-86C5-5C509DDE2BD4}"/>
              </a:ext>
            </a:extLst>
          </p:cNvPr>
          <p:cNvSpPr>
            <a:spLocks noGrp="1"/>
          </p:cNvSpPr>
          <p:nvPr>
            <p:ph sz="quarter" idx="13" hasCustomPrompt="1"/>
          </p:nvPr>
        </p:nvSpPr>
        <p:spPr>
          <a:xfrm>
            <a:off x="331788" y="4961468"/>
            <a:ext cx="8470900" cy="406400"/>
          </a:xfrm>
          <a:prstGeom prst="rect">
            <a:avLst/>
          </a:prstGeom>
        </p:spPr>
        <p:txBody>
          <a:bodyPr>
            <a:normAutofit/>
          </a:bodyPr>
          <a:lstStyle>
            <a:lvl1pPr marL="0" indent="0">
              <a:buNone/>
              <a:defRPr sz="2000" b="1"/>
            </a:lvl1pPr>
          </a:lstStyle>
          <a:p>
            <a:pPr lvl="0"/>
            <a:r>
              <a:rPr lang="en-US" b="1" dirty="0"/>
              <a:t>Click to add figure title</a:t>
            </a:r>
            <a:endParaRPr lang="en-US" dirty="0"/>
          </a:p>
        </p:txBody>
      </p:sp>
      <p:sp>
        <p:nvSpPr>
          <p:cNvPr id="10" name="Figure caption">
            <a:extLst>
              <a:ext uri="{FF2B5EF4-FFF2-40B4-BE49-F238E27FC236}">
                <a16:creationId xmlns:a16="http://schemas.microsoft.com/office/drawing/2014/main" id="{5F92F2A8-2231-CB4C-9E9E-BE9DD704492E}"/>
              </a:ext>
            </a:extLst>
          </p:cNvPr>
          <p:cNvSpPr>
            <a:spLocks noGrp="1"/>
          </p:cNvSpPr>
          <p:nvPr>
            <p:ph sz="quarter" idx="14" hasCustomPrompt="1"/>
          </p:nvPr>
        </p:nvSpPr>
        <p:spPr>
          <a:xfrm>
            <a:off x="331788" y="5367869"/>
            <a:ext cx="8470900" cy="582082"/>
          </a:xfrm>
          <a:prstGeom prst="rect">
            <a:avLst/>
          </a:prstGeom>
        </p:spPr>
        <p:txBody>
          <a:bodyPr>
            <a:normAutofit/>
          </a:bodyPr>
          <a:lstStyle>
            <a:lvl1pPr marL="0" indent="0">
              <a:buNone/>
              <a:defRPr sz="2000"/>
            </a:lvl1pPr>
          </a:lstStyle>
          <a:p>
            <a:pPr lvl="0"/>
            <a:r>
              <a:rPr lang="en-US" dirty="0"/>
              <a:t>Click to add figure caption</a:t>
            </a:r>
          </a:p>
        </p:txBody>
      </p:sp>
      <p:sp>
        <p:nvSpPr>
          <p:cNvPr id="12" name="Figure source note">
            <a:extLst>
              <a:ext uri="{FF2B5EF4-FFF2-40B4-BE49-F238E27FC236}">
                <a16:creationId xmlns:a16="http://schemas.microsoft.com/office/drawing/2014/main" id="{7DD20C02-8EF0-F645-9932-84DCA794BBF2}"/>
              </a:ext>
            </a:extLst>
          </p:cNvPr>
          <p:cNvSpPr>
            <a:spLocks noGrp="1"/>
          </p:cNvSpPr>
          <p:nvPr>
            <p:ph sz="quarter" idx="15" hasCustomPrompt="1"/>
          </p:nvPr>
        </p:nvSpPr>
        <p:spPr>
          <a:xfrm>
            <a:off x="331788" y="5949950"/>
            <a:ext cx="8470900" cy="323850"/>
          </a:xfrm>
          <a:prstGeom prst="rect">
            <a:avLst/>
          </a:prstGeom>
        </p:spPr>
        <p:txBody>
          <a:bodyPr>
            <a:normAutofit/>
          </a:bodyPr>
          <a:lstStyle>
            <a:lvl1pPr marL="0" inden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16776A3C-05B1-A747-A4DB-DECD4A599F13}"/>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119AAB5-4411-5F4F-8264-71BBEB0A8542}"/>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482689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plus figure title, caption, and sourc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49C45D5-05E5-F24D-A1D1-12F5C6D94923}"/>
              </a:ext>
            </a:extLst>
          </p:cNvPr>
          <p:cNvSpPr>
            <a:spLocks noGrp="1"/>
          </p:cNvSpPr>
          <p:nvPr>
            <p:ph type="title" hasCustomPrompt="1"/>
          </p:nvPr>
        </p:nvSpPr>
        <p:spPr>
          <a:xfrm>
            <a:off x="322263" y="4961468"/>
            <a:ext cx="8480915" cy="431800"/>
          </a:xfrm>
        </p:spPr>
        <p:txBody>
          <a:bodyPr>
            <a:normAutofit/>
          </a:bodyPr>
          <a:lstStyle>
            <a:lvl1pPr>
              <a:defRPr sz="2000" b="1">
                <a:solidFill>
                  <a:schemeClr val="tx1"/>
                </a:solidFill>
              </a:defRPr>
            </a:lvl1pPr>
          </a:lstStyle>
          <a:p>
            <a:r>
              <a:rPr lang="en-US" dirty="0"/>
              <a:t>Click to add figure title</a:t>
            </a:r>
          </a:p>
        </p:txBody>
      </p:sp>
      <p:sp>
        <p:nvSpPr>
          <p:cNvPr id="6" name="Content Placeholder">
            <a:extLst>
              <a:ext uri="{FF2B5EF4-FFF2-40B4-BE49-F238E27FC236}">
                <a16:creationId xmlns:a16="http://schemas.microsoft.com/office/drawing/2014/main" id="{91CE61A6-80D4-1D46-9747-534997C0A7C7}"/>
              </a:ext>
            </a:extLst>
          </p:cNvPr>
          <p:cNvSpPr>
            <a:spLocks noGrp="1"/>
          </p:cNvSpPr>
          <p:nvPr>
            <p:ph sz="quarter" idx="12" hasCustomPrompt="1"/>
          </p:nvPr>
        </p:nvSpPr>
        <p:spPr>
          <a:xfrm>
            <a:off x="322263" y="804333"/>
            <a:ext cx="8480425" cy="4165600"/>
          </a:xfrm>
          <a:prstGeom prst="rect">
            <a:avLst/>
          </a:prstGeom>
        </p:spPr>
        <p:txBody>
          <a:bodyPr/>
          <a:lstStyle>
            <a:lvl1pPr marL="0" indent="0">
              <a:buNone/>
              <a:defRPr/>
            </a:lvl1pPr>
          </a:lstStyle>
          <a:p>
            <a:pPr lvl="0"/>
            <a:r>
              <a:rPr lang="en-US" dirty="0"/>
              <a:t>Click to add image</a:t>
            </a:r>
          </a:p>
        </p:txBody>
      </p:sp>
      <p:sp>
        <p:nvSpPr>
          <p:cNvPr id="8" name="Figure caption">
            <a:extLst>
              <a:ext uri="{FF2B5EF4-FFF2-40B4-BE49-F238E27FC236}">
                <a16:creationId xmlns:a16="http://schemas.microsoft.com/office/drawing/2014/main" id="{30F4AE5B-9EC0-0F40-B06D-DF4AAD62565F}"/>
              </a:ext>
            </a:extLst>
          </p:cNvPr>
          <p:cNvSpPr>
            <a:spLocks noGrp="1"/>
          </p:cNvSpPr>
          <p:nvPr>
            <p:ph sz="quarter" idx="13" hasCustomPrompt="1"/>
          </p:nvPr>
        </p:nvSpPr>
        <p:spPr>
          <a:xfrm>
            <a:off x="322263" y="5393268"/>
            <a:ext cx="8480425" cy="507470"/>
          </a:xfrm>
          <a:prstGeom prst="rect">
            <a:avLst/>
          </a:prstGeom>
        </p:spPr>
        <p:txBody>
          <a:bodyPr>
            <a:normAutofit/>
          </a:bodyPr>
          <a:lstStyle>
            <a:lvl1pPr marL="0" indent="0">
              <a:buNone/>
              <a:defRPr sz="2000"/>
            </a:lvl1pPr>
          </a:lstStyle>
          <a:p>
            <a:pPr lvl="0"/>
            <a:r>
              <a:rPr lang="en-US" dirty="0"/>
              <a:t>Click to add figure caption</a:t>
            </a:r>
          </a:p>
        </p:txBody>
      </p:sp>
      <p:sp>
        <p:nvSpPr>
          <p:cNvPr id="10" name="Figure source note">
            <a:extLst>
              <a:ext uri="{FF2B5EF4-FFF2-40B4-BE49-F238E27FC236}">
                <a16:creationId xmlns:a16="http://schemas.microsoft.com/office/drawing/2014/main" id="{70769691-F199-9444-B93E-6F622FAF852A}"/>
              </a:ext>
            </a:extLst>
          </p:cNvPr>
          <p:cNvSpPr>
            <a:spLocks noGrp="1"/>
          </p:cNvSpPr>
          <p:nvPr>
            <p:ph sz="quarter" idx="14" hasCustomPrompt="1"/>
          </p:nvPr>
        </p:nvSpPr>
        <p:spPr>
          <a:xfrm>
            <a:off x="322263" y="5957358"/>
            <a:ext cx="8480425" cy="296863"/>
          </a:xfrm>
          <a:prstGeom prst="rect">
            <a:avLst/>
          </a:prstGeom>
        </p:spPr>
        <p:txBody>
          <a:bodyPr>
            <a:noAutofit/>
          </a:bodyPr>
          <a:lstStyle>
            <a:lvl1pPr marL="0" indent="0">
              <a:buFont typeface="Arial" panose="020B0604020202020204" pitchFamily="34" charset="0"/>
              <a:buNone/>
              <a:defRPr sz="1600"/>
            </a:lvl1pPr>
          </a:lstStyle>
          <a:p>
            <a:pPr lvl="0"/>
            <a:r>
              <a:rPr lang="en-US" dirty="0"/>
              <a:t>Click to add figure source note</a:t>
            </a:r>
          </a:p>
        </p:txBody>
      </p:sp>
      <p:sp>
        <p:nvSpPr>
          <p:cNvPr id="3" name="Slide Number Placeholder ">
            <a:extLst>
              <a:ext uri="{FF2B5EF4-FFF2-40B4-BE49-F238E27FC236}">
                <a16:creationId xmlns:a16="http://schemas.microsoft.com/office/drawing/2014/main" id="{EF9E39F0-1607-0145-945A-350E5B642134}"/>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EFCE20C-8E9B-4444-B696-7C6141D1E259}"/>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05246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hapter Opener: author at top">
    <p:spTree>
      <p:nvGrpSpPr>
        <p:cNvPr id="1" name=""/>
        <p:cNvGrpSpPr/>
        <p:nvPr/>
      </p:nvGrpSpPr>
      <p:grpSpPr>
        <a:xfrm>
          <a:off x="0" y="0"/>
          <a:ext cx="0" cy="0"/>
          <a:chOff x="0" y="0"/>
          <a:chExt cx="0" cy="0"/>
        </a:xfrm>
      </p:grpSpPr>
      <p:sp>
        <p:nvSpPr>
          <p:cNvPr id="2" name="Title "/>
          <p:cNvSpPr>
            <a:spLocks noGrp="1"/>
          </p:cNvSpPr>
          <p:nvPr>
            <p:ph type="ctrTitle" hasCustomPrompt="1"/>
          </p:nvPr>
        </p:nvSpPr>
        <p:spPr>
          <a:xfrm>
            <a:off x="332508" y="533399"/>
            <a:ext cx="8470670" cy="1066801"/>
          </a:xfrm>
        </p:spPr>
        <p:txBody>
          <a:bodyPr anchor="t">
            <a:normAutofit/>
          </a:bodyPr>
          <a:lstStyle>
            <a:lvl1pPr algn="ctr">
              <a:defRPr sz="6200" b="0" i="0">
                <a:solidFill>
                  <a:schemeClr val="tx1"/>
                </a:solidFill>
                <a:latin typeface="Times" pitchFamily="2" charset="0"/>
              </a:defRPr>
            </a:lvl1pPr>
          </a:lstStyle>
          <a:p>
            <a:r>
              <a:rPr lang="en-US" dirty="0"/>
              <a:t>Click to Edit Book Title</a:t>
            </a:r>
          </a:p>
        </p:txBody>
      </p:sp>
      <p:sp>
        <p:nvSpPr>
          <p:cNvPr id="5" name="Edition">
            <a:extLst>
              <a:ext uri="{FF2B5EF4-FFF2-40B4-BE49-F238E27FC236}">
                <a16:creationId xmlns:a16="http://schemas.microsoft.com/office/drawing/2014/main" id="{B16BE010-E2AD-8943-AA26-A3BD45390A63}"/>
              </a:ext>
            </a:extLst>
          </p:cNvPr>
          <p:cNvSpPr>
            <a:spLocks noGrp="1"/>
          </p:cNvSpPr>
          <p:nvPr>
            <p:ph sz="quarter" idx="24" hasCustomPrompt="1"/>
          </p:nvPr>
        </p:nvSpPr>
        <p:spPr>
          <a:xfrm>
            <a:off x="332278" y="1758696"/>
            <a:ext cx="8470900" cy="603504"/>
          </a:xfrm>
          <a:prstGeom prst="rect">
            <a:avLst/>
          </a:prstGeom>
        </p:spPr>
        <p:txBody>
          <a:bodyPr>
            <a:noAutofit/>
          </a:bodyPr>
          <a:lstStyle>
            <a:lvl1pPr marL="0" indent="0" algn="ctr">
              <a:buNone/>
              <a:defRPr sz="2900" b="1"/>
            </a:lvl1pPr>
          </a:lstStyle>
          <a:p>
            <a:pPr lvl="0"/>
            <a:r>
              <a:rPr lang="en-US" dirty="0"/>
              <a:t>Third Edition</a:t>
            </a:r>
          </a:p>
        </p:txBody>
      </p:sp>
      <p:sp>
        <p:nvSpPr>
          <p:cNvPr id="7" name="Author">
            <a:extLst>
              <a:ext uri="{FF2B5EF4-FFF2-40B4-BE49-F238E27FC236}">
                <a16:creationId xmlns:a16="http://schemas.microsoft.com/office/drawing/2014/main" id="{D071BBAD-F08D-AA46-8DDD-B137F9C0B7FA}"/>
              </a:ext>
            </a:extLst>
          </p:cNvPr>
          <p:cNvSpPr>
            <a:spLocks noGrp="1"/>
          </p:cNvSpPr>
          <p:nvPr>
            <p:ph sz="quarter" idx="25" hasCustomPrompt="1"/>
          </p:nvPr>
        </p:nvSpPr>
        <p:spPr>
          <a:xfrm>
            <a:off x="332278" y="2379778"/>
            <a:ext cx="8470900" cy="668222"/>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4" name="CN">
            <a:extLst>
              <a:ext uri="{FF2B5EF4-FFF2-40B4-BE49-F238E27FC236}">
                <a16:creationId xmlns:a16="http://schemas.microsoft.com/office/drawing/2014/main" id="{7D7AAD37-2105-EA4E-810B-DEF0E8A3B04B}"/>
              </a:ext>
            </a:extLst>
          </p:cNvPr>
          <p:cNvSpPr>
            <a:spLocks noGrp="1"/>
          </p:cNvSpPr>
          <p:nvPr>
            <p:ph sz="quarter" idx="26" hasCustomPrompt="1"/>
          </p:nvPr>
        </p:nvSpPr>
        <p:spPr>
          <a:xfrm>
            <a:off x="331788" y="3621661"/>
            <a:ext cx="8470900" cy="596383"/>
          </a:xfrm>
          <a:prstGeom prst="rect">
            <a:avLst/>
          </a:prstGeom>
        </p:spPr>
        <p:txBody>
          <a:bodyPr>
            <a:noAutofit/>
          </a:bodyPr>
          <a:lstStyle>
            <a:lvl1pPr marL="0" indent="0" algn="ctr">
              <a:buNone/>
              <a:defRPr sz="4000" b="1">
                <a:solidFill>
                  <a:schemeClr val="accent1"/>
                </a:solidFill>
              </a:defRPr>
            </a:lvl1pPr>
          </a:lstStyle>
          <a:p>
            <a:pPr lvl="0"/>
            <a:r>
              <a:rPr lang="en-US" dirty="0"/>
              <a:t>Chapter 1</a:t>
            </a:r>
          </a:p>
        </p:txBody>
      </p:sp>
      <p:sp>
        <p:nvSpPr>
          <p:cNvPr id="3" name="CT"/>
          <p:cNvSpPr>
            <a:spLocks noGrp="1"/>
          </p:cNvSpPr>
          <p:nvPr>
            <p:ph type="subTitle" idx="1" hasCustomPrompt="1"/>
          </p:nvPr>
        </p:nvSpPr>
        <p:spPr>
          <a:xfrm>
            <a:off x="332508" y="4241321"/>
            <a:ext cx="8470670" cy="797939"/>
          </a:xfrm>
          <a:prstGeom prst="rect">
            <a:avLst/>
          </a:prstGeom>
        </p:spPr>
        <p:txBody>
          <a:bodyPr anchor="ctr">
            <a:normAutofit/>
          </a:bodyPr>
          <a:lstStyle>
            <a:lvl1pPr marL="0" indent="0" algn="ctr">
              <a:buNone/>
              <a:defRPr sz="3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Chapter Title</a:t>
            </a:r>
          </a:p>
        </p:txBody>
      </p:sp>
      <p:sp>
        <p:nvSpPr>
          <p:cNvPr id="18" name="Invisible animation alert">
            <a:extLst>
              <a:ext uri="{FF2B5EF4-FFF2-40B4-BE49-F238E27FC236}">
                <a16:creationId xmlns:a16="http://schemas.microsoft.com/office/drawing/2014/main" id="{701DEE96-975A-2A49-BF22-625374CB4B0A}"/>
              </a:ext>
            </a:extLst>
          </p:cNvPr>
          <p:cNvSpPr>
            <a:spLocks noGrp="1"/>
          </p:cNvSpPr>
          <p:nvPr>
            <p:ph sz="quarter" idx="28" hasCustomPrompt="1"/>
          </p:nvPr>
        </p:nvSpPr>
        <p:spPr>
          <a:xfrm>
            <a:off x="331788" y="6553200"/>
            <a:ext cx="8471390" cy="277812"/>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2" name="Rectangle">
            <a:extLst>
              <a:ext uri="{FF2B5EF4-FFF2-40B4-BE49-F238E27FC236}">
                <a16:creationId xmlns:a16="http://schemas.microsoft.com/office/drawing/2014/main" id="{2A78E3D0-E07D-7E4F-92F5-2C47C124D0A7}"/>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dino_4">
            <a:extLst>
              <a:ext uri="{FF2B5EF4-FFF2-40B4-BE49-F238E27FC236}">
                <a16:creationId xmlns:a16="http://schemas.microsoft.com/office/drawing/2014/main" id="{F837FA77-27C8-4245-92B6-2EE3C8A3370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0347" y="5259314"/>
            <a:ext cx="1853782" cy="1432792"/>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648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plus figure title">
    <p:spTree>
      <p:nvGrpSpPr>
        <p:cNvPr id="1" name=""/>
        <p:cNvGrpSpPr/>
        <p:nvPr/>
      </p:nvGrpSpPr>
      <p:grpSpPr>
        <a:xfrm>
          <a:off x="0" y="0"/>
          <a:ext cx="0" cy="0"/>
          <a:chOff x="0" y="0"/>
          <a:chExt cx="0" cy="0"/>
        </a:xfrm>
      </p:grpSpPr>
      <p:sp>
        <p:nvSpPr>
          <p:cNvPr id="2" name="Title ">
            <a:extLst>
              <a:ext uri="{FF2B5EF4-FFF2-40B4-BE49-F238E27FC236}">
                <a16:creationId xmlns:a16="http://schemas.microsoft.com/office/drawing/2014/main" id="{725A19D2-E201-E04B-8213-AD2F82E02ACD}"/>
              </a:ext>
            </a:extLst>
          </p:cNvPr>
          <p:cNvSpPr>
            <a:spLocks noGrp="1"/>
          </p:cNvSpPr>
          <p:nvPr>
            <p:ph type="title"/>
          </p:nvPr>
        </p:nvSpPr>
        <p:spPr>
          <a:xfrm>
            <a:off x="332508" y="5740399"/>
            <a:ext cx="8470670" cy="431801"/>
          </a:xfrm>
        </p:spPr>
        <p:txBody>
          <a:bodyPr>
            <a:normAutofit/>
          </a:bodyPr>
          <a:lstStyle>
            <a:lvl1pPr algn="ctr">
              <a:defRPr sz="1600">
                <a:solidFill>
                  <a:schemeClr val="tx1"/>
                </a:solidFill>
              </a:defRPr>
            </a:lvl1pPr>
          </a:lstStyle>
          <a:p>
            <a:r>
              <a:rPr lang="en-US" dirty="0"/>
              <a:t>Click to edit Master title style</a:t>
            </a:r>
          </a:p>
        </p:txBody>
      </p:sp>
      <p:sp>
        <p:nvSpPr>
          <p:cNvPr id="6" name="Content Placeholder">
            <a:extLst>
              <a:ext uri="{FF2B5EF4-FFF2-40B4-BE49-F238E27FC236}">
                <a16:creationId xmlns:a16="http://schemas.microsoft.com/office/drawing/2014/main" id="{F7C27705-8F57-3543-B8B6-8884A3445F31}"/>
              </a:ext>
            </a:extLst>
          </p:cNvPr>
          <p:cNvSpPr>
            <a:spLocks noGrp="1"/>
          </p:cNvSpPr>
          <p:nvPr>
            <p:ph sz="quarter" idx="12" hasCustomPrompt="1"/>
          </p:nvPr>
        </p:nvSpPr>
        <p:spPr>
          <a:xfrm>
            <a:off x="332508" y="804333"/>
            <a:ext cx="8470180" cy="4851930"/>
          </a:xfrm>
          <a:prstGeom prst="rect">
            <a:avLst/>
          </a:prstGeom>
        </p:spPr>
        <p:txBody>
          <a:bodyPr/>
          <a:lstStyle>
            <a:lvl1pPr marL="0" indent="0">
              <a:buNone/>
              <a:defRPr/>
            </a:lvl1pPr>
          </a:lstStyle>
          <a:p>
            <a:pPr lvl="0"/>
            <a:r>
              <a:rPr lang="en-US" dirty="0"/>
              <a:t>Click to add image</a:t>
            </a:r>
          </a:p>
        </p:txBody>
      </p:sp>
      <p:sp>
        <p:nvSpPr>
          <p:cNvPr id="3" name="Slide Number Placeholder ">
            <a:extLst>
              <a:ext uri="{FF2B5EF4-FFF2-40B4-BE49-F238E27FC236}">
                <a16:creationId xmlns:a16="http://schemas.microsoft.com/office/drawing/2014/main" id="{8AEFE930-E893-7E44-9B9A-887EE9576F8F}"/>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9E3D3CA4-B6C8-284F-A755-AE063E47BA0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775656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C038FED-6BF6-AB44-9A08-55D37B5C3CD2}"/>
              </a:ext>
            </a:extLst>
          </p:cNvPr>
          <p:cNvSpPr>
            <a:spLocks noGrp="1"/>
          </p:cNvSpPr>
          <p:nvPr>
            <p:ph type="title" hasCustomPrompt="1"/>
          </p:nvPr>
        </p:nvSpPr>
        <p:spPr>
          <a:xfrm>
            <a:off x="332508" y="16934"/>
            <a:ext cx="8470670" cy="448733"/>
          </a:xfrm>
        </p:spPr>
        <p:txBody>
          <a:bodyPr anchor="ctr">
            <a:normAutofit/>
          </a:bodyPr>
          <a:lstStyle>
            <a:lvl1pPr>
              <a:defRPr sz="25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49E9A051-991C-0F46-BAA2-7226FFD829BB}"/>
              </a:ext>
            </a:extLst>
          </p:cNvPr>
          <p:cNvSpPr>
            <a:spLocks noGrp="1"/>
          </p:cNvSpPr>
          <p:nvPr>
            <p:ph sz="quarter" idx="12" hasCustomPrompt="1"/>
          </p:nvPr>
        </p:nvSpPr>
        <p:spPr>
          <a:xfrm>
            <a:off x="-4157" y="465667"/>
            <a:ext cx="9144000" cy="685800"/>
          </a:xfrm>
          <a:prstGeom prst="rect">
            <a:avLst/>
          </a:prstGeom>
          <a:solidFill>
            <a:srgbClr val="E2F3F8"/>
          </a:solidFill>
        </p:spPr>
        <p:txBody>
          <a:bodyPr anchor="b">
            <a:normAutofit/>
          </a:bodyPr>
          <a:lstStyle>
            <a:lvl1pPr marL="347472" indent="0">
              <a:buNone/>
              <a:defRPr sz="2400" b="1">
                <a:solidFill>
                  <a:schemeClr val="accent2"/>
                </a:solidFill>
              </a:defRPr>
            </a:lvl1pPr>
          </a:lstStyle>
          <a:p>
            <a:pPr lvl="0"/>
            <a:r>
              <a:rPr lang="en-US" dirty="0"/>
              <a:t>LEARNING OBJECTIVE</a:t>
            </a:r>
          </a:p>
        </p:txBody>
      </p:sp>
      <p:sp>
        <p:nvSpPr>
          <p:cNvPr id="7" name="LO">
            <a:extLst>
              <a:ext uri="{FF2B5EF4-FFF2-40B4-BE49-F238E27FC236}">
                <a16:creationId xmlns:a16="http://schemas.microsoft.com/office/drawing/2014/main" id="{6B2BBFD0-F1EC-4C47-B12D-5C12ED25E097}"/>
              </a:ext>
            </a:extLst>
          </p:cNvPr>
          <p:cNvSpPr>
            <a:spLocks noGrp="1"/>
          </p:cNvSpPr>
          <p:nvPr>
            <p:ph sz="quarter" idx="13" hasCustomPrompt="1"/>
          </p:nvPr>
        </p:nvSpPr>
        <p:spPr>
          <a:xfrm>
            <a:off x="0" y="1151467"/>
            <a:ext cx="9144000" cy="686329"/>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 Placeholder ">
            <a:extLst>
              <a:ext uri="{FF2B5EF4-FFF2-40B4-BE49-F238E27FC236}">
                <a16:creationId xmlns:a16="http://schemas.microsoft.com/office/drawing/2014/main" id="{65D5B835-3B9C-E14E-A29A-0724ED8AF90D}"/>
              </a:ext>
            </a:extLst>
          </p:cNvPr>
          <p:cNvSpPr>
            <a:spLocks noGrp="1"/>
          </p:cNvSpPr>
          <p:nvPr>
            <p:ph sz="quarter" idx="14" hasCustomPrompt="1"/>
          </p:nvPr>
        </p:nvSpPr>
        <p:spPr>
          <a:xfrm>
            <a:off x="332509" y="1998663"/>
            <a:ext cx="8470670" cy="4241800"/>
          </a:xfrm>
          <a:prstGeom prst="rect">
            <a:avLst/>
          </a:prstGeom>
        </p:spPr>
        <p:txBody>
          <a:bodyPr/>
          <a:lstStyle>
            <a:lvl1pPr marL="0" indent="0">
              <a:buNone/>
              <a:defRPr/>
            </a:lvl1pPr>
          </a:lstStyle>
          <a:p>
            <a:pPr lvl="0"/>
            <a:r>
              <a:rPr lang="en-US" dirty="0"/>
              <a:t>Click to add text or image</a:t>
            </a:r>
          </a:p>
        </p:txBody>
      </p:sp>
      <p:sp>
        <p:nvSpPr>
          <p:cNvPr id="8" name="LON">
            <a:extLst>
              <a:ext uri="{FF2B5EF4-FFF2-40B4-BE49-F238E27FC236}">
                <a16:creationId xmlns:a16="http://schemas.microsoft.com/office/drawing/2014/main" id="{B122CB99-2408-174E-9CBC-3BD4166C95CC}"/>
              </a:ext>
            </a:extLst>
          </p:cNvPr>
          <p:cNvSpPr>
            <a:spLocks noGrp="1"/>
          </p:cNvSpPr>
          <p:nvPr>
            <p:ph sz="quarter" idx="15" hasCustomPrompt="1"/>
          </p:nvPr>
        </p:nvSpPr>
        <p:spPr>
          <a:xfrm>
            <a:off x="331788" y="6356351"/>
            <a:ext cx="749300" cy="365125"/>
          </a:xfrm>
          <a:prstGeom prst="rect">
            <a:avLst/>
          </a:prstGeom>
        </p:spPr>
        <p:txBody>
          <a:bodyPr anchor="ctr">
            <a:normAutofit/>
          </a:bodyPr>
          <a:lstStyle>
            <a:lvl1pPr marL="0" indent="0">
              <a:buNone/>
              <a:defRPr sz="1200">
                <a:solidFill>
                  <a:schemeClr val="bg1">
                    <a:lumMod val="50000"/>
                  </a:schemeClr>
                </a:solidFill>
              </a:defRPr>
            </a:lvl1pPr>
          </a:lstStyle>
          <a:p>
            <a:pPr lvl="0"/>
            <a:r>
              <a:rPr lang="en-US" dirty="0"/>
              <a:t>LO #</a:t>
            </a:r>
          </a:p>
        </p:txBody>
      </p:sp>
      <p:sp>
        <p:nvSpPr>
          <p:cNvPr id="3" name="Slide Number Placeholder ">
            <a:extLst>
              <a:ext uri="{FF2B5EF4-FFF2-40B4-BE49-F238E27FC236}">
                <a16:creationId xmlns:a16="http://schemas.microsoft.com/office/drawing/2014/main" id="{58333BC4-9F4A-3A4E-9856-DE73F8BBFBC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
            <a:extLst>
              <a:ext uri="{FF2B5EF4-FFF2-40B4-BE49-F238E27FC236}">
                <a16:creationId xmlns:a16="http://schemas.microsoft.com/office/drawing/2014/main" id="{DD2C10DA-1716-A340-9856-7F56E91C58E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87291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D25FCFE5-AC52-324F-B495-E1961647D016}"/>
              </a:ext>
            </a:extLst>
          </p:cNvPr>
          <p:cNvSpPr>
            <a:spLocks noGrp="1"/>
          </p:cNvSpPr>
          <p:nvPr>
            <p:ph sz="quarter" idx="24" hasCustomPrompt="1"/>
          </p:nvPr>
        </p:nvSpPr>
        <p:spPr>
          <a:xfrm>
            <a:off x="331788" y="228600"/>
            <a:ext cx="8470900" cy="532964"/>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2" name="CT">
            <a:extLst>
              <a:ext uri="{FF2B5EF4-FFF2-40B4-BE49-F238E27FC236}">
                <a16:creationId xmlns:a16="http://schemas.microsoft.com/office/drawing/2014/main" id="{F735601A-B5EA-F54B-BA38-DCB45C4A1328}"/>
              </a:ext>
            </a:extLst>
          </p:cNvPr>
          <p:cNvSpPr>
            <a:spLocks noGrp="1"/>
          </p:cNvSpPr>
          <p:nvPr>
            <p:ph sz="quarter" idx="25" hasCustomPrompt="1"/>
          </p:nvPr>
        </p:nvSpPr>
        <p:spPr>
          <a:xfrm>
            <a:off x="331788" y="761564"/>
            <a:ext cx="8470900" cy="2296886"/>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B4F7FD46-EC67-CB42-BDEB-4574D2915560}"/>
              </a:ext>
            </a:extLst>
          </p:cNvPr>
          <p:cNvSpPr>
            <a:spLocks noGrp="1"/>
          </p:cNvSpPr>
          <p:nvPr>
            <p:ph type="title" hasCustomPrompt="1"/>
          </p:nvPr>
        </p:nvSpPr>
        <p:spPr>
          <a:xfrm>
            <a:off x="332508" y="3515650"/>
            <a:ext cx="8470670" cy="1513550"/>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4" name="Edition">
            <a:extLst>
              <a:ext uri="{FF2B5EF4-FFF2-40B4-BE49-F238E27FC236}">
                <a16:creationId xmlns:a16="http://schemas.microsoft.com/office/drawing/2014/main" id="{B1132A1D-83C2-484F-8B2B-0AE9CDFA7CE4}"/>
              </a:ext>
            </a:extLst>
          </p:cNvPr>
          <p:cNvSpPr>
            <a:spLocks noGrp="1"/>
          </p:cNvSpPr>
          <p:nvPr>
            <p:ph sz="quarter" idx="26" hasCustomPrompt="1"/>
          </p:nvPr>
        </p:nvSpPr>
        <p:spPr>
          <a:xfrm>
            <a:off x="331788" y="5029199"/>
            <a:ext cx="8470900" cy="606829"/>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6" name="Author">
            <a:extLst>
              <a:ext uri="{FF2B5EF4-FFF2-40B4-BE49-F238E27FC236}">
                <a16:creationId xmlns:a16="http://schemas.microsoft.com/office/drawing/2014/main" id="{B3E3A9B7-50B3-7146-9DE9-810F099F4CC8}"/>
              </a:ext>
            </a:extLst>
          </p:cNvPr>
          <p:cNvSpPr>
            <a:spLocks noGrp="1"/>
          </p:cNvSpPr>
          <p:nvPr>
            <p:ph sz="quarter" idx="27" hasCustomPrompt="1"/>
          </p:nvPr>
        </p:nvSpPr>
        <p:spPr>
          <a:xfrm>
            <a:off x="331788" y="5811837"/>
            <a:ext cx="8470900" cy="622213"/>
          </a:xfrm>
          <a:prstGeom prst="rect">
            <a:avLst/>
          </a:prstGeom>
        </p:spPr>
        <p:txBody>
          <a:bodyPr/>
          <a:lstStyle>
            <a:lvl1pPr marL="0" indent="0" algn="ctr">
              <a:buNone/>
              <a:defRPr>
                <a:solidFill>
                  <a:schemeClr val="accent2"/>
                </a:solidFill>
              </a:defRPr>
            </a:lvl1pPr>
            <a:lvl2pPr marL="338328" indent="0" algn="ctr">
              <a:buNone/>
              <a:defRPr>
                <a:solidFill>
                  <a:schemeClr val="accent2"/>
                </a:solidFill>
              </a:defRPr>
            </a:lvl2pPr>
            <a:lvl3pPr marL="640080" indent="0" algn="ctr">
              <a:buNone/>
              <a:defRPr>
                <a:solidFill>
                  <a:schemeClr val="accent2"/>
                </a:solidFill>
              </a:defRPr>
            </a:lvl3pPr>
            <a:lvl4pPr marL="914400" indent="0" algn="ctr">
              <a:buNone/>
              <a:defRPr>
                <a:solidFill>
                  <a:schemeClr val="accent2"/>
                </a:solidFill>
              </a:defRPr>
            </a:lvl4pPr>
            <a:lvl5pPr marL="1188720" indent="0" algn="ctr">
              <a:buNone/>
              <a:defRPr>
                <a:solidFill>
                  <a:schemeClr val="accent2"/>
                </a:solidFill>
              </a:defRPr>
            </a:lvl5pPr>
          </a:lstStyle>
          <a:p>
            <a:pPr lvl="0"/>
            <a:r>
              <a:rPr lang="en-US" dirty="0"/>
              <a:t>David Klein</a:t>
            </a:r>
          </a:p>
        </p:txBody>
      </p:sp>
      <p:sp>
        <p:nvSpPr>
          <p:cNvPr id="20" name="Invisible animatiton alert">
            <a:extLst>
              <a:ext uri="{FF2B5EF4-FFF2-40B4-BE49-F238E27FC236}">
                <a16:creationId xmlns:a16="http://schemas.microsoft.com/office/drawing/2014/main" id="{E6788316-6FAD-6B42-AF01-ADFDB94DCD09}"/>
              </a:ext>
            </a:extLst>
          </p:cNvPr>
          <p:cNvSpPr>
            <a:spLocks noGrp="1"/>
          </p:cNvSpPr>
          <p:nvPr>
            <p:ph sz="quarter" idx="29" hasCustomPrompt="1"/>
          </p:nvPr>
        </p:nvSpPr>
        <p:spPr>
          <a:xfrm>
            <a:off x="331788" y="6530484"/>
            <a:ext cx="8470900" cy="211138"/>
          </a:xfrm>
          <a:prstGeom prst="rect">
            <a:avLst/>
          </a:prstGeom>
        </p:spPr>
        <p:txBody>
          <a:bodyPr>
            <a:noAutofit/>
          </a:bodyPr>
          <a:lstStyle>
            <a:lvl1pPr marL="0" indent="0">
              <a:buNone/>
              <a:defRPr sz="1200"/>
            </a:lvl1pPr>
          </a:lstStyle>
          <a:p>
            <a:pPr lvl="0"/>
            <a:r>
              <a:rPr lang="en-US" dirty="0"/>
              <a:t>Invisible animation alert</a:t>
            </a:r>
          </a:p>
        </p:txBody>
      </p:sp>
      <p:sp>
        <p:nvSpPr>
          <p:cNvPr id="10" name="Rectangle">
            <a:extLst>
              <a:ext uri="{FF2B5EF4-FFF2-40B4-BE49-F238E27FC236}">
                <a16:creationId xmlns:a16="http://schemas.microsoft.com/office/drawing/2014/main" id="{B8F71B55-C185-6F4E-A908-375141472C44}"/>
              </a:ext>
            </a:extLst>
          </p:cNvPr>
          <p:cNvSpPr/>
          <p:nvPr userDrawn="1"/>
        </p:nvSpPr>
        <p:spPr>
          <a:xfrm>
            <a:off x="0" y="305845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624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Opener: author at bottom with cover image">
    <p:spTree>
      <p:nvGrpSpPr>
        <p:cNvPr id="1" name=""/>
        <p:cNvGrpSpPr/>
        <p:nvPr/>
      </p:nvGrpSpPr>
      <p:grpSpPr>
        <a:xfrm>
          <a:off x="0" y="0"/>
          <a:ext cx="0" cy="0"/>
          <a:chOff x="0" y="0"/>
          <a:chExt cx="0" cy="0"/>
        </a:xfrm>
      </p:grpSpPr>
      <p:sp>
        <p:nvSpPr>
          <p:cNvPr id="4" name="CN">
            <a:extLst>
              <a:ext uri="{FF2B5EF4-FFF2-40B4-BE49-F238E27FC236}">
                <a16:creationId xmlns:a16="http://schemas.microsoft.com/office/drawing/2014/main" id="{0BAE0954-7993-BF44-B26B-B5E3A7B6D192}"/>
              </a:ext>
            </a:extLst>
          </p:cNvPr>
          <p:cNvSpPr>
            <a:spLocks noGrp="1"/>
          </p:cNvSpPr>
          <p:nvPr>
            <p:ph sz="quarter" idx="25" hasCustomPrompt="1"/>
          </p:nvPr>
        </p:nvSpPr>
        <p:spPr>
          <a:xfrm>
            <a:off x="2971800" y="228599"/>
            <a:ext cx="5830888" cy="532341"/>
          </a:xfrm>
          <a:prstGeom prst="rect">
            <a:avLst/>
          </a:prstGeom>
        </p:spPr>
        <p:txBody>
          <a:bodyPr>
            <a:noAutofit/>
          </a:bodyPr>
          <a:lstStyle>
            <a:lvl1pPr marL="0" indent="0" algn="ctr">
              <a:buNone/>
              <a:defRPr sz="4000" b="1">
                <a:solidFill>
                  <a:schemeClr val="accent1"/>
                </a:solidFill>
              </a:defRPr>
            </a:lvl1pPr>
            <a:lvl2pPr marL="338328" indent="0" algn="ctr">
              <a:buNone/>
              <a:defRPr>
                <a:solidFill>
                  <a:schemeClr val="accent1"/>
                </a:solidFill>
              </a:defRPr>
            </a:lvl2pPr>
            <a:lvl3pPr marL="640080" indent="0" algn="ctr">
              <a:buNone/>
              <a:defRPr>
                <a:solidFill>
                  <a:schemeClr val="accent1"/>
                </a:solidFill>
              </a:defRPr>
            </a:lvl3pPr>
            <a:lvl4pPr marL="914400" indent="0" algn="ctr">
              <a:buNone/>
              <a:defRPr>
                <a:solidFill>
                  <a:schemeClr val="accent1"/>
                </a:solidFill>
              </a:defRPr>
            </a:lvl4pPr>
            <a:lvl5pPr marL="1188720" indent="0" algn="ctr">
              <a:buNone/>
              <a:defRPr>
                <a:solidFill>
                  <a:schemeClr val="accent1"/>
                </a:solidFill>
              </a:defRPr>
            </a:lvl5pPr>
          </a:lstStyle>
          <a:p>
            <a:pPr lvl="0"/>
            <a:r>
              <a:rPr lang="en-US" dirty="0"/>
              <a:t>Chapter 1</a:t>
            </a:r>
          </a:p>
        </p:txBody>
      </p:sp>
      <p:sp>
        <p:nvSpPr>
          <p:cNvPr id="13" name="CT">
            <a:extLst>
              <a:ext uri="{FF2B5EF4-FFF2-40B4-BE49-F238E27FC236}">
                <a16:creationId xmlns:a16="http://schemas.microsoft.com/office/drawing/2014/main" id="{A0488DDF-7F81-C647-968D-1B7CBA6AB5FC}"/>
              </a:ext>
            </a:extLst>
          </p:cNvPr>
          <p:cNvSpPr>
            <a:spLocks noGrp="1"/>
          </p:cNvSpPr>
          <p:nvPr>
            <p:ph sz="quarter" idx="26" hasCustomPrompt="1"/>
          </p:nvPr>
        </p:nvSpPr>
        <p:spPr>
          <a:xfrm>
            <a:off x="2971800" y="760940"/>
            <a:ext cx="5830888" cy="2286001"/>
          </a:xfrm>
          <a:prstGeom prst="rect">
            <a:avLst/>
          </a:prstGeom>
        </p:spPr>
        <p:txBody>
          <a:bodyPr anchor="ctr">
            <a:normAutofit/>
          </a:bodyPr>
          <a:lstStyle>
            <a:lvl1pPr marL="0" indent="0" algn="ctr">
              <a:buNone/>
              <a:defRPr sz="3800"/>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Click to Edit Chapter Title</a:t>
            </a:r>
          </a:p>
        </p:txBody>
      </p:sp>
      <p:sp>
        <p:nvSpPr>
          <p:cNvPr id="2" name="Title">
            <a:extLst>
              <a:ext uri="{FF2B5EF4-FFF2-40B4-BE49-F238E27FC236}">
                <a16:creationId xmlns:a16="http://schemas.microsoft.com/office/drawing/2014/main" id="{D4299543-EA93-204D-A71A-CDEF1C90B988}"/>
              </a:ext>
            </a:extLst>
          </p:cNvPr>
          <p:cNvSpPr>
            <a:spLocks noGrp="1"/>
          </p:cNvSpPr>
          <p:nvPr>
            <p:ph type="title" hasCustomPrompt="1"/>
          </p:nvPr>
        </p:nvSpPr>
        <p:spPr>
          <a:xfrm>
            <a:off x="332508" y="3506259"/>
            <a:ext cx="8470670" cy="1522941"/>
          </a:xfrm>
        </p:spPr>
        <p:txBody>
          <a:bodyPr anchor="ctr">
            <a:normAutofit/>
          </a:bodyPr>
          <a:lstStyle>
            <a:lvl1pPr algn="ctr">
              <a:defRPr sz="6200" b="0" i="0">
                <a:solidFill>
                  <a:schemeClr val="tx1"/>
                </a:solidFill>
                <a:latin typeface="Times" pitchFamily="2" charset="0"/>
              </a:defRPr>
            </a:lvl1pPr>
          </a:lstStyle>
          <a:p>
            <a:r>
              <a:rPr lang="en-US" dirty="0"/>
              <a:t>Click to Edit Book Title</a:t>
            </a:r>
          </a:p>
        </p:txBody>
      </p:sp>
      <p:sp>
        <p:nvSpPr>
          <p:cNvPr id="15" name="Edition">
            <a:extLst>
              <a:ext uri="{FF2B5EF4-FFF2-40B4-BE49-F238E27FC236}">
                <a16:creationId xmlns:a16="http://schemas.microsoft.com/office/drawing/2014/main" id="{357E9F03-19DB-C04A-9554-E5165B81BE98}"/>
              </a:ext>
            </a:extLst>
          </p:cNvPr>
          <p:cNvSpPr>
            <a:spLocks noGrp="1"/>
          </p:cNvSpPr>
          <p:nvPr>
            <p:ph sz="quarter" idx="27" hasCustomPrompt="1"/>
          </p:nvPr>
        </p:nvSpPr>
        <p:spPr>
          <a:xfrm>
            <a:off x="331788" y="5029200"/>
            <a:ext cx="8470900" cy="674306"/>
          </a:xfrm>
          <a:prstGeom prst="rect">
            <a:avLst/>
          </a:prstGeom>
        </p:spPr>
        <p:txBody>
          <a:bodyPr>
            <a:noAutofit/>
          </a:bodyPr>
          <a:lstStyle>
            <a:lvl1pPr marL="0" indent="0" algn="ctr">
              <a:buNone/>
              <a:defRPr sz="2900" b="1"/>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Third Edition</a:t>
            </a:r>
          </a:p>
        </p:txBody>
      </p:sp>
      <p:sp>
        <p:nvSpPr>
          <p:cNvPr id="17" name="Author">
            <a:extLst>
              <a:ext uri="{FF2B5EF4-FFF2-40B4-BE49-F238E27FC236}">
                <a16:creationId xmlns:a16="http://schemas.microsoft.com/office/drawing/2014/main" id="{0C002D38-323C-0040-8548-6C0885CCDA25}"/>
              </a:ext>
            </a:extLst>
          </p:cNvPr>
          <p:cNvSpPr>
            <a:spLocks noGrp="1"/>
          </p:cNvSpPr>
          <p:nvPr>
            <p:ph sz="quarter" idx="28" hasCustomPrompt="1"/>
          </p:nvPr>
        </p:nvSpPr>
        <p:spPr>
          <a:xfrm>
            <a:off x="331788" y="5811838"/>
            <a:ext cx="8470900" cy="547398"/>
          </a:xfrm>
          <a:prstGeom prst="rect">
            <a:avLst/>
          </a:prstGeom>
        </p:spPr>
        <p:txBody>
          <a:bodyPr/>
          <a:lstStyle>
            <a:lvl1pPr marL="0" indent="0" algn="ctr">
              <a:buNone/>
              <a:defRPr>
                <a:solidFill>
                  <a:schemeClr val="accent2"/>
                </a:solidFill>
              </a:defRPr>
            </a:lvl1pPr>
            <a:lvl2pPr marL="338328" indent="0" algn="ctr">
              <a:buNone/>
              <a:defRPr/>
            </a:lvl2pPr>
            <a:lvl3pPr marL="640080" indent="0" algn="ctr">
              <a:buNone/>
              <a:defRPr/>
            </a:lvl3pPr>
            <a:lvl4pPr marL="914400" indent="0" algn="ctr">
              <a:buNone/>
              <a:defRPr/>
            </a:lvl4pPr>
            <a:lvl5pPr marL="1188720" indent="0" algn="ctr">
              <a:buNone/>
              <a:defRPr/>
            </a:lvl5pPr>
          </a:lstStyle>
          <a:p>
            <a:pPr lvl="0"/>
            <a:r>
              <a:rPr lang="en-US" dirty="0"/>
              <a:t>David Klein</a:t>
            </a:r>
          </a:p>
        </p:txBody>
      </p:sp>
      <p:sp>
        <p:nvSpPr>
          <p:cNvPr id="19" name="Invisible animation alert">
            <a:extLst>
              <a:ext uri="{FF2B5EF4-FFF2-40B4-BE49-F238E27FC236}">
                <a16:creationId xmlns:a16="http://schemas.microsoft.com/office/drawing/2014/main" id="{8A66CE1C-7CFA-E84C-BDAE-DDB997A7200A}"/>
              </a:ext>
            </a:extLst>
          </p:cNvPr>
          <p:cNvSpPr>
            <a:spLocks noGrp="1"/>
          </p:cNvSpPr>
          <p:nvPr>
            <p:ph sz="quarter" idx="29" hasCustomPrompt="1"/>
          </p:nvPr>
        </p:nvSpPr>
        <p:spPr>
          <a:xfrm>
            <a:off x="331788" y="6428076"/>
            <a:ext cx="8470900" cy="248130"/>
          </a:xfrm>
          <a:prstGeom prst="rect">
            <a:avLst/>
          </a:prstGeom>
        </p:spPr>
        <p:txBody>
          <a:bodyPr>
            <a:noAutofit/>
          </a:bodyPr>
          <a:lstStyle>
            <a:lvl1pPr marL="0" indent="0">
              <a:buNone/>
              <a:defRPr sz="1200"/>
            </a:lvl1pPr>
            <a:lvl2pPr marL="338328" indent="0">
              <a:buNone/>
              <a:defRPr sz="1200"/>
            </a:lvl2pPr>
            <a:lvl3pPr marL="640080" indent="0">
              <a:buNone/>
              <a:defRPr sz="1200"/>
            </a:lvl3pPr>
            <a:lvl4pPr marL="914400" indent="0">
              <a:buNone/>
              <a:defRPr sz="1200"/>
            </a:lvl4pPr>
            <a:lvl5pPr marL="1188720" indent="0">
              <a:buNone/>
              <a:defRPr sz="1200"/>
            </a:lvl5pPr>
          </a:lstStyle>
          <a:p>
            <a:pPr lvl="0"/>
            <a:r>
              <a:rPr lang="en-US" dirty="0"/>
              <a:t>Invisible animation alert</a:t>
            </a:r>
          </a:p>
        </p:txBody>
      </p:sp>
      <p:sp>
        <p:nvSpPr>
          <p:cNvPr id="11" name="Cover image">
            <a:extLst>
              <a:ext uri="{FF2B5EF4-FFF2-40B4-BE49-F238E27FC236}">
                <a16:creationId xmlns:a16="http://schemas.microsoft.com/office/drawing/2014/main" id="{399A8AAF-2AC9-F644-96AD-94B478294DA4}"/>
              </a:ext>
            </a:extLst>
          </p:cNvPr>
          <p:cNvSpPr>
            <a:spLocks noGrp="1"/>
          </p:cNvSpPr>
          <p:nvPr>
            <p:ph type="pic" sz="quarter" idx="24" hasCustomPrompt="1"/>
          </p:nvPr>
        </p:nvSpPr>
        <p:spPr>
          <a:xfrm>
            <a:off x="381000" y="251255"/>
            <a:ext cx="2257257" cy="2647723"/>
          </a:xfrm>
          <a:prstGeom prst="rect">
            <a:avLst/>
          </a:prstGeom>
          <a:solidFill>
            <a:schemeClr val="bg2"/>
          </a:solidFill>
          <a:ln w="6350">
            <a:solidFill>
              <a:schemeClr val="bg1">
                <a:lumMod val="50000"/>
              </a:schemeClr>
            </a:solidFill>
          </a:ln>
        </p:spPr>
        <p:txBody>
          <a:bodyPr anchor="ctr"/>
          <a:lstStyle>
            <a:lvl1pPr marL="0" indent="0" algn="ctr">
              <a:buNone/>
              <a:defRPr sz="2000"/>
            </a:lvl1pPr>
          </a:lstStyle>
          <a:p>
            <a:r>
              <a:rPr lang="en-US" dirty="0"/>
              <a:t>Click to</a:t>
            </a:r>
            <a:br>
              <a:rPr lang="en-US" dirty="0"/>
            </a:br>
            <a:r>
              <a:rPr lang="en-US" dirty="0"/>
              <a:t>Add Cover Image</a:t>
            </a:r>
          </a:p>
        </p:txBody>
      </p:sp>
      <p:sp>
        <p:nvSpPr>
          <p:cNvPr id="10" name="Rectangle">
            <a:extLst>
              <a:ext uri="{FF2B5EF4-FFF2-40B4-BE49-F238E27FC236}">
                <a16:creationId xmlns:a16="http://schemas.microsoft.com/office/drawing/2014/main" id="{B258A4DE-E930-C24B-A412-40C2B0E295C3}"/>
              </a:ext>
            </a:extLst>
          </p:cNvPr>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66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638172"/>
          </a:xfr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484908" y="17467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04483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718625"/>
          </a:xfr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32AC4F3A-7D5E-944E-BEF6-CD50CC99DF69}"/>
              </a:ext>
            </a:extLst>
          </p:cNvPr>
          <p:cNvSpPr>
            <a:spLocks noGrp="1"/>
          </p:cNvSpPr>
          <p:nvPr>
            <p:ph sz="quarter" idx="19"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32AC4F3A-7D5E-944E-BEF6-CD50CC99DF69}"/>
              </a:ext>
            </a:extLst>
          </p:cNvPr>
          <p:cNvSpPr>
            <a:spLocks noGrp="1"/>
          </p:cNvSpPr>
          <p:nvPr>
            <p:ph sz="quarter" idx="20"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1094508" y="6327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110067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7868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p:txBody>
          <a:bodyPr/>
          <a:lstStyle/>
          <a:p>
            <a:r>
              <a:rPr lang="en-US" dirty="0"/>
              <a:t>Copyright ©2020 John Wiley &amp; Sons, Inc. </a:t>
            </a:r>
          </a:p>
        </p:txBody>
      </p:sp>
      <p:sp>
        <p:nvSpPr>
          <p:cNvPr id="7" name="Content Placeholder">
            <a:extLst>
              <a:ext uri="{FF2B5EF4-FFF2-40B4-BE49-F238E27FC236}">
                <a16:creationId xmlns:a16="http://schemas.microsoft.com/office/drawing/2014/main" id="{32AC4F3A-7D5E-944E-BEF6-CD50CC99DF69}"/>
              </a:ext>
            </a:extLst>
          </p:cNvPr>
          <p:cNvSpPr>
            <a:spLocks noGrp="1"/>
          </p:cNvSpPr>
          <p:nvPr>
            <p:ph sz="quarter" idx="13" hasCustomPrompt="1"/>
          </p:nvPr>
        </p:nvSpPr>
        <p:spPr>
          <a:xfrm>
            <a:off x="332508" y="4326210"/>
            <a:ext cx="8470180" cy="42771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8" name="Content Placeholder">
            <a:extLst>
              <a:ext uri="{FF2B5EF4-FFF2-40B4-BE49-F238E27FC236}">
                <a16:creationId xmlns:a16="http://schemas.microsoft.com/office/drawing/2014/main" id="{32AC4F3A-7D5E-944E-BEF6-CD50CC99DF69}"/>
              </a:ext>
            </a:extLst>
          </p:cNvPr>
          <p:cNvSpPr>
            <a:spLocks noGrp="1"/>
          </p:cNvSpPr>
          <p:nvPr>
            <p:ph sz="quarter" idx="14" hasCustomPrompt="1"/>
          </p:nvPr>
        </p:nvSpPr>
        <p:spPr>
          <a:xfrm>
            <a:off x="332508" y="2430380"/>
            <a:ext cx="8470180" cy="421107"/>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9" name="Content Placeholder">
            <a:extLst>
              <a:ext uri="{FF2B5EF4-FFF2-40B4-BE49-F238E27FC236}">
                <a16:creationId xmlns:a16="http://schemas.microsoft.com/office/drawing/2014/main" id="{32AC4F3A-7D5E-944E-BEF6-CD50CC99DF69}"/>
              </a:ext>
            </a:extLst>
          </p:cNvPr>
          <p:cNvSpPr>
            <a:spLocks noGrp="1"/>
          </p:cNvSpPr>
          <p:nvPr>
            <p:ph sz="quarter" idx="15" hasCustomPrompt="1"/>
          </p:nvPr>
        </p:nvSpPr>
        <p:spPr>
          <a:xfrm>
            <a:off x="332508" y="3044080"/>
            <a:ext cx="8470180" cy="427319"/>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0" name="Content Placeholder">
            <a:extLst>
              <a:ext uri="{FF2B5EF4-FFF2-40B4-BE49-F238E27FC236}">
                <a16:creationId xmlns:a16="http://schemas.microsoft.com/office/drawing/2014/main" id="{32AC4F3A-7D5E-944E-BEF6-CD50CC99DF69}"/>
              </a:ext>
            </a:extLst>
          </p:cNvPr>
          <p:cNvSpPr>
            <a:spLocks noGrp="1"/>
          </p:cNvSpPr>
          <p:nvPr>
            <p:ph sz="quarter" idx="16" hasCustomPrompt="1"/>
          </p:nvPr>
        </p:nvSpPr>
        <p:spPr>
          <a:xfrm>
            <a:off x="332508" y="366399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2" name="Content Placeholder">
            <a:extLst>
              <a:ext uri="{FF2B5EF4-FFF2-40B4-BE49-F238E27FC236}">
                <a16:creationId xmlns:a16="http://schemas.microsoft.com/office/drawing/2014/main" id="{32AC4F3A-7D5E-944E-BEF6-CD50CC99DF69}"/>
              </a:ext>
            </a:extLst>
          </p:cNvPr>
          <p:cNvSpPr>
            <a:spLocks noGrp="1"/>
          </p:cNvSpPr>
          <p:nvPr>
            <p:ph sz="quarter" idx="17" hasCustomPrompt="1"/>
          </p:nvPr>
        </p:nvSpPr>
        <p:spPr>
          <a:xfrm>
            <a:off x="332508" y="4924682"/>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3" name="Content Placeholder">
            <a:extLst>
              <a:ext uri="{FF2B5EF4-FFF2-40B4-BE49-F238E27FC236}">
                <a16:creationId xmlns:a16="http://schemas.microsoft.com/office/drawing/2014/main" id="{32AC4F3A-7D5E-944E-BEF6-CD50CC99DF69}"/>
              </a:ext>
            </a:extLst>
          </p:cNvPr>
          <p:cNvSpPr>
            <a:spLocks noGrp="1"/>
          </p:cNvSpPr>
          <p:nvPr>
            <p:ph sz="quarter" idx="18" hasCustomPrompt="1"/>
          </p:nvPr>
        </p:nvSpPr>
        <p:spPr>
          <a:xfrm>
            <a:off x="332508" y="55650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4" name="Content Placeholder">
            <a:extLst>
              <a:ext uri="{FF2B5EF4-FFF2-40B4-BE49-F238E27FC236}">
                <a16:creationId xmlns:a16="http://schemas.microsoft.com/office/drawing/2014/main" id="{8DFB54ED-3956-4F88-987D-6190D701A891}"/>
              </a:ext>
            </a:extLst>
          </p:cNvPr>
          <p:cNvSpPr>
            <a:spLocks noGrp="1"/>
          </p:cNvSpPr>
          <p:nvPr>
            <p:ph sz="quarter" idx="19" hasCustomPrompt="1"/>
          </p:nvPr>
        </p:nvSpPr>
        <p:spPr>
          <a:xfrm>
            <a:off x="332998" y="6034693"/>
            <a:ext cx="8470180" cy="170761"/>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5" name="Content Placeholder">
            <a:extLst>
              <a:ext uri="{FF2B5EF4-FFF2-40B4-BE49-F238E27FC236}">
                <a16:creationId xmlns:a16="http://schemas.microsoft.com/office/drawing/2014/main" id="{4D20A0FF-1DBE-4B16-AE27-668D8ED66EFE}"/>
              </a:ext>
            </a:extLst>
          </p:cNvPr>
          <p:cNvSpPr>
            <a:spLocks noGrp="1"/>
          </p:cNvSpPr>
          <p:nvPr>
            <p:ph sz="quarter" idx="20" hasCustomPrompt="1"/>
          </p:nvPr>
        </p:nvSpPr>
        <p:spPr>
          <a:xfrm>
            <a:off x="484908" y="1939285"/>
            <a:ext cx="8470180" cy="450990"/>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6" name="Content Placeholder">
            <a:extLst>
              <a:ext uri="{FF2B5EF4-FFF2-40B4-BE49-F238E27FC236}">
                <a16:creationId xmlns:a16="http://schemas.microsoft.com/office/drawing/2014/main" id="{32AC4F3A-7D5E-944E-BEF6-CD50CC99DF69}"/>
              </a:ext>
            </a:extLst>
          </p:cNvPr>
          <p:cNvSpPr>
            <a:spLocks noGrp="1"/>
          </p:cNvSpPr>
          <p:nvPr>
            <p:ph sz="quarter" idx="21" hasCustomPrompt="1"/>
          </p:nvPr>
        </p:nvSpPr>
        <p:spPr>
          <a:xfrm>
            <a:off x="484908" y="57174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7" name="Content Placeholder">
            <a:extLst>
              <a:ext uri="{FF2B5EF4-FFF2-40B4-BE49-F238E27FC236}">
                <a16:creationId xmlns:a16="http://schemas.microsoft.com/office/drawing/2014/main" id="{32AC4F3A-7D5E-944E-BEF6-CD50CC99DF69}"/>
              </a:ext>
            </a:extLst>
          </p:cNvPr>
          <p:cNvSpPr>
            <a:spLocks noGrp="1"/>
          </p:cNvSpPr>
          <p:nvPr>
            <p:ph sz="quarter" idx="22" hasCustomPrompt="1"/>
          </p:nvPr>
        </p:nvSpPr>
        <p:spPr>
          <a:xfrm>
            <a:off x="637308" y="58698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8" name="Content Placeholder">
            <a:extLst>
              <a:ext uri="{FF2B5EF4-FFF2-40B4-BE49-F238E27FC236}">
                <a16:creationId xmlns:a16="http://schemas.microsoft.com/office/drawing/2014/main" id="{32AC4F3A-7D5E-944E-BEF6-CD50CC99DF69}"/>
              </a:ext>
            </a:extLst>
          </p:cNvPr>
          <p:cNvSpPr>
            <a:spLocks noGrp="1"/>
          </p:cNvSpPr>
          <p:nvPr>
            <p:ph sz="quarter" idx="23" hasCustomPrompt="1"/>
          </p:nvPr>
        </p:nvSpPr>
        <p:spPr>
          <a:xfrm>
            <a:off x="789708" y="60222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19" name="Content Placeholder">
            <a:extLst>
              <a:ext uri="{FF2B5EF4-FFF2-40B4-BE49-F238E27FC236}">
                <a16:creationId xmlns:a16="http://schemas.microsoft.com/office/drawing/2014/main" id="{32AC4F3A-7D5E-944E-BEF6-CD50CC99DF69}"/>
              </a:ext>
            </a:extLst>
          </p:cNvPr>
          <p:cNvSpPr>
            <a:spLocks noGrp="1"/>
          </p:cNvSpPr>
          <p:nvPr>
            <p:ph sz="quarter" idx="24" hasCustomPrompt="1"/>
          </p:nvPr>
        </p:nvSpPr>
        <p:spPr>
          <a:xfrm>
            <a:off x="942108" y="6174668"/>
            <a:ext cx="8470180" cy="469625"/>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Tree>
    <p:extLst>
      <p:ext uri="{BB962C8B-B14F-4D97-AF65-F5344CB8AC3E}">
        <p14:creationId xmlns:p14="http://schemas.microsoft.com/office/powerpoint/2010/main" val="257040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lus 2 colum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28B2807-25A4-C445-86A1-BDB9790F9A2E}"/>
              </a:ext>
            </a:extLst>
          </p:cNvPr>
          <p:cNvSpPr>
            <a:spLocks noGrp="1"/>
          </p:cNvSpPr>
          <p:nvPr>
            <p:ph type="title" hasCustomPrompt="1"/>
          </p:nvPr>
        </p:nvSpPr>
        <p:spPr/>
        <p:txBody>
          <a:bodyPr/>
          <a:lstStyle/>
          <a:p>
            <a:r>
              <a:rPr lang="en-US" dirty="0"/>
              <a:t>Click to add title</a:t>
            </a:r>
          </a:p>
        </p:txBody>
      </p:sp>
      <p:sp>
        <p:nvSpPr>
          <p:cNvPr id="11" name="Content Placeholder">
            <a:extLst>
              <a:ext uri="{FF2B5EF4-FFF2-40B4-BE49-F238E27FC236}">
                <a16:creationId xmlns:a16="http://schemas.microsoft.com/office/drawing/2014/main" id="{1939B3BB-CD8E-014F-8EFF-BD7A719BA5CF}"/>
              </a:ext>
            </a:extLst>
          </p:cNvPr>
          <p:cNvSpPr>
            <a:spLocks noGrp="1"/>
          </p:cNvSpPr>
          <p:nvPr>
            <p:ph sz="quarter" idx="12" hasCustomPrompt="1"/>
          </p:nvPr>
        </p:nvSpPr>
        <p:spPr>
          <a:xfrm>
            <a:off x="331788" y="1593850"/>
            <a:ext cx="8470900" cy="4643438"/>
          </a:xfrm>
        </p:spPr>
        <p:txBody>
          <a:bodyPr numCol="2" spcCol="457200"/>
          <a:lstStyle>
            <a:lvl1pPr marL="514350" indent="-514350">
              <a:buFont typeface="+mj-lt"/>
              <a:buAutoNum type="arabicPeriod"/>
              <a:defRPr/>
            </a:lvl1pPr>
          </a:lstStyle>
          <a:p>
            <a:pPr lvl="0"/>
            <a:r>
              <a:rPr lang="en-US" dirty="0"/>
              <a:t>Click to add text or image</a:t>
            </a:r>
          </a:p>
        </p:txBody>
      </p:sp>
      <p:sp>
        <p:nvSpPr>
          <p:cNvPr id="3" name="Slide Number Placeholder">
            <a:extLst>
              <a:ext uri="{FF2B5EF4-FFF2-40B4-BE49-F238E27FC236}">
                <a16:creationId xmlns:a16="http://schemas.microsoft.com/office/drawing/2014/main" id="{44EFF21F-7B62-4442-BB3B-AB73DC64AF9A}"/>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F319A96E-ECF2-554C-863C-8AB58035E78A}"/>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250204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lus 2 columns in boxe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title</a:t>
            </a:r>
          </a:p>
        </p:txBody>
      </p:sp>
      <p:sp>
        <p:nvSpPr>
          <p:cNvPr id="10" name="Content Placeholder 1">
            <a:extLst>
              <a:ext uri="{FF2B5EF4-FFF2-40B4-BE49-F238E27FC236}">
                <a16:creationId xmlns:a16="http://schemas.microsoft.com/office/drawing/2014/main" id="{4C9ADD40-E72D-754E-8872-0700492B3236}"/>
              </a:ext>
            </a:extLst>
          </p:cNvPr>
          <p:cNvSpPr>
            <a:spLocks noGrp="1"/>
          </p:cNvSpPr>
          <p:nvPr>
            <p:ph sz="quarter" idx="14" hasCustomPrompt="1"/>
          </p:nvPr>
        </p:nvSpPr>
        <p:spPr>
          <a:xfrm>
            <a:off x="332507" y="1594115"/>
            <a:ext cx="4119562" cy="4583113"/>
          </a:xfrm>
        </p:spPr>
        <p:txBody>
          <a:bodyPr/>
          <a:lstStyle/>
          <a:p>
            <a:pPr lvl="0"/>
            <a:r>
              <a:rPr lang="en-US" dirty="0"/>
              <a:t>Click to add text or image</a:t>
            </a:r>
          </a:p>
        </p:txBody>
      </p:sp>
      <p:sp>
        <p:nvSpPr>
          <p:cNvPr id="12" name="Content Placeholder 2">
            <a:extLst>
              <a:ext uri="{FF2B5EF4-FFF2-40B4-BE49-F238E27FC236}">
                <a16:creationId xmlns:a16="http://schemas.microsoft.com/office/drawing/2014/main" id="{1FE47AB5-328A-AF4D-81CF-19E66E998930}"/>
              </a:ext>
            </a:extLst>
          </p:cNvPr>
          <p:cNvSpPr>
            <a:spLocks noGrp="1"/>
          </p:cNvSpPr>
          <p:nvPr>
            <p:ph sz="quarter" idx="15" hasCustomPrompt="1"/>
          </p:nvPr>
        </p:nvSpPr>
        <p:spPr>
          <a:xfrm>
            <a:off x="4691553" y="1594115"/>
            <a:ext cx="4111625" cy="4583113"/>
          </a:xfrm>
        </p:spPr>
        <p:txBody>
          <a:bodyPr/>
          <a:lstStyle/>
          <a:p>
            <a:pPr lvl="0"/>
            <a:r>
              <a:rPr lang="en-US" dirty="0"/>
              <a:t>Click to add text or image</a:t>
            </a:r>
          </a:p>
        </p:txBody>
      </p:sp>
      <p:sp>
        <p:nvSpPr>
          <p:cNvPr id="7" name="Slide Number Placeholder"/>
          <p:cNvSpPr>
            <a:spLocks noGrp="1"/>
          </p:cNvSpPr>
          <p:nvPr>
            <p:ph type="sldNum" sz="quarter" idx="12"/>
          </p:nvPr>
        </p:nvSpPr>
        <p:spPr/>
        <p:txBody>
          <a:bodyPr/>
          <a:lstStyle/>
          <a:p>
            <a:fld id="{D06C706D-0964-7842-B7B8-C5D733700528}" type="slidenum">
              <a:rPr lang="en-US" smtClean="0"/>
              <a:t>‹#›</a:t>
            </a:fld>
            <a:endParaRPr lang="en-US"/>
          </a:p>
        </p:txBody>
      </p:sp>
      <p:sp>
        <p:nvSpPr>
          <p:cNvPr id="6" name="Footer Placeholde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3668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332508" y="745068"/>
            <a:ext cx="8470670" cy="84931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p:cNvSpPr>
            <a:spLocks noGrp="1"/>
          </p:cNvSpPr>
          <p:nvPr>
            <p:ph type="body" idx="1"/>
          </p:nvPr>
        </p:nvSpPr>
        <p:spPr>
          <a:xfrm>
            <a:off x="332508" y="1594379"/>
            <a:ext cx="8470670" cy="45825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6" name="Slide Number Placeholder"/>
          <p:cNvSpPr>
            <a:spLocks noGrp="1"/>
          </p:cNvSpPr>
          <p:nvPr>
            <p:ph type="sldNum" sz="quarter" idx="4"/>
          </p:nvPr>
        </p:nvSpPr>
        <p:spPr>
          <a:xfrm>
            <a:off x="6604597" y="6356351"/>
            <a:ext cx="1607748" cy="365125"/>
          </a:xfrm>
          <a:prstGeom prst="rect">
            <a:avLst/>
          </a:prstGeom>
        </p:spPr>
        <p:txBody>
          <a:bodyPr vert="horz" lIns="91440" tIns="45720" rIns="91440" bIns="45720" rtlCol="0" anchor="ctr"/>
          <a:lstStyle>
            <a:lvl1pPr algn="r">
              <a:defRPr sz="1200">
                <a:solidFill>
                  <a:srgbClr val="000000"/>
                </a:solidFill>
              </a:defRPr>
            </a:lvl1pPr>
          </a:lstStyle>
          <a:p>
            <a:fld id="{D06C706D-0964-7842-B7B8-C5D733700528}" type="slidenum">
              <a:rPr lang="en-US" smtClean="0"/>
              <a:pPr/>
              <a:t>‹#›</a:t>
            </a:fld>
            <a:endParaRPr lang="en-US" dirty="0"/>
          </a:p>
        </p:txBody>
      </p:sp>
      <p:sp>
        <p:nvSpPr>
          <p:cNvPr id="5" name="Footer Placeholde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rgbClr val="000000"/>
                </a:solidFill>
              </a:defRPr>
            </a:lvl1pPr>
          </a:lstStyle>
          <a:p>
            <a:r>
              <a:rPr lang="en-US" dirty="0"/>
              <a:t>Copyright ©2020 John Wiley &amp; Sons, Inc. </a:t>
            </a:r>
          </a:p>
        </p:txBody>
      </p:sp>
      <p:sp>
        <p:nvSpPr>
          <p:cNvPr id="7" name="Rectangle">
            <a:extLst>
              <a:ext uri="{FF2B5EF4-FFF2-40B4-BE49-F238E27FC236}">
                <a16:creationId xmlns:a16="http://schemas.microsoft.com/office/drawing/2014/main" id="{31DE2D4D-D278-EE45-AECE-4DCA496F384B}"/>
              </a:ext>
            </a:extLst>
          </p:cNvPr>
          <p:cNvSpPr/>
          <p:nvPr userDrawn="1"/>
        </p:nvSpPr>
        <p:spPr>
          <a:xfrm>
            <a:off x="0" y="159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a:extLst>
              <a:ext uri="{FF2B5EF4-FFF2-40B4-BE49-F238E27FC236}">
                <a16:creationId xmlns:a16="http://schemas.microsoft.com/office/drawing/2014/main" id="{8F67B19F-B2BD-8044-879E-FC1FA4D29742}"/>
              </a:ext>
            </a:extLst>
          </p:cNvPr>
          <p:cNvCxnSpPr/>
          <p:nvPr userDrawn="1"/>
        </p:nvCxnSpPr>
        <p:spPr>
          <a:xfrm>
            <a:off x="0" y="6324600"/>
            <a:ext cx="9144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descr="dino_3">
            <a:extLst>
              <a:ext uri="{FF2B5EF4-FFF2-40B4-BE49-F238E27FC236}">
                <a16:creationId xmlns:a16="http://schemas.microsoft.com/office/drawing/2014/main" id="{F83E1434-44D9-4F51-9210-EFAB45C6FD42}"/>
              </a:ext>
            </a:extLst>
          </p:cNvPr>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63" y="2907"/>
            <a:ext cx="647890" cy="492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dino_6">
            <a:extLst>
              <a:ext uri="{FF2B5EF4-FFF2-40B4-BE49-F238E27FC236}">
                <a16:creationId xmlns:a16="http://schemas.microsoft.com/office/drawing/2014/main" id="{7B7214B2-F8E4-4C3E-87E2-403B9096F276}"/>
              </a:ext>
            </a:extLst>
          </p:cNvPr>
          <p:cNvPicPr>
            <a:picLocks noChangeAspect="1"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8408598" y="6369909"/>
            <a:ext cx="690543" cy="42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2615297"/>
      </p:ext>
    </p:extLst>
  </p:cSld>
  <p:clrMap bg1="lt1" tx1="dk1" bg2="lt2" tx2="dk2" accent1="accent1" accent2="accent2" accent3="accent3" accent4="accent4" accent5="accent5" accent6="accent6" hlink="hlink" folHlink="folHlink"/>
  <p:sldLayoutIdLst>
    <p:sldLayoutId id="2147483673" r:id="rId1"/>
    <p:sldLayoutId id="2147483699" r:id="rId2"/>
    <p:sldLayoutId id="2147483685" r:id="rId3"/>
    <p:sldLayoutId id="2147483686" r:id="rId4"/>
    <p:sldLayoutId id="2147483687" r:id="rId5"/>
    <p:sldLayoutId id="2147483700" r:id="rId6"/>
    <p:sldLayoutId id="2147483703" r:id="rId7"/>
    <p:sldLayoutId id="2147483688" r:id="rId8"/>
    <p:sldLayoutId id="2147483676" r:id="rId9"/>
    <p:sldLayoutId id="2147483689" r:id="rId10"/>
    <p:sldLayoutId id="2147483690" r:id="rId11"/>
    <p:sldLayoutId id="2147483692" r:id="rId12"/>
    <p:sldLayoutId id="2147483693" r:id="rId13"/>
    <p:sldLayoutId id="2147483701" r:id="rId14"/>
    <p:sldLayoutId id="2147483691" r:id="rId15"/>
    <p:sldLayoutId id="2147483704" r:id="rId16"/>
    <p:sldLayoutId id="2147483702" r:id="rId17"/>
    <p:sldLayoutId id="2147483694" r:id="rId18"/>
    <p:sldLayoutId id="2147483695" r:id="rId19"/>
    <p:sldLayoutId id="2147483696" r:id="rId20"/>
    <p:sldLayoutId id="2147483698" r:id="rId21"/>
  </p:sldLayoutIdLst>
  <p:hf hdr="0" dt="0"/>
  <p:txStyles>
    <p:titleStyle>
      <a:lvl1pPr algn="l" defTabSz="914400" rtl="0" eaLnBrk="1" latinLnBrk="0" hangingPunct="1">
        <a:lnSpc>
          <a:spcPct val="90000"/>
        </a:lnSpc>
        <a:spcBef>
          <a:spcPct val="0"/>
        </a:spcBef>
        <a:buNone/>
        <a:defRPr sz="4000" b="0" i="0" kern="1200" baseline="0">
          <a:solidFill>
            <a:schemeClr val="accent1"/>
          </a:solidFill>
          <a:latin typeface="Times New Roman" panose="02020603050405020304" pitchFamily="18" charset="0"/>
          <a:ea typeface="+mj-ea"/>
          <a:cs typeface="Calibri" panose="020F0502020204030204" pitchFamily="34" charset="0"/>
        </a:defRPr>
      </a:lvl1pPr>
    </p:titleStyle>
    <p:bodyStyle>
      <a:lvl1pPr marL="292608" indent="-292608"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822960" indent="-292608"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211580" indent="-256032"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50876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1794510" indent="-201168"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3.wmf"/></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1033-2E85-4598-8A13-361EC9B182DE}"/>
              </a:ext>
            </a:extLst>
          </p:cNvPr>
          <p:cNvSpPr>
            <a:spLocks noGrp="1"/>
          </p:cNvSpPr>
          <p:nvPr>
            <p:ph type="ctrTitle"/>
          </p:nvPr>
        </p:nvSpPr>
        <p:spPr/>
        <p:txBody>
          <a:bodyPr>
            <a:normAutofit fontScale="90000"/>
          </a:bodyPr>
          <a:lstStyle/>
          <a:p>
            <a:r>
              <a:rPr lang="en-US" noProof="0" dirty="0">
                <a:latin typeface="Times New Roman" panose="02020603050405020304" pitchFamily="18" charset="0"/>
              </a:rPr>
              <a:t>Operating System Concepts</a:t>
            </a:r>
          </a:p>
        </p:txBody>
      </p:sp>
      <p:sp>
        <p:nvSpPr>
          <p:cNvPr id="3" name="Content Placeholder 2">
            <a:extLst>
              <a:ext uri="{FF2B5EF4-FFF2-40B4-BE49-F238E27FC236}">
                <a16:creationId xmlns:a16="http://schemas.microsoft.com/office/drawing/2014/main" id="{D6C86EEE-4B1A-4EC4-A30B-150EC70D3A46}"/>
              </a:ext>
            </a:extLst>
          </p:cNvPr>
          <p:cNvSpPr>
            <a:spLocks noGrp="1"/>
          </p:cNvSpPr>
          <p:nvPr>
            <p:ph sz="quarter" idx="24"/>
          </p:nvPr>
        </p:nvSpPr>
        <p:spPr/>
        <p:txBody>
          <a:bodyPr/>
          <a:lstStyle/>
          <a:p>
            <a:r>
              <a:rPr lang="en-US" noProof="0" dirty="0"/>
              <a:t>Tenth Edition</a:t>
            </a:r>
          </a:p>
        </p:txBody>
      </p:sp>
      <p:sp>
        <p:nvSpPr>
          <p:cNvPr id="4" name="Content Placeholder 3">
            <a:extLst>
              <a:ext uri="{FF2B5EF4-FFF2-40B4-BE49-F238E27FC236}">
                <a16:creationId xmlns:a16="http://schemas.microsoft.com/office/drawing/2014/main" id="{B46714C2-AF91-423B-8F56-3B52EF581FCA}"/>
              </a:ext>
            </a:extLst>
          </p:cNvPr>
          <p:cNvSpPr>
            <a:spLocks noGrp="1"/>
          </p:cNvSpPr>
          <p:nvPr>
            <p:ph sz="quarter" idx="25"/>
          </p:nvPr>
        </p:nvSpPr>
        <p:spPr>
          <a:xfrm>
            <a:off x="332278" y="2379778"/>
            <a:ext cx="8470900" cy="479883"/>
          </a:xfrm>
        </p:spPr>
        <p:txBody>
          <a:bodyPr/>
          <a:lstStyle/>
          <a:p>
            <a:r>
              <a:rPr lang="en-US" noProof="0" dirty="0" err="1"/>
              <a:t>Silberschatz</a:t>
            </a:r>
            <a:r>
              <a:rPr lang="en-US" noProof="0" dirty="0"/>
              <a:t>, Galvin and Gagne</a:t>
            </a:r>
          </a:p>
        </p:txBody>
      </p:sp>
      <p:sp>
        <p:nvSpPr>
          <p:cNvPr id="5" name="Content Placeholder 4">
            <a:extLst>
              <a:ext uri="{FF2B5EF4-FFF2-40B4-BE49-F238E27FC236}">
                <a16:creationId xmlns:a16="http://schemas.microsoft.com/office/drawing/2014/main" id="{2582B684-6175-43B2-A1CB-41A641B02F1D}"/>
              </a:ext>
            </a:extLst>
          </p:cNvPr>
          <p:cNvSpPr>
            <a:spLocks noGrp="1"/>
          </p:cNvSpPr>
          <p:nvPr>
            <p:ph sz="quarter" idx="26"/>
          </p:nvPr>
        </p:nvSpPr>
        <p:spPr/>
        <p:txBody>
          <a:bodyPr/>
          <a:lstStyle/>
          <a:p>
            <a:r>
              <a:rPr lang="en-US" noProof="0" dirty="0"/>
              <a:t>Chapter 4</a:t>
            </a:r>
          </a:p>
        </p:txBody>
      </p:sp>
      <p:sp>
        <p:nvSpPr>
          <p:cNvPr id="6" name="Subtitle 5">
            <a:extLst>
              <a:ext uri="{FF2B5EF4-FFF2-40B4-BE49-F238E27FC236}">
                <a16:creationId xmlns:a16="http://schemas.microsoft.com/office/drawing/2014/main" id="{884B115E-4577-4245-83C8-AB790D6CB4E9}"/>
              </a:ext>
            </a:extLst>
          </p:cNvPr>
          <p:cNvSpPr>
            <a:spLocks noGrp="1"/>
          </p:cNvSpPr>
          <p:nvPr>
            <p:ph type="subTitle" idx="1"/>
          </p:nvPr>
        </p:nvSpPr>
        <p:spPr/>
        <p:txBody>
          <a:bodyPr/>
          <a:lstStyle/>
          <a:p>
            <a:r>
              <a:rPr lang="en-US" noProof="0" dirty="0"/>
              <a:t>Threads &amp; Concurrency</a:t>
            </a:r>
          </a:p>
        </p:txBody>
      </p:sp>
    </p:spTree>
    <p:extLst>
      <p:ext uri="{BB962C8B-B14F-4D97-AF65-F5344CB8AC3E}">
        <p14:creationId xmlns:p14="http://schemas.microsoft.com/office/powerpoint/2010/main" val="126369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Single and Multithreaded Processes</a:t>
            </a:r>
            <a:endParaRPr lang="en-US" noProof="0" dirty="0"/>
          </a:p>
        </p:txBody>
      </p:sp>
      <p:pic>
        <p:nvPicPr>
          <p:cNvPr id="6" name="Content Placeholder 5" descr="Left diagram shows single-threaded process that includes components like code, data, files, registers, PC, stack and thread. Right diagram shows multithreaded process that includes components like code, data, files, and multiple columns of registers, stack, PC, and thread.">
            <a:extLst>
              <a:ext uri="{FF2B5EF4-FFF2-40B4-BE49-F238E27FC236}">
                <a16:creationId xmlns:a16="http://schemas.microsoft.com/office/drawing/2014/main" id="{DF2F957E-8FFC-40EE-A118-0CBA0312A2B9}"/>
              </a:ext>
            </a:extLst>
          </p:cNvPr>
          <p:cNvPicPr>
            <a:picLocks noGrp="1" noChangeAspect="1"/>
          </p:cNvPicPr>
          <p:nvPr>
            <p:ph sz="quarter" idx="12"/>
          </p:nvPr>
        </p:nvPicPr>
        <p:blipFill>
          <a:blip r:embed="rId2"/>
          <a:stretch>
            <a:fillRect/>
          </a:stretch>
        </p:blipFill>
        <p:spPr>
          <a:xfrm>
            <a:off x="1708954" y="2104811"/>
            <a:ext cx="5958109" cy="3437755"/>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10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24907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Amdahl’s Law</a:t>
            </a:r>
            <a:endParaRPr lang="en-US" noProof="0" dirty="0"/>
          </a:p>
        </p:txBody>
      </p:sp>
      <p:sp>
        <p:nvSpPr>
          <p:cNvPr id="10" name="Content Placeholder 9"/>
          <p:cNvSpPr>
            <a:spLocks noGrp="1"/>
          </p:cNvSpPr>
          <p:nvPr>
            <p:ph sz="quarter" idx="12"/>
          </p:nvPr>
        </p:nvSpPr>
        <p:spPr>
          <a:xfrm>
            <a:off x="332508" y="1594379"/>
            <a:ext cx="8470180" cy="1519211"/>
          </a:xfrm>
        </p:spPr>
        <p:txBody>
          <a:bodyPr>
            <a:noAutofit/>
          </a:bodyPr>
          <a:lstStyle/>
          <a:p>
            <a:pPr marL="291600" indent="-291600">
              <a:lnSpc>
                <a:spcPct val="100000"/>
              </a:lnSpc>
              <a:buFont typeface="Arial" panose="020B0604020202020204" pitchFamily="34" charset="0"/>
              <a:buChar char="•"/>
              <a:defRPr/>
            </a:pPr>
            <a:r>
              <a:rPr lang="en-US" altLang="en-US" sz="2000" noProof="0" dirty="0"/>
              <a:t>Identifies performance gains from adding additional cores to an application that has both serial and parallel components</a:t>
            </a:r>
          </a:p>
          <a:p>
            <a:pPr marL="291600" indent="-291600">
              <a:lnSpc>
                <a:spcPct val="100000"/>
              </a:lnSpc>
              <a:buFont typeface="Arial" panose="020B0604020202020204" pitchFamily="34" charset="0"/>
              <a:buChar char="•"/>
              <a:defRPr/>
            </a:pPr>
            <a:r>
              <a:rPr lang="en-US" altLang="en-US" sz="2000" i="1" noProof="0" dirty="0"/>
              <a:t>S</a:t>
            </a:r>
            <a:r>
              <a:rPr lang="en-US" altLang="en-US" sz="2000" noProof="0" dirty="0"/>
              <a:t> is serial portion</a:t>
            </a:r>
          </a:p>
          <a:p>
            <a:pPr marL="291600" indent="-291600">
              <a:lnSpc>
                <a:spcPct val="100000"/>
              </a:lnSpc>
              <a:buFont typeface="Arial" panose="020B0604020202020204" pitchFamily="34" charset="0"/>
              <a:buChar char="•"/>
              <a:defRPr/>
            </a:pPr>
            <a:r>
              <a:rPr lang="en-US" altLang="en-US" sz="2000" i="1" noProof="0" dirty="0"/>
              <a:t>N</a:t>
            </a:r>
            <a:r>
              <a:rPr lang="en-US" altLang="en-US" sz="2000" noProof="0" dirty="0"/>
              <a:t> processing cores</a:t>
            </a:r>
          </a:p>
        </p:txBody>
      </p:sp>
      <p:graphicFrame>
        <p:nvGraphicFramePr>
          <p:cNvPr id="16" name="Content Placeholder 15" descr="s p e e d space u p less or equal than fraction numerator 1 over denominator S plus fraction numerator open parentheses 1 minus S close parentheses over denominator N end fraction end fraction">
            <a:extLst>
              <a:ext uri="{FF2B5EF4-FFF2-40B4-BE49-F238E27FC236}">
                <a16:creationId xmlns:a16="http://schemas.microsoft.com/office/drawing/2014/main" id="{9E243F69-3287-4BE8-A578-B7783BE49FDE}"/>
              </a:ext>
            </a:extLst>
          </p:cNvPr>
          <p:cNvGraphicFramePr>
            <a:graphicFrameLocks noGrp="1" noChangeAspect="1"/>
          </p:cNvGraphicFramePr>
          <p:nvPr>
            <p:ph sz="quarter" idx="13"/>
            <p:extLst>
              <p:ext uri="{D42A27DB-BD31-4B8C-83A1-F6EECF244321}">
                <p14:modId xmlns:p14="http://schemas.microsoft.com/office/powerpoint/2010/main" val="3281847032"/>
              </p:ext>
            </p:extLst>
          </p:nvPr>
        </p:nvGraphicFramePr>
        <p:xfrm>
          <a:off x="3658097" y="3208562"/>
          <a:ext cx="1818283" cy="786285"/>
        </p:xfrm>
        <a:graphic>
          <a:graphicData uri="http://schemas.openxmlformats.org/presentationml/2006/ole">
            <mc:AlternateContent xmlns:mc="http://schemas.openxmlformats.org/markup-compatibility/2006">
              <mc:Choice xmlns:v="urn:schemas-microsoft-com:vml" Requires="v">
                <p:oleObj spid="_x0000_s2091" name="Equation" r:id="rId3" imgW="1409400" imgH="609480" progId="Equation.DSMT4">
                  <p:embed/>
                </p:oleObj>
              </mc:Choice>
              <mc:Fallback>
                <p:oleObj name="Equation" r:id="rId3" imgW="1409400" imgH="609480" progId="Equation.DSMT4">
                  <p:embed/>
                  <p:pic>
                    <p:nvPicPr>
                      <p:cNvPr id="3" name="Object 2">
                        <a:extLst>
                          <a:ext uri="{FF2B5EF4-FFF2-40B4-BE49-F238E27FC236}">
                            <a16:creationId xmlns:a16="http://schemas.microsoft.com/office/drawing/2014/main" id="{1494AA91-BC52-4B3E-B129-98404186B940}"/>
                          </a:ext>
                        </a:extLst>
                      </p:cNvPr>
                      <p:cNvPicPr/>
                      <p:nvPr/>
                    </p:nvPicPr>
                    <p:blipFill>
                      <a:blip r:embed="rId4"/>
                      <a:stretch>
                        <a:fillRect/>
                      </a:stretch>
                    </p:blipFill>
                    <p:spPr>
                      <a:xfrm>
                        <a:off x="3658097" y="3208562"/>
                        <a:ext cx="1818283" cy="786285"/>
                      </a:xfrm>
                      <a:prstGeom prst="rect">
                        <a:avLst/>
                      </a:prstGeom>
                    </p:spPr>
                  </p:pic>
                </p:oleObj>
              </mc:Fallback>
            </mc:AlternateContent>
          </a:graphicData>
        </a:graphic>
      </p:graphicFrame>
      <p:sp>
        <p:nvSpPr>
          <p:cNvPr id="12" name="Content Placeholder 11"/>
          <p:cNvSpPr>
            <a:spLocks noGrp="1"/>
          </p:cNvSpPr>
          <p:nvPr>
            <p:ph sz="quarter" idx="14"/>
          </p:nvPr>
        </p:nvSpPr>
        <p:spPr>
          <a:xfrm>
            <a:off x="331788" y="4038062"/>
            <a:ext cx="8470900" cy="1077951"/>
          </a:xfrm>
        </p:spPr>
        <p:txBody>
          <a:bodyPr>
            <a:noAutofit/>
          </a:bodyPr>
          <a:lstStyle/>
          <a:p>
            <a:pPr>
              <a:lnSpc>
                <a:spcPct val="100000"/>
              </a:lnSpc>
              <a:defRPr/>
            </a:pPr>
            <a:r>
              <a:rPr lang="en-US" altLang="en-US" sz="2000" noProof="0" dirty="0"/>
              <a:t>That is, if application is 75% parallel / 25% serial, moving from 1 to 2 cores results in speedup of 1.6 times</a:t>
            </a:r>
          </a:p>
          <a:p>
            <a:pPr>
              <a:lnSpc>
                <a:spcPct val="100000"/>
              </a:lnSpc>
              <a:defRPr/>
            </a:pPr>
            <a:r>
              <a:rPr lang="en-US" altLang="en-US" sz="2000" noProof="0" dirty="0"/>
              <a:t>As </a:t>
            </a:r>
            <a:r>
              <a:rPr lang="en-US" altLang="en-US" sz="2000" i="1" noProof="0" dirty="0"/>
              <a:t>N</a:t>
            </a:r>
            <a:r>
              <a:rPr lang="en-US" altLang="en-US" sz="2000" noProof="0" dirty="0"/>
              <a:t> approaches infinity, speedup approaches 1 / </a:t>
            </a:r>
            <a:r>
              <a:rPr lang="en-US" altLang="en-US" sz="2000" i="1" noProof="0" dirty="0"/>
              <a:t>S</a:t>
            </a:r>
          </a:p>
        </p:txBody>
      </p:sp>
      <p:sp>
        <p:nvSpPr>
          <p:cNvPr id="13" name="Content Placeholder 12"/>
          <p:cNvSpPr>
            <a:spLocks noGrp="1"/>
          </p:cNvSpPr>
          <p:nvPr>
            <p:ph sz="quarter" idx="15"/>
          </p:nvPr>
        </p:nvSpPr>
        <p:spPr>
          <a:xfrm>
            <a:off x="331788" y="5179671"/>
            <a:ext cx="8470900" cy="769715"/>
          </a:xfrm>
        </p:spPr>
        <p:txBody>
          <a:bodyPr>
            <a:normAutofit/>
          </a:bodyPr>
          <a:lstStyle/>
          <a:p>
            <a:pPr marL="0" indent="0">
              <a:lnSpc>
                <a:spcPct val="100000"/>
              </a:lnSpc>
              <a:buFont typeface="Monotype Sorts" pitchFamily="-84" charset="2"/>
              <a:buNone/>
              <a:defRPr/>
            </a:pPr>
            <a:r>
              <a:rPr lang="en-US" altLang="en-US" sz="2000" b="1" noProof="0" dirty="0"/>
              <a:t>Serial portion of an application has disproportionate effect on performance gained by adding additional cores</a:t>
            </a:r>
          </a:p>
        </p:txBody>
      </p:sp>
      <p:sp>
        <p:nvSpPr>
          <p:cNvPr id="14" name="Content Placeholder 13"/>
          <p:cNvSpPr>
            <a:spLocks noGrp="1"/>
          </p:cNvSpPr>
          <p:nvPr>
            <p:ph sz="quarter" idx="16"/>
          </p:nvPr>
        </p:nvSpPr>
        <p:spPr>
          <a:xfrm>
            <a:off x="331788" y="5960960"/>
            <a:ext cx="8470900" cy="338017"/>
          </a:xfrm>
        </p:spPr>
        <p:txBody>
          <a:bodyPr>
            <a:noAutofit/>
          </a:bodyPr>
          <a:lstStyle/>
          <a:p>
            <a:pPr>
              <a:lnSpc>
                <a:spcPct val="100000"/>
              </a:lnSpc>
              <a:defRPr/>
            </a:pPr>
            <a:r>
              <a:rPr lang="en-US" altLang="en-US" sz="2000" noProof="0" dirty="0"/>
              <a:t>But does the law take into account contemporary multicore systems?</a:t>
            </a:r>
          </a:p>
        </p:txBody>
      </p:sp>
      <p:sp>
        <p:nvSpPr>
          <p:cNvPr id="4" name="Slide Number Placeholder 3"/>
          <p:cNvSpPr>
            <a:spLocks noGrp="1"/>
          </p:cNvSpPr>
          <p:nvPr>
            <p:ph type="sldNum" sz="quarter" idx="10"/>
          </p:nvPr>
        </p:nvSpPr>
        <p:spPr/>
        <p:txBody>
          <a:bodyPr/>
          <a:lstStyle/>
          <a:p>
            <a:fld id="{D06C706D-0964-7842-B7B8-C5D733700528}" type="slidenum">
              <a:rPr lang="en-US" smtClean="0"/>
              <a:t>11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333223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User Threads and Kernel Threads</a:t>
            </a:r>
            <a:endParaRPr lang="en-US" noProof="0" dirty="0"/>
          </a:p>
        </p:txBody>
      </p:sp>
      <p:sp>
        <p:nvSpPr>
          <p:cNvPr id="3" name="Content Placeholder 2"/>
          <p:cNvSpPr>
            <a:spLocks noGrp="1"/>
          </p:cNvSpPr>
          <p:nvPr>
            <p:ph sz="quarter" idx="12"/>
          </p:nvPr>
        </p:nvSpPr>
        <p:spPr>
          <a:xfrm>
            <a:off x="332508" y="1594378"/>
            <a:ext cx="8470180" cy="4910594"/>
          </a:xfrm>
        </p:spPr>
        <p:txBody>
          <a:bodyPr>
            <a:normAutofit/>
          </a:bodyPr>
          <a:lstStyle/>
          <a:p>
            <a:pPr marL="291600" indent="-291600">
              <a:buFont typeface="Arial" panose="020B0604020202020204" pitchFamily="34" charset="0"/>
              <a:buChar char="•"/>
            </a:pPr>
            <a:r>
              <a:rPr lang="en-US" altLang="en-US" sz="1800" b="1" noProof="0" dirty="0">
                <a:solidFill>
                  <a:srgbClr val="002060"/>
                </a:solidFill>
              </a:rPr>
              <a:t>User threads</a:t>
            </a:r>
            <a:r>
              <a:rPr lang="en-US" altLang="en-US" sz="1800" noProof="0" dirty="0"/>
              <a:t> - management done by user-level threads library</a:t>
            </a:r>
          </a:p>
          <a:p>
            <a:pPr marL="291600" indent="-291600">
              <a:buFont typeface="Arial" panose="020B0604020202020204" pitchFamily="34" charset="0"/>
              <a:buChar char="•"/>
            </a:pPr>
            <a:r>
              <a:rPr lang="en-US" altLang="en-US" sz="1800" noProof="0" dirty="0"/>
              <a:t>Three primary thread libraries:</a:t>
            </a:r>
          </a:p>
          <a:p>
            <a:pPr marL="622800" lvl="1" indent="-320400">
              <a:spcBef>
                <a:spcPts val="1000"/>
              </a:spcBef>
              <a:buFont typeface="Arial" panose="020B0604020202020204" pitchFamily="34" charset="0"/>
              <a:buChar char="•"/>
            </a:pPr>
            <a:r>
              <a:rPr lang="en-US" altLang="en-US" sz="1600" noProof="0" dirty="0"/>
              <a:t>P</a:t>
            </a:r>
            <a:r>
              <a:rPr lang="en-US" altLang="en-US" sz="100" noProof="0" dirty="0"/>
              <a:t> </a:t>
            </a:r>
            <a:r>
              <a:rPr lang="en-US" altLang="en-US" sz="1600" noProof="0" dirty="0"/>
              <a:t>O</a:t>
            </a:r>
            <a:r>
              <a:rPr lang="en-US" altLang="en-US" sz="100" noProof="0" dirty="0"/>
              <a:t> </a:t>
            </a:r>
            <a:r>
              <a:rPr lang="en-US" altLang="en-US" sz="1600" noProof="0" dirty="0"/>
              <a:t>S</a:t>
            </a:r>
            <a:r>
              <a:rPr lang="en-US" altLang="en-US" sz="100" noProof="0" dirty="0"/>
              <a:t> </a:t>
            </a:r>
            <a:r>
              <a:rPr lang="en-US" altLang="en-US" sz="1600" noProof="0" dirty="0"/>
              <a:t>I</a:t>
            </a:r>
            <a:r>
              <a:rPr lang="en-US" altLang="en-US" sz="100" noProof="0" dirty="0"/>
              <a:t> </a:t>
            </a:r>
            <a:r>
              <a:rPr lang="en-US" altLang="en-US" sz="1600" noProof="0" dirty="0"/>
              <a:t>X </a:t>
            </a:r>
            <a:r>
              <a:rPr lang="en-US" altLang="en-US" sz="1600" b="1" noProof="0" dirty="0" err="1">
                <a:solidFill>
                  <a:srgbClr val="002060"/>
                </a:solidFill>
              </a:rPr>
              <a:t>Pthreads</a:t>
            </a:r>
            <a:endParaRPr lang="en-US" altLang="en-US" sz="1600" b="1" i="1" noProof="0" dirty="0">
              <a:solidFill>
                <a:srgbClr val="002060"/>
              </a:solidFill>
            </a:endParaRPr>
          </a:p>
          <a:p>
            <a:pPr marL="622800" lvl="1" indent="-320400">
              <a:spcBef>
                <a:spcPts val="1000"/>
              </a:spcBef>
              <a:buFont typeface="Arial" panose="020B0604020202020204" pitchFamily="34" charset="0"/>
              <a:buChar char="•"/>
            </a:pPr>
            <a:r>
              <a:rPr lang="en-US" altLang="en-US" sz="1600" noProof="0" dirty="0"/>
              <a:t>Windows threads</a:t>
            </a:r>
          </a:p>
          <a:p>
            <a:pPr marL="622800" lvl="1" indent="-320400">
              <a:spcBef>
                <a:spcPts val="1000"/>
              </a:spcBef>
              <a:buFont typeface="Arial" panose="020B0604020202020204" pitchFamily="34" charset="0"/>
              <a:buChar char="•"/>
            </a:pPr>
            <a:r>
              <a:rPr lang="en-US" altLang="en-US" sz="1600" noProof="0" dirty="0"/>
              <a:t>Java threads</a:t>
            </a:r>
          </a:p>
          <a:p>
            <a:pPr marL="291600" indent="-291600">
              <a:buFont typeface="Arial" panose="020B0604020202020204" pitchFamily="34" charset="0"/>
              <a:buChar char="•"/>
            </a:pPr>
            <a:r>
              <a:rPr lang="en-US" altLang="en-US" sz="1800" b="1" noProof="0" dirty="0">
                <a:solidFill>
                  <a:srgbClr val="002060"/>
                </a:solidFill>
              </a:rPr>
              <a:t>Kernel threads</a:t>
            </a:r>
            <a:r>
              <a:rPr lang="en-US" altLang="en-US" sz="1800" b="1" noProof="0" dirty="0">
                <a:solidFill>
                  <a:srgbClr val="3366FF"/>
                </a:solidFill>
              </a:rPr>
              <a:t> </a:t>
            </a:r>
            <a:r>
              <a:rPr lang="en-US" altLang="en-US" sz="1800" noProof="0" dirty="0"/>
              <a:t>- Supported by the Kernel</a:t>
            </a:r>
          </a:p>
          <a:p>
            <a:pPr marL="291600" indent="-291600">
              <a:buFont typeface="Arial" panose="020B0604020202020204" pitchFamily="34" charset="0"/>
              <a:buChar char="•"/>
            </a:pPr>
            <a:r>
              <a:rPr lang="en-US" altLang="en-US" sz="1800" noProof="0" dirty="0"/>
              <a:t>Examples – virtually all general purpose operating systems, including:</a:t>
            </a:r>
          </a:p>
          <a:p>
            <a:pPr marL="622800" lvl="1" indent="-320400">
              <a:spcBef>
                <a:spcPts val="1000"/>
              </a:spcBef>
              <a:buFont typeface="Arial" panose="020B0604020202020204" pitchFamily="34" charset="0"/>
              <a:buChar char="•"/>
            </a:pPr>
            <a:r>
              <a:rPr lang="en-US" altLang="en-US" sz="1600" noProof="0" dirty="0"/>
              <a:t>Windows</a:t>
            </a:r>
          </a:p>
          <a:p>
            <a:pPr marL="622800" lvl="1" indent="-320400">
              <a:spcBef>
                <a:spcPts val="1000"/>
              </a:spcBef>
              <a:buFont typeface="Arial" panose="020B0604020202020204" pitchFamily="34" charset="0"/>
              <a:buChar char="•"/>
            </a:pPr>
            <a:r>
              <a:rPr lang="en-US" altLang="en-US" sz="1600" noProof="0" dirty="0"/>
              <a:t>Solaris</a:t>
            </a:r>
          </a:p>
          <a:p>
            <a:pPr marL="622800" lvl="1" indent="-320400">
              <a:spcBef>
                <a:spcPts val="1000"/>
              </a:spcBef>
              <a:buFont typeface="Arial" panose="020B0604020202020204" pitchFamily="34" charset="0"/>
              <a:buChar char="•"/>
            </a:pPr>
            <a:r>
              <a:rPr lang="en-US" altLang="en-US" sz="1600" noProof="0" dirty="0"/>
              <a:t>Linux</a:t>
            </a:r>
          </a:p>
          <a:p>
            <a:pPr marL="622800" lvl="1" indent="-320400">
              <a:spcBef>
                <a:spcPts val="1000"/>
              </a:spcBef>
              <a:buFont typeface="Arial" panose="020B0604020202020204" pitchFamily="34" charset="0"/>
              <a:buChar char="•"/>
            </a:pPr>
            <a:r>
              <a:rPr lang="en-US" altLang="en-US" sz="1600" noProof="0" dirty="0"/>
              <a:t>Tru64 U</a:t>
            </a:r>
            <a:r>
              <a:rPr lang="en-US" altLang="en-US" sz="100" noProof="0" dirty="0"/>
              <a:t> </a:t>
            </a:r>
            <a:r>
              <a:rPr lang="en-US" altLang="en-US" sz="1600" noProof="0" dirty="0"/>
              <a:t>N</a:t>
            </a:r>
            <a:r>
              <a:rPr lang="en-US" altLang="en-US" sz="100" noProof="0" dirty="0"/>
              <a:t> </a:t>
            </a:r>
            <a:r>
              <a:rPr lang="en-US" altLang="en-US" sz="1600" noProof="0" dirty="0"/>
              <a:t>I</a:t>
            </a:r>
            <a:r>
              <a:rPr lang="en-US" altLang="en-US" sz="100" noProof="0" dirty="0"/>
              <a:t> </a:t>
            </a:r>
            <a:r>
              <a:rPr lang="en-US" altLang="en-US" sz="1600" noProof="0" dirty="0"/>
              <a:t>X</a:t>
            </a:r>
          </a:p>
          <a:p>
            <a:pPr marL="622800" lvl="1" indent="-320400">
              <a:spcBef>
                <a:spcPts val="1000"/>
              </a:spcBef>
              <a:buFont typeface="Arial" panose="020B0604020202020204" pitchFamily="34" charset="0"/>
              <a:buChar char="•"/>
            </a:pPr>
            <a:r>
              <a:rPr lang="en-US" altLang="en-US" sz="1600" noProof="0" dirty="0"/>
              <a:t>Mac O</a:t>
            </a:r>
            <a:r>
              <a:rPr lang="en-US" altLang="en-US" sz="100" noProof="0" dirty="0"/>
              <a:t> </a:t>
            </a:r>
            <a:r>
              <a:rPr lang="en-US" altLang="en-US" sz="1600" noProof="0" dirty="0"/>
              <a:t>S X</a:t>
            </a:r>
          </a:p>
        </p:txBody>
      </p:sp>
      <p:sp>
        <p:nvSpPr>
          <p:cNvPr id="4" name="Slide Number Placeholder 3"/>
          <p:cNvSpPr>
            <a:spLocks noGrp="1"/>
          </p:cNvSpPr>
          <p:nvPr>
            <p:ph type="sldNum" sz="quarter" idx="10"/>
          </p:nvPr>
        </p:nvSpPr>
        <p:spPr/>
        <p:txBody>
          <a:bodyPr/>
          <a:lstStyle/>
          <a:p>
            <a:fld id="{D06C706D-0964-7842-B7B8-C5D733700528}" type="slidenum">
              <a:rPr lang="en-US" smtClean="0"/>
              <a:t>12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395117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Multithreading Models</a:t>
            </a:r>
            <a:endParaRPr lang="en-US"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noProof="0" dirty="0"/>
              <a:t>Many-to-One</a:t>
            </a:r>
          </a:p>
          <a:p>
            <a:pPr marL="291600" indent="-291600">
              <a:lnSpc>
                <a:spcPct val="100000"/>
              </a:lnSpc>
              <a:buFont typeface="Arial" panose="020B0604020202020204" pitchFamily="34" charset="0"/>
              <a:buChar char="•"/>
            </a:pPr>
            <a:r>
              <a:rPr lang="en-US" altLang="en-US" noProof="0" dirty="0"/>
              <a:t>One-to-One</a:t>
            </a:r>
          </a:p>
          <a:p>
            <a:pPr marL="291600" indent="-291600">
              <a:lnSpc>
                <a:spcPct val="100000"/>
              </a:lnSpc>
              <a:buFont typeface="Arial" panose="020B0604020202020204" pitchFamily="34" charset="0"/>
              <a:buChar char="•"/>
            </a:pPr>
            <a:r>
              <a:rPr lang="en-US" altLang="en-US" noProof="0" dirty="0"/>
              <a:t>Many-to-Many</a:t>
            </a:r>
          </a:p>
        </p:txBody>
      </p:sp>
      <p:sp>
        <p:nvSpPr>
          <p:cNvPr id="4" name="Slide Number Placeholder 3"/>
          <p:cNvSpPr>
            <a:spLocks noGrp="1"/>
          </p:cNvSpPr>
          <p:nvPr>
            <p:ph type="sldNum" sz="quarter" idx="10"/>
          </p:nvPr>
        </p:nvSpPr>
        <p:spPr/>
        <p:txBody>
          <a:bodyPr/>
          <a:lstStyle/>
          <a:p>
            <a:fld id="{D06C706D-0964-7842-B7B8-C5D733700528}" type="slidenum">
              <a:rPr lang="en-US" smtClean="0"/>
              <a:t>13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68559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Many-to-One</a:t>
            </a:r>
            <a:endParaRPr lang="en-US" noProof="0" dirty="0"/>
          </a:p>
        </p:txBody>
      </p:sp>
      <p:sp>
        <p:nvSpPr>
          <p:cNvPr id="6" name="Content Placeholder 5"/>
          <p:cNvSpPr>
            <a:spLocks noGrp="1"/>
          </p:cNvSpPr>
          <p:nvPr>
            <p:ph sz="quarter" idx="12"/>
          </p:nvPr>
        </p:nvSpPr>
        <p:spPr>
          <a:xfrm>
            <a:off x="332508" y="1594378"/>
            <a:ext cx="4714054" cy="4563353"/>
          </a:xfrm>
        </p:spPr>
        <p:txBody>
          <a:bodyPr>
            <a:normAutofit/>
          </a:bodyPr>
          <a:lstStyle/>
          <a:p>
            <a:pPr marL="291600" indent="-291600">
              <a:lnSpc>
                <a:spcPct val="100000"/>
              </a:lnSpc>
              <a:buFont typeface="Arial" panose="020B0604020202020204" pitchFamily="34" charset="0"/>
              <a:buChar char="•"/>
            </a:pPr>
            <a:r>
              <a:rPr lang="en-US" altLang="en-US" sz="2200" noProof="0" dirty="0"/>
              <a:t>Many user-level threads mapped to single kernel thread</a:t>
            </a:r>
          </a:p>
          <a:p>
            <a:pPr marL="291600" indent="-291600">
              <a:lnSpc>
                <a:spcPct val="100000"/>
              </a:lnSpc>
              <a:buFont typeface="Arial" panose="020B0604020202020204" pitchFamily="34" charset="0"/>
              <a:buChar char="•"/>
            </a:pPr>
            <a:r>
              <a:rPr lang="en-US" altLang="en-US" sz="2200" noProof="0" dirty="0"/>
              <a:t>One thread blocking causes all to block</a:t>
            </a:r>
          </a:p>
          <a:p>
            <a:pPr marL="291600" indent="-291600">
              <a:lnSpc>
                <a:spcPct val="100000"/>
              </a:lnSpc>
              <a:buFont typeface="Arial" panose="020B0604020202020204" pitchFamily="34" charset="0"/>
              <a:buChar char="•"/>
            </a:pPr>
            <a:r>
              <a:rPr lang="en-US" altLang="en-US" sz="2200" noProof="0" dirty="0"/>
              <a:t>Multiple threads may not run in parallel on </a:t>
            </a:r>
            <a:r>
              <a:rPr lang="en-US" altLang="en-US" sz="2200" noProof="0" dirty="0" err="1"/>
              <a:t>muticore</a:t>
            </a:r>
            <a:r>
              <a:rPr lang="en-US" altLang="en-US" sz="2200" noProof="0" dirty="0"/>
              <a:t> system because only one may be in kernel at a time</a:t>
            </a:r>
          </a:p>
          <a:p>
            <a:pPr marL="291600" indent="-291600">
              <a:lnSpc>
                <a:spcPct val="100000"/>
              </a:lnSpc>
              <a:buFont typeface="Arial" panose="020B0604020202020204" pitchFamily="34" charset="0"/>
              <a:buChar char="•"/>
            </a:pPr>
            <a:r>
              <a:rPr lang="en-US" altLang="en-US" sz="2200" noProof="0" dirty="0"/>
              <a:t>Few systems currently use this model</a:t>
            </a:r>
          </a:p>
          <a:p>
            <a:pPr marL="291600" indent="-291600">
              <a:lnSpc>
                <a:spcPct val="100000"/>
              </a:lnSpc>
              <a:buFont typeface="Arial" panose="020B0604020202020204" pitchFamily="34" charset="0"/>
              <a:buChar char="•"/>
            </a:pPr>
            <a:r>
              <a:rPr lang="en-US" altLang="en-US" sz="2200" noProof="0" dirty="0"/>
              <a:t>Examples:</a:t>
            </a:r>
          </a:p>
          <a:p>
            <a:pPr marL="622800" lvl="1" indent="-320400">
              <a:lnSpc>
                <a:spcPct val="100000"/>
              </a:lnSpc>
              <a:buFont typeface="Arial" panose="020B0604020202020204" pitchFamily="34" charset="0"/>
              <a:buChar char="•"/>
            </a:pPr>
            <a:r>
              <a:rPr lang="en-US" altLang="en-US" sz="2000" b="1" noProof="0" dirty="0">
                <a:solidFill>
                  <a:srgbClr val="002060"/>
                </a:solidFill>
              </a:rPr>
              <a:t>Solaris Green Threads</a:t>
            </a:r>
          </a:p>
          <a:p>
            <a:pPr marL="622800" lvl="1" indent="-320400">
              <a:lnSpc>
                <a:spcPct val="100000"/>
              </a:lnSpc>
              <a:buFont typeface="Arial" panose="020B0604020202020204" pitchFamily="34" charset="0"/>
              <a:buChar char="•"/>
            </a:pPr>
            <a:r>
              <a:rPr lang="en-US" altLang="en-US" sz="2000" b="1" noProof="0" dirty="0">
                <a:solidFill>
                  <a:srgbClr val="002060"/>
                </a:solidFill>
              </a:rPr>
              <a:t>G</a:t>
            </a:r>
            <a:r>
              <a:rPr lang="en-US" altLang="en-US" sz="100" b="1" noProof="0" dirty="0">
                <a:solidFill>
                  <a:srgbClr val="002060"/>
                </a:solidFill>
              </a:rPr>
              <a:t> </a:t>
            </a:r>
            <a:r>
              <a:rPr lang="en-US" altLang="en-US" sz="2000" b="1" noProof="0" dirty="0">
                <a:solidFill>
                  <a:srgbClr val="002060"/>
                </a:solidFill>
              </a:rPr>
              <a:t>N</a:t>
            </a:r>
            <a:r>
              <a:rPr lang="en-US" altLang="en-US" sz="100" b="1" noProof="0" dirty="0">
                <a:solidFill>
                  <a:srgbClr val="002060"/>
                </a:solidFill>
              </a:rPr>
              <a:t> </a:t>
            </a:r>
            <a:r>
              <a:rPr lang="en-US" altLang="en-US" sz="2000" b="1" noProof="0" dirty="0">
                <a:solidFill>
                  <a:srgbClr val="002060"/>
                </a:solidFill>
              </a:rPr>
              <a:t>U Portable Threads</a:t>
            </a:r>
          </a:p>
        </p:txBody>
      </p:sp>
      <p:pic>
        <p:nvPicPr>
          <p:cNvPr id="7" name="Content Placeholder 6" descr="Diagram shows many-to-one model in which multiple number of user threads join to form single kernel thread.">
            <a:extLst>
              <a:ext uri="{FF2B5EF4-FFF2-40B4-BE49-F238E27FC236}">
                <a16:creationId xmlns:a16="http://schemas.microsoft.com/office/drawing/2014/main" id="{4CFB7169-2235-4003-93F8-7F00D6B8148A}"/>
              </a:ext>
            </a:extLst>
          </p:cNvPr>
          <p:cNvPicPr>
            <a:picLocks noGrp="1" noChangeAspect="1"/>
          </p:cNvPicPr>
          <p:nvPr>
            <p:ph sz="quarter" idx="13"/>
          </p:nvPr>
        </p:nvPicPr>
        <p:blipFill>
          <a:blip r:embed="rId2"/>
          <a:stretch>
            <a:fillRect/>
          </a:stretch>
        </p:blipFill>
        <p:spPr>
          <a:xfrm>
            <a:off x="5641427" y="2222429"/>
            <a:ext cx="3065024" cy="3041671"/>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14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8836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8" y="745068"/>
            <a:ext cx="8470670" cy="764555"/>
          </a:xfrm>
        </p:spPr>
        <p:txBody>
          <a:bodyPr>
            <a:noAutofit/>
          </a:bodyPr>
          <a:lstStyle/>
          <a:p>
            <a:r>
              <a:rPr lang="en-US" altLang="en-US" noProof="0" dirty="0"/>
              <a:t>One-to-One</a:t>
            </a:r>
            <a:endParaRPr lang="en-US" noProof="0" dirty="0"/>
          </a:p>
        </p:txBody>
      </p:sp>
      <p:sp>
        <p:nvSpPr>
          <p:cNvPr id="6" name="Content Placeholder 5"/>
          <p:cNvSpPr>
            <a:spLocks noGrp="1"/>
          </p:cNvSpPr>
          <p:nvPr>
            <p:ph sz="quarter" idx="12"/>
          </p:nvPr>
        </p:nvSpPr>
        <p:spPr>
          <a:xfrm>
            <a:off x="332508" y="1594379"/>
            <a:ext cx="4524164" cy="4582134"/>
          </a:xfrm>
        </p:spPr>
        <p:txBody>
          <a:bodyPr>
            <a:normAutofit/>
          </a:bodyPr>
          <a:lstStyle/>
          <a:p>
            <a:pPr marL="291600" indent="-291600">
              <a:lnSpc>
                <a:spcPct val="100000"/>
              </a:lnSpc>
              <a:buFont typeface="Arial" panose="020B0604020202020204" pitchFamily="34" charset="0"/>
              <a:buChar char="•"/>
            </a:pPr>
            <a:r>
              <a:rPr lang="en-US" altLang="en-US" sz="2000" noProof="0" dirty="0"/>
              <a:t>Each user-level thread maps to kernel thread</a:t>
            </a:r>
          </a:p>
          <a:p>
            <a:pPr marL="291600" indent="-291600">
              <a:lnSpc>
                <a:spcPct val="100000"/>
              </a:lnSpc>
              <a:buFont typeface="Arial" panose="020B0604020202020204" pitchFamily="34" charset="0"/>
              <a:buChar char="•"/>
            </a:pPr>
            <a:r>
              <a:rPr lang="en-US" altLang="en-US" sz="2000" noProof="0" dirty="0"/>
              <a:t>Creating a user-level thread creates a kernel thread</a:t>
            </a:r>
          </a:p>
          <a:p>
            <a:pPr marL="291600" indent="-291600">
              <a:lnSpc>
                <a:spcPct val="100000"/>
              </a:lnSpc>
              <a:buFont typeface="Arial" panose="020B0604020202020204" pitchFamily="34" charset="0"/>
              <a:buChar char="•"/>
            </a:pPr>
            <a:r>
              <a:rPr lang="en-US" altLang="en-US" sz="2000" noProof="0" dirty="0"/>
              <a:t>More concurrency than many-to-one</a:t>
            </a:r>
          </a:p>
          <a:p>
            <a:pPr marL="291600" indent="-291600">
              <a:lnSpc>
                <a:spcPct val="100000"/>
              </a:lnSpc>
              <a:buFont typeface="Arial" panose="020B0604020202020204" pitchFamily="34" charset="0"/>
              <a:buChar char="•"/>
            </a:pPr>
            <a:r>
              <a:rPr lang="en-US" altLang="en-US" sz="2000" noProof="0" dirty="0"/>
              <a:t>Number of threads per process sometimes restricted due to overhead</a:t>
            </a:r>
          </a:p>
          <a:p>
            <a:pPr marL="291600" indent="-291600">
              <a:lnSpc>
                <a:spcPct val="100000"/>
              </a:lnSpc>
              <a:buFont typeface="Arial" panose="020B0604020202020204" pitchFamily="34" charset="0"/>
              <a:buChar char="•"/>
            </a:pPr>
            <a:r>
              <a:rPr lang="en-US" altLang="en-US" sz="2000" noProof="0" dirty="0"/>
              <a:t>Examples</a:t>
            </a:r>
          </a:p>
          <a:p>
            <a:pPr marL="622800" lvl="1" indent="-320400">
              <a:lnSpc>
                <a:spcPct val="100000"/>
              </a:lnSpc>
              <a:buFont typeface="Arial" panose="020B0604020202020204" pitchFamily="34" charset="0"/>
              <a:buChar char="•"/>
            </a:pPr>
            <a:r>
              <a:rPr lang="en-US" altLang="en-US" sz="1800" noProof="0" dirty="0"/>
              <a:t>Windows</a:t>
            </a:r>
          </a:p>
          <a:p>
            <a:pPr marL="622800" lvl="1" indent="-320400">
              <a:lnSpc>
                <a:spcPct val="100000"/>
              </a:lnSpc>
              <a:buFont typeface="Arial" panose="020B0604020202020204" pitchFamily="34" charset="0"/>
              <a:buChar char="•"/>
            </a:pPr>
            <a:r>
              <a:rPr lang="en-US" altLang="en-US" sz="1800" noProof="0" dirty="0"/>
              <a:t>Linux</a:t>
            </a:r>
          </a:p>
          <a:p>
            <a:pPr marL="622800" lvl="1" indent="-320400">
              <a:lnSpc>
                <a:spcPct val="100000"/>
              </a:lnSpc>
              <a:buFont typeface="Arial" panose="020B0604020202020204" pitchFamily="34" charset="0"/>
              <a:buChar char="•"/>
            </a:pPr>
            <a:r>
              <a:rPr lang="en-US" altLang="en-US" sz="1800" noProof="0" dirty="0"/>
              <a:t>Solaris 9 and later</a:t>
            </a:r>
          </a:p>
        </p:txBody>
      </p:sp>
      <p:pic>
        <p:nvPicPr>
          <p:cNvPr id="7" name="Content Placeholder 6" descr="Diagram shows one-to-one model in which each kernel thread in kernel space is connected to separate user threads in user space.">
            <a:extLst>
              <a:ext uri="{FF2B5EF4-FFF2-40B4-BE49-F238E27FC236}">
                <a16:creationId xmlns:a16="http://schemas.microsoft.com/office/drawing/2014/main" id="{9B84AFAD-3B1D-44BA-9BB8-2AFBDC4E7CD2}"/>
              </a:ext>
            </a:extLst>
          </p:cNvPr>
          <p:cNvPicPr>
            <a:picLocks noGrp="1" noChangeAspect="1"/>
          </p:cNvPicPr>
          <p:nvPr>
            <p:ph sz="quarter" idx="13"/>
          </p:nvPr>
        </p:nvPicPr>
        <p:blipFill>
          <a:blip r:embed="rId2"/>
          <a:stretch>
            <a:fillRect/>
          </a:stretch>
        </p:blipFill>
        <p:spPr>
          <a:xfrm>
            <a:off x="4856672" y="2714215"/>
            <a:ext cx="3977191" cy="1506258"/>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15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63936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8" y="745068"/>
            <a:ext cx="8470670" cy="738675"/>
          </a:xfrm>
        </p:spPr>
        <p:txBody>
          <a:bodyPr>
            <a:noAutofit/>
          </a:bodyPr>
          <a:lstStyle/>
          <a:p>
            <a:r>
              <a:rPr lang="en-US" altLang="en-US" noProof="0" dirty="0"/>
              <a:t>Many-to-Many Model</a:t>
            </a:r>
            <a:endParaRPr lang="en-US" noProof="0" dirty="0"/>
          </a:p>
        </p:txBody>
      </p:sp>
      <p:sp>
        <p:nvSpPr>
          <p:cNvPr id="3" name="Content Placeholder 2"/>
          <p:cNvSpPr>
            <a:spLocks noGrp="1"/>
          </p:cNvSpPr>
          <p:nvPr>
            <p:ph sz="quarter" idx="12"/>
          </p:nvPr>
        </p:nvSpPr>
        <p:spPr>
          <a:xfrm>
            <a:off x="332508" y="1594379"/>
            <a:ext cx="4112170" cy="4586502"/>
          </a:xfrm>
        </p:spPr>
        <p:txBody>
          <a:bodyPr>
            <a:noAutofit/>
          </a:bodyPr>
          <a:lstStyle/>
          <a:p>
            <a:pPr marL="291600" indent="-291600">
              <a:lnSpc>
                <a:spcPct val="100000"/>
              </a:lnSpc>
              <a:buFont typeface="Arial" panose="020B0604020202020204" pitchFamily="34" charset="0"/>
              <a:buChar char="•"/>
            </a:pPr>
            <a:r>
              <a:rPr lang="en-US" altLang="en-US" sz="2600" noProof="0" dirty="0"/>
              <a:t>Allows many user level threads to be mapped to many kernel threads</a:t>
            </a:r>
          </a:p>
          <a:p>
            <a:pPr marL="291600" indent="-291600">
              <a:lnSpc>
                <a:spcPct val="100000"/>
              </a:lnSpc>
              <a:buFont typeface="Arial" panose="020B0604020202020204" pitchFamily="34" charset="0"/>
              <a:buChar char="•"/>
            </a:pPr>
            <a:r>
              <a:rPr lang="en-US" altLang="en-US" sz="2600" noProof="0" dirty="0"/>
              <a:t>Allows the operating system to create a sufficient number of kernel threads</a:t>
            </a:r>
          </a:p>
          <a:p>
            <a:pPr marL="291600" indent="-291600">
              <a:lnSpc>
                <a:spcPct val="100000"/>
              </a:lnSpc>
              <a:buFont typeface="Arial" panose="020B0604020202020204" pitchFamily="34" charset="0"/>
              <a:buChar char="•"/>
            </a:pPr>
            <a:r>
              <a:rPr lang="en-US" altLang="en-US" sz="2600" noProof="0" dirty="0"/>
              <a:t>Solaris prior to version 9</a:t>
            </a:r>
          </a:p>
          <a:p>
            <a:pPr marL="291600" indent="-291600">
              <a:lnSpc>
                <a:spcPct val="100000"/>
              </a:lnSpc>
              <a:buFont typeface="Arial" panose="020B0604020202020204" pitchFamily="34" charset="0"/>
              <a:buChar char="•"/>
            </a:pPr>
            <a:r>
              <a:rPr lang="en-US" altLang="en-US" sz="2600" noProof="0" dirty="0"/>
              <a:t>Windows with the </a:t>
            </a:r>
            <a:r>
              <a:rPr lang="en-US" altLang="en-US" sz="2600" i="1" noProof="0" dirty="0" err="1"/>
              <a:t>ThreadFiber</a:t>
            </a:r>
            <a:r>
              <a:rPr lang="en-US" altLang="en-US" sz="2600" noProof="0" dirty="0"/>
              <a:t> package</a:t>
            </a:r>
          </a:p>
        </p:txBody>
      </p:sp>
      <p:pic>
        <p:nvPicPr>
          <p:cNvPr id="7" name="Content Placeholder 6" descr="Diagram shows many-to-many model in which set of multiple user threads in user space is connected to smaller number of kernel threads in kernel space.">
            <a:extLst>
              <a:ext uri="{FF2B5EF4-FFF2-40B4-BE49-F238E27FC236}">
                <a16:creationId xmlns:a16="http://schemas.microsoft.com/office/drawing/2014/main" id="{6B90B4BC-6C24-4F31-BB98-B2AA58CD7643}"/>
              </a:ext>
            </a:extLst>
          </p:cNvPr>
          <p:cNvPicPr>
            <a:picLocks noGrp="1" noChangeAspect="1"/>
          </p:cNvPicPr>
          <p:nvPr>
            <p:ph sz="quarter" idx="13"/>
          </p:nvPr>
        </p:nvPicPr>
        <p:blipFill>
          <a:blip r:embed="rId2"/>
          <a:stretch>
            <a:fillRect/>
          </a:stretch>
        </p:blipFill>
        <p:spPr>
          <a:xfrm>
            <a:off x="5397178" y="2120884"/>
            <a:ext cx="3239368" cy="2765155"/>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16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896712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8" y="745068"/>
            <a:ext cx="8470670" cy="747302"/>
          </a:xfrm>
        </p:spPr>
        <p:txBody>
          <a:bodyPr>
            <a:noAutofit/>
          </a:bodyPr>
          <a:lstStyle/>
          <a:p>
            <a:r>
              <a:rPr lang="en-US" altLang="en-US" noProof="0" dirty="0"/>
              <a:t>Two-level Model</a:t>
            </a:r>
            <a:endParaRPr lang="en-US" noProof="0" dirty="0"/>
          </a:p>
        </p:txBody>
      </p:sp>
      <p:sp>
        <p:nvSpPr>
          <p:cNvPr id="6" name="Content Placeholder 5"/>
          <p:cNvSpPr>
            <a:spLocks noGrp="1"/>
          </p:cNvSpPr>
          <p:nvPr>
            <p:ph sz="quarter" idx="12"/>
          </p:nvPr>
        </p:nvSpPr>
        <p:spPr>
          <a:xfrm>
            <a:off x="332508" y="1594378"/>
            <a:ext cx="3670149" cy="4564881"/>
          </a:xfrm>
        </p:spPr>
        <p:txBody>
          <a:bodyPr/>
          <a:lstStyle/>
          <a:p>
            <a:pPr marL="291600" indent="-291600">
              <a:lnSpc>
                <a:spcPct val="100000"/>
              </a:lnSpc>
              <a:buFont typeface="Arial" panose="020B0604020202020204" pitchFamily="34" charset="0"/>
              <a:buChar char="•"/>
            </a:pPr>
            <a:r>
              <a:rPr lang="en-US" altLang="en-US" sz="2600" noProof="0" dirty="0"/>
              <a:t>Similar to M:M, except that it allows a user thread to be </a:t>
            </a:r>
            <a:r>
              <a:rPr lang="en-US" altLang="en-US" sz="2600" b="1" noProof="0" dirty="0"/>
              <a:t>bound</a:t>
            </a:r>
            <a:r>
              <a:rPr lang="en-US" altLang="en-US" sz="2600" noProof="0" dirty="0"/>
              <a:t> to kernel thread</a:t>
            </a:r>
          </a:p>
          <a:p>
            <a:pPr marL="291600" indent="-291600">
              <a:lnSpc>
                <a:spcPct val="100000"/>
              </a:lnSpc>
              <a:buFont typeface="Arial" panose="020B0604020202020204" pitchFamily="34" charset="0"/>
              <a:buChar char="•"/>
            </a:pPr>
            <a:r>
              <a:rPr lang="en-US" altLang="en-US" sz="2600" noProof="0" dirty="0"/>
              <a:t>Examples</a:t>
            </a:r>
          </a:p>
          <a:p>
            <a:pPr marL="622800" lvl="1" indent="-320400">
              <a:lnSpc>
                <a:spcPct val="100000"/>
              </a:lnSpc>
              <a:buFont typeface="Arial" panose="020B0604020202020204" pitchFamily="34" charset="0"/>
              <a:buChar char="•"/>
            </a:pPr>
            <a:r>
              <a:rPr lang="en-US" altLang="en-US" noProof="0" dirty="0"/>
              <a:t>I</a:t>
            </a:r>
            <a:r>
              <a:rPr lang="en-US" altLang="en-US" sz="100" noProof="0" dirty="0"/>
              <a:t> </a:t>
            </a:r>
            <a:r>
              <a:rPr lang="en-US" altLang="en-US" noProof="0" dirty="0"/>
              <a:t>R</a:t>
            </a:r>
            <a:r>
              <a:rPr lang="en-US" altLang="en-US" sz="100" noProof="0" dirty="0"/>
              <a:t> </a:t>
            </a:r>
            <a:r>
              <a:rPr lang="en-US" altLang="en-US" noProof="0" dirty="0"/>
              <a:t>I</a:t>
            </a:r>
            <a:r>
              <a:rPr lang="en-US" altLang="en-US" sz="100" noProof="0" dirty="0"/>
              <a:t> </a:t>
            </a:r>
            <a:r>
              <a:rPr lang="en-US" altLang="en-US" noProof="0" dirty="0"/>
              <a:t>X</a:t>
            </a:r>
          </a:p>
          <a:p>
            <a:pPr marL="622800" lvl="1" indent="-320400">
              <a:lnSpc>
                <a:spcPct val="100000"/>
              </a:lnSpc>
              <a:buFont typeface="Arial" panose="020B0604020202020204" pitchFamily="34" charset="0"/>
              <a:buChar char="•"/>
            </a:pPr>
            <a:r>
              <a:rPr lang="en-US" altLang="en-US" noProof="0" dirty="0"/>
              <a:t>H</a:t>
            </a:r>
            <a:r>
              <a:rPr lang="en-US" altLang="en-US" sz="100" noProof="0" dirty="0"/>
              <a:t> </a:t>
            </a:r>
            <a:r>
              <a:rPr lang="en-US" altLang="en-US" noProof="0" dirty="0"/>
              <a:t>P-U</a:t>
            </a:r>
            <a:r>
              <a:rPr lang="en-US" altLang="en-US" sz="100" noProof="0" dirty="0"/>
              <a:t> </a:t>
            </a:r>
            <a:r>
              <a:rPr lang="en-US" altLang="en-US" noProof="0" dirty="0"/>
              <a:t>X</a:t>
            </a:r>
          </a:p>
          <a:p>
            <a:pPr marL="622800" lvl="1" indent="-320400">
              <a:lnSpc>
                <a:spcPct val="100000"/>
              </a:lnSpc>
              <a:buFont typeface="Arial" panose="020B0604020202020204" pitchFamily="34" charset="0"/>
              <a:buChar char="•"/>
            </a:pPr>
            <a:r>
              <a:rPr lang="en-US" altLang="en-US" noProof="0" dirty="0"/>
              <a:t>Tru64 U</a:t>
            </a:r>
            <a:r>
              <a:rPr lang="en-US" altLang="en-US" sz="100" noProof="0" dirty="0"/>
              <a:t> </a:t>
            </a:r>
            <a:r>
              <a:rPr lang="en-US" altLang="en-US" noProof="0" dirty="0"/>
              <a:t>N</a:t>
            </a:r>
            <a:r>
              <a:rPr lang="en-US" altLang="en-US" sz="100" noProof="0" dirty="0"/>
              <a:t> </a:t>
            </a:r>
            <a:r>
              <a:rPr lang="en-US" altLang="en-US" noProof="0" dirty="0"/>
              <a:t>I</a:t>
            </a:r>
            <a:r>
              <a:rPr lang="en-US" altLang="en-US" sz="100" noProof="0" dirty="0"/>
              <a:t> </a:t>
            </a:r>
            <a:r>
              <a:rPr lang="en-US" altLang="en-US" noProof="0" dirty="0"/>
              <a:t>X</a:t>
            </a:r>
          </a:p>
          <a:p>
            <a:pPr marL="622800" lvl="1" indent="-320400">
              <a:lnSpc>
                <a:spcPct val="100000"/>
              </a:lnSpc>
              <a:buFont typeface="Arial" panose="020B0604020202020204" pitchFamily="34" charset="0"/>
              <a:buChar char="•"/>
            </a:pPr>
            <a:r>
              <a:rPr lang="en-US" altLang="en-US" noProof="0" dirty="0"/>
              <a:t>Solaris 8 and earlier</a:t>
            </a:r>
          </a:p>
        </p:txBody>
      </p:sp>
      <p:pic>
        <p:nvPicPr>
          <p:cNvPr id="7" name="Content Placeholder 6" descr="Diagram shows two-level model which includes set of multiple user threads connected to smaller number of kernel threads on left side and one-to-one connected user and kernel threads on right side.">
            <a:extLst>
              <a:ext uri="{FF2B5EF4-FFF2-40B4-BE49-F238E27FC236}">
                <a16:creationId xmlns:a16="http://schemas.microsoft.com/office/drawing/2014/main" id="{CA2E9C8E-C9D2-4E68-BE05-216A91CBE91D}"/>
              </a:ext>
            </a:extLst>
          </p:cNvPr>
          <p:cNvPicPr>
            <a:picLocks noGrp="1" noChangeAspect="1"/>
          </p:cNvPicPr>
          <p:nvPr>
            <p:ph sz="quarter" idx="13"/>
          </p:nvPr>
        </p:nvPicPr>
        <p:blipFill>
          <a:blip r:embed="rId2"/>
          <a:stretch>
            <a:fillRect/>
          </a:stretch>
        </p:blipFill>
        <p:spPr>
          <a:xfrm>
            <a:off x="4395681" y="2454530"/>
            <a:ext cx="4522953" cy="3041671"/>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17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94927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Thread Libraries</a:t>
            </a:r>
            <a:endParaRPr lang="en-US"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b="1" noProof="0" dirty="0">
                <a:solidFill>
                  <a:srgbClr val="002060"/>
                </a:solidFill>
              </a:rPr>
              <a:t>Thread library</a:t>
            </a:r>
            <a:r>
              <a:rPr lang="en-US" altLang="en-US" noProof="0" dirty="0">
                <a:solidFill>
                  <a:srgbClr val="3366FF"/>
                </a:solidFill>
              </a:rPr>
              <a:t> </a:t>
            </a:r>
            <a:r>
              <a:rPr lang="en-US" altLang="en-US" noProof="0" dirty="0"/>
              <a:t>provides programmer with A</a:t>
            </a:r>
            <a:r>
              <a:rPr lang="en-US" altLang="en-US" sz="100" noProof="0" dirty="0"/>
              <a:t> </a:t>
            </a:r>
            <a:r>
              <a:rPr lang="en-US" altLang="en-US" noProof="0" dirty="0"/>
              <a:t>P</a:t>
            </a:r>
            <a:r>
              <a:rPr lang="en-US" altLang="en-US" sz="100" noProof="0" dirty="0"/>
              <a:t> </a:t>
            </a:r>
            <a:r>
              <a:rPr lang="en-US" altLang="en-US" noProof="0" dirty="0"/>
              <a:t>I for creating and managing threads</a:t>
            </a:r>
          </a:p>
          <a:p>
            <a:pPr marL="291600" indent="-291600">
              <a:lnSpc>
                <a:spcPct val="100000"/>
              </a:lnSpc>
              <a:buFont typeface="Arial" panose="020B0604020202020204" pitchFamily="34" charset="0"/>
              <a:buChar char="•"/>
            </a:pPr>
            <a:r>
              <a:rPr lang="en-US" altLang="en-US" noProof="0" dirty="0"/>
              <a:t>Two primary ways of implementing</a:t>
            </a:r>
          </a:p>
          <a:p>
            <a:pPr marL="622800" lvl="1" indent="-320400">
              <a:lnSpc>
                <a:spcPct val="100000"/>
              </a:lnSpc>
              <a:spcBef>
                <a:spcPts val="1000"/>
              </a:spcBef>
              <a:buFont typeface="Arial" panose="020B0604020202020204" pitchFamily="34" charset="0"/>
              <a:buChar char="•"/>
            </a:pPr>
            <a:r>
              <a:rPr lang="en-US" altLang="en-US" sz="2600" noProof="0" dirty="0"/>
              <a:t>Library entirely in user space</a:t>
            </a:r>
          </a:p>
          <a:p>
            <a:pPr marL="622800" lvl="1" indent="-320400">
              <a:lnSpc>
                <a:spcPct val="100000"/>
              </a:lnSpc>
              <a:spcBef>
                <a:spcPts val="1000"/>
              </a:spcBef>
              <a:buFont typeface="Arial" panose="020B0604020202020204" pitchFamily="34" charset="0"/>
              <a:buChar char="•"/>
            </a:pPr>
            <a:r>
              <a:rPr lang="en-US" altLang="en-US" sz="2600" noProof="0" dirty="0"/>
              <a:t>Kernel-level library supported by the O</a:t>
            </a:r>
            <a:r>
              <a:rPr lang="en-US" altLang="en-US" sz="100" noProof="0" dirty="0"/>
              <a:t> </a:t>
            </a:r>
            <a:r>
              <a:rPr lang="en-US" altLang="en-US" sz="2600" noProof="0" dirty="0"/>
              <a:t>S</a:t>
            </a:r>
          </a:p>
        </p:txBody>
      </p:sp>
      <p:sp>
        <p:nvSpPr>
          <p:cNvPr id="4" name="Slide Number Placeholder 3"/>
          <p:cNvSpPr>
            <a:spLocks noGrp="1"/>
          </p:cNvSpPr>
          <p:nvPr>
            <p:ph type="sldNum" sz="quarter" idx="10"/>
          </p:nvPr>
        </p:nvSpPr>
        <p:spPr/>
        <p:txBody>
          <a:bodyPr/>
          <a:lstStyle/>
          <a:p>
            <a:fld id="{D06C706D-0964-7842-B7B8-C5D733700528}" type="slidenum">
              <a:rPr lang="en-US" smtClean="0"/>
              <a:t>18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7039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P</a:t>
            </a:r>
            <a:r>
              <a:rPr lang="en-US" altLang="en-US" sz="100" noProof="0" dirty="0"/>
              <a:t> </a:t>
            </a:r>
            <a:r>
              <a:rPr lang="en-US" altLang="en-US" noProof="0" dirty="0"/>
              <a:t>threads</a:t>
            </a:r>
            <a:endParaRPr lang="en-US"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noProof="0" dirty="0"/>
              <a:t>May be provided either as user-level or kernel-level</a:t>
            </a:r>
          </a:p>
          <a:p>
            <a:pPr marL="291600" indent="-291600">
              <a:lnSpc>
                <a:spcPct val="100000"/>
              </a:lnSpc>
              <a:buFont typeface="Arial" panose="020B0604020202020204" pitchFamily="34" charset="0"/>
              <a:buChar char="•"/>
            </a:pPr>
            <a:r>
              <a:rPr lang="en-US" altLang="en-US" noProof="0" dirty="0"/>
              <a:t>A</a:t>
            </a:r>
            <a:r>
              <a:rPr lang="en-US" altLang="en-US" sz="100" noProof="0" dirty="0"/>
              <a:t> </a:t>
            </a:r>
            <a:r>
              <a:rPr lang="en-US" altLang="en-US" noProof="0" dirty="0"/>
              <a:t>P</a:t>
            </a:r>
            <a:r>
              <a:rPr lang="en-US" altLang="en-US" sz="100" noProof="0" dirty="0"/>
              <a:t> </a:t>
            </a:r>
            <a:r>
              <a:rPr lang="en-US" altLang="en-US" noProof="0" dirty="0"/>
              <a:t>O</a:t>
            </a:r>
            <a:r>
              <a:rPr lang="en-US" altLang="en-US" sz="100" noProof="0" dirty="0"/>
              <a:t> </a:t>
            </a:r>
            <a:r>
              <a:rPr lang="en-US" altLang="en-US" noProof="0" dirty="0"/>
              <a:t>S</a:t>
            </a:r>
            <a:r>
              <a:rPr lang="en-US" altLang="en-US" sz="100" noProof="0" dirty="0"/>
              <a:t> </a:t>
            </a:r>
            <a:r>
              <a:rPr lang="en-US" altLang="en-US" noProof="0" dirty="0"/>
              <a:t>I</a:t>
            </a:r>
            <a:r>
              <a:rPr lang="en-US" altLang="en-US" sz="100" noProof="0" dirty="0"/>
              <a:t> </a:t>
            </a:r>
            <a:r>
              <a:rPr lang="en-US" altLang="en-US" noProof="0" dirty="0"/>
              <a:t>X standard (I</a:t>
            </a:r>
            <a:r>
              <a:rPr lang="en-US" altLang="en-US" sz="100" noProof="0" dirty="0"/>
              <a:t> </a:t>
            </a:r>
            <a:r>
              <a:rPr lang="en-US" altLang="en-US" noProof="0" dirty="0"/>
              <a:t>E</a:t>
            </a:r>
            <a:r>
              <a:rPr lang="en-US" altLang="en-US" sz="100" noProof="0" dirty="0"/>
              <a:t> </a:t>
            </a:r>
            <a:r>
              <a:rPr lang="en-US" altLang="en-US" noProof="0" dirty="0" err="1"/>
              <a:t>E</a:t>
            </a:r>
            <a:r>
              <a:rPr lang="en-US" altLang="en-US" sz="100" noProof="0" dirty="0"/>
              <a:t> </a:t>
            </a:r>
            <a:r>
              <a:rPr lang="en-US" altLang="en-US" noProof="0" dirty="0" err="1"/>
              <a:t>E</a:t>
            </a:r>
            <a:r>
              <a:rPr lang="en-US" altLang="en-US" noProof="0" dirty="0"/>
              <a:t> 10</a:t>
            </a:r>
            <a:r>
              <a:rPr lang="en-US" altLang="en-US" sz="100" noProof="0" dirty="0"/>
              <a:t> </a:t>
            </a:r>
            <a:r>
              <a:rPr lang="en-US" altLang="en-US" noProof="0" dirty="0"/>
              <a:t>03.1c) A</a:t>
            </a:r>
            <a:r>
              <a:rPr lang="en-US" altLang="en-US" sz="100" noProof="0" dirty="0"/>
              <a:t> </a:t>
            </a:r>
            <a:r>
              <a:rPr lang="en-US" altLang="en-US" noProof="0" dirty="0"/>
              <a:t>P</a:t>
            </a:r>
            <a:r>
              <a:rPr lang="en-US" altLang="en-US" sz="100" noProof="0" dirty="0"/>
              <a:t> </a:t>
            </a:r>
            <a:r>
              <a:rPr lang="en-US" altLang="en-US" noProof="0" dirty="0"/>
              <a:t>I for thread creation and synchronization</a:t>
            </a:r>
          </a:p>
          <a:p>
            <a:pPr marL="291600" indent="-291600">
              <a:lnSpc>
                <a:spcPct val="100000"/>
              </a:lnSpc>
              <a:buFont typeface="Arial" panose="020B0604020202020204" pitchFamily="34" charset="0"/>
              <a:buChar char="•"/>
            </a:pPr>
            <a:r>
              <a:rPr lang="en-US" altLang="en-US" b="1" i="1" noProof="0" dirty="0"/>
              <a:t>Specification</a:t>
            </a:r>
            <a:r>
              <a:rPr lang="en-US" altLang="en-US" noProof="0" dirty="0"/>
              <a:t>, not </a:t>
            </a:r>
            <a:r>
              <a:rPr lang="en-US" altLang="en-US" b="1" i="1" noProof="0" dirty="0"/>
              <a:t>implementation</a:t>
            </a:r>
            <a:endParaRPr lang="en-US" altLang="en-US" noProof="0" dirty="0"/>
          </a:p>
          <a:p>
            <a:pPr marL="291600" indent="-291600">
              <a:lnSpc>
                <a:spcPct val="100000"/>
              </a:lnSpc>
              <a:buFont typeface="Arial" panose="020B0604020202020204" pitchFamily="34" charset="0"/>
              <a:buChar char="•"/>
            </a:pPr>
            <a:r>
              <a:rPr lang="en-US" altLang="en-US" noProof="0" dirty="0"/>
              <a:t>A</a:t>
            </a:r>
            <a:r>
              <a:rPr lang="en-US" altLang="en-US" sz="100" noProof="0" dirty="0"/>
              <a:t> </a:t>
            </a:r>
            <a:r>
              <a:rPr lang="en-US" altLang="en-US" noProof="0" dirty="0"/>
              <a:t>P</a:t>
            </a:r>
            <a:r>
              <a:rPr lang="en-US" altLang="en-US" sz="100" noProof="0" dirty="0"/>
              <a:t> </a:t>
            </a:r>
            <a:r>
              <a:rPr lang="en-US" altLang="en-US" noProof="0" dirty="0"/>
              <a:t>I specifies behavior of the thread library, implementation is up to development of the library</a:t>
            </a:r>
          </a:p>
          <a:p>
            <a:pPr marL="291600" indent="-291600">
              <a:lnSpc>
                <a:spcPct val="100000"/>
              </a:lnSpc>
              <a:buFont typeface="Arial" panose="020B0604020202020204" pitchFamily="34" charset="0"/>
              <a:buChar char="•"/>
            </a:pPr>
            <a:r>
              <a:rPr lang="en-US" altLang="en-US" noProof="0" dirty="0"/>
              <a:t>Common in U</a:t>
            </a:r>
            <a:r>
              <a:rPr lang="en-US" altLang="en-US" sz="100" noProof="0" dirty="0"/>
              <a:t> </a:t>
            </a:r>
            <a:r>
              <a:rPr lang="en-US" altLang="en-US" noProof="0" dirty="0"/>
              <a:t>N</a:t>
            </a:r>
            <a:r>
              <a:rPr lang="en-US" altLang="en-US" sz="100" noProof="0" dirty="0"/>
              <a:t> </a:t>
            </a:r>
            <a:r>
              <a:rPr lang="en-US" altLang="en-US" noProof="0" dirty="0"/>
              <a:t>I</a:t>
            </a:r>
            <a:r>
              <a:rPr lang="en-US" altLang="en-US" sz="100" noProof="0" dirty="0"/>
              <a:t> </a:t>
            </a:r>
            <a:r>
              <a:rPr lang="en-US" altLang="en-US" noProof="0" dirty="0"/>
              <a:t>X operating systems (Solaris, Linux, Mac O</a:t>
            </a:r>
            <a:r>
              <a:rPr lang="en-US" altLang="en-US" sz="100" noProof="0" dirty="0"/>
              <a:t> </a:t>
            </a:r>
            <a:r>
              <a:rPr lang="en-US" altLang="en-US" noProof="0" dirty="0"/>
              <a:t>S X)</a:t>
            </a:r>
          </a:p>
        </p:txBody>
      </p:sp>
      <p:sp>
        <p:nvSpPr>
          <p:cNvPr id="4" name="Slide Number Placeholder 3"/>
          <p:cNvSpPr>
            <a:spLocks noGrp="1"/>
          </p:cNvSpPr>
          <p:nvPr>
            <p:ph type="sldNum" sz="quarter" idx="10"/>
          </p:nvPr>
        </p:nvSpPr>
        <p:spPr/>
        <p:txBody>
          <a:bodyPr/>
          <a:lstStyle/>
          <a:p>
            <a:fld id="{D06C706D-0964-7842-B7B8-C5D733700528}" type="slidenum">
              <a:rPr lang="en-US" smtClean="0"/>
              <a:t>19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64591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AAE3-A6FD-46C3-BD73-7B4AF0CB2879}"/>
              </a:ext>
            </a:extLst>
          </p:cNvPr>
          <p:cNvSpPr>
            <a:spLocks noGrp="1"/>
          </p:cNvSpPr>
          <p:nvPr>
            <p:ph type="title"/>
          </p:nvPr>
        </p:nvSpPr>
        <p:spPr>
          <a:xfrm>
            <a:off x="332508" y="745068"/>
            <a:ext cx="8470670" cy="698497"/>
          </a:xfrm>
        </p:spPr>
        <p:txBody>
          <a:bodyPr/>
          <a:lstStyle/>
          <a:p>
            <a:r>
              <a:rPr lang="en-US" altLang="en-US" noProof="0" dirty="0"/>
              <a:t>Chapter 4: Threads</a:t>
            </a:r>
            <a:endParaRPr lang="en-US" noProof="0" dirty="0"/>
          </a:p>
        </p:txBody>
      </p:sp>
      <p:sp>
        <p:nvSpPr>
          <p:cNvPr id="3" name="Content Placeholder 2">
            <a:extLst>
              <a:ext uri="{FF2B5EF4-FFF2-40B4-BE49-F238E27FC236}">
                <a16:creationId xmlns:a16="http://schemas.microsoft.com/office/drawing/2014/main" id="{9F75B13F-900B-4849-B257-D0CF152A03CF}"/>
              </a:ext>
            </a:extLst>
          </p:cNvPr>
          <p:cNvSpPr>
            <a:spLocks noGrp="1"/>
          </p:cNvSpPr>
          <p:nvPr>
            <p:ph sz="quarter" idx="12"/>
          </p:nvPr>
        </p:nvSpPr>
        <p:spPr/>
        <p:txBody>
          <a:bodyPr/>
          <a:lstStyle/>
          <a:p>
            <a:pPr marL="291600" indent="-291600">
              <a:lnSpc>
                <a:spcPct val="100000"/>
              </a:lnSpc>
              <a:buSzPct val="85000"/>
              <a:buFont typeface="Arial" panose="020B0604020202020204" pitchFamily="34" charset="0"/>
              <a:buChar char="•"/>
            </a:pPr>
            <a:r>
              <a:rPr lang="en-US" altLang="en-US" noProof="0" dirty="0"/>
              <a:t>Overview</a:t>
            </a:r>
          </a:p>
          <a:p>
            <a:pPr marL="291600" indent="-291600">
              <a:lnSpc>
                <a:spcPct val="100000"/>
              </a:lnSpc>
              <a:buSzPct val="85000"/>
              <a:buFont typeface="Arial" panose="020B0604020202020204" pitchFamily="34" charset="0"/>
              <a:buChar char="•"/>
            </a:pPr>
            <a:r>
              <a:rPr lang="en-US" altLang="en-US" noProof="0" dirty="0"/>
              <a:t>Multicore Programming</a:t>
            </a:r>
          </a:p>
          <a:p>
            <a:pPr marL="291600" indent="-291600">
              <a:lnSpc>
                <a:spcPct val="100000"/>
              </a:lnSpc>
              <a:buSzPct val="85000"/>
              <a:buFont typeface="Arial" panose="020B0604020202020204" pitchFamily="34" charset="0"/>
              <a:buChar char="•"/>
            </a:pPr>
            <a:r>
              <a:rPr lang="en-US" altLang="en-US" noProof="0" dirty="0"/>
              <a:t>Multithreading Models</a:t>
            </a:r>
          </a:p>
          <a:p>
            <a:pPr marL="291600" indent="-291600">
              <a:lnSpc>
                <a:spcPct val="100000"/>
              </a:lnSpc>
              <a:buSzPct val="85000"/>
              <a:buFont typeface="Arial" panose="020B0604020202020204" pitchFamily="34" charset="0"/>
              <a:buChar char="•"/>
            </a:pPr>
            <a:r>
              <a:rPr lang="en-US" altLang="en-US" noProof="0" dirty="0"/>
              <a:t>Thread Libraries</a:t>
            </a:r>
          </a:p>
          <a:p>
            <a:pPr marL="291600" indent="-291600">
              <a:lnSpc>
                <a:spcPct val="100000"/>
              </a:lnSpc>
              <a:buSzPct val="85000"/>
              <a:buFont typeface="Arial" panose="020B0604020202020204" pitchFamily="34" charset="0"/>
              <a:buChar char="•"/>
            </a:pPr>
            <a:r>
              <a:rPr lang="en-US" altLang="en-US" noProof="0" dirty="0"/>
              <a:t>Implicit Threading</a:t>
            </a:r>
          </a:p>
          <a:p>
            <a:pPr marL="291600" indent="-291600">
              <a:lnSpc>
                <a:spcPct val="100000"/>
              </a:lnSpc>
              <a:buSzPct val="85000"/>
              <a:buFont typeface="Arial" panose="020B0604020202020204" pitchFamily="34" charset="0"/>
              <a:buChar char="•"/>
            </a:pPr>
            <a:r>
              <a:rPr lang="en-US" altLang="en-US" noProof="0" dirty="0"/>
              <a:t>Threading Issues</a:t>
            </a:r>
          </a:p>
          <a:p>
            <a:pPr marL="291600" indent="-291600">
              <a:lnSpc>
                <a:spcPct val="100000"/>
              </a:lnSpc>
              <a:buSzPct val="85000"/>
              <a:buFont typeface="Arial" panose="020B0604020202020204" pitchFamily="34" charset="0"/>
              <a:buChar char="•"/>
            </a:pPr>
            <a:r>
              <a:rPr lang="en-US" altLang="en-US" noProof="0" dirty="0"/>
              <a:t>Operating System Examples</a:t>
            </a:r>
          </a:p>
        </p:txBody>
      </p:sp>
      <p:sp>
        <p:nvSpPr>
          <p:cNvPr id="4" name="Slide Number Placeholder 3">
            <a:extLst>
              <a:ext uri="{FF2B5EF4-FFF2-40B4-BE49-F238E27FC236}">
                <a16:creationId xmlns:a16="http://schemas.microsoft.com/office/drawing/2014/main" id="{E6019739-1D27-457A-8A60-92CF0438AC5B}"/>
              </a:ext>
            </a:extLst>
          </p:cNvPr>
          <p:cNvSpPr>
            <a:spLocks noGrp="1"/>
          </p:cNvSpPr>
          <p:nvPr>
            <p:ph type="sldNum" sz="quarter" idx="10"/>
          </p:nvPr>
        </p:nvSpPr>
        <p:spPr/>
        <p:txBody>
          <a:bodyPr/>
          <a:lstStyle/>
          <a:p>
            <a:fld id="{D06C706D-0964-7842-B7B8-C5D733700528}" type="slidenum">
              <a:rPr lang="en-US" smtClean="0"/>
              <a:t>2</a:t>
            </a:fld>
            <a:endParaRPr lang="en-US" dirty="0"/>
          </a:p>
        </p:txBody>
      </p:sp>
      <p:sp>
        <p:nvSpPr>
          <p:cNvPr id="5" name="Footer Placeholder 4">
            <a:extLst>
              <a:ext uri="{FF2B5EF4-FFF2-40B4-BE49-F238E27FC236}">
                <a16:creationId xmlns:a16="http://schemas.microsoft.com/office/drawing/2014/main" id="{CB9F2A64-540E-442C-B86B-E8D2CB1A20AB}"/>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99458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P</a:t>
            </a:r>
            <a:r>
              <a:rPr lang="en-US" altLang="en-US" sz="100" noProof="0" dirty="0"/>
              <a:t> </a:t>
            </a:r>
            <a:r>
              <a:rPr lang="en-US" altLang="en-US" noProof="0" dirty="0"/>
              <a:t>threads Example </a:t>
            </a:r>
            <a:r>
              <a:rPr lang="en-US" altLang="en-US" sz="1000" noProof="0" dirty="0"/>
              <a:t>1</a:t>
            </a:r>
            <a:endParaRPr lang="en-US" sz="1000" noProof="0" dirty="0"/>
          </a:p>
        </p:txBody>
      </p:sp>
      <p:pic>
        <p:nvPicPr>
          <p:cNvPr id="6" name="Content Placeholder 5" descr="The code reads as follows: Line 1 Hash tag include left angle bracket p thread dot h right angle bracket . Line 2 Hash tag include left angle bracket s t dio dot h right angle bracket . Line 3 int sum semi colon forward slash asterisk this data is shared by the thread left parenthesis s) asterisk forward slash . Line 4 void asterisk runner left parenthesis void asterisk param right parenthesis semi colon forward slash asterisk threads call this function . Line 5 int main left parenthesis int argc comma char asterisk argv left square bracket right square bracket right parenthesis . Line 6 left curly brace . Line 7 P thread underscore t tid semi colon forward slash asterisk the thread identifier asterisk forward slash. Line 8 p thread underscore attr underscore t attr semi colon forward slash asterisk set of thread attributes asterisk forward slash . Line 9 if left parenthesis argc exclamation mark = 2 right parenthesis left curly brace . Line 10 f print f left parenthesis s t derr comma quotes usage: a dot out &lt;integer value&gt; back slash n quotes right parenthesis semi colon return minus 1 semi colon . Line 11 right curly brace. Line 12 if left parenthesis atoi left parenthesis argv left square bracket 1 right square bracket right parenthesis left angle bracket 0 right parenthesis left curly brace. Line 13 f print f left parenthesis stderr comma quotes % d must be right angle bracket dot = 0 back slash n quotes comma atoi left parenthesis argv left square bracket 1 right square bracket right parenthesis right parenthesis semi colon . Line 14 return minus 1 semi colon . Line 15 right curly brace. ">
            <a:extLst>
              <a:ext uri="{FF2B5EF4-FFF2-40B4-BE49-F238E27FC236}">
                <a16:creationId xmlns:a16="http://schemas.microsoft.com/office/drawing/2014/main" id="{AAAD7620-E0BF-42B6-81F0-51DE5E563DC0}"/>
              </a:ext>
            </a:extLst>
          </p:cNvPr>
          <p:cNvPicPr>
            <a:picLocks noGrp="1" noChangeAspect="1"/>
          </p:cNvPicPr>
          <p:nvPr>
            <p:ph sz="quarter" idx="12"/>
          </p:nvPr>
        </p:nvPicPr>
        <p:blipFill>
          <a:blip r:embed="rId2"/>
          <a:stretch>
            <a:fillRect/>
          </a:stretch>
        </p:blipFill>
        <p:spPr>
          <a:xfrm>
            <a:off x="1387200" y="1950880"/>
            <a:ext cx="6273812" cy="4159684"/>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20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115881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P</a:t>
            </a:r>
            <a:r>
              <a:rPr lang="en-US" altLang="en-US" sz="100" noProof="0" dirty="0"/>
              <a:t> </a:t>
            </a:r>
            <a:r>
              <a:rPr lang="en-US" altLang="en-US" noProof="0" dirty="0"/>
              <a:t>threads Example </a:t>
            </a:r>
            <a:r>
              <a:rPr lang="en-US" altLang="en-US" sz="1000" noProof="0" dirty="0"/>
              <a:t>2</a:t>
            </a:r>
            <a:endParaRPr lang="en-US" sz="1000" noProof="0" dirty="0"/>
          </a:p>
        </p:txBody>
      </p:sp>
      <p:pic>
        <p:nvPicPr>
          <p:cNvPr id="6" name="Content Placeholder 5" descr="An example code of a P thread program. ">
            <a:extLst>
              <a:ext uri="{FF2B5EF4-FFF2-40B4-BE49-F238E27FC236}">
                <a16:creationId xmlns:a16="http://schemas.microsoft.com/office/drawing/2014/main" id="{4E79A160-8F32-43BC-A83D-281B617F8DBB}"/>
              </a:ext>
            </a:extLst>
          </p:cNvPr>
          <p:cNvPicPr>
            <a:picLocks noGrp="1" noChangeAspect="1"/>
          </p:cNvPicPr>
          <p:nvPr>
            <p:ph sz="quarter" idx="12"/>
          </p:nvPr>
        </p:nvPicPr>
        <p:blipFill>
          <a:blip r:embed="rId2"/>
          <a:stretch>
            <a:fillRect/>
          </a:stretch>
        </p:blipFill>
        <p:spPr>
          <a:xfrm>
            <a:off x="2520044" y="2260727"/>
            <a:ext cx="4103913" cy="3781531"/>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21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153434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P</a:t>
            </a:r>
            <a:r>
              <a:rPr lang="en-US" altLang="en-US" sz="100" noProof="0" dirty="0"/>
              <a:t> </a:t>
            </a:r>
            <a:r>
              <a:rPr lang="en-US" altLang="en-US" noProof="0" dirty="0"/>
              <a:t>threads Code for Joining 10 Threads</a:t>
            </a:r>
            <a:endParaRPr lang="en-US" noProof="0" dirty="0"/>
          </a:p>
        </p:txBody>
      </p:sp>
      <p:pic>
        <p:nvPicPr>
          <p:cNvPr id="6" name="Content Placeholder 5" descr="The code reads as follows: Line 1 hash tag define NUM underscore THREADS 10. Line 2 forward slash asterisk an array of threads to be joined upon asterisk forward slash. Line 3 p thread underscore t workers left square bracket NUM underscore THREADS right square bracket semi colon. Line 4 for left parenthesis int i = 0 semi colon i left angle bracket NUM joined THREADS semi colon I + + right parenthesis. Line 5 p thread joined join left parenthesis workers left square bracket i right square comma NULL right parenthesis semi colon">
            <a:extLst>
              <a:ext uri="{FF2B5EF4-FFF2-40B4-BE49-F238E27FC236}">
                <a16:creationId xmlns:a16="http://schemas.microsoft.com/office/drawing/2014/main" id="{7D8F5BE7-822F-4417-A999-BA0604C8FC13}"/>
              </a:ext>
            </a:extLst>
          </p:cNvPr>
          <p:cNvPicPr>
            <a:picLocks noGrp="1" noChangeAspect="1"/>
          </p:cNvPicPr>
          <p:nvPr>
            <p:ph sz="quarter" idx="12"/>
          </p:nvPr>
        </p:nvPicPr>
        <p:blipFill>
          <a:blip r:embed="rId2"/>
          <a:stretch>
            <a:fillRect/>
          </a:stretch>
        </p:blipFill>
        <p:spPr>
          <a:xfrm>
            <a:off x="2098664" y="2586008"/>
            <a:ext cx="4937149" cy="1940523"/>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22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326570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Windows Multithreaded C Program </a:t>
            </a:r>
            <a:r>
              <a:rPr lang="en-US" altLang="en-US" sz="1000" noProof="0" dirty="0"/>
              <a:t>1</a:t>
            </a:r>
            <a:endParaRPr lang="en-US" sz="1000" noProof="0" dirty="0"/>
          </a:p>
        </p:txBody>
      </p:sp>
      <p:pic>
        <p:nvPicPr>
          <p:cNvPr id="6" name="Content Placeholder 5" descr="An example code of a P thread program which helps joing multiple threads. The code uses the code p thread underscore t join. The number of threads are defines by the variable i. ">
            <a:extLst>
              <a:ext uri="{FF2B5EF4-FFF2-40B4-BE49-F238E27FC236}">
                <a16:creationId xmlns:a16="http://schemas.microsoft.com/office/drawing/2014/main" id="{82A88CAF-3FD3-4451-88E6-D7F9BACFBF61}"/>
              </a:ext>
            </a:extLst>
          </p:cNvPr>
          <p:cNvPicPr>
            <a:picLocks noGrp="1" noChangeAspect="1"/>
          </p:cNvPicPr>
          <p:nvPr>
            <p:ph sz="quarter" idx="12"/>
          </p:nvPr>
        </p:nvPicPr>
        <p:blipFill>
          <a:blip r:embed="rId2"/>
          <a:stretch>
            <a:fillRect/>
          </a:stretch>
        </p:blipFill>
        <p:spPr>
          <a:xfrm>
            <a:off x="2299611" y="1735219"/>
            <a:ext cx="4357229" cy="4159684"/>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23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153373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Windows Multithreaded C Program </a:t>
            </a:r>
            <a:r>
              <a:rPr lang="en-US" altLang="en-US" sz="1000" noProof="0" dirty="0"/>
              <a:t>2</a:t>
            </a:r>
            <a:endParaRPr lang="en-US" sz="1000" noProof="0" dirty="0"/>
          </a:p>
        </p:txBody>
      </p:sp>
      <p:pic>
        <p:nvPicPr>
          <p:cNvPr id="6" name="Content Placeholder 5" descr="An example code of a multi threaded program. The code uses the code thread handle and close handle. ">
            <a:extLst>
              <a:ext uri="{FF2B5EF4-FFF2-40B4-BE49-F238E27FC236}">
                <a16:creationId xmlns:a16="http://schemas.microsoft.com/office/drawing/2014/main" id="{019B4E12-EA35-466B-936B-C17E2AC011F5}"/>
              </a:ext>
            </a:extLst>
          </p:cNvPr>
          <p:cNvPicPr>
            <a:picLocks noGrp="1" noChangeAspect="1"/>
          </p:cNvPicPr>
          <p:nvPr>
            <p:ph sz="quarter" idx="12"/>
          </p:nvPr>
        </p:nvPicPr>
        <p:blipFill>
          <a:blip r:embed="rId2"/>
          <a:stretch>
            <a:fillRect/>
          </a:stretch>
        </p:blipFill>
        <p:spPr>
          <a:xfrm>
            <a:off x="1630999" y="1895523"/>
            <a:ext cx="6096767" cy="4159684"/>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24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516711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Java Threads</a:t>
            </a:r>
            <a:endParaRPr lang="en-US" noProof="0" dirty="0"/>
          </a:p>
        </p:txBody>
      </p:sp>
      <p:sp>
        <p:nvSpPr>
          <p:cNvPr id="6" name="Content Placeholder 5"/>
          <p:cNvSpPr>
            <a:spLocks noGrp="1"/>
          </p:cNvSpPr>
          <p:nvPr>
            <p:ph sz="quarter" idx="12"/>
          </p:nvPr>
        </p:nvSpPr>
        <p:spPr>
          <a:xfrm>
            <a:off x="332508" y="1594379"/>
            <a:ext cx="8470180" cy="2106084"/>
          </a:xfrm>
        </p:spPr>
        <p:txBody>
          <a:bodyPr>
            <a:normAutofit/>
          </a:bodyPr>
          <a:lstStyle/>
          <a:p>
            <a:pPr marL="291600" indent="-291600">
              <a:lnSpc>
                <a:spcPct val="100000"/>
              </a:lnSpc>
              <a:buFont typeface="Arial" panose="020B0604020202020204" pitchFamily="34" charset="0"/>
              <a:buChar char="•"/>
            </a:pPr>
            <a:r>
              <a:rPr lang="en-US" altLang="en-US" noProof="0" dirty="0"/>
              <a:t>Java threads are managed by the J</a:t>
            </a:r>
            <a:r>
              <a:rPr lang="en-US" altLang="en-US" sz="100" noProof="0" dirty="0"/>
              <a:t> </a:t>
            </a:r>
            <a:r>
              <a:rPr lang="en-US" altLang="en-US" noProof="0" dirty="0"/>
              <a:t>V</a:t>
            </a:r>
            <a:r>
              <a:rPr lang="en-US" altLang="en-US" sz="100" noProof="0" dirty="0"/>
              <a:t> </a:t>
            </a:r>
            <a:r>
              <a:rPr lang="en-US" altLang="en-US" noProof="0" dirty="0"/>
              <a:t>M</a:t>
            </a:r>
          </a:p>
          <a:p>
            <a:pPr marL="291600" indent="-291600">
              <a:lnSpc>
                <a:spcPct val="100000"/>
              </a:lnSpc>
              <a:buFont typeface="Arial" panose="020B0604020202020204" pitchFamily="34" charset="0"/>
              <a:buChar char="•"/>
            </a:pPr>
            <a:r>
              <a:rPr lang="en-US" altLang="en-US" noProof="0" dirty="0"/>
              <a:t>Typically implemented using the threads model provided by underlying O</a:t>
            </a:r>
            <a:r>
              <a:rPr lang="en-US" altLang="en-US" sz="100" noProof="0" dirty="0"/>
              <a:t> </a:t>
            </a:r>
            <a:r>
              <a:rPr lang="en-US" altLang="en-US" noProof="0" dirty="0"/>
              <a:t>S</a:t>
            </a:r>
          </a:p>
          <a:p>
            <a:pPr marL="291600" indent="-291600">
              <a:lnSpc>
                <a:spcPct val="100000"/>
              </a:lnSpc>
              <a:buFont typeface="Arial" panose="020B0604020202020204" pitchFamily="34" charset="0"/>
              <a:buChar char="•"/>
            </a:pPr>
            <a:r>
              <a:rPr lang="en-US" altLang="en-US" noProof="0" dirty="0"/>
              <a:t>Java threads may be created by:</a:t>
            </a:r>
            <a:endParaRPr lang="en-US" noProof="0" dirty="0"/>
          </a:p>
        </p:txBody>
      </p:sp>
      <p:pic>
        <p:nvPicPr>
          <p:cNvPr id="7" name="Content Placeholder 6" descr="The code reads as follows: line 1 public interface runnable. Line 2 left curly brace. Line 3 public abstract void run left parenthesis right parenthesis. Line 4 right curly brace.">
            <a:extLst>
              <a:ext uri="{FF2B5EF4-FFF2-40B4-BE49-F238E27FC236}">
                <a16:creationId xmlns:a16="http://schemas.microsoft.com/office/drawing/2014/main" id="{5BBF1222-7296-45E7-9D11-9849421675D9}"/>
              </a:ext>
            </a:extLst>
          </p:cNvPr>
          <p:cNvPicPr>
            <a:picLocks noGrp="1" noChangeAspect="1"/>
          </p:cNvPicPr>
          <p:nvPr>
            <p:ph sz="quarter" idx="13"/>
          </p:nvPr>
        </p:nvPicPr>
        <p:blipFill>
          <a:blip r:embed="rId2"/>
          <a:stretch>
            <a:fillRect/>
          </a:stretch>
        </p:blipFill>
        <p:spPr>
          <a:xfrm>
            <a:off x="2261609" y="3824548"/>
            <a:ext cx="4400626" cy="1172695"/>
          </a:xfrm>
          <a:prstGeom prst="rect">
            <a:avLst/>
          </a:prstGeom>
        </p:spPr>
      </p:pic>
      <p:sp>
        <p:nvSpPr>
          <p:cNvPr id="8" name="Content Placeholder 7"/>
          <p:cNvSpPr>
            <a:spLocks noGrp="1"/>
          </p:cNvSpPr>
          <p:nvPr>
            <p:ph sz="quarter" idx="14"/>
          </p:nvPr>
        </p:nvSpPr>
        <p:spPr>
          <a:xfrm>
            <a:off x="331788" y="5150977"/>
            <a:ext cx="8470900" cy="1106603"/>
          </a:xfrm>
        </p:spPr>
        <p:txBody>
          <a:bodyPr>
            <a:normAutofit/>
          </a:bodyPr>
          <a:lstStyle/>
          <a:p>
            <a:pPr marL="622800" lvl="1" indent="-320400">
              <a:lnSpc>
                <a:spcPct val="100000"/>
              </a:lnSpc>
              <a:spcBef>
                <a:spcPts val="1000"/>
              </a:spcBef>
            </a:pPr>
            <a:r>
              <a:rPr lang="en-US" altLang="en-US" sz="2600" noProof="0" dirty="0"/>
              <a:t>Extending Thread class</a:t>
            </a:r>
          </a:p>
          <a:p>
            <a:pPr marL="622800" lvl="1" indent="-320400">
              <a:lnSpc>
                <a:spcPct val="100000"/>
              </a:lnSpc>
              <a:spcBef>
                <a:spcPts val="1000"/>
              </a:spcBef>
            </a:pPr>
            <a:r>
              <a:rPr lang="en-US" altLang="en-US" sz="2600" noProof="0" dirty="0"/>
              <a:t>Implementing the Runnable interface</a:t>
            </a:r>
            <a:endParaRPr lang="en-US" sz="2600" noProof="0" dirty="0"/>
          </a:p>
        </p:txBody>
      </p:sp>
      <p:sp>
        <p:nvSpPr>
          <p:cNvPr id="4" name="Slide Number Placeholder 3"/>
          <p:cNvSpPr>
            <a:spLocks noGrp="1"/>
          </p:cNvSpPr>
          <p:nvPr>
            <p:ph type="sldNum" sz="quarter" idx="10"/>
          </p:nvPr>
        </p:nvSpPr>
        <p:spPr/>
        <p:txBody>
          <a:bodyPr/>
          <a:lstStyle/>
          <a:p>
            <a:fld id="{D06C706D-0964-7842-B7B8-C5D733700528}" type="slidenum">
              <a:rPr lang="en-US" smtClean="0"/>
              <a:t>25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067067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Java Multithreaded Program </a:t>
            </a:r>
            <a:r>
              <a:rPr lang="en-US" altLang="en-US" sz="1000" noProof="0" dirty="0"/>
              <a:t>1</a:t>
            </a:r>
            <a:endParaRPr lang="en-US" sz="1000" noProof="0" dirty="0"/>
          </a:p>
        </p:txBody>
      </p:sp>
      <p:pic>
        <p:nvPicPr>
          <p:cNvPr id="6" name="Content Placeholder 5" descr="A java multithreaded program uses the following codes: class summation, public summation and sum value dot set sum (sum). ">
            <a:extLst>
              <a:ext uri="{FF2B5EF4-FFF2-40B4-BE49-F238E27FC236}">
                <a16:creationId xmlns:a16="http://schemas.microsoft.com/office/drawing/2014/main" id="{A0EF7163-CD38-4B34-8C9C-B365CD9BD102}"/>
              </a:ext>
            </a:extLst>
          </p:cNvPr>
          <p:cNvPicPr>
            <a:picLocks noGrp="1" noChangeAspect="1"/>
          </p:cNvPicPr>
          <p:nvPr>
            <p:ph sz="quarter" idx="12"/>
          </p:nvPr>
        </p:nvPicPr>
        <p:blipFill>
          <a:blip r:embed="rId2"/>
          <a:stretch>
            <a:fillRect/>
          </a:stretch>
        </p:blipFill>
        <p:spPr>
          <a:xfrm>
            <a:off x="2761042" y="1895523"/>
            <a:ext cx="3457114" cy="4159684"/>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26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65364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Java Multithreaded Program </a:t>
            </a:r>
            <a:r>
              <a:rPr lang="en-US" altLang="en-US" sz="1000" noProof="0" dirty="0"/>
              <a:t>2</a:t>
            </a:r>
            <a:endParaRPr lang="en-US" sz="1000" noProof="0" dirty="0"/>
          </a:p>
        </p:txBody>
      </p:sp>
      <p:pic>
        <p:nvPicPr>
          <p:cNvPr id="6" name="Content Placeholder 5" descr="A java multithreaded program uses the public class driver code. ">
            <a:extLst>
              <a:ext uri="{FF2B5EF4-FFF2-40B4-BE49-F238E27FC236}">
                <a16:creationId xmlns:a16="http://schemas.microsoft.com/office/drawing/2014/main" id="{D078D9AE-6B8D-42E3-8610-F0BF66E08251}"/>
              </a:ext>
            </a:extLst>
          </p:cNvPr>
          <p:cNvPicPr>
            <a:picLocks noGrp="1" noChangeAspect="1"/>
          </p:cNvPicPr>
          <p:nvPr>
            <p:ph sz="quarter" idx="12"/>
          </p:nvPr>
        </p:nvPicPr>
        <p:blipFill>
          <a:blip r:embed="rId2"/>
          <a:stretch>
            <a:fillRect/>
          </a:stretch>
        </p:blipFill>
        <p:spPr>
          <a:xfrm>
            <a:off x="1418178" y="1895523"/>
            <a:ext cx="6505155" cy="4159684"/>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27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153452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Implicit Threading</a:t>
            </a:r>
            <a:endParaRPr lang="en-US" noProof="0" dirty="0"/>
          </a:p>
        </p:txBody>
      </p:sp>
      <p:sp>
        <p:nvSpPr>
          <p:cNvPr id="3" name="Content Placeholder 2"/>
          <p:cNvSpPr>
            <a:spLocks noGrp="1"/>
          </p:cNvSpPr>
          <p:nvPr>
            <p:ph sz="quarter" idx="12"/>
          </p:nvPr>
        </p:nvSpPr>
        <p:spPr/>
        <p:txBody>
          <a:bodyPr>
            <a:normAutofit fontScale="92500" lnSpcReduction="10000"/>
          </a:bodyPr>
          <a:lstStyle/>
          <a:p>
            <a:pPr marL="292608" indent="-292608">
              <a:lnSpc>
                <a:spcPct val="100000"/>
              </a:lnSpc>
              <a:buFont typeface="Arial" panose="020B0604020202020204" pitchFamily="34" charset="0"/>
              <a:buChar char="•"/>
            </a:pPr>
            <a:r>
              <a:rPr lang="en-US" noProof="0" dirty="0"/>
              <a:t>Growing in popularity as numbers of threads increase, program correctness more difficult with explicit threads</a:t>
            </a:r>
          </a:p>
          <a:p>
            <a:pPr marL="292608" indent="-292608">
              <a:lnSpc>
                <a:spcPct val="100000"/>
              </a:lnSpc>
              <a:buFont typeface="Arial" panose="020B0604020202020204" pitchFamily="34" charset="0"/>
              <a:buChar char="•"/>
            </a:pPr>
            <a:r>
              <a:rPr lang="en-US" noProof="0" dirty="0"/>
              <a:t>Creation and management of threads done by compilers and run-time libraries rather than programmers</a:t>
            </a:r>
          </a:p>
          <a:p>
            <a:pPr marL="292608" indent="-292608">
              <a:lnSpc>
                <a:spcPct val="100000"/>
              </a:lnSpc>
              <a:buFont typeface="Arial" panose="020B0604020202020204" pitchFamily="34" charset="0"/>
              <a:buChar char="•"/>
            </a:pPr>
            <a:r>
              <a:rPr lang="en-US" noProof="0" dirty="0"/>
              <a:t>Three methods explored</a:t>
            </a:r>
          </a:p>
          <a:p>
            <a:pPr marL="622800" lvl="1" indent="-320400">
              <a:lnSpc>
                <a:spcPct val="100000"/>
              </a:lnSpc>
              <a:spcBef>
                <a:spcPts val="1000"/>
              </a:spcBef>
              <a:buFont typeface="Arial" panose="020B0604020202020204" pitchFamily="34" charset="0"/>
              <a:buChar char="•"/>
            </a:pPr>
            <a:r>
              <a:rPr lang="en-US" sz="2600" noProof="0" dirty="0"/>
              <a:t>Thread Pools</a:t>
            </a:r>
          </a:p>
          <a:p>
            <a:pPr marL="622800" lvl="1" indent="-320400">
              <a:lnSpc>
                <a:spcPct val="100000"/>
              </a:lnSpc>
              <a:spcBef>
                <a:spcPts val="1000"/>
              </a:spcBef>
              <a:buFont typeface="Arial" panose="020B0604020202020204" pitchFamily="34" charset="0"/>
              <a:buChar char="•"/>
            </a:pPr>
            <a:r>
              <a:rPr lang="en-US" sz="2600" noProof="0" dirty="0" err="1"/>
              <a:t>OpenM</a:t>
            </a:r>
            <a:r>
              <a:rPr lang="en-US" sz="100" noProof="0" dirty="0"/>
              <a:t> </a:t>
            </a:r>
            <a:r>
              <a:rPr lang="en-US" sz="2600" noProof="0" dirty="0"/>
              <a:t>P</a:t>
            </a:r>
          </a:p>
          <a:p>
            <a:pPr marL="622800" lvl="1" indent="-320400">
              <a:lnSpc>
                <a:spcPct val="100000"/>
              </a:lnSpc>
              <a:spcBef>
                <a:spcPts val="1000"/>
              </a:spcBef>
              <a:buFont typeface="Arial" panose="020B0604020202020204" pitchFamily="34" charset="0"/>
              <a:buChar char="•"/>
            </a:pPr>
            <a:r>
              <a:rPr lang="en-US" sz="2600" noProof="0" dirty="0"/>
              <a:t>Grand Central Dispatch</a:t>
            </a:r>
          </a:p>
          <a:p>
            <a:pPr marL="292608" indent="-292608">
              <a:lnSpc>
                <a:spcPct val="100000"/>
              </a:lnSpc>
              <a:buFont typeface="Arial" panose="020B0604020202020204" pitchFamily="34" charset="0"/>
              <a:buChar char="•"/>
            </a:pPr>
            <a:r>
              <a:rPr lang="en-US" noProof="0" dirty="0"/>
              <a:t>Other methods include Microsoft Threading Building Blocks (T</a:t>
            </a:r>
            <a:r>
              <a:rPr lang="en-US" sz="100" noProof="0" dirty="0"/>
              <a:t> </a:t>
            </a:r>
            <a:r>
              <a:rPr lang="en-US" noProof="0" dirty="0"/>
              <a:t>B</a:t>
            </a:r>
            <a:r>
              <a:rPr lang="en-US" sz="100" noProof="0" dirty="0"/>
              <a:t> </a:t>
            </a:r>
            <a:r>
              <a:rPr lang="en-US" noProof="0" dirty="0"/>
              <a:t>B), </a:t>
            </a:r>
            <a:r>
              <a:rPr lang="en-US" b="1" noProof="0" dirty="0" err="1">
                <a:latin typeface="Courier New" panose="02070309020205020404" pitchFamily="49" charset="0"/>
                <a:cs typeface="Courier New" panose="02070309020205020404" pitchFamily="49" charset="0"/>
              </a:rPr>
              <a:t>java.util.concurrent</a:t>
            </a:r>
            <a:r>
              <a:rPr lang="en-US" noProof="0" dirty="0"/>
              <a:t> package</a:t>
            </a:r>
          </a:p>
        </p:txBody>
      </p:sp>
      <p:sp>
        <p:nvSpPr>
          <p:cNvPr id="4" name="Slide Number Placeholder 3"/>
          <p:cNvSpPr>
            <a:spLocks noGrp="1"/>
          </p:cNvSpPr>
          <p:nvPr>
            <p:ph type="sldNum" sz="quarter" idx="10"/>
          </p:nvPr>
        </p:nvSpPr>
        <p:spPr/>
        <p:txBody>
          <a:bodyPr/>
          <a:lstStyle/>
          <a:p>
            <a:fld id="{D06C706D-0964-7842-B7B8-C5D733700528}" type="slidenum">
              <a:rPr lang="en-US" smtClean="0"/>
              <a:t>28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855508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Thread Pools</a:t>
            </a:r>
            <a:endParaRPr lang="en-US" noProof="0" dirty="0"/>
          </a:p>
        </p:txBody>
      </p:sp>
      <p:sp>
        <p:nvSpPr>
          <p:cNvPr id="6" name="Content Placeholder 5"/>
          <p:cNvSpPr>
            <a:spLocks noGrp="1"/>
          </p:cNvSpPr>
          <p:nvPr>
            <p:ph sz="quarter" idx="12"/>
          </p:nvPr>
        </p:nvSpPr>
        <p:spPr>
          <a:xfrm>
            <a:off x="332508" y="1594379"/>
            <a:ext cx="8470180" cy="2999655"/>
          </a:xfrm>
        </p:spPr>
        <p:txBody>
          <a:bodyPr>
            <a:normAutofit/>
          </a:bodyPr>
          <a:lstStyle/>
          <a:p>
            <a:pPr marL="291600" indent="-291600">
              <a:lnSpc>
                <a:spcPct val="100000"/>
              </a:lnSpc>
              <a:buFont typeface="Arial" panose="020B0604020202020204" pitchFamily="34" charset="0"/>
              <a:buChar char="•"/>
            </a:pPr>
            <a:r>
              <a:rPr lang="en-US" sz="1800" noProof="0" dirty="0"/>
              <a:t>Create a number of threads in a pool where they await work</a:t>
            </a:r>
          </a:p>
          <a:p>
            <a:pPr marL="291600" indent="-291600">
              <a:lnSpc>
                <a:spcPct val="100000"/>
              </a:lnSpc>
              <a:buFont typeface="Arial" panose="020B0604020202020204" pitchFamily="34" charset="0"/>
              <a:buChar char="•"/>
            </a:pPr>
            <a:r>
              <a:rPr lang="en-US" sz="1800" noProof="0" dirty="0"/>
              <a:t>Advantages:</a:t>
            </a:r>
          </a:p>
          <a:p>
            <a:pPr marL="622800" lvl="1" indent="-320400">
              <a:lnSpc>
                <a:spcPct val="100000"/>
              </a:lnSpc>
              <a:buFont typeface="Arial" panose="020B0604020202020204" pitchFamily="34" charset="0"/>
              <a:buChar char="•"/>
            </a:pPr>
            <a:r>
              <a:rPr lang="en-US" sz="1600" noProof="0" dirty="0"/>
              <a:t>Usually slightly faster to service a request with an existing thread than create a new thread</a:t>
            </a:r>
          </a:p>
          <a:p>
            <a:pPr marL="622800" lvl="1" indent="-320400">
              <a:lnSpc>
                <a:spcPct val="100000"/>
              </a:lnSpc>
              <a:buFont typeface="Arial" panose="020B0604020202020204" pitchFamily="34" charset="0"/>
              <a:buChar char="•"/>
            </a:pPr>
            <a:r>
              <a:rPr lang="en-US" sz="1600" noProof="0" dirty="0"/>
              <a:t>Allows the number of threads in the application(s) to be bound to the size of the pool</a:t>
            </a:r>
          </a:p>
          <a:p>
            <a:pPr marL="622800" lvl="1" indent="-320400">
              <a:lnSpc>
                <a:spcPct val="100000"/>
              </a:lnSpc>
              <a:buFont typeface="Arial" panose="020B0604020202020204" pitchFamily="34" charset="0"/>
              <a:buChar char="•"/>
            </a:pPr>
            <a:r>
              <a:rPr lang="en-US" sz="1600" noProof="0" dirty="0"/>
              <a:t>Separating task to be performed from mechanics of creating task allows different strategies for running task</a:t>
            </a:r>
          </a:p>
          <a:p>
            <a:pPr marL="1144800" lvl="2" indent="-230400">
              <a:lnSpc>
                <a:spcPct val="100000"/>
              </a:lnSpc>
              <a:spcBef>
                <a:spcPts val="1000"/>
              </a:spcBef>
            </a:pPr>
            <a:r>
              <a:rPr lang="en-US" sz="1400" noProof="0" dirty="0"/>
              <a:t>i.e. Tasks could be scheduled to run periodically</a:t>
            </a:r>
          </a:p>
          <a:p>
            <a:pPr marL="291600" indent="-291600">
              <a:lnSpc>
                <a:spcPct val="100000"/>
              </a:lnSpc>
              <a:buFont typeface="Arial" panose="020B0604020202020204" pitchFamily="34" charset="0"/>
              <a:buChar char="•"/>
            </a:pPr>
            <a:r>
              <a:rPr lang="en-US" sz="1800" noProof="0" dirty="0"/>
              <a:t>Windows A</a:t>
            </a:r>
            <a:r>
              <a:rPr lang="en-US" sz="100" noProof="0" dirty="0"/>
              <a:t> </a:t>
            </a:r>
            <a:r>
              <a:rPr lang="en-US" sz="1800" noProof="0" dirty="0"/>
              <a:t>P</a:t>
            </a:r>
            <a:r>
              <a:rPr lang="en-US" sz="100" noProof="0" dirty="0"/>
              <a:t> </a:t>
            </a:r>
            <a:r>
              <a:rPr lang="en-US" sz="1800" noProof="0" dirty="0"/>
              <a:t>I supports thread pools:</a:t>
            </a:r>
          </a:p>
        </p:txBody>
      </p:sp>
      <p:pic>
        <p:nvPicPr>
          <p:cNvPr id="7" name="Content Placeholder 6" descr="The code reads as follows: line 1 D WORD WIN A P I Pool Function (AVOID Param) left curly brace. Line 2 forwards slash asterisk. Line 3 asterisk this function runs as a separate thread. Line 4 forwards slash asterisk. Line 5 right curly brace ">
            <a:extLst>
              <a:ext uri="{FF2B5EF4-FFF2-40B4-BE49-F238E27FC236}">
                <a16:creationId xmlns:a16="http://schemas.microsoft.com/office/drawing/2014/main" id="{21E51451-EC43-4AA1-B3C7-540F43DD9A7C}"/>
              </a:ext>
            </a:extLst>
          </p:cNvPr>
          <p:cNvPicPr>
            <a:picLocks noGrp="1" noChangeAspect="1"/>
          </p:cNvPicPr>
          <p:nvPr>
            <p:ph sz="quarter" idx="13"/>
          </p:nvPr>
        </p:nvPicPr>
        <p:blipFill>
          <a:blip r:embed="rId2"/>
          <a:stretch>
            <a:fillRect/>
          </a:stretch>
        </p:blipFill>
        <p:spPr>
          <a:xfrm>
            <a:off x="1131865" y="4760000"/>
            <a:ext cx="6564998" cy="1289965"/>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29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3150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Objectives</a:t>
            </a:r>
          </a:p>
        </p:txBody>
      </p:sp>
      <p:sp>
        <p:nvSpPr>
          <p:cNvPr id="3" name="Content Placeholder 2"/>
          <p:cNvSpPr>
            <a:spLocks noGrp="1"/>
          </p:cNvSpPr>
          <p:nvPr>
            <p:ph sz="quarter" idx="12"/>
          </p:nvPr>
        </p:nvSpPr>
        <p:spPr/>
        <p:txBody>
          <a:bodyPr>
            <a:noAutofit/>
          </a:bodyPr>
          <a:lstStyle/>
          <a:p>
            <a:pPr marL="291600" indent="-291600">
              <a:lnSpc>
                <a:spcPct val="100000"/>
              </a:lnSpc>
              <a:buFont typeface="Arial" panose="020B0604020202020204" pitchFamily="34" charset="0"/>
              <a:buChar char="•"/>
            </a:pPr>
            <a:r>
              <a:rPr lang="en-US" sz="2600" noProof="0" dirty="0"/>
              <a:t>To introduce the notion of a thread—a fundamental unit of C</a:t>
            </a:r>
            <a:r>
              <a:rPr lang="en-US" sz="100" noProof="0" dirty="0"/>
              <a:t> </a:t>
            </a:r>
            <a:r>
              <a:rPr lang="en-US" sz="2600" noProof="0" dirty="0"/>
              <a:t>P</a:t>
            </a:r>
            <a:r>
              <a:rPr lang="en-US" sz="100" noProof="0" dirty="0"/>
              <a:t> </a:t>
            </a:r>
            <a:r>
              <a:rPr lang="en-US" sz="2600" noProof="0" dirty="0"/>
              <a:t>U utilization that forms the basis of multithreaded computer systems</a:t>
            </a:r>
          </a:p>
          <a:p>
            <a:pPr marL="291600" indent="-291600">
              <a:lnSpc>
                <a:spcPct val="100000"/>
              </a:lnSpc>
              <a:buFont typeface="Arial" panose="020B0604020202020204" pitchFamily="34" charset="0"/>
              <a:buChar char="•"/>
            </a:pPr>
            <a:r>
              <a:rPr lang="en-US" sz="2600" noProof="0" dirty="0"/>
              <a:t>To discuss the A</a:t>
            </a:r>
            <a:r>
              <a:rPr lang="en-US" sz="100" noProof="0" dirty="0"/>
              <a:t> </a:t>
            </a:r>
            <a:r>
              <a:rPr lang="en-US" sz="2600" noProof="0" dirty="0"/>
              <a:t>P</a:t>
            </a:r>
            <a:r>
              <a:rPr lang="en-US" sz="100" noProof="0" dirty="0"/>
              <a:t> </a:t>
            </a:r>
            <a:r>
              <a:rPr lang="en-US" sz="2600" noProof="0" dirty="0"/>
              <a:t>Is for the P</a:t>
            </a:r>
            <a:r>
              <a:rPr lang="en-US" sz="100" noProof="0" dirty="0"/>
              <a:t> </a:t>
            </a:r>
            <a:r>
              <a:rPr lang="en-US" sz="2600" noProof="0" dirty="0"/>
              <a:t>threads, Windows, and Java thread libraries</a:t>
            </a:r>
          </a:p>
          <a:p>
            <a:pPr marL="291600" indent="-291600">
              <a:lnSpc>
                <a:spcPct val="100000"/>
              </a:lnSpc>
              <a:buFont typeface="Arial" panose="020B0604020202020204" pitchFamily="34" charset="0"/>
              <a:buChar char="•"/>
            </a:pPr>
            <a:r>
              <a:rPr lang="en-US" sz="2600" noProof="0" dirty="0"/>
              <a:t>To explore several strategies that provide implicit threading</a:t>
            </a:r>
          </a:p>
          <a:p>
            <a:pPr marL="291600" indent="-291600">
              <a:lnSpc>
                <a:spcPct val="100000"/>
              </a:lnSpc>
              <a:buFont typeface="Arial" panose="020B0604020202020204" pitchFamily="34" charset="0"/>
              <a:buChar char="•"/>
            </a:pPr>
            <a:r>
              <a:rPr lang="en-US" sz="2600" noProof="0" dirty="0"/>
              <a:t>To examine issues related to multithreaded programming</a:t>
            </a:r>
          </a:p>
          <a:p>
            <a:pPr marL="291600" indent="-291600">
              <a:lnSpc>
                <a:spcPct val="100000"/>
              </a:lnSpc>
              <a:buFont typeface="Arial" panose="020B0604020202020204" pitchFamily="34" charset="0"/>
              <a:buChar char="•"/>
            </a:pPr>
            <a:r>
              <a:rPr lang="en-US" sz="2600" noProof="0" dirty="0"/>
              <a:t>To cover operating system support for threads in Windows and Linux</a:t>
            </a:r>
          </a:p>
        </p:txBody>
      </p:sp>
      <p:sp>
        <p:nvSpPr>
          <p:cNvPr id="4" name="Slide Number Placeholder 3"/>
          <p:cNvSpPr>
            <a:spLocks noGrp="1"/>
          </p:cNvSpPr>
          <p:nvPr>
            <p:ph type="sldNum" sz="quarter" idx="10"/>
          </p:nvPr>
        </p:nvSpPr>
        <p:spPr/>
        <p:txBody>
          <a:bodyPr/>
          <a:lstStyle/>
          <a:p>
            <a:fld id="{D06C706D-0964-7842-B7B8-C5D733700528}" type="slidenum">
              <a:rPr lang="en-US" smtClean="0"/>
              <a:t>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079612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OpenMP</a:t>
            </a:r>
            <a:endParaRPr lang="en-US" noProof="0" dirty="0"/>
          </a:p>
        </p:txBody>
      </p:sp>
      <p:sp>
        <p:nvSpPr>
          <p:cNvPr id="6" name="Content Placeholder 5"/>
          <p:cNvSpPr>
            <a:spLocks noGrp="1"/>
          </p:cNvSpPr>
          <p:nvPr>
            <p:ph sz="quarter" idx="12"/>
          </p:nvPr>
        </p:nvSpPr>
        <p:spPr>
          <a:xfrm>
            <a:off x="332509" y="1594379"/>
            <a:ext cx="4239492" cy="2361058"/>
          </a:xfrm>
        </p:spPr>
        <p:txBody>
          <a:bodyPr>
            <a:normAutofit/>
          </a:bodyPr>
          <a:lstStyle/>
          <a:p>
            <a:pPr marL="291600" indent="-291600">
              <a:lnSpc>
                <a:spcPct val="100000"/>
              </a:lnSpc>
              <a:buFont typeface="Arial" panose="020B0604020202020204" pitchFamily="34" charset="0"/>
              <a:buChar char="•"/>
            </a:pPr>
            <a:r>
              <a:rPr lang="en-US" altLang="en-US" sz="1800" noProof="0" dirty="0"/>
              <a:t>Set of compiler directives and an A</a:t>
            </a:r>
            <a:r>
              <a:rPr lang="en-US" altLang="en-US" sz="100" noProof="0" dirty="0"/>
              <a:t> </a:t>
            </a:r>
            <a:r>
              <a:rPr lang="en-US" altLang="en-US" sz="1800" noProof="0" dirty="0"/>
              <a:t>P</a:t>
            </a:r>
            <a:r>
              <a:rPr lang="en-US" altLang="en-US" sz="100" noProof="0" dirty="0"/>
              <a:t> </a:t>
            </a:r>
            <a:r>
              <a:rPr lang="en-US" altLang="en-US" sz="1800" noProof="0" dirty="0"/>
              <a:t>I for C, C++, F</a:t>
            </a:r>
            <a:r>
              <a:rPr lang="en-US" altLang="en-US" sz="100" noProof="0" dirty="0"/>
              <a:t> </a:t>
            </a:r>
            <a:r>
              <a:rPr lang="en-US" altLang="en-US" sz="1800" noProof="0" dirty="0"/>
              <a:t>O</a:t>
            </a:r>
            <a:r>
              <a:rPr lang="en-US" altLang="en-US" sz="100" noProof="0" dirty="0"/>
              <a:t> </a:t>
            </a:r>
            <a:r>
              <a:rPr lang="en-US" altLang="en-US" sz="1800" noProof="0" dirty="0"/>
              <a:t>R</a:t>
            </a:r>
            <a:r>
              <a:rPr lang="en-US" altLang="en-US" sz="100" noProof="0" dirty="0"/>
              <a:t> </a:t>
            </a:r>
            <a:r>
              <a:rPr lang="en-US" altLang="en-US" sz="1800" noProof="0" dirty="0"/>
              <a:t>T</a:t>
            </a:r>
            <a:r>
              <a:rPr lang="en-US" altLang="en-US" sz="100" noProof="0" dirty="0"/>
              <a:t> </a:t>
            </a:r>
            <a:r>
              <a:rPr lang="en-US" altLang="en-US" sz="1800" noProof="0" dirty="0"/>
              <a:t>R</a:t>
            </a:r>
            <a:r>
              <a:rPr lang="en-US" altLang="en-US" sz="100" noProof="0" dirty="0"/>
              <a:t> </a:t>
            </a:r>
            <a:r>
              <a:rPr lang="en-US" altLang="en-US" sz="1800" noProof="0" dirty="0"/>
              <a:t>A</a:t>
            </a:r>
            <a:r>
              <a:rPr lang="en-US" altLang="en-US" sz="100" noProof="0" dirty="0"/>
              <a:t> </a:t>
            </a:r>
            <a:r>
              <a:rPr lang="en-US" altLang="en-US" sz="1800" noProof="0" dirty="0"/>
              <a:t>N </a:t>
            </a:r>
          </a:p>
          <a:p>
            <a:pPr marL="291600" indent="-291600">
              <a:lnSpc>
                <a:spcPct val="100000"/>
              </a:lnSpc>
              <a:buFont typeface="Arial" panose="020B0604020202020204" pitchFamily="34" charset="0"/>
              <a:buChar char="•"/>
            </a:pPr>
            <a:r>
              <a:rPr lang="en-US" altLang="en-US" sz="1800" noProof="0" dirty="0"/>
              <a:t>Provides support for parallel programming in shared-memory environments</a:t>
            </a:r>
          </a:p>
          <a:p>
            <a:pPr marL="291600" indent="-291600">
              <a:lnSpc>
                <a:spcPct val="100000"/>
              </a:lnSpc>
              <a:buFont typeface="Arial" panose="020B0604020202020204" pitchFamily="34" charset="0"/>
              <a:buChar char="•"/>
            </a:pPr>
            <a:r>
              <a:rPr lang="en-US" altLang="en-US" sz="1800" noProof="0" dirty="0"/>
              <a:t>Identifies </a:t>
            </a:r>
            <a:r>
              <a:rPr lang="en-US" altLang="en-US" sz="1800" b="1" noProof="0" dirty="0">
                <a:solidFill>
                  <a:srgbClr val="002060"/>
                </a:solidFill>
              </a:rPr>
              <a:t>parallel regions</a:t>
            </a:r>
            <a:r>
              <a:rPr lang="en-US" altLang="en-US" sz="1800" b="1" noProof="0" dirty="0">
                <a:solidFill>
                  <a:srgbClr val="3366FF"/>
                </a:solidFill>
              </a:rPr>
              <a:t> </a:t>
            </a:r>
            <a:r>
              <a:rPr lang="en-US" altLang="en-US" sz="1800" noProof="0" dirty="0"/>
              <a:t>– blocks of code that can run in parallel</a:t>
            </a:r>
          </a:p>
        </p:txBody>
      </p:sp>
      <p:sp>
        <p:nvSpPr>
          <p:cNvPr id="7" name="Content Placeholder 6"/>
          <p:cNvSpPr>
            <a:spLocks noGrp="1"/>
          </p:cNvSpPr>
          <p:nvPr>
            <p:ph sz="quarter" idx="13"/>
          </p:nvPr>
        </p:nvSpPr>
        <p:spPr>
          <a:xfrm>
            <a:off x="331789" y="3995294"/>
            <a:ext cx="4248838" cy="2224352"/>
          </a:xfrm>
        </p:spPr>
        <p:txBody>
          <a:bodyPr>
            <a:noAutofit/>
          </a:bodyPr>
          <a:lstStyle/>
          <a:p>
            <a:pPr>
              <a:lnSpc>
                <a:spcPct val="100000"/>
              </a:lnSpc>
              <a:buFont typeface="Monotype Sorts" pitchFamily="-84" charset="2"/>
              <a:buNone/>
            </a:pPr>
            <a:r>
              <a:rPr lang="en-US" altLang="en-US" sz="1800" b="1" noProof="0" dirty="0">
                <a:latin typeface="Courier New" panose="02070309020205020404" pitchFamily="49" charset="0"/>
                <a:cs typeface="Courier New" panose="02070309020205020404" pitchFamily="49" charset="0"/>
              </a:rPr>
              <a:t>#pragma </a:t>
            </a:r>
            <a:r>
              <a:rPr lang="en-US" altLang="en-US" sz="1800" b="1" noProof="0" dirty="0" err="1">
                <a:latin typeface="Courier New" panose="02070309020205020404" pitchFamily="49" charset="0"/>
                <a:cs typeface="Courier New" panose="02070309020205020404" pitchFamily="49" charset="0"/>
              </a:rPr>
              <a:t>omp</a:t>
            </a:r>
            <a:r>
              <a:rPr lang="en-US" altLang="en-US" sz="1800" b="1" noProof="0" dirty="0">
                <a:latin typeface="Courier New" panose="02070309020205020404" pitchFamily="49" charset="0"/>
                <a:cs typeface="Courier New" panose="02070309020205020404" pitchFamily="49" charset="0"/>
              </a:rPr>
              <a:t> parallel </a:t>
            </a:r>
          </a:p>
          <a:p>
            <a:pPr>
              <a:lnSpc>
                <a:spcPct val="100000"/>
              </a:lnSpc>
              <a:buFont typeface="Monotype Sorts" pitchFamily="-84" charset="2"/>
              <a:buNone/>
            </a:pPr>
            <a:r>
              <a:rPr lang="en-US" altLang="en-US" sz="1800" noProof="0" dirty="0"/>
              <a:t>Create as many threads as there are cores</a:t>
            </a:r>
          </a:p>
          <a:p>
            <a:pPr>
              <a:lnSpc>
                <a:spcPct val="100000"/>
              </a:lnSpc>
              <a:spcBef>
                <a:spcPts val="0"/>
              </a:spcBef>
              <a:buFont typeface="Monotype Sorts" pitchFamily="-84" charset="2"/>
              <a:buNone/>
            </a:pPr>
            <a:r>
              <a:rPr lang="en-US" altLang="en-US" sz="1800" b="1" noProof="0" dirty="0">
                <a:latin typeface="Courier New" panose="02070309020205020404" pitchFamily="49" charset="0"/>
                <a:cs typeface="Courier New" panose="02070309020205020404" pitchFamily="49" charset="0"/>
              </a:rPr>
              <a:t>#pragma </a:t>
            </a:r>
            <a:r>
              <a:rPr lang="en-US" altLang="en-US" sz="1800" b="1" noProof="0" dirty="0" err="1">
                <a:latin typeface="Courier New" panose="02070309020205020404" pitchFamily="49" charset="0"/>
                <a:cs typeface="Courier New" panose="02070309020205020404" pitchFamily="49" charset="0"/>
              </a:rPr>
              <a:t>omp</a:t>
            </a:r>
            <a:r>
              <a:rPr lang="en-US" altLang="en-US" sz="1800" b="1" noProof="0" dirty="0">
                <a:latin typeface="Courier New" panose="02070309020205020404" pitchFamily="49" charset="0"/>
                <a:cs typeface="Courier New" panose="02070309020205020404" pitchFamily="49" charset="0"/>
              </a:rPr>
              <a:t> parallel for</a:t>
            </a:r>
          </a:p>
          <a:p>
            <a:pPr>
              <a:lnSpc>
                <a:spcPct val="100000"/>
              </a:lnSpc>
              <a:spcBef>
                <a:spcPts val="0"/>
              </a:spcBef>
              <a:buFont typeface="Monotype Sorts" pitchFamily="-84" charset="2"/>
              <a:buNone/>
            </a:pPr>
            <a:r>
              <a:rPr lang="en-US" altLang="en-US" sz="1800" b="1" noProof="0" dirty="0">
                <a:latin typeface="Courier New" panose="02070309020205020404" pitchFamily="49" charset="0"/>
                <a:cs typeface="Courier New" panose="02070309020205020404" pitchFamily="49" charset="0"/>
              </a:rPr>
              <a:t>for(</a:t>
            </a:r>
            <a:r>
              <a:rPr lang="en-US" altLang="en-US" sz="1800" b="1" noProof="0" dirty="0" err="1">
                <a:latin typeface="Courier New" panose="02070309020205020404" pitchFamily="49" charset="0"/>
                <a:cs typeface="Courier New" panose="02070309020205020404" pitchFamily="49" charset="0"/>
              </a:rPr>
              <a:t>i</a:t>
            </a:r>
            <a:r>
              <a:rPr lang="en-US" altLang="en-US" sz="1800" b="1" noProof="0" dirty="0">
                <a:latin typeface="Courier New" panose="02070309020205020404" pitchFamily="49" charset="0"/>
                <a:cs typeface="Courier New" panose="02070309020205020404" pitchFamily="49" charset="0"/>
              </a:rPr>
              <a:t>=0;i&lt;</a:t>
            </a:r>
            <a:r>
              <a:rPr lang="en-US" altLang="en-US" sz="1800" b="1" noProof="0" dirty="0" err="1">
                <a:latin typeface="Courier New" panose="02070309020205020404" pitchFamily="49" charset="0"/>
                <a:cs typeface="Courier New" panose="02070309020205020404" pitchFamily="49" charset="0"/>
              </a:rPr>
              <a:t>N;i</a:t>
            </a:r>
            <a:r>
              <a:rPr lang="en-US" altLang="en-US" sz="1800" b="1" noProof="0" dirty="0">
                <a:latin typeface="Courier New" panose="02070309020205020404" pitchFamily="49" charset="0"/>
                <a:cs typeface="Courier New" panose="02070309020205020404" pitchFamily="49" charset="0"/>
              </a:rPr>
              <a:t>++) { </a:t>
            </a:r>
          </a:p>
          <a:p>
            <a:pPr>
              <a:lnSpc>
                <a:spcPct val="100000"/>
              </a:lnSpc>
              <a:spcBef>
                <a:spcPts val="0"/>
              </a:spcBef>
              <a:buFont typeface="Monotype Sorts" pitchFamily="-84" charset="2"/>
              <a:buNone/>
            </a:pPr>
            <a:r>
              <a:rPr lang="en-US" altLang="en-US" sz="1800" b="1" noProof="0" dirty="0">
                <a:latin typeface="Courier New" panose="02070309020205020404" pitchFamily="49" charset="0"/>
                <a:cs typeface="Courier New" panose="02070309020205020404" pitchFamily="49" charset="0"/>
              </a:rPr>
              <a:t>    c[</a:t>
            </a:r>
            <a:r>
              <a:rPr lang="en-US" altLang="en-US" sz="1800" b="1" noProof="0" dirty="0" err="1">
                <a:latin typeface="Courier New" panose="02070309020205020404" pitchFamily="49" charset="0"/>
                <a:cs typeface="Courier New" panose="02070309020205020404" pitchFamily="49" charset="0"/>
              </a:rPr>
              <a:t>i</a:t>
            </a:r>
            <a:r>
              <a:rPr lang="en-US" altLang="en-US" sz="1800" b="1" noProof="0" dirty="0">
                <a:latin typeface="Courier New" panose="02070309020205020404" pitchFamily="49" charset="0"/>
                <a:cs typeface="Courier New" panose="02070309020205020404" pitchFamily="49" charset="0"/>
              </a:rPr>
              <a:t>] = a[</a:t>
            </a:r>
            <a:r>
              <a:rPr lang="en-US" altLang="en-US" sz="1800" b="1" noProof="0" dirty="0" err="1">
                <a:latin typeface="Courier New" panose="02070309020205020404" pitchFamily="49" charset="0"/>
                <a:cs typeface="Courier New" panose="02070309020205020404" pitchFamily="49" charset="0"/>
              </a:rPr>
              <a:t>i</a:t>
            </a:r>
            <a:r>
              <a:rPr lang="en-US" altLang="en-US" sz="1800" b="1" noProof="0" dirty="0">
                <a:latin typeface="Courier New" panose="02070309020205020404" pitchFamily="49" charset="0"/>
                <a:cs typeface="Courier New" panose="02070309020205020404" pitchFamily="49" charset="0"/>
              </a:rPr>
              <a:t>] + b[</a:t>
            </a:r>
            <a:r>
              <a:rPr lang="en-US" altLang="en-US" sz="1800" b="1" noProof="0" dirty="0" err="1">
                <a:latin typeface="Courier New" panose="02070309020205020404" pitchFamily="49" charset="0"/>
                <a:cs typeface="Courier New" panose="02070309020205020404" pitchFamily="49" charset="0"/>
              </a:rPr>
              <a:t>i</a:t>
            </a:r>
            <a:r>
              <a:rPr lang="en-US" altLang="en-US" sz="1800" b="1" noProof="0" dirty="0">
                <a:latin typeface="Courier New" panose="02070309020205020404" pitchFamily="49" charset="0"/>
                <a:cs typeface="Courier New" panose="02070309020205020404" pitchFamily="49" charset="0"/>
              </a:rPr>
              <a:t>]; </a:t>
            </a:r>
          </a:p>
          <a:p>
            <a:pPr>
              <a:lnSpc>
                <a:spcPct val="100000"/>
              </a:lnSpc>
              <a:spcBef>
                <a:spcPts val="0"/>
              </a:spcBef>
              <a:buFont typeface="Monotype Sorts" pitchFamily="-84" charset="2"/>
              <a:buNone/>
            </a:pPr>
            <a:r>
              <a:rPr lang="en-US" altLang="en-US" sz="1800" b="1" noProof="0" dirty="0">
                <a:latin typeface="Courier New" panose="02070309020205020404" pitchFamily="49" charset="0"/>
                <a:cs typeface="Courier New" panose="02070309020205020404" pitchFamily="49" charset="0"/>
              </a:rPr>
              <a:t>}</a:t>
            </a:r>
          </a:p>
          <a:p>
            <a:pPr>
              <a:lnSpc>
                <a:spcPct val="100000"/>
              </a:lnSpc>
              <a:spcBef>
                <a:spcPts val="0"/>
              </a:spcBef>
              <a:buFont typeface="Monotype Sorts" pitchFamily="-84" charset="2"/>
              <a:buNone/>
            </a:pPr>
            <a:r>
              <a:rPr lang="en-US" altLang="en-US" sz="1800" noProof="0" dirty="0"/>
              <a:t>Run for loop in parallel</a:t>
            </a:r>
          </a:p>
        </p:txBody>
      </p:sp>
      <p:pic>
        <p:nvPicPr>
          <p:cNvPr id="8" name="Content Placeholder 7" descr="A compiler directive program code which provides support for parralel programming. ">
            <a:extLst>
              <a:ext uri="{FF2B5EF4-FFF2-40B4-BE49-F238E27FC236}">
                <a16:creationId xmlns:a16="http://schemas.microsoft.com/office/drawing/2014/main" id="{6311A2C0-EE27-4416-85F6-901A7C9F81AE}"/>
              </a:ext>
            </a:extLst>
          </p:cNvPr>
          <p:cNvPicPr>
            <a:picLocks noGrp="1" noChangeAspect="1"/>
          </p:cNvPicPr>
          <p:nvPr>
            <p:ph sz="quarter" idx="14"/>
          </p:nvPr>
        </p:nvPicPr>
        <p:blipFill>
          <a:blip r:embed="rId2"/>
          <a:stretch>
            <a:fillRect/>
          </a:stretch>
        </p:blipFill>
        <p:spPr>
          <a:xfrm>
            <a:off x="5122082" y="2238652"/>
            <a:ext cx="3716530" cy="2844674"/>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30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87844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Grand Central Dispatch </a:t>
            </a:r>
            <a:r>
              <a:rPr lang="en-US" altLang="en-US" sz="1000" noProof="0" dirty="0"/>
              <a:t>1</a:t>
            </a:r>
            <a:endParaRPr lang="en-US" sz="1000" noProof="0" dirty="0"/>
          </a:p>
        </p:txBody>
      </p:sp>
      <p:sp>
        <p:nvSpPr>
          <p:cNvPr id="6" name="Content Placeholder 5"/>
          <p:cNvSpPr>
            <a:spLocks noGrp="1"/>
          </p:cNvSpPr>
          <p:nvPr>
            <p:ph sz="quarter" idx="12"/>
          </p:nvPr>
        </p:nvSpPr>
        <p:spPr>
          <a:xfrm>
            <a:off x="332508" y="1786884"/>
            <a:ext cx="8470180" cy="1877107"/>
          </a:xfrm>
        </p:spPr>
        <p:txBody>
          <a:bodyPr>
            <a:normAutofit/>
          </a:bodyPr>
          <a:lstStyle/>
          <a:p>
            <a:pPr marL="291600" indent="-291600">
              <a:lnSpc>
                <a:spcPct val="100000"/>
              </a:lnSpc>
              <a:buFont typeface="Arial" panose="020B0604020202020204" pitchFamily="34" charset="0"/>
              <a:buChar char="•"/>
            </a:pPr>
            <a:r>
              <a:rPr lang="en-US" altLang="en-US" sz="2200" noProof="0" dirty="0"/>
              <a:t>Apple technology for Mac O</a:t>
            </a:r>
            <a:r>
              <a:rPr lang="en-US" altLang="en-US" sz="100" noProof="0" dirty="0"/>
              <a:t> </a:t>
            </a:r>
            <a:r>
              <a:rPr lang="en-US" altLang="en-US" sz="2200" noProof="0" dirty="0"/>
              <a:t>S X and </a:t>
            </a:r>
            <a:r>
              <a:rPr lang="en-US" altLang="en-US" sz="2200" noProof="0" dirty="0" err="1"/>
              <a:t>iO</a:t>
            </a:r>
            <a:r>
              <a:rPr lang="en-US" altLang="en-US" sz="100" noProof="0" dirty="0"/>
              <a:t> </a:t>
            </a:r>
            <a:r>
              <a:rPr lang="en-US" altLang="en-US" sz="2200" noProof="0" dirty="0"/>
              <a:t>S operating systems</a:t>
            </a:r>
          </a:p>
          <a:p>
            <a:pPr marL="291600" indent="-291600">
              <a:lnSpc>
                <a:spcPct val="100000"/>
              </a:lnSpc>
              <a:buFont typeface="Arial" panose="020B0604020202020204" pitchFamily="34" charset="0"/>
              <a:buChar char="•"/>
            </a:pPr>
            <a:r>
              <a:rPr lang="en-US" altLang="en-US" sz="2200" noProof="0" dirty="0"/>
              <a:t>Extensions to C, C++ languages, A</a:t>
            </a:r>
            <a:r>
              <a:rPr lang="en-US" altLang="en-US" sz="100" noProof="0" dirty="0"/>
              <a:t> </a:t>
            </a:r>
            <a:r>
              <a:rPr lang="en-US" altLang="en-US" sz="2200" noProof="0" dirty="0"/>
              <a:t>P</a:t>
            </a:r>
            <a:r>
              <a:rPr lang="en-US" altLang="en-US" sz="100" noProof="0" dirty="0"/>
              <a:t> </a:t>
            </a:r>
            <a:r>
              <a:rPr lang="en-US" altLang="en-US" sz="2200" noProof="0" dirty="0"/>
              <a:t>I, and run-time library</a:t>
            </a:r>
          </a:p>
          <a:p>
            <a:pPr marL="291600" indent="-291600">
              <a:lnSpc>
                <a:spcPct val="100000"/>
              </a:lnSpc>
              <a:buFont typeface="Arial" panose="020B0604020202020204" pitchFamily="34" charset="0"/>
              <a:buChar char="•"/>
            </a:pPr>
            <a:r>
              <a:rPr lang="en-US" altLang="en-US" sz="2200" noProof="0" dirty="0"/>
              <a:t>Allows identification of parallel sections</a:t>
            </a:r>
          </a:p>
          <a:p>
            <a:pPr marL="291600" indent="-291600">
              <a:lnSpc>
                <a:spcPct val="100000"/>
              </a:lnSpc>
              <a:buFont typeface="Arial" panose="020B0604020202020204" pitchFamily="34" charset="0"/>
              <a:buChar char="•"/>
            </a:pPr>
            <a:r>
              <a:rPr lang="en-US" altLang="en-US" sz="2200" noProof="0" dirty="0"/>
              <a:t>Manages most of the details of threading</a:t>
            </a:r>
          </a:p>
        </p:txBody>
      </p:sp>
      <p:sp>
        <p:nvSpPr>
          <p:cNvPr id="7" name="Content Placeholder 6"/>
          <p:cNvSpPr>
            <a:spLocks noGrp="1"/>
          </p:cNvSpPr>
          <p:nvPr>
            <p:ph sz="quarter" idx="13"/>
          </p:nvPr>
        </p:nvSpPr>
        <p:spPr>
          <a:xfrm>
            <a:off x="332508" y="3663992"/>
            <a:ext cx="1815781" cy="469625"/>
          </a:xfrm>
        </p:spPr>
        <p:txBody>
          <a:bodyPr>
            <a:normAutofit/>
          </a:bodyPr>
          <a:lstStyle/>
          <a:p>
            <a:pPr marL="291600" indent="-291600">
              <a:lnSpc>
                <a:spcPct val="100000"/>
              </a:lnSpc>
              <a:buFont typeface="Arial" panose="020B0604020202020204" pitchFamily="34" charset="0"/>
              <a:buChar char="•"/>
            </a:pPr>
            <a:r>
              <a:rPr lang="en-US" altLang="en-US" sz="2200" noProof="0" dirty="0"/>
              <a:t>Block is in</a:t>
            </a:r>
            <a:endParaRPr lang="en-US" sz="2200" noProof="0" dirty="0"/>
          </a:p>
        </p:txBody>
      </p:sp>
      <p:graphicFrame>
        <p:nvGraphicFramePr>
          <p:cNvPr id="11" name="Content Placeholder 10" descr="&quot; to the power of logical and open curly brackets blank close curly brackets &quot; minus to the power of logical and open curly brackets p r i n t f open parentheses &quot; I space a m space a space b l o c k &quot; close parentheses semicolon close curly brackets"/>
          <p:cNvGraphicFramePr>
            <a:graphicFrameLocks noGrp="1" noChangeAspect="1"/>
          </p:cNvGraphicFramePr>
          <p:nvPr>
            <p:ph sz="quarter" idx="13"/>
            <p:extLst>
              <p:ext uri="{D42A27DB-BD31-4B8C-83A1-F6EECF244321}">
                <p14:modId xmlns:p14="http://schemas.microsoft.com/office/powerpoint/2010/main" val="1990130732"/>
              </p:ext>
            </p:extLst>
          </p:nvPr>
        </p:nvGraphicFramePr>
        <p:xfrm>
          <a:off x="2073531" y="3732533"/>
          <a:ext cx="3938562" cy="354978"/>
        </p:xfrm>
        <a:graphic>
          <a:graphicData uri="http://schemas.openxmlformats.org/presentationml/2006/ole">
            <mc:AlternateContent xmlns:mc="http://schemas.openxmlformats.org/markup-compatibility/2006">
              <mc:Choice xmlns:v="urn:schemas-microsoft-com:vml" Requires="v">
                <p:oleObj spid="_x0000_s1090" name="Equation" r:id="rId3" imgW="2958840" imgH="266400" progId="Equation.DSMT4">
                  <p:embed/>
                </p:oleObj>
              </mc:Choice>
              <mc:Fallback>
                <p:oleObj name="Equation" r:id="rId3" imgW="2958840" imgH="266400" progId="Equation.DSMT4">
                  <p:embed/>
                  <p:pic>
                    <p:nvPicPr>
                      <p:cNvPr id="18" name="Object 17"/>
                      <p:cNvPicPr/>
                      <p:nvPr/>
                    </p:nvPicPr>
                    <p:blipFill>
                      <a:blip r:embed="rId4"/>
                      <a:stretch>
                        <a:fillRect/>
                      </a:stretch>
                    </p:blipFill>
                    <p:spPr>
                      <a:xfrm>
                        <a:off x="2073531" y="3732533"/>
                        <a:ext cx="3938562" cy="354978"/>
                      </a:xfrm>
                      <a:prstGeom prst="rect">
                        <a:avLst/>
                      </a:prstGeom>
                    </p:spPr>
                  </p:pic>
                </p:oleObj>
              </mc:Fallback>
            </mc:AlternateContent>
          </a:graphicData>
        </a:graphic>
      </p:graphicFrame>
      <p:sp>
        <p:nvSpPr>
          <p:cNvPr id="8" name="Content Placeholder 7"/>
          <p:cNvSpPr>
            <a:spLocks noGrp="1"/>
          </p:cNvSpPr>
          <p:nvPr>
            <p:ph sz="quarter" idx="14"/>
          </p:nvPr>
        </p:nvSpPr>
        <p:spPr>
          <a:xfrm>
            <a:off x="332508" y="4156053"/>
            <a:ext cx="8470180" cy="922723"/>
          </a:xfrm>
        </p:spPr>
        <p:txBody>
          <a:bodyPr>
            <a:normAutofit/>
          </a:bodyPr>
          <a:lstStyle/>
          <a:p>
            <a:pPr marL="291600" indent="-291600">
              <a:lnSpc>
                <a:spcPct val="100000"/>
              </a:lnSpc>
              <a:buFont typeface="Arial" panose="020B0604020202020204" pitchFamily="34" charset="0"/>
              <a:buChar char="•"/>
            </a:pPr>
            <a:r>
              <a:rPr lang="en-US" altLang="en-US" sz="2200" noProof="0" dirty="0"/>
              <a:t>Blocks placed in dispatch queue</a:t>
            </a:r>
          </a:p>
          <a:p>
            <a:pPr marL="622800" lvl="1" indent="-320400">
              <a:lnSpc>
                <a:spcPct val="100000"/>
              </a:lnSpc>
              <a:spcBef>
                <a:spcPts val="1000"/>
              </a:spcBef>
              <a:buFont typeface="Arial" panose="020B0604020202020204" pitchFamily="34" charset="0"/>
              <a:buChar char="•"/>
            </a:pPr>
            <a:r>
              <a:rPr lang="en-US" altLang="en-US" sz="2000" noProof="0" dirty="0"/>
              <a:t>Assigned to available thread in thread pool when removed from queue</a:t>
            </a:r>
          </a:p>
        </p:txBody>
      </p:sp>
      <p:sp>
        <p:nvSpPr>
          <p:cNvPr id="4" name="Slide Number Placeholder 3"/>
          <p:cNvSpPr>
            <a:spLocks noGrp="1"/>
          </p:cNvSpPr>
          <p:nvPr>
            <p:ph type="sldNum" sz="quarter" idx="10"/>
          </p:nvPr>
        </p:nvSpPr>
        <p:spPr/>
        <p:txBody>
          <a:bodyPr/>
          <a:lstStyle/>
          <a:p>
            <a:fld id="{D06C706D-0964-7842-B7B8-C5D733700528}" type="slidenum">
              <a:rPr lang="en-US" smtClean="0"/>
              <a:t>31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271834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Grand Central Dispatch </a:t>
            </a:r>
            <a:r>
              <a:rPr lang="en-US" altLang="en-US" sz="1000" noProof="0" dirty="0"/>
              <a:t>2</a:t>
            </a:r>
            <a:endParaRPr lang="en-US" sz="1000" noProof="0" dirty="0"/>
          </a:p>
        </p:txBody>
      </p:sp>
      <p:sp>
        <p:nvSpPr>
          <p:cNvPr id="6" name="Content Placeholder 5"/>
          <p:cNvSpPr>
            <a:spLocks noGrp="1"/>
          </p:cNvSpPr>
          <p:nvPr>
            <p:ph sz="quarter" idx="12"/>
          </p:nvPr>
        </p:nvSpPr>
        <p:spPr>
          <a:xfrm>
            <a:off x="332508" y="1594379"/>
            <a:ext cx="8470180" cy="3098807"/>
          </a:xfrm>
        </p:spPr>
        <p:txBody>
          <a:bodyPr>
            <a:normAutofit/>
          </a:bodyPr>
          <a:lstStyle/>
          <a:p>
            <a:pPr marL="291600" indent="-291600">
              <a:lnSpc>
                <a:spcPct val="100000"/>
              </a:lnSpc>
              <a:buFont typeface="Arial" panose="020B0604020202020204" pitchFamily="34" charset="0"/>
              <a:buChar char="•"/>
            </a:pPr>
            <a:r>
              <a:rPr lang="en-US" altLang="en-US" sz="2400" noProof="0" dirty="0"/>
              <a:t>Two types of dispatch queues:</a:t>
            </a:r>
          </a:p>
          <a:p>
            <a:pPr marL="621792" indent="-320040">
              <a:lnSpc>
                <a:spcPct val="100000"/>
              </a:lnSpc>
              <a:buFont typeface="Arial" panose="020B0604020202020204" pitchFamily="34" charset="0"/>
              <a:buChar char="•"/>
            </a:pPr>
            <a:r>
              <a:rPr lang="en-US" altLang="en-US" sz="2200" noProof="0" dirty="0"/>
              <a:t>serial – blocks removed in F</a:t>
            </a:r>
            <a:r>
              <a:rPr lang="en-US" altLang="en-US" sz="100" noProof="0" dirty="0"/>
              <a:t> </a:t>
            </a:r>
            <a:r>
              <a:rPr lang="en-US" altLang="en-US" sz="2200" noProof="0" dirty="0"/>
              <a:t>I</a:t>
            </a:r>
            <a:r>
              <a:rPr lang="en-US" altLang="en-US" sz="100" noProof="0" dirty="0"/>
              <a:t> </a:t>
            </a:r>
            <a:r>
              <a:rPr lang="en-US" altLang="en-US" sz="2200" noProof="0" dirty="0"/>
              <a:t>F</a:t>
            </a:r>
            <a:r>
              <a:rPr lang="en-US" altLang="en-US" sz="100" noProof="0" dirty="0"/>
              <a:t> </a:t>
            </a:r>
            <a:r>
              <a:rPr lang="en-US" altLang="en-US" sz="2200" noProof="0" dirty="0"/>
              <a:t>O order, queue is per process, called </a:t>
            </a:r>
            <a:r>
              <a:rPr lang="en-US" altLang="en-US" sz="2200" b="1" noProof="0" dirty="0">
                <a:solidFill>
                  <a:srgbClr val="002060"/>
                </a:solidFill>
              </a:rPr>
              <a:t>main queue</a:t>
            </a:r>
          </a:p>
          <a:p>
            <a:pPr marL="1143000" indent="-228600">
              <a:lnSpc>
                <a:spcPct val="100000"/>
              </a:lnSpc>
              <a:buFont typeface="Arial" panose="020B0604020202020204" pitchFamily="34" charset="0"/>
              <a:buChar char="•"/>
            </a:pPr>
            <a:r>
              <a:rPr lang="en-US" altLang="en-US" sz="2000" noProof="0" dirty="0"/>
              <a:t>Programmers can create additional serial queues within program</a:t>
            </a:r>
          </a:p>
          <a:p>
            <a:pPr marL="621792" indent="-320040">
              <a:lnSpc>
                <a:spcPct val="100000"/>
              </a:lnSpc>
              <a:buFont typeface="Arial" panose="020B0604020202020204" pitchFamily="34" charset="0"/>
              <a:buChar char="•"/>
            </a:pPr>
            <a:r>
              <a:rPr lang="en-US" altLang="en-US" sz="2200" noProof="0" dirty="0"/>
              <a:t>concurrent – removed in F</a:t>
            </a:r>
            <a:r>
              <a:rPr lang="en-US" altLang="en-US" sz="100" noProof="0" dirty="0"/>
              <a:t> </a:t>
            </a:r>
            <a:r>
              <a:rPr lang="en-US" altLang="en-US" sz="2200" noProof="0" dirty="0"/>
              <a:t>I</a:t>
            </a:r>
            <a:r>
              <a:rPr lang="en-US" altLang="en-US" sz="100" noProof="0" dirty="0"/>
              <a:t> </a:t>
            </a:r>
            <a:r>
              <a:rPr lang="en-US" altLang="en-US" sz="2200" noProof="0" dirty="0"/>
              <a:t>F</a:t>
            </a:r>
            <a:r>
              <a:rPr lang="en-US" altLang="en-US" sz="100" noProof="0" dirty="0"/>
              <a:t> </a:t>
            </a:r>
            <a:r>
              <a:rPr lang="en-US" altLang="en-US" sz="2200" noProof="0" dirty="0"/>
              <a:t>O order but several may be removed at a time</a:t>
            </a:r>
          </a:p>
          <a:p>
            <a:pPr marL="1143000" indent="-228600">
              <a:lnSpc>
                <a:spcPct val="100000"/>
              </a:lnSpc>
              <a:buFont typeface="Arial" panose="020B0604020202020204" pitchFamily="34" charset="0"/>
              <a:buChar char="•"/>
            </a:pPr>
            <a:r>
              <a:rPr lang="en-US" altLang="en-US" sz="2000" noProof="0" dirty="0"/>
              <a:t>Three system wide queues with priorities low, default, high</a:t>
            </a:r>
          </a:p>
        </p:txBody>
      </p:sp>
      <p:pic>
        <p:nvPicPr>
          <p:cNvPr id="7" name="Content Placeholder 6" descr="The first dispatch code reads as follow: Line 1 dispatch dot queue dot t queue = dispatch dot get dot global dot queue. Line 2 left parenthesis DISPATCH dot QUEUE dot PRIORITY dot DEFAULT comma 0 right parenthesis semi colon  The second dispatch code reads as follow: line 1 dispatch dot async left parenthesis queue comma caret left curly brace print f left parenthesis quotes I am a block dot quotes right parenthesis semi colon left curly brace right parenthesis semi colon ">
            <a:extLst>
              <a:ext uri="{FF2B5EF4-FFF2-40B4-BE49-F238E27FC236}">
                <a16:creationId xmlns:a16="http://schemas.microsoft.com/office/drawing/2014/main" id="{AEDE1635-2E69-422A-813A-71C6A7F9D3A3}"/>
              </a:ext>
            </a:extLst>
          </p:cNvPr>
          <p:cNvPicPr>
            <a:picLocks noGrp="1" noChangeAspect="1"/>
          </p:cNvPicPr>
          <p:nvPr>
            <p:ph sz="quarter" idx="13"/>
          </p:nvPr>
        </p:nvPicPr>
        <p:blipFill>
          <a:blip r:embed="rId2"/>
          <a:stretch>
            <a:fillRect/>
          </a:stretch>
        </p:blipFill>
        <p:spPr>
          <a:xfrm>
            <a:off x="1859793" y="5040184"/>
            <a:ext cx="5794826" cy="969169"/>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32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769432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Threading Issues</a:t>
            </a:r>
            <a:endParaRPr lang="en-US" noProof="0" dirty="0"/>
          </a:p>
        </p:txBody>
      </p:sp>
      <p:sp>
        <p:nvSpPr>
          <p:cNvPr id="3" name="Content Placeholder 2"/>
          <p:cNvSpPr>
            <a:spLocks noGrp="1"/>
          </p:cNvSpPr>
          <p:nvPr>
            <p:ph sz="quarter" idx="12"/>
          </p:nvPr>
        </p:nvSpPr>
        <p:spPr>
          <a:xfrm>
            <a:off x="332508" y="1594379"/>
            <a:ext cx="8470180" cy="4046257"/>
          </a:xfrm>
        </p:spPr>
        <p:txBody>
          <a:bodyPr/>
          <a:lstStyle/>
          <a:p>
            <a:pPr marL="291600" indent="-291600">
              <a:lnSpc>
                <a:spcPct val="100000"/>
              </a:lnSpc>
              <a:buFont typeface="Arial" panose="020B0604020202020204" pitchFamily="34" charset="0"/>
              <a:buChar char="•"/>
            </a:pPr>
            <a:r>
              <a:rPr lang="en-US" altLang="en-US" noProof="0" dirty="0"/>
              <a:t>Semantics of </a:t>
            </a:r>
            <a:r>
              <a:rPr lang="en-US" altLang="en-US" b="1" noProof="0" dirty="0"/>
              <a:t>fork()</a:t>
            </a:r>
            <a:r>
              <a:rPr lang="en-US" altLang="en-US" noProof="0" dirty="0"/>
              <a:t> and </a:t>
            </a:r>
            <a:r>
              <a:rPr lang="en-US" altLang="en-US" b="1" noProof="0" dirty="0"/>
              <a:t>exec()</a:t>
            </a:r>
            <a:r>
              <a:rPr lang="en-US" altLang="en-US" noProof="0" dirty="0"/>
              <a:t> system calls</a:t>
            </a:r>
          </a:p>
          <a:p>
            <a:pPr marL="291600" indent="-291600">
              <a:lnSpc>
                <a:spcPct val="100000"/>
              </a:lnSpc>
              <a:buFont typeface="Arial" panose="020B0604020202020204" pitchFamily="34" charset="0"/>
              <a:buChar char="•"/>
            </a:pPr>
            <a:r>
              <a:rPr lang="en-US" altLang="en-US" noProof="0" dirty="0"/>
              <a:t>Signal handling</a:t>
            </a:r>
          </a:p>
          <a:p>
            <a:pPr marL="622800" lvl="1" indent="-320400">
              <a:lnSpc>
                <a:spcPct val="100000"/>
              </a:lnSpc>
              <a:spcBef>
                <a:spcPts val="1000"/>
              </a:spcBef>
              <a:buFont typeface="Arial" panose="020B0604020202020204" pitchFamily="34" charset="0"/>
              <a:buChar char="•"/>
            </a:pPr>
            <a:r>
              <a:rPr lang="en-US" altLang="en-US" sz="2600" noProof="0" dirty="0"/>
              <a:t>Synchronous and asynchronous</a:t>
            </a:r>
          </a:p>
          <a:p>
            <a:pPr marL="291600" indent="-291600">
              <a:lnSpc>
                <a:spcPct val="100000"/>
              </a:lnSpc>
              <a:buFont typeface="Arial" panose="020B0604020202020204" pitchFamily="34" charset="0"/>
              <a:buChar char="•"/>
            </a:pPr>
            <a:r>
              <a:rPr lang="en-US" altLang="en-US" noProof="0" dirty="0"/>
              <a:t>Thread cancellation of target thread</a:t>
            </a:r>
          </a:p>
          <a:p>
            <a:pPr marL="622800" lvl="1" indent="-320400">
              <a:lnSpc>
                <a:spcPct val="100000"/>
              </a:lnSpc>
              <a:spcBef>
                <a:spcPts val="1000"/>
              </a:spcBef>
              <a:buFont typeface="Arial" panose="020B0604020202020204" pitchFamily="34" charset="0"/>
              <a:buChar char="•"/>
            </a:pPr>
            <a:r>
              <a:rPr lang="en-US" altLang="en-US" sz="2600" noProof="0" dirty="0"/>
              <a:t>Asynchronous or deferred</a:t>
            </a:r>
          </a:p>
          <a:p>
            <a:pPr marL="291600" indent="-291600">
              <a:lnSpc>
                <a:spcPct val="100000"/>
              </a:lnSpc>
              <a:buFont typeface="Arial" panose="020B0604020202020204" pitchFamily="34" charset="0"/>
              <a:buChar char="•"/>
            </a:pPr>
            <a:r>
              <a:rPr lang="en-US" altLang="en-US" noProof="0" dirty="0"/>
              <a:t>Thread-local storage</a:t>
            </a:r>
          </a:p>
          <a:p>
            <a:pPr marL="291600" indent="-291600">
              <a:lnSpc>
                <a:spcPct val="100000"/>
              </a:lnSpc>
              <a:buFont typeface="Arial" panose="020B0604020202020204" pitchFamily="34" charset="0"/>
              <a:buChar char="•"/>
            </a:pPr>
            <a:r>
              <a:rPr lang="en-US" altLang="en-US" noProof="0" dirty="0"/>
              <a:t>Scheduler Activations</a:t>
            </a:r>
          </a:p>
        </p:txBody>
      </p:sp>
      <p:sp>
        <p:nvSpPr>
          <p:cNvPr id="4" name="Slide Number Placeholder 3"/>
          <p:cNvSpPr>
            <a:spLocks noGrp="1"/>
          </p:cNvSpPr>
          <p:nvPr>
            <p:ph type="sldNum" sz="quarter" idx="10"/>
          </p:nvPr>
        </p:nvSpPr>
        <p:spPr/>
        <p:txBody>
          <a:bodyPr/>
          <a:lstStyle/>
          <a:p>
            <a:fld id="{D06C706D-0964-7842-B7B8-C5D733700528}" type="slidenum">
              <a:rPr lang="en-US" smtClean="0"/>
              <a:t>33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431579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Semantics of fork() and exec()</a:t>
            </a:r>
            <a:endParaRPr lang="en-US"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noProof="0" dirty="0"/>
              <a:t>Does </a:t>
            </a:r>
            <a:r>
              <a:rPr lang="en-US" altLang="en-US" b="1" noProof="0" dirty="0">
                <a:latin typeface="Courier New" panose="02070309020205020404" pitchFamily="49" charset="0"/>
                <a:cs typeface="Courier New" panose="02070309020205020404" pitchFamily="49" charset="0"/>
              </a:rPr>
              <a:t>fork()</a:t>
            </a:r>
            <a:r>
              <a:rPr lang="en-US" altLang="en-US" noProof="0" dirty="0"/>
              <a:t>duplicate only the calling thread or all threads?</a:t>
            </a:r>
          </a:p>
          <a:p>
            <a:pPr marL="622800" lvl="1" indent="-320400">
              <a:lnSpc>
                <a:spcPct val="100000"/>
              </a:lnSpc>
              <a:spcBef>
                <a:spcPts val="1000"/>
              </a:spcBef>
              <a:buFont typeface="Arial" panose="020B0604020202020204" pitchFamily="34" charset="0"/>
              <a:buChar char="•"/>
            </a:pPr>
            <a:r>
              <a:rPr lang="en-US" altLang="en-US" sz="2600" noProof="0" dirty="0"/>
              <a:t>Some U</a:t>
            </a:r>
            <a:r>
              <a:rPr lang="en-US" altLang="en-US" sz="100" noProof="0" dirty="0"/>
              <a:t> </a:t>
            </a:r>
            <a:r>
              <a:rPr lang="en-US" altLang="en-US" sz="2600" noProof="0" dirty="0"/>
              <a:t>N</a:t>
            </a:r>
            <a:r>
              <a:rPr lang="en-US" altLang="en-US" sz="100" noProof="0" dirty="0"/>
              <a:t> </a:t>
            </a:r>
            <a:r>
              <a:rPr lang="en-US" altLang="en-US" sz="2600" noProof="0" dirty="0"/>
              <a:t>I</a:t>
            </a:r>
            <a:r>
              <a:rPr lang="en-US" altLang="en-US" sz="100" noProof="0" dirty="0"/>
              <a:t> </a:t>
            </a:r>
            <a:r>
              <a:rPr lang="en-US" altLang="en-US" sz="2600" noProof="0" dirty="0" err="1"/>
              <a:t>Xes</a:t>
            </a:r>
            <a:r>
              <a:rPr lang="en-US" altLang="en-US" sz="2600" noProof="0" dirty="0"/>
              <a:t> have two versions of fork</a:t>
            </a:r>
          </a:p>
          <a:p>
            <a:pPr marL="291600" indent="-291600">
              <a:lnSpc>
                <a:spcPct val="100000"/>
              </a:lnSpc>
              <a:buFont typeface="Arial" panose="020B0604020202020204" pitchFamily="34" charset="0"/>
              <a:buChar char="•"/>
            </a:pPr>
            <a:r>
              <a:rPr lang="en-US" altLang="en-US" b="1" noProof="0" dirty="0">
                <a:latin typeface="Courier New" panose="02070309020205020404" pitchFamily="49" charset="0"/>
                <a:cs typeface="Courier New" panose="02070309020205020404" pitchFamily="49" charset="0"/>
              </a:rPr>
              <a:t>exec() </a:t>
            </a:r>
            <a:r>
              <a:rPr lang="en-US" altLang="en-US" noProof="0" dirty="0"/>
              <a:t>usually works as normal – replace the running process including all threads</a:t>
            </a:r>
          </a:p>
        </p:txBody>
      </p:sp>
      <p:sp>
        <p:nvSpPr>
          <p:cNvPr id="4" name="Slide Number Placeholder 3"/>
          <p:cNvSpPr>
            <a:spLocks noGrp="1"/>
          </p:cNvSpPr>
          <p:nvPr>
            <p:ph type="sldNum" sz="quarter" idx="10"/>
          </p:nvPr>
        </p:nvSpPr>
        <p:spPr/>
        <p:txBody>
          <a:bodyPr/>
          <a:lstStyle/>
          <a:p>
            <a:fld id="{D06C706D-0964-7842-B7B8-C5D733700528}" type="slidenum">
              <a:rPr lang="en-US" smtClean="0"/>
              <a:t>34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098542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noProof="0" dirty="0"/>
              <a:t>Signal Handling </a:t>
            </a:r>
            <a:r>
              <a:rPr lang="en-US" altLang="en-US" sz="1000" noProof="0" dirty="0"/>
              <a:t>1</a:t>
            </a:r>
            <a:endParaRPr lang="en-US" sz="1000" noProof="0" dirty="0"/>
          </a:p>
        </p:txBody>
      </p:sp>
      <p:sp>
        <p:nvSpPr>
          <p:cNvPr id="8" name="Content Placeholder 7"/>
          <p:cNvSpPr>
            <a:spLocks noGrp="1"/>
          </p:cNvSpPr>
          <p:nvPr>
            <p:ph sz="quarter" idx="12"/>
          </p:nvPr>
        </p:nvSpPr>
        <p:spPr>
          <a:xfrm>
            <a:off x="332508" y="1786885"/>
            <a:ext cx="8470180" cy="1165635"/>
          </a:xfrm>
        </p:spPr>
        <p:txBody>
          <a:bodyPr>
            <a:normAutofit/>
          </a:bodyPr>
          <a:lstStyle/>
          <a:p>
            <a:pPr marL="291600" indent="-291600">
              <a:lnSpc>
                <a:spcPct val="100000"/>
              </a:lnSpc>
              <a:buFont typeface="Arial" panose="020B0604020202020204" pitchFamily="34" charset="0"/>
              <a:buChar char="•"/>
              <a:defRPr/>
            </a:pPr>
            <a:r>
              <a:rPr lang="en-US" sz="2000" b="1" noProof="0" dirty="0">
                <a:solidFill>
                  <a:srgbClr val="002060"/>
                </a:solidFill>
                <a:ea typeface="ＭＳ Ｐゴシック" charset="0"/>
                <a:cs typeface="ＭＳ Ｐゴシック" charset="0"/>
              </a:rPr>
              <a:t>Signals</a:t>
            </a:r>
            <a:r>
              <a:rPr lang="en-US" sz="2000" b="1" noProof="0" dirty="0">
                <a:solidFill>
                  <a:srgbClr val="3366FF"/>
                </a:solidFill>
                <a:ea typeface="ＭＳ Ｐゴシック" charset="0"/>
                <a:cs typeface="ＭＳ Ｐゴシック" charset="0"/>
              </a:rPr>
              <a:t> </a:t>
            </a:r>
            <a:r>
              <a:rPr lang="en-US" sz="2000" noProof="0" dirty="0">
                <a:ea typeface="ＭＳ Ｐゴシック" charset="0"/>
                <a:cs typeface="ＭＳ Ｐゴシック" charset="0"/>
              </a:rPr>
              <a:t>are used in U</a:t>
            </a:r>
            <a:r>
              <a:rPr lang="en-US" sz="100" noProof="0" dirty="0">
                <a:ea typeface="ＭＳ Ｐゴシック" charset="0"/>
                <a:cs typeface="ＭＳ Ｐゴシック" charset="0"/>
              </a:rPr>
              <a:t> </a:t>
            </a:r>
            <a:r>
              <a:rPr lang="en-US" sz="2000" noProof="0" dirty="0">
                <a:ea typeface="ＭＳ Ｐゴシック" charset="0"/>
                <a:cs typeface="ＭＳ Ｐゴシック" charset="0"/>
              </a:rPr>
              <a:t>N</a:t>
            </a:r>
            <a:r>
              <a:rPr lang="en-US" sz="100" noProof="0" dirty="0">
                <a:ea typeface="ＭＳ Ｐゴシック" charset="0"/>
                <a:cs typeface="ＭＳ Ｐゴシック" charset="0"/>
              </a:rPr>
              <a:t> </a:t>
            </a:r>
            <a:r>
              <a:rPr lang="en-US" sz="2000" noProof="0" dirty="0">
                <a:ea typeface="ＭＳ Ｐゴシック" charset="0"/>
                <a:cs typeface="ＭＳ Ｐゴシック" charset="0"/>
              </a:rPr>
              <a:t>I</a:t>
            </a:r>
            <a:r>
              <a:rPr lang="en-US" sz="100" noProof="0" dirty="0">
                <a:ea typeface="ＭＳ Ｐゴシック" charset="0"/>
                <a:cs typeface="ＭＳ Ｐゴシック" charset="0"/>
              </a:rPr>
              <a:t> </a:t>
            </a:r>
            <a:r>
              <a:rPr lang="en-US" sz="2000" noProof="0" dirty="0">
                <a:ea typeface="ＭＳ Ｐゴシック" charset="0"/>
                <a:cs typeface="ＭＳ Ｐゴシック" charset="0"/>
              </a:rPr>
              <a:t>X systems to notify a process that a particular event has occurred.</a:t>
            </a:r>
          </a:p>
          <a:p>
            <a:pPr marL="291600" indent="-291600">
              <a:lnSpc>
                <a:spcPct val="100000"/>
              </a:lnSpc>
              <a:buFont typeface="Arial" panose="020B0604020202020204" pitchFamily="34" charset="0"/>
              <a:buChar char="•"/>
              <a:defRPr/>
            </a:pPr>
            <a:r>
              <a:rPr lang="en-US" sz="2000" noProof="0" dirty="0">
                <a:ea typeface="ＭＳ Ｐゴシック" charset="0"/>
                <a:cs typeface="ＭＳ Ｐゴシック" charset="0"/>
              </a:rPr>
              <a:t>A </a:t>
            </a:r>
            <a:r>
              <a:rPr lang="en-US" sz="2000" b="1" noProof="0" dirty="0">
                <a:solidFill>
                  <a:srgbClr val="002060"/>
                </a:solidFill>
                <a:ea typeface="ＭＳ Ｐゴシック" charset="0"/>
                <a:cs typeface="ＭＳ Ｐゴシック" charset="0"/>
              </a:rPr>
              <a:t>signal handler</a:t>
            </a:r>
            <a:r>
              <a:rPr lang="en-US" sz="2000" noProof="0" dirty="0">
                <a:solidFill>
                  <a:srgbClr val="3366FF"/>
                </a:solidFill>
                <a:ea typeface="ＭＳ Ｐゴシック" charset="0"/>
                <a:cs typeface="ＭＳ Ｐゴシック" charset="0"/>
              </a:rPr>
              <a:t> </a:t>
            </a:r>
            <a:r>
              <a:rPr lang="en-US" sz="2000" noProof="0" dirty="0">
                <a:ea typeface="ＭＳ Ｐゴシック" charset="0"/>
                <a:cs typeface="ＭＳ Ｐゴシック" charset="0"/>
              </a:rPr>
              <a:t>is used to process signals</a:t>
            </a:r>
          </a:p>
        </p:txBody>
      </p:sp>
      <p:sp>
        <p:nvSpPr>
          <p:cNvPr id="9" name="Content Placeholder 8"/>
          <p:cNvSpPr>
            <a:spLocks noGrp="1"/>
          </p:cNvSpPr>
          <p:nvPr>
            <p:ph sz="quarter" idx="13"/>
          </p:nvPr>
        </p:nvSpPr>
        <p:spPr>
          <a:xfrm>
            <a:off x="332508" y="3033063"/>
            <a:ext cx="8470180" cy="1181099"/>
          </a:xfrm>
        </p:spPr>
        <p:txBody>
          <a:bodyPr>
            <a:normAutofit lnSpcReduction="10000"/>
          </a:bodyPr>
          <a:lstStyle/>
          <a:p>
            <a:pPr marL="804672" lvl="1" indent="-411480">
              <a:lnSpc>
                <a:spcPct val="110000"/>
              </a:lnSpc>
              <a:spcBef>
                <a:spcPts val="1000"/>
              </a:spcBef>
              <a:buFont typeface="+mj-lt"/>
              <a:buAutoNum type="arabicPeriod"/>
              <a:defRPr/>
            </a:pPr>
            <a:r>
              <a:rPr lang="en-US" sz="1800" noProof="0" dirty="0">
                <a:ea typeface="ＭＳ Ｐゴシック" charset="0"/>
              </a:rPr>
              <a:t>Signal is generated by particular event</a:t>
            </a:r>
          </a:p>
          <a:p>
            <a:pPr marL="804672" lvl="1" indent="-411480">
              <a:lnSpc>
                <a:spcPct val="110000"/>
              </a:lnSpc>
              <a:spcBef>
                <a:spcPts val="1000"/>
              </a:spcBef>
              <a:buFont typeface="+mj-lt"/>
              <a:buAutoNum type="arabicPeriod"/>
              <a:defRPr/>
            </a:pPr>
            <a:r>
              <a:rPr lang="en-US" sz="1800" noProof="0" dirty="0">
                <a:ea typeface="ＭＳ Ｐゴシック" charset="0"/>
              </a:rPr>
              <a:t>Signal is delivered to a process</a:t>
            </a:r>
          </a:p>
          <a:p>
            <a:pPr marL="804672" lvl="1" indent="-411480">
              <a:lnSpc>
                <a:spcPct val="110000"/>
              </a:lnSpc>
              <a:spcBef>
                <a:spcPts val="1000"/>
              </a:spcBef>
              <a:buFont typeface="+mj-lt"/>
              <a:buAutoNum type="arabicPeriod"/>
              <a:defRPr/>
            </a:pPr>
            <a:r>
              <a:rPr lang="en-US" sz="1800" noProof="0" dirty="0">
                <a:ea typeface="ＭＳ Ｐゴシック" charset="0"/>
              </a:rPr>
              <a:t>Signal is handled by one of two signal handlers:</a:t>
            </a:r>
          </a:p>
        </p:txBody>
      </p:sp>
      <p:sp>
        <p:nvSpPr>
          <p:cNvPr id="10" name="Content Placeholder 9"/>
          <p:cNvSpPr>
            <a:spLocks noGrp="1"/>
          </p:cNvSpPr>
          <p:nvPr>
            <p:ph sz="quarter" idx="14"/>
          </p:nvPr>
        </p:nvSpPr>
        <p:spPr>
          <a:xfrm>
            <a:off x="332508" y="4258231"/>
            <a:ext cx="8470180" cy="710520"/>
          </a:xfrm>
        </p:spPr>
        <p:txBody>
          <a:bodyPr>
            <a:normAutofit/>
          </a:bodyPr>
          <a:lstStyle/>
          <a:p>
            <a:pPr marL="1144800" lvl="2" indent="-411480">
              <a:lnSpc>
                <a:spcPct val="100000"/>
              </a:lnSpc>
              <a:spcBef>
                <a:spcPts val="1000"/>
              </a:spcBef>
              <a:buFont typeface="+mj-lt"/>
              <a:buAutoNum type="arabicPeriod"/>
              <a:defRPr/>
            </a:pPr>
            <a:r>
              <a:rPr lang="en-US" sz="1600" noProof="0" dirty="0">
                <a:ea typeface="ＭＳ Ｐゴシック" charset="0"/>
              </a:rPr>
              <a:t>default</a:t>
            </a:r>
          </a:p>
          <a:p>
            <a:pPr marL="1144800" lvl="2" indent="-411480">
              <a:lnSpc>
                <a:spcPct val="100000"/>
              </a:lnSpc>
              <a:spcBef>
                <a:spcPts val="1000"/>
              </a:spcBef>
              <a:buFont typeface="+mj-lt"/>
              <a:buAutoNum type="arabicPeriod"/>
              <a:defRPr/>
            </a:pPr>
            <a:r>
              <a:rPr lang="en-US" sz="1600" noProof="0" dirty="0">
                <a:ea typeface="ＭＳ Ｐゴシック" charset="0"/>
              </a:rPr>
              <a:t>user-defined</a:t>
            </a:r>
          </a:p>
        </p:txBody>
      </p:sp>
      <p:sp>
        <p:nvSpPr>
          <p:cNvPr id="11" name="Content Placeholder 10"/>
          <p:cNvSpPr>
            <a:spLocks noGrp="1"/>
          </p:cNvSpPr>
          <p:nvPr>
            <p:ph sz="quarter" idx="15"/>
          </p:nvPr>
        </p:nvSpPr>
        <p:spPr>
          <a:xfrm>
            <a:off x="332508" y="5005228"/>
            <a:ext cx="8470180" cy="481172"/>
          </a:xfrm>
        </p:spPr>
        <p:txBody>
          <a:bodyPr>
            <a:normAutofit/>
          </a:bodyPr>
          <a:lstStyle/>
          <a:p>
            <a:pPr marL="291600" indent="-291600">
              <a:lnSpc>
                <a:spcPct val="100000"/>
              </a:lnSpc>
              <a:buFont typeface="Arial" panose="020B0604020202020204" pitchFamily="34" charset="0"/>
              <a:buChar char="•"/>
              <a:defRPr/>
            </a:pPr>
            <a:r>
              <a:rPr lang="en-US" sz="2000" noProof="0" dirty="0">
                <a:ea typeface="ＭＳ Ｐゴシック" charset="0"/>
                <a:cs typeface="ＭＳ Ｐゴシック" charset="0"/>
              </a:rPr>
              <a:t>Every signal has </a:t>
            </a:r>
            <a:r>
              <a:rPr lang="en-US" sz="2000" b="1" noProof="0" dirty="0">
                <a:solidFill>
                  <a:srgbClr val="002060"/>
                </a:solidFill>
                <a:ea typeface="ＭＳ Ｐゴシック" charset="0"/>
                <a:cs typeface="ＭＳ Ｐゴシック" charset="0"/>
              </a:rPr>
              <a:t>default handler</a:t>
            </a:r>
            <a:r>
              <a:rPr lang="en-US" sz="2000" b="1" noProof="0" dirty="0">
                <a:solidFill>
                  <a:srgbClr val="3366FF"/>
                </a:solidFill>
                <a:ea typeface="ＭＳ Ｐゴシック" charset="0"/>
                <a:cs typeface="ＭＳ Ｐゴシック" charset="0"/>
              </a:rPr>
              <a:t> </a:t>
            </a:r>
            <a:r>
              <a:rPr lang="en-US" sz="2000" noProof="0" dirty="0">
                <a:ea typeface="ＭＳ Ｐゴシック" charset="0"/>
                <a:cs typeface="ＭＳ Ｐゴシック" charset="0"/>
              </a:rPr>
              <a:t>that kernel runs when handling signal</a:t>
            </a:r>
          </a:p>
        </p:txBody>
      </p:sp>
      <p:sp>
        <p:nvSpPr>
          <p:cNvPr id="12" name="Content Placeholder 11"/>
          <p:cNvSpPr>
            <a:spLocks noGrp="1"/>
          </p:cNvSpPr>
          <p:nvPr>
            <p:ph sz="quarter" idx="16"/>
          </p:nvPr>
        </p:nvSpPr>
        <p:spPr>
          <a:xfrm>
            <a:off x="332508" y="5486401"/>
            <a:ext cx="8470180" cy="793630"/>
          </a:xfrm>
        </p:spPr>
        <p:txBody>
          <a:bodyPr>
            <a:normAutofit/>
          </a:bodyPr>
          <a:lstStyle/>
          <a:p>
            <a:pPr marL="621792" lvl="1" indent="-320040">
              <a:lnSpc>
                <a:spcPct val="100000"/>
              </a:lnSpc>
              <a:spcBef>
                <a:spcPts val="1000"/>
              </a:spcBef>
              <a:buFont typeface="Arial" panose="020B0604020202020204" pitchFamily="34" charset="0"/>
              <a:buChar char="•"/>
              <a:defRPr/>
            </a:pPr>
            <a:r>
              <a:rPr lang="en-US" sz="1800" b="1" noProof="0" dirty="0">
                <a:solidFill>
                  <a:srgbClr val="002060"/>
                </a:solidFill>
                <a:ea typeface="ＭＳ Ｐゴシック" charset="0"/>
                <a:cs typeface="ＭＳ Ｐゴシック" charset="0"/>
              </a:rPr>
              <a:t>User-defined signal handler</a:t>
            </a:r>
            <a:r>
              <a:rPr lang="en-US" sz="1800" b="1" noProof="0" dirty="0">
                <a:solidFill>
                  <a:srgbClr val="3366FF"/>
                </a:solidFill>
                <a:ea typeface="ＭＳ Ｐゴシック" charset="0"/>
                <a:cs typeface="ＭＳ Ｐゴシック" charset="0"/>
              </a:rPr>
              <a:t> </a:t>
            </a:r>
            <a:r>
              <a:rPr lang="en-US" sz="1800" noProof="0" dirty="0">
                <a:ea typeface="ＭＳ Ｐゴシック" charset="0"/>
                <a:cs typeface="ＭＳ Ｐゴシック" charset="0"/>
              </a:rPr>
              <a:t>can override default</a:t>
            </a:r>
          </a:p>
          <a:p>
            <a:pPr marL="621792" lvl="1" indent="-320040">
              <a:lnSpc>
                <a:spcPct val="100000"/>
              </a:lnSpc>
              <a:spcBef>
                <a:spcPts val="1000"/>
              </a:spcBef>
              <a:buFont typeface="Arial" panose="020B0604020202020204" pitchFamily="34" charset="0"/>
              <a:buChar char="•"/>
              <a:defRPr/>
            </a:pPr>
            <a:r>
              <a:rPr lang="en-US" sz="1800" noProof="0" dirty="0">
                <a:ea typeface="ＭＳ Ｐゴシック" charset="0"/>
                <a:cs typeface="ＭＳ Ｐゴシック" charset="0"/>
              </a:rPr>
              <a:t>For single-threaded, signal delivered to process</a:t>
            </a:r>
          </a:p>
        </p:txBody>
      </p:sp>
      <p:sp>
        <p:nvSpPr>
          <p:cNvPr id="4" name="Slide Number Placeholder 3"/>
          <p:cNvSpPr>
            <a:spLocks noGrp="1"/>
          </p:cNvSpPr>
          <p:nvPr>
            <p:ph type="sldNum" sz="quarter" idx="10"/>
          </p:nvPr>
        </p:nvSpPr>
        <p:spPr/>
        <p:txBody>
          <a:bodyPr/>
          <a:lstStyle/>
          <a:p>
            <a:fld id="{D06C706D-0964-7842-B7B8-C5D733700528}" type="slidenum">
              <a:rPr lang="en-US" smtClean="0"/>
              <a:t>35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152724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Signal Handling </a:t>
            </a:r>
            <a:r>
              <a:rPr lang="en-US" altLang="en-US" sz="1000" noProof="0" dirty="0"/>
              <a:t>2</a:t>
            </a:r>
            <a:endParaRPr lang="en-US" sz="1000"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defRPr/>
            </a:pPr>
            <a:r>
              <a:rPr lang="en-US" noProof="0" dirty="0">
                <a:ea typeface="ＭＳ Ｐゴシック" charset="0"/>
                <a:cs typeface="ＭＳ Ｐゴシック" charset="0"/>
              </a:rPr>
              <a:t>Where should a signal be delivered for multi-threaded? </a:t>
            </a:r>
          </a:p>
          <a:p>
            <a:pPr marL="622800" lvl="1" indent="-320400">
              <a:lnSpc>
                <a:spcPct val="100000"/>
              </a:lnSpc>
              <a:spcBef>
                <a:spcPts val="1000"/>
              </a:spcBef>
              <a:buFont typeface="Arial" panose="020B0604020202020204" pitchFamily="34" charset="0"/>
              <a:buChar char="•"/>
              <a:defRPr/>
            </a:pPr>
            <a:r>
              <a:rPr lang="en-US" sz="2600" noProof="0" dirty="0">
                <a:ea typeface="ＭＳ Ｐゴシック" charset="0"/>
              </a:rPr>
              <a:t>Deliver the signal to the thread to which the signal applies</a:t>
            </a:r>
          </a:p>
          <a:p>
            <a:pPr marL="622800" lvl="1" indent="-320400">
              <a:lnSpc>
                <a:spcPct val="100000"/>
              </a:lnSpc>
              <a:spcBef>
                <a:spcPts val="1000"/>
              </a:spcBef>
              <a:buFont typeface="Arial" panose="020B0604020202020204" pitchFamily="34" charset="0"/>
              <a:buChar char="•"/>
              <a:defRPr/>
            </a:pPr>
            <a:r>
              <a:rPr lang="en-US" sz="2600" noProof="0" dirty="0">
                <a:ea typeface="ＭＳ Ｐゴシック" charset="0"/>
              </a:rPr>
              <a:t>Deliver the signal to every thread in the process</a:t>
            </a:r>
          </a:p>
          <a:p>
            <a:pPr marL="622800" lvl="1" indent="-320400">
              <a:lnSpc>
                <a:spcPct val="100000"/>
              </a:lnSpc>
              <a:spcBef>
                <a:spcPts val="1000"/>
              </a:spcBef>
              <a:buFont typeface="Arial" panose="020B0604020202020204" pitchFamily="34" charset="0"/>
              <a:buChar char="•"/>
              <a:defRPr/>
            </a:pPr>
            <a:r>
              <a:rPr lang="en-US" sz="2600" noProof="0" dirty="0">
                <a:ea typeface="ＭＳ Ｐゴシック" charset="0"/>
              </a:rPr>
              <a:t>Deliver the signal to certain threads in the process</a:t>
            </a:r>
          </a:p>
          <a:p>
            <a:pPr marL="622800" lvl="1" indent="-320400">
              <a:lnSpc>
                <a:spcPct val="100000"/>
              </a:lnSpc>
              <a:spcBef>
                <a:spcPts val="1000"/>
              </a:spcBef>
              <a:buFont typeface="Arial" panose="020B0604020202020204" pitchFamily="34" charset="0"/>
              <a:buChar char="•"/>
              <a:defRPr/>
            </a:pPr>
            <a:r>
              <a:rPr lang="en-US" sz="2600" noProof="0" dirty="0">
                <a:ea typeface="ＭＳ Ｐゴシック" charset="0"/>
              </a:rPr>
              <a:t>Assign a specific thread to receive all signals for the process</a:t>
            </a:r>
          </a:p>
        </p:txBody>
      </p:sp>
      <p:sp>
        <p:nvSpPr>
          <p:cNvPr id="4" name="Slide Number Placeholder 3"/>
          <p:cNvSpPr>
            <a:spLocks noGrp="1"/>
          </p:cNvSpPr>
          <p:nvPr>
            <p:ph type="sldNum" sz="quarter" idx="10"/>
          </p:nvPr>
        </p:nvSpPr>
        <p:spPr/>
        <p:txBody>
          <a:bodyPr/>
          <a:lstStyle/>
          <a:p>
            <a:fld id="{D06C706D-0964-7842-B7B8-C5D733700528}" type="slidenum">
              <a:rPr lang="en-US" smtClean="0"/>
              <a:t>36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612875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Thread Cancellation </a:t>
            </a:r>
            <a:r>
              <a:rPr lang="en-US" altLang="en-US" sz="1000" noProof="0" dirty="0"/>
              <a:t>1</a:t>
            </a:r>
            <a:endParaRPr lang="en-US" sz="1000" noProof="0" dirty="0"/>
          </a:p>
        </p:txBody>
      </p:sp>
      <p:sp>
        <p:nvSpPr>
          <p:cNvPr id="6" name="Content Placeholder 5"/>
          <p:cNvSpPr>
            <a:spLocks noGrp="1"/>
          </p:cNvSpPr>
          <p:nvPr>
            <p:ph sz="quarter" idx="12"/>
          </p:nvPr>
        </p:nvSpPr>
        <p:spPr>
          <a:xfrm>
            <a:off x="332508" y="1594380"/>
            <a:ext cx="8470180" cy="3098806"/>
          </a:xfrm>
        </p:spPr>
        <p:txBody>
          <a:bodyPr>
            <a:normAutofit fontScale="92500"/>
          </a:bodyPr>
          <a:lstStyle/>
          <a:p>
            <a:pPr marL="291600" indent="-291600">
              <a:lnSpc>
                <a:spcPct val="100000"/>
              </a:lnSpc>
              <a:buFont typeface="Arial" panose="020B0604020202020204" pitchFamily="34" charset="0"/>
              <a:buChar char="•"/>
            </a:pPr>
            <a:r>
              <a:rPr lang="en-US" altLang="en-US" sz="2400" noProof="0" dirty="0"/>
              <a:t>Terminating a thread before it has finished</a:t>
            </a:r>
          </a:p>
          <a:p>
            <a:pPr marL="291600" indent="-291600">
              <a:lnSpc>
                <a:spcPct val="100000"/>
              </a:lnSpc>
              <a:buFont typeface="Arial" panose="020B0604020202020204" pitchFamily="34" charset="0"/>
              <a:buChar char="•"/>
            </a:pPr>
            <a:r>
              <a:rPr lang="en-US" altLang="en-US" sz="2400" noProof="0" dirty="0"/>
              <a:t>Thread to be canceled is </a:t>
            </a:r>
            <a:r>
              <a:rPr lang="en-US" altLang="en-US" sz="2400" b="1" noProof="0" dirty="0">
                <a:solidFill>
                  <a:srgbClr val="002060"/>
                </a:solidFill>
              </a:rPr>
              <a:t>target thread</a:t>
            </a:r>
            <a:endParaRPr lang="en-US" altLang="en-US" sz="2400" noProof="0" dirty="0">
              <a:solidFill>
                <a:srgbClr val="002060"/>
              </a:solidFill>
            </a:endParaRPr>
          </a:p>
          <a:p>
            <a:pPr marL="291600" indent="-291600">
              <a:lnSpc>
                <a:spcPct val="100000"/>
              </a:lnSpc>
              <a:buFont typeface="Arial" panose="020B0604020202020204" pitchFamily="34" charset="0"/>
              <a:buChar char="•"/>
            </a:pPr>
            <a:r>
              <a:rPr lang="en-US" altLang="en-US" sz="2400" noProof="0" dirty="0"/>
              <a:t>Two general approaches:</a:t>
            </a:r>
          </a:p>
          <a:p>
            <a:pPr marL="622800" lvl="1" indent="-320400">
              <a:lnSpc>
                <a:spcPct val="100000"/>
              </a:lnSpc>
              <a:buFont typeface="Arial" panose="020B0604020202020204" pitchFamily="34" charset="0"/>
              <a:buChar char="•"/>
            </a:pPr>
            <a:r>
              <a:rPr lang="en-US" altLang="en-US" sz="2200" b="1" noProof="0" dirty="0"/>
              <a:t>Asynchronous cancellation</a:t>
            </a:r>
            <a:r>
              <a:rPr lang="en-US" altLang="en-US" sz="2200" noProof="0" dirty="0"/>
              <a:t> terminates the target thread immediately</a:t>
            </a:r>
          </a:p>
          <a:p>
            <a:pPr marL="622800" lvl="1" indent="-320400">
              <a:lnSpc>
                <a:spcPct val="100000"/>
              </a:lnSpc>
              <a:buFont typeface="Arial" panose="020B0604020202020204" pitchFamily="34" charset="0"/>
              <a:buChar char="•"/>
            </a:pPr>
            <a:r>
              <a:rPr lang="en-US" altLang="en-US" sz="2200" b="1" noProof="0" dirty="0"/>
              <a:t>Deferred cancellation</a:t>
            </a:r>
            <a:r>
              <a:rPr lang="en-US" altLang="en-US" sz="2200" noProof="0" dirty="0"/>
              <a:t> allows the target thread to periodically check if it should be cancelled</a:t>
            </a:r>
          </a:p>
          <a:p>
            <a:pPr marL="291600" indent="-291600">
              <a:lnSpc>
                <a:spcPct val="100000"/>
              </a:lnSpc>
              <a:buFont typeface="Arial" panose="020B0604020202020204" pitchFamily="34" charset="0"/>
              <a:buChar char="•"/>
            </a:pPr>
            <a:r>
              <a:rPr lang="en-US" altLang="en-US" sz="2400" noProof="0" dirty="0" err="1"/>
              <a:t>Pthread</a:t>
            </a:r>
            <a:r>
              <a:rPr lang="en-US" altLang="en-US" sz="2400" noProof="0" dirty="0"/>
              <a:t> code to create and cancel a thread:</a:t>
            </a:r>
          </a:p>
        </p:txBody>
      </p:sp>
      <p:pic>
        <p:nvPicPr>
          <p:cNvPr id="7" name="Content Placeholder 6" descr="The code reads as follows: Line 1 p thread underscore t tid semi colon. Line 2 forward slash asterisk create the thread asterisk forward slash. Line 3 P thread underscore create left parenthesis ampersand tid, 0, worker, NULL right parenthesis semi colon. Additional code. Line n minus 1. forward slash asterisk cancel the thread asterisk forward slash. Line n p thread underscore cancel left parenthesis tid right parenthesis semi colon. ">
            <a:extLst>
              <a:ext uri="{FF2B5EF4-FFF2-40B4-BE49-F238E27FC236}">
                <a16:creationId xmlns:a16="http://schemas.microsoft.com/office/drawing/2014/main" id="{7A7BF8E9-6643-404E-BA06-DB37AC4099E7}"/>
              </a:ext>
            </a:extLst>
          </p:cNvPr>
          <p:cNvPicPr>
            <a:picLocks noGrp="1" noChangeAspect="1"/>
          </p:cNvPicPr>
          <p:nvPr>
            <p:ph sz="quarter" idx="13"/>
          </p:nvPr>
        </p:nvPicPr>
        <p:blipFill>
          <a:blip r:embed="rId2"/>
          <a:stretch>
            <a:fillRect/>
          </a:stretch>
        </p:blipFill>
        <p:spPr>
          <a:xfrm>
            <a:off x="3094847" y="4815287"/>
            <a:ext cx="3100056" cy="1418962"/>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37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592144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Thread Cancellation </a:t>
            </a:r>
            <a:r>
              <a:rPr lang="en-US" altLang="en-US" sz="1000" noProof="0" dirty="0"/>
              <a:t>2</a:t>
            </a:r>
            <a:endParaRPr lang="en-US" sz="1000" noProof="0" dirty="0"/>
          </a:p>
        </p:txBody>
      </p:sp>
      <p:sp>
        <p:nvSpPr>
          <p:cNvPr id="6" name="Content Placeholder 5"/>
          <p:cNvSpPr>
            <a:spLocks noGrp="1"/>
          </p:cNvSpPr>
          <p:nvPr>
            <p:ph sz="quarter" idx="12"/>
          </p:nvPr>
        </p:nvSpPr>
        <p:spPr>
          <a:xfrm>
            <a:off x="332508" y="1594379"/>
            <a:ext cx="8470180" cy="734753"/>
          </a:xfrm>
        </p:spPr>
        <p:txBody>
          <a:bodyPr>
            <a:normAutofit/>
          </a:bodyPr>
          <a:lstStyle/>
          <a:p>
            <a:pPr marL="291600" indent="-291600">
              <a:lnSpc>
                <a:spcPct val="100000"/>
              </a:lnSpc>
              <a:buFont typeface="Arial" panose="020B0604020202020204" pitchFamily="34" charset="0"/>
              <a:buChar char="•"/>
              <a:defRPr/>
            </a:pPr>
            <a:r>
              <a:rPr lang="en-US" altLang="en-US" sz="2000" noProof="0" dirty="0"/>
              <a:t>Invoking thread cancellation requests cancellation, but actual cancellation depends on thread state</a:t>
            </a:r>
          </a:p>
        </p:txBody>
      </p:sp>
      <p:graphicFrame>
        <p:nvGraphicFramePr>
          <p:cNvPr id="12" name="Table 12" descr="A table is accessible to screenreaders.">
            <a:extLst>
              <a:ext uri="{FF2B5EF4-FFF2-40B4-BE49-F238E27FC236}">
                <a16:creationId xmlns:a16="http://schemas.microsoft.com/office/drawing/2014/main" id="{FF1890B0-BCFB-4E40-96BE-9A9EBF880CA2}"/>
              </a:ext>
            </a:extLst>
          </p:cNvPr>
          <p:cNvGraphicFramePr>
            <a:graphicFrameLocks noGrp="1"/>
          </p:cNvGraphicFramePr>
          <p:nvPr>
            <p:ph sz="quarter" idx="13"/>
            <p:extLst>
              <p:ext uri="{D42A27DB-BD31-4B8C-83A1-F6EECF244321}">
                <p14:modId xmlns:p14="http://schemas.microsoft.com/office/powerpoint/2010/main" val="1406021938"/>
              </p:ext>
            </p:extLst>
          </p:nvPr>
        </p:nvGraphicFramePr>
        <p:xfrm>
          <a:off x="1385082" y="2355228"/>
          <a:ext cx="6364311" cy="1225916"/>
        </p:xfrm>
        <a:graphic>
          <a:graphicData uri="http://schemas.openxmlformats.org/drawingml/2006/table">
            <a:tbl>
              <a:tblPr firstRow="1" bandRow="1">
                <a:tableStyleId>{5C22544A-7EE6-4342-B048-85BDC9FD1C3A}</a:tableStyleId>
              </a:tblPr>
              <a:tblGrid>
                <a:gridCol w="2121437">
                  <a:extLst>
                    <a:ext uri="{9D8B030D-6E8A-4147-A177-3AD203B41FA5}">
                      <a16:colId xmlns:a16="http://schemas.microsoft.com/office/drawing/2014/main" val="1213082750"/>
                    </a:ext>
                  </a:extLst>
                </a:gridCol>
                <a:gridCol w="2121437">
                  <a:extLst>
                    <a:ext uri="{9D8B030D-6E8A-4147-A177-3AD203B41FA5}">
                      <a16:colId xmlns:a16="http://schemas.microsoft.com/office/drawing/2014/main" val="2493832234"/>
                    </a:ext>
                  </a:extLst>
                </a:gridCol>
                <a:gridCol w="2121437">
                  <a:extLst>
                    <a:ext uri="{9D8B030D-6E8A-4147-A177-3AD203B41FA5}">
                      <a16:colId xmlns:a16="http://schemas.microsoft.com/office/drawing/2014/main" val="3309384390"/>
                    </a:ext>
                  </a:extLst>
                </a:gridCol>
              </a:tblGrid>
              <a:tr h="306479">
                <a:tc>
                  <a:txBody>
                    <a:bodyPr/>
                    <a:lstStyle/>
                    <a:p>
                      <a:pPr algn="ctr"/>
                      <a:r>
                        <a:rPr lang="en-IN" sz="1500" dirty="0"/>
                        <a:t>Mode</a:t>
                      </a:r>
                    </a:p>
                  </a:txBody>
                  <a:tcPr marL="68700" marR="68700" marT="37785" marB="37785"/>
                </a:tc>
                <a:tc>
                  <a:txBody>
                    <a:bodyPr/>
                    <a:lstStyle/>
                    <a:p>
                      <a:pPr algn="ctr"/>
                      <a:r>
                        <a:rPr lang="en-IN" sz="1500" dirty="0"/>
                        <a:t>State</a:t>
                      </a:r>
                    </a:p>
                  </a:txBody>
                  <a:tcPr marL="68700" marR="68700" marT="37785" marB="37785"/>
                </a:tc>
                <a:tc>
                  <a:txBody>
                    <a:bodyPr/>
                    <a:lstStyle/>
                    <a:p>
                      <a:pPr algn="ctr"/>
                      <a:r>
                        <a:rPr lang="en-IN" sz="1500" dirty="0"/>
                        <a:t>Type</a:t>
                      </a:r>
                    </a:p>
                  </a:txBody>
                  <a:tcPr marL="68700" marR="68700" marT="37785" marB="37785"/>
                </a:tc>
                <a:extLst>
                  <a:ext uri="{0D108BD9-81ED-4DB2-BD59-A6C34878D82A}">
                    <a16:rowId xmlns:a16="http://schemas.microsoft.com/office/drawing/2014/main" val="2239190066"/>
                  </a:ext>
                </a:extLst>
              </a:tr>
              <a:tr h="306479">
                <a:tc>
                  <a:txBody>
                    <a:bodyPr/>
                    <a:lstStyle/>
                    <a:p>
                      <a:pPr algn="ctr"/>
                      <a:r>
                        <a:rPr lang="en-IN" sz="1500" dirty="0"/>
                        <a:t>Off</a:t>
                      </a:r>
                    </a:p>
                  </a:txBody>
                  <a:tcPr marL="68700" marR="68700" marT="37785" marB="37785"/>
                </a:tc>
                <a:tc>
                  <a:txBody>
                    <a:bodyPr/>
                    <a:lstStyle/>
                    <a:p>
                      <a:pPr algn="ctr"/>
                      <a:r>
                        <a:rPr lang="en-IN" sz="1500" dirty="0"/>
                        <a:t>Disabled</a:t>
                      </a:r>
                    </a:p>
                  </a:txBody>
                  <a:tcPr marL="68700" marR="68700" marT="37785" marB="37785"/>
                </a:tc>
                <a:tc>
                  <a:txBody>
                    <a:bodyPr/>
                    <a:lstStyle/>
                    <a:p>
                      <a:pPr algn="ctr"/>
                      <a:r>
                        <a:rPr lang="en-IN" sz="1500" dirty="0"/>
                        <a:t>―</a:t>
                      </a:r>
                    </a:p>
                  </a:txBody>
                  <a:tcPr marL="68700" marR="68700" marT="37785" marB="37785"/>
                </a:tc>
                <a:extLst>
                  <a:ext uri="{0D108BD9-81ED-4DB2-BD59-A6C34878D82A}">
                    <a16:rowId xmlns:a16="http://schemas.microsoft.com/office/drawing/2014/main" val="3019825902"/>
                  </a:ext>
                </a:extLst>
              </a:tr>
              <a:tr h="306479">
                <a:tc>
                  <a:txBody>
                    <a:bodyPr/>
                    <a:lstStyle/>
                    <a:p>
                      <a:pPr algn="ctr"/>
                      <a:r>
                        <a:rPr lang="en-IN" sz="1500" dirty="0"/>
                        <a:t>Deferred</a:t>
                      </a:r>
                    </a:p>
                  </a:txBody>
                  <a:tcPr marL="68700" marR="68700" marT="37785" marB="37785"/>
                </a:tc>
                <a:tc>
                  <a:txBody>
                    <a:bodyPr/>
                    <a:lstStyle/>
                    <a:p>
                      <a:pPr algn="ctr"/>
                      <a:r>
                        <a:rPr lang="en-IN" sz="1500" dirty="0"/>
                        <a:t>Enabled</a:t>
                      </a:r>
                    </a:p>
                  </a:txBody>
                  <a:tcPr marL="68700" marR="68700" marT="37785" marB="37785"/>
                </a:tc>
                <a:tc>
                  <a:txBody>
                    <a:bodyPr/>
                    <a:lstStyle/>
                    <a:p>
                      <a:pPr algn="ctr"/>
                      <a:r>
                        <a:rPr lang="en-IN" sz="1500" dirty="0"/>
                        <a:t>Deferred</a:t>
                      </a:r>
                    </a:p>
                  </a:txBody>
                  <a:tcPr marL="68700" marR="68700" marT="37785" marB="37785"/>
                </a:tc>
                <a:extLst>
                  <a:ext uri="{0D108BD9-81ED-4DB2-BD59-A6C34878D82A}">
                    <a16:rowId xmlns:a16="http://schemas.microsoft.com/office/drawing/2014/main" val="2102470846"/>
                  </a:ext>
                </a:extLst>
              </a:tr>
              <a:tr h="306479">
                <a:tc>
                  <a:txBody>
                    <a:bodyPr/>
                    <a:lstStyle/>
                    <a:p>
                      <a:pPr algn="ctr"/>
                      <a:r>
                        <a:rPr lang="en-IN" sz="1500" dirty="0"/>
                        <a:t>Asynchronous</a:t>
                      </a:r>
                    </a:p>
                  </a:txBody>
                  <a:tcPr marL="68700" marR="68700" marT="37785" marB="37785"/>
                </a:tc>
                <a:tc>
                  <a:txBody>
                    <a:bodyPr/>
                    <a:lstStyle/>
                    <a:p>
                      <a:pPr algn="ctr"/>
                      <a:r>
                        <a:rPr lang="en-IN" sz="1500" dirty="0"/>
                        <a:t>Enabled</a:t>
                      </a:r>
                    </a:p>
                  </a:txBody>
                  <a:tcPr marL="68700" marR="68700" marT="37785" marB="37785"/>
                </a:tc>
                <a:tc>
                  <a:txBody>
                    <a:bodyPr/>
                    <a:lstStyle/>
                    <a:p>
                      <a:pPr algn="ctr"/>
                      <a:r>
                        <a:rPr lang="en-IN" sz="1500" dirty="0"/>
                        <a:t>Asynchronous</a:t>
                      </a:r>
                    </a:p>
                  </a:txBody>
                  <a:tcPr marL="68700" marR="68700" marT="37785" marB="37785"/>
                </a:tc>
                <a:extLst>
                  <a:ext uri="{0D108BD9-81ED-4DB2-BD59-A6C34878D82A}">
                    <a16:rowId xmlns:a16="http://schemas.microsoft.com/office/drawing/2014/main" val="2827761065"/>
                  </a:ext>
                </a:extLst>
              </a:tr>
            </a:tbl>
          </a:graphicData>
        </a:graphic>
      </p:graphicFrame>
      <p:sp>
        <p:nvSpPr>
          <p:cNvPr id="8" name="Content Placeholder 7"/>
          <p:cNvSpPr>
            <a:spLocks noGrp="1"/>
          </p:cNvSpPr>
          <p:nvPr>
            <p:ph sz="quarter" idx="14"/>
          </p:nvPr>
        </p:nvSpPr>
        <p:spPr>
          <a:xfrm>
            <a:off x="331788" y="3597112"/>
            <a:ext cx="8470900" cy="2759239"/>
          </a:xfrm>
        </p:spPr>
        <p:txBody>
          <a:bodyPr>
            <a:normAutofit/>
          </a:bodyPr>
          <a:lstStyle/>
          <a:p>
            <a:pPr>
              <a:lnSpc>
                <a:spcPct val="100000"/>
              </a:lnSpc>
              <a:defRPr/>
            </a:pPr>
            <a:r>
              <a:rPr lang="en-US" altLang="en-US" sz="2000" noProof="0" dirty="0"/>
              <a:t>If thread has cancellation disabled, cancellation remains pending until thread enables it</a:t>
            </a:r>
          </a:p>
          <a:p>
            <a:pPr>
              <a:lnSpc>
                <a:spcPct val="100000"/>
              </a:lnSpc>
              <a:defRPr/>
            </a:pPr>
            <a:r>
              <a:rPr lang="en-US" altLang="en-US" sz="2000" noProof="0" dirty="0"/>
              <a:t>Default type is deferred</a:t>
            </a:r>
          </a:p>
          <a:p>
            <a:pPr marL="622800" lvl="1" indent="-320400">
              <a:lnSpc>
                <a:spcPct val="100000"/>
              </a:lnSpc>
              <a:spcBef>
                <a:spcPts val="1000"/>
              </a:spcBef>
              <a:defRPr/>
            </a:pPr>
            <a:r>
              <a:rPr lang="en-US" altLang="en-US" sz="1800" noProof="0" dirty="0"/>
              <a:t>Cancellation only occurs when thread reaches </a:t>
            </a:r>
            <a:r>
              <a:rPr lang="en-US" altLang="en-US" sz="1800" b="1" noProof="0" dirty="0">
                <a:solidFill>
                  <a:srgbClr val="002060"/>
                </a:solidFill>
              </a:rPr>
              <a:t>cancellation point</a:t>
            </a:r>
          </a:p>
          <a:p>
            <a:pPr marL="1144800" lvl="2" indent="-230400">
              <a:lnSpc>
                <a:spcPct val="100000"/>
              </a:lnSpc>
              <a:spcBef>
                <a:spcPts val="1000"/>
              </a:spcBef>
              <a:defRPr/>
            </a:pPr>
            <a:r>
              <a:rPr lang="en-US" altLang="en-US" sz="1600" noProof="0" dirty="0"/>
              <a:t>I.e. </a:t>
            </a:r>
            <a:r>
              <a:rPr lang="en-US" altLang="en-US" sz="1600" b="1" noProof="0" dirty="0" err="1">
                <a:latin typeface="Courier New" pitchFamily="49" charset="0"/>
                <a:cs typeface="Courier New" pitchFamily="49" charset="0"/>
              </a:rPr>
              <a:t>pthread_testcancel</a:t>
            </a:r>
            <a:r>
              <a:rPr lang="en-US" altLang="en-US" sz="1600" b="1" noProof="0" dirty="0">
                <a:latin typeface="Courier New" pitchFamily="49" charset="0"/>
                <a:cs typeface="Courier New" pitchFamily="49" charset="0"/>
              </a:rPr>
              <a:t>()</a:t>
            </a:r>
          </a:p>
          <a:p>
            <a:pPr marL="1144800" lvl="2" indent="-230400">
              <a:lnSpc>
                <a:spcPct val="100000"/>
              </a:lnSpc>
              <a:spcBef>
                <a:spcPts val="1000"/>
              </a:spcBef>
              <a:defRPr/>
            </a:pPr>
            <a:r>
              <a:rPr lang="en-US" altLang="en-US" sz="1600" noProof="0" dirty="0"/>
              <a:t>Then </a:t>
            </a:r>
            <a:r>
              <a:rPr lang="en-US" altLang="en-US" sz="1600" b="1" noProof="0" dirty="0">
                <a:solidFill>
                  <a:srgbClr val="002060"/>
                </a:solidFill>
              </a:rPr>
              <a:t>cleanup handler</a:t>
            </a:r>
            <a:r>
              <a:rPr lang="en-US" altLang="en-US" sz="1600" b="1" noProof="0" dirty="0">
                <a:solidFill>
                  <a:srgbClr val="3366FF"/>
                </a:solidFill>
              </a:rPr>
              <a:t> </a:t>
            </a:r>
            <a:r>
              <a:rPr lang="en-US" altLang="en-US" sz="1600" noProof="0" dirty="0"/>
              <a:t>is invoked</a:t>
            </a:r>
          </a:p>
          <a:p>
            <a:pPr>
              <a:lnSpc>
                <a:spcPct val="100000"/>
              </a:lnSpc>
              <a:defRPr/>
            </a:pPr>
            <a:r>
              <a:rPr lang="en-US" altLang="en-US" sz="2000" noProof="0" dirty="0"/>
              <a:t>On Linux systems, thread cancellation is handled through signals</a:t>
            </a:r>
          </a:p>
        </p:txBody>
      </p:sp>
      <p:sp>
        <p:nvSpPr>
          <p:cNvPr id="4" name="Slide Number Placeholder 3"/>
          <p:cNvSpPr>
            <a:spLocks noGrp="1"/>
          </p:cNvSpPr>
          <p:nvPr>
            <p:ph type="sldNum" sz="quarter" idx="10"/>
          </p:nvPr>
        </p:nvSpPr>
        <p:spPr/>
        <p:txBody>
          <a:bodyPr/>
          <a:lstStyle/>
          <a:p>
            <a:fld id="{D06C706D-0964-7842-B7B8-C5D733700528}" type="slidenum">
              <a:rPr lang="en-US" smtClean="0"/>
              <a:t>38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3361987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Thread-Local Storage</a:t>
            </a:r>
            <a:endParaRPr lang="en-US" noProof="0" dirty="0"/>
          </a:p>
        </p:txBody>
      </p:sp>
      <p:sp>
        <p:nvSpPr>
          <p:cNvPr id="3" name="Content Placeholder 2"/>
          <p:cNvSpPr>
            <a:spLocks noGrp="1"/>
          </p:cNvSpPr>
          <p:nvPr>
            <p:ph sz="quarter" idx="12"/>
          </p:nvPr>
        </p:nvSpPr>
        <p:spPr/>
        <p:txBody>
          <a:bodyPr>
            <a:normAutofit fontScale="92500"/>
          </a:bodyPr>
          <a:lstStyle/>
          <a:p>
            <a:pPr marL="291600" indent="-291600">
              <a:lnSpc>
                <a:spcPct val="100000"/>
              </a:lnSpc>
              <a:buFont typeface="Arial" panose="020B0604020202020204" pitchFamily="34" charset="0"/>
              <a:buChar char="•"/>
            </a:pPr>
            <a:r>
              <a:rPr lang="en-US" altLang="en-US" b="1" noProof="0" dirty="0">
                <a:solidFill>
                  <a:srgbClr val="002060"/>
                </a:solidFill>
              </a:rPr>
              <a:t>Thread-local storage</a:t>
            </a:r>
            <a:r>
              <a:rPr lang="en-US" altLang="en-US" b="1" noProof="0" dirty="0">
                <a:solidFill>
                  <a:srgbClr val="3366FF"/>
                </a:solidFill>
              </a:rPr>
              <a:t> </a:t>
            </a:r>
            <a:r>
              <a:rPr lang="en-US" altLang="en-US" noProof="0" dirty="0"/>
              <a:t>(</a:t>
            </a:r>
            <a:r>
              <a:rPr lang="en-US" altLang="en-US" b="1" noProof="0" dirty="0">
                <a:solidFill>
                  <a:srgbClr val="002060"/>
                </a:solidFill>
              </a:rPr>
              <a:t>T</a:t>
            </a:r>
            <a:r>
              <a:rPr lang="en-US" altLang="en-US" sz="100" b="1" noProof="0" dirty="0">
                <a:solidFill>
                  <a:srgbClr val="002060"/>
                </a:solidFill>
              </a:rPr>
              <a:t> </a:t>
            </a:r>
            <a:r>
              <a:rPr lang="en-US" altLang="en-US" b="1" noProof="0" dirty="0">
                <a:solidFill>
                  <a:srgbClr val="002060"/>
                </a:solidFill>
              </a:rPr>
              <a:t>L</a:t>
            </a:r>
            <a:r>
              <a:rPr lang="en-US" altLang="en-US" sz="100" b="1" noProof="0" dirty="0">
                <a:solidFill>
                  <a:srgbClr val="002060"/>
                </a:solidFill>
              </a:rPr>
              <a:t> </a:t>
            </a:r>
            <a:r>
              <a:rPr lang="en-US" altLang="en-US" b="1" noProof="0" dirty="0">
                <a:solidFill>
                  <a:srgbClr val="002060"/>
                </a:solidFill>
              </a:rPr>
              <a:t>S</a:t>
            </a:r>
            <a:r>
              <a:rPr lang="en-US" altLang="en-US" noProof="0" dirty="0"/>
              <a:t>) allows each thread to have its own copy of data</a:t>
            </a:r>
          </a:p>
          <a:p>
            <a:pPr marL="291600" indent="-291600">
              <a:lnSpc>
                <a:spcPct val="100000"/>
              </a:lnSpc>
              <a:buFont typeface="Arial" panose="020B0604020202020204" pitchFamily="34" charset="0"/>
              <a:buChar char="•"/>
            </a:pPr>
            <a:r>
              <a:rPr lang="en-US" altLang="en-US" noProof="0" dirty="0"/>
              <a:t>Useful when you do not have control over the thread creation process (i.e., when using a thread pool)</a:t>
            </a:r>
          </a:p>
          <a:p>
            <a:pPr marL="291600" indent="-291600">
              <a:lnSpc>
                <a:spcPct val="100000"/>
              </a:lnSpc>
              <a:buFont typeface="Arial" panose="020B0604020202020204" pitchFamily="34" charset="0"/>
              <a:buChar char="•"/>
            </a:pPr>
            <a:r>
              <a:rPr lang="en-US" altLang="en-US" noProof="0" dirty="0"/>
              <a:t>Different from local variables</a:t>
            </a:r>
          </a:p>
          <a:p>
            <a:pPr marL="622800" lvl="1" indent="-320400">
              <a:lnSpc>
                <a:spcPct val="110000"/>
              </a:lnSpc>
              <a:spcBef>
                <a:spcPts val="1000"/>
              </a:spcBef>
              <a:buFont typeface="Arial" panose="020B0604020202020204" pitchFamily="34" charset="0"/>
              <a:buChar char="•"/>
            </a:pPr>
            <a:r>
              <a:rPr lang="en-US" altLang="en-US" sz="2600" noProof="0" dirty="0"/>
              <a:t>Local variables visible only during single function invocation</a:t>
            </a:r>
          </a:p>
          <a:p>
            <a:pPr marL="622800" lvl="1" indent="-320400">
              <a:lnSpc>
                <a:spcPct val="110000"/>
              </a:lnSpc>
              <a:spcBef>
                <a:spcPts val="1000"/>
              </a:spcBef>
              <a:buFont typeface="Arial" panose="020B0604020202020204" pitchFamily="34" charset="0"/>
              <a:buChar char="•"/>
            </a:pPr>
            <a:r>
              <a:rPr lang="en-US" altLang="en-US" sz="2600" noProof="0" dirty="0"/>
              <a:t>T</a:t>
            </a:r>
            <a:r>
              <a:rPr lang="en-US" altLang="en-US" sz="100" noProof="0" dirty="0"/>
              <a:t> </a:t>
            </a:r>
            <a:r>
              <a:rPr lang="en-US" altLang="en-US" sz="2600" noProof="0" dirty="0"/>
              <a:t>L</a:t>
            </a:r>
            <a:r>
              <a:rPr lang="en-US" altLang="en-US" sz="100" noProof="0" dirty="0"/>
              <a:t> </a:t>
            </a:r>
            <a:r>
              <a:rPr lang="en-US" altLang="en-US" sz="2600" noProof="0" dirty="0"/>
              <a:t>S visible across function invocations</a:t>
            </a:r>
          </a:p>
          <a:p>
            <a:pPr marL="291600" indent="-291600">
              <a:lnSpc>
                <a:spcPct val="100000"/>
              </a:lnSpc>
              <a:buFont typeface="Arial" panose="020B0604020202020204" pitchFamily="34" charset="0"/>
              <a:buChar char="•"/>
            </a:pPr>
            <a:r>
              <a:rPr lang="en-US" altLang="en-US" noProof="0" dirty="0"/>
              <a:t>Similar to </a:t>
            </a:r>
            <a:r>
              <a:rPr lang="en-US" altLang="en-US" b="1" noProof="0" dirty="0">
                <a:latin typeface="Courier New" panose="02070309020205020404" pitchFamily="49" charset="0"/>
                <a:cs typeface="Courier New" panose="02070309020205020404" pitchFamily="49" charset="0"/>
              </a:rPr>
              <a:t>static</a:t>
            </a:r>
            <a:r>
              <a:rPr lang="en-US" altLang="en-US" noProof="0" dirty="0"/>
              <a:t> data</a:t>
            </a:r>
          </a:p>
          <a:p>
            <a:pPr marL="622800" lvl="1" indent="-320400">
              <a:lnSpc>
                <a:spcPct val="110000"/>
              </a:lnSpc>
              <a:spcBef>
                <a:spcPts val="1000"/>
              </a:spcBef>
              <a:buFont typeface="Arial" panose="020B0604020202020204" pitchFamily="34" charset="0"/>
              <a:buChar char="•"/>
            </a:pPr>
            <a:r>
              <a:rPr lang="en-US" altLang="en-US" sz="2600" noProof="0" dirty="0"/>
              <a:t>T</a:t>
            </a:r>
            <a:r>
              <a:rPr lang="en-US" altLang="en-US" sz="100" noProof="0" dirty="0"/>
              <a:t> </a:t>
            </a:r>
            <a:r>
              <a:rPr lang="en-US" altLang="en-US" sz="2600" noProof="0" dirty="0"/>
              <a:t>L</a:t>
            </a:r>
            <a:r>
              <a:rPr lang="en-US" altLang="en-US" sz="100" noProof="0" dirty="0"/>
              <a:t> </a:t>
            </a:r>
            <a:r>
              <a:rPr lang="en-US" altLang="en-US" sz="2600" noProof="0" dirty="0"/>
              <a:t>S is unique to each thread</a:t>
            </a:r>
          </a:p>
        </p:txBody>
      </p:sp>
      <p:sp>
        <p:nvSpPr>
          <p:cNvPr id="4" name="Slide Number Placeholder 3"/>
          <p:cNvSpPr>
            <a:spLocks noGrp="1"/>
          </p:cNvSpPr>
          <p:nvPr>
            <p:ph type="sldNum" sz="quarter" idx="10"/>
          </p:nvPr>
        </p:nvSpPr>
        <p:spPr/>
        <p:txBody>
          <a:bodyPr/>
          <a:lstStyle/>
          <a:p>
            <a:fld id="{D06C706D-0964-7842-B7B8-C5D733700528}" type="slidenum">
              <a:rPr lang="en-US" smtClean="0"/>
              <a:t>39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830128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Motivation</a:t>
            </a:r>
          </a:p>
        </p:txBody>
      </p:sp>
      <p:sp>
        <p:nvSpPr>
          <p:cNvPr id="3" name="Content Placeholder 2"/>
          <p:cNvSpPr>
            <a:spLocks noGrp="1"/>
          </p:cNvSpPr>
          <p:nvPr>
            <p:ph sz="quarter" idx="12"/>
          </p:nvPr>
        </p:nvSpPr>
        <p:spPr>
          <a:xfrm>
            <a:off x="332508" y="1594379"/>
            <a:ext cx="8470180" cy="4761972"/>
          </a:xfrm>
        </p:spPr>
        <p:txBody>
          <a:bodyPr>
            <a:noAutofit/>
          </a:bodyPr>
          <a:lstStyle/>
          <a:p>
            <a:pPr marL="291600" indent="-291600">
              <a:lnSpc>
                <a:spcPct val="100000"/>
              </a:lnSpc>
              <a:buFont typeface="Arial" panose="020B0604020202020204" pitchFamily="34" charset="0"/>
              <a:buChar char="•"/>
            </a:pPr>
            <a:r>
              <a:rPr lang="en-US" sz="2200" noProof="0" dirty="0"/>
              <a:t>Most modern applications are multithreaded</a:t>
            </a:r>
          </a:p>
          <a:p>
            <a:pPr marL="291600" indent="-291600">
              <a:lnSpc>
                <a:spcPct val="100000"/>
              </a:lnSpc>
              <a:buFont typeface="Arial" panose="020B0604020202020204" pitchFamily="34" charset="0"/>
              <a:buChar char="•"/>
            </a:pPr>
            <a:r>
              <a:rPr lang="en-US" sz="2200" noProof="0" dirty="0"/>
              <a:t>Threads run within application</a:t>
            </a:r>
          </a:p>
          <a:p>
            <a:pPr marL="291600" indent="-291600">
              <a:lnSpc>
                <a:spcPct val="100000"/>
              </a:lnSpc>
              <a:buFont typeface="Arial" panose="020B0604020202020204" pitchFamily="34" charset="0"/>
              <a:buChar char="•"/>
            </a:pPr>
            <a:r>
              <a:rPr lang="en-US" sz="2200" noProof="0" dirty="0"/>
              <a:t>Multiple tasks with the application can be implemented by separate threads</a:t>
            </a:r>
          </a:p>
          <a:p>
            <a:pPr marL="622800" lvl="1" indent="-320400">
              <a:lnSpc>
                <a:spcPct val="100000"/>
              </a:lnSpc>
              <a:spcBef>
                <a:spcPts val="1000"/>
              </a:spcBef>
              <a:buFont typeface="Arial" panose="020B0604020202020204" pitchFamily="34" charset="0"/>
              <a:buChar char="•"/>
            </a:pPr>
            <a:r>
              <a:rPr lang="en-US" sz="2000" noProof="0" dirty="0"/>
              <a:t>Update display</a:t>
            </a:r>
          </a:p>
          <a:p>
            <a:pPr marL="622800" lvl="1" indent="-320400">
              <a:lnSpc>
                <a:spcPct val="100000"/>
              </a:lnSpc>
              <a:spcBef>
                <a:spcPts val="1000"/>
              </a:spcBef>
              <a:buFont typeface="Arial" panose="020B0604020202020204" pitchFamily="34" charset="0"/>
              <a:buChar char="•"/>
            </a:pPr>
            <a:r>
              <a:rPr lang="en-US" sz="2000" noProof="0" dirty="0"/>
              <a:t>Fetch data</a:t>
            </a:r>
          </a:p>
          <a:p>
            <a:pPr marL="622800" lvl="1" indent="-320400">
              <a:lnSpc>
                <a:spcPct val="100000"/>
              </a:lnSpc>
              <a:spcBef>
                <a:spcPts val="1000"/>
              </a:spcBef>
              <a:buFont typeface="Arial" panose="020B0604020202020204" pitchFamily="34" charset="0"/>
              <a:buChar char="•"/>
            </a:pPr>
            <a:r>
              <a:rPr lang="en-US" sz="2000" noProof="0" dirty="0"/>
              <a:t>Spell checking</a:t>
            </a:r>
          </a:p>
          <a:p>
            <a:pPr marL="622800" lvl="1" indent="-320400">
              <a:lnSpc>
                <a:spcPct val="100000"/>
              </a:lnSpc>
              <a:spcBef>
                <a:spcPts val="1000"/>
              </a:spcBef>
              <a:buFont typeface="Arial" panose="020B0604020202020204" pitchFamily="34" charset="0"/>
              <a:buChar char="•"/>
            </a:pPr>
            <a:r>
              <a:rPr lang="en-US" sz="2000" noProof="0" dirty="0"/>
              <a:t>Answer a network request</a:t>
            </a:r>
          </a:p>
          <a:p>
            <a:pPr marL="291600" indent="-291600">
              <a:lnSpc>
                <a:spcPct val="100000"/>
              </a:lnSpc>
              <a:buFont typeface="Arial" panose="020B0604020202020204" pitchFamily="34" charset="0"/>
              <a:buChar char="•"/>
            </a:pPr>
            <a:r>
              <a:rPr lang="en-US" sz="2200" noProof="0" dirty="0"/>
              <a:t>Process creation is heavy-weight while thread creation is light-weight</a:t>
            </a:r>
          </a:p>
          <a:p>
            <a:pPr marL="291600" indent="-291600">
              <a:lnSpc>
                <a:spcPct val="100000"/>
              </a:lnSpc>
              <a:buFont typeface="Arial" panose="020B0604020202020204" pitchFamily="34" charset="0"/>
              <a:buChar char="•"/>
            </a:pPr>
            <a:r>
              <a:rPr lang="en-US" sz="2200" noProof="0" dirty="0"/>
              <a:t>Can simplify code, increase efficiency</a:t>
            </a:r>
          </a:p>
          <a:p>
            <a:pPr marL="291600" indent="-291600">
              <a:lnSpc>
                <a:spcPct val="100000"/>
              </a:lnSpc>
              <a:buFont typeface="Arial" panose="020B0604020202020204" pitchFamily="34" charset="0"/>
              <a:buChar char="•"/>
            </a:pPr>
            <a:r>
              <a:rPr lang="en-US" sz="2200" noProof="0" dirty="0"/>
              <a:t>Kernels are generally multithreaded</a:t>
            </a:r>
          </a:p>
        </p:txBody>
      </p:sp>
      <p:sp>
        <p:nvSpPr>
          <p:cNvPr id="4" name="Slide Number Placeholder 3"/>
          <p:cNvSpPr>
            <a:spLocks noGrp="1"/>
          </p:cNvSpPr>
          <p:nvPr>
            <p:ph type="sldNum" sz="quarter" idx="10"/>
          </p:nvPr>
        </p:nvSpPr>
        <p:spPr/>
        <p:txBody>
          <a:bodyPr/>
          <a:lstStyle/>
          <a:p>
            <a:fld id="{D06C706D-0964-7842-B7B8-C5D733700528}" type="slidenum">
              <a:rPr lang="en-US" smtClean="0"/>
              <a:t>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145950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Scheduler Activations</a:t>
            </a:r>
            <a:endParaRPr lang="en-US" noProof="0" dirty="0"/>
          </a:p>
        </p:txBody>
      </p:sp>
      <p:sp>
        <p:nvSpPr>
          <p:cNvPr id="6" name="Content Placeholder 5"/>
          <p:cNvSpPr>
            <a:spLocks noGrp="1"/>
          </p:cNvSpPr>
          <p:nvPr>
            <p:ph sz="quarter" idx="12"/>
          </p:nvPr>
        </p:nvSpPr>
        <p:spPr>
          <a:xfrm>
            <a:off x="332508" y="1594378"/>
            <a:ext cx="5782542" cy="4575067"/>
          </a:xfrm>
        </p:spPr>
        <p:txBody>
          <a:bodyPr>
            <a:normAutofit fontScale="92500" lnSpcReduction="20000"/>
          </a:bodyPr>
          <a:lstStyle/>
          <a:p>
            <a:pPr marL="291600" indent="-291600">
              <a:lnSpc>
                <a:spcPct val="120000"/>
              </a:lnSpc>
              <a:buFont typeface="Arial" panose="020B0604020202020204" pitchFamily="34" charset="0"/>
              <a:buChar char="•"/>
            </a:pPr>
            <a:r>
              <a:rPr lang="en-US" altLang="en-US" sz="1900" noProof="0" dirty="0"/>
              <a:t>Both M:M and Two-level models require communication to maintain the appropriate number of kernel threads allocated to the application</a:t>
            </a:r>
          </a:p>
          <a:p>
            <a:pPr marL="291600" indent="-291600">
              <a:lnSpc>
                <a:spcPct val="120000"/>
              </a:lnSpc>
              <a:buFont typeface="Arial" panose="020B0604020202020204" pitchFamily="34" charset="0"/>
              <a:buChar char="•"/>
            </a:pPr>
            <a:r>
              <a:rPr lang="en-US" altLang="en-US" sz="1900" noProof="0" dirty="0"/>
              <a:t>Typically use an intermediate data structure between user and kernel threads – </a:t>
            </a:r>
            <a:r>
              <a:rPr lang="en-US" altLang="en-US" sz="1900" b="1" noProof="0" dirty="0">
                <a:solidFill>
                  <a:srgbClr val="002060"/>
                </a:solidFill>
              </a:rPr>
              <a:t>lightweight process</a:t>
            </a:r>
            <a:r>
              <a:rPr lang="en-US" altLang="en-US" sz="1900" b="1" noProof="0" dirty="0">
                <a:solidFill>
                  <a:srgbClr val="3366FF"/>
                </a:solidFill>
              </a:rPr>
              <a:t> </a:t>
            </a:r>
            <a:r>
              <a:rPr lang="en-US" altLang="en-US" sz="1900" noProof="0" dirty="0"/>
              <a:t>(</a:t>
            </a:r>
            <a:r>
              <a:rPr lang="en-US" altLang="en-US" sz="1900" b="1" noProof="0" dirty="0">
                <a:solidFill>
                  <a:srgbClr val="002060"/>
                </a:solidFill>
              </a:rPr>
              <a:t>L</a:t>
            </a:r>
            <a:r>
              <a:rPr lang="en-US" altLang="en-US" sz="100" b="1" noProof="0" dirty="0">
                <a:solidFill>
                  <a:srgbClr val="002060"/>
                </a:solidFill>
              </a:rPr>
              <a:t> </a:t>
            </a:r>
            <a:r>
              <a:rPr lang="en-US" altLang="en-US" sz="1900" b="1" noProof="0" dirty="0">
                <a:solidFill>
                  <a:srgbClr val="002060"/>
                </a:solidFill>
              </a:rPr>
              <a:t>W</a:t>
            </a:r>
            <a:r>
              <a:rPr lang="en-US" altLang="en-US" sz="100" b="1" noProof="0" dirty="0">
                <a:solidFill>
                  <a:srgbClr val="002060"/>
                </a:solidFill>
              </a:rPr>
              <a:t> </a:t>
            </a:r>
            <a:r>
              <a:rPr lang="en-US" altLang="en-US" sz="1900" b="1" noProof="0" dirty="0">
                <a:solidFill>
                  <a:srgbClr val="002060"/>
                </a:solidFill>
              </a:rPr>
              <a:t>P</a:t>
            </a:r>
            <a:r>
              <a:rPr lang="en-US" altLang="en-US" sz="1900" noProof="0" dirty="0"/>
              <a:t>)</a:t>
            </a:r>
          </a:p>
          <a:p>
            <a:pPr marL="622800" lvl="1" indent="-320400">
              <a:lnSpc>
                <a:spcPct val="120000"/>
              </a:lnSpc>
              <a:buFont typeface="Arial" panose="020B0604020202020204" pitchFamily="34" charset="0"/>
              <a:buChar char="•"/>
            </a:pPr>
            <a:r>
              <a:rPr lang="en-US" altLang="en-US" sz="1700" noProof="0" dirty="0"/>
              <a:t>Appears to be a virtual processor on which process can schedule user thread to run</a:t>
            </a:r>
          </a:p>
          <a:p>
            <a:pPr marL="622800" lvl="1" indent="-320400">
              <a:lnSpc>
                <a:spcPct val="120000"/>
              </a:lnSpc>
              <a:buFont typeface="Arial" panose="020B0604020202020204" pitchFamily="34" charset="0"/>
              <a:buChar char="•"/>
            </a:pPr>
            <a:r>
              <a:rPr lang="en-US" altLang="en-US" sz="1700" noProof="0" dirty="0"/>
              <a:t>Each L</a:t>
            </a:r>
            <a:r>
              <a:rPr lang="en-US" altLang="en-US" sz="100" noProof="0" dirty="0"/>
              <a:t> </a:t>
            </a:r>
            <a:r>
              <a:rPr lang="en-US" altLang="en-US" sz="1700" noProof="0" dirty="0"/>
              <a:t>W</a:t>
            </a:r>
            <a:r>
              <a:rPr lang="en-US" altLang="en-US" sz="100" noProof="0" dirty="0"/>
              <a:t> </a:t>
            </a:r>
            <a:r>
              <a:rPr lang="en-US" altLang="en-US" sz="1700" noProof="0" dirty="0"/>
              <a:t>P attached to kernel thread</a:t>
            </a:r>
          </a:p>
          <a:p>
            <a:pPr marL="622800" lvl="1" indent="-320400">
              <a:lnSpc>
                <a:spcPct val="120000"/>
              </a:lnSpc>
              <a:buFont typeface="Arial" panose="020B0604020202020204" pitchFamily="34" charset="0"/>
              <a:buChar char="•"/>
            </a:pPr>
            <a:r>
              <a:rPr lang="en-US" altLang="en-US" sz="1700" noProof="0" dirty="0"/>
              <a:t>How many L</a:t>
            </a:r>
            <a:r>
              <a:rPr lang="en-US" altLang="en-US" sz="100" noProof="0" dirty="0"/>
              <a:t> </a:t>
            </a:r>
            <a:r>
              <a:rPr lang="en-US" altLang="en-US" sz="1700" noProof="0" dirty="0"/>
              <a:t>W</a:t>
            </a:r>
            <a:r>
              <a:rPr lang="en-US" altLang="en-US" sz="100" noProof="0" dirty="0"/>
              <a:t> </a:t>
            </a:r>
            <a:r>
              <a:rPr lang="en-US" altLang="en-US" sz="1700" noProof="0" dirty="0"/>
              <a:t>Ps to create?</a:t>
            </a:r>
          </a:p>
          <a:p>
            <a:pPr marL="291600" indent="-291600">
              <a:lnSpc>
                <a:spcPct val="120000"/>
              </a:lnSpc>
              <a:buFont typeface="Arial" panose="020B0604020202020204" pitchFamily="34" charset="0"/>
              <a:buChar char="•"/>
            </a:pPr>
            <a:r>
              <a:rPr lang="en-US" altLang="en-US" sz="1900" noProof="0" dirty="0"/>
              <a:t>Scheduler activations provide </a:t>
            </a:r>
            <a:r>
              <a:rPr lang="en-US" altLang="en-US" sz="1900" b="1" noProof="0" dirty="0">
                <a:solidFill>
                  <a:srgbClr val="002060"/>
                </a:solidFill>
              </a:rPr>
              <a:t>upcalls</a:t>
            </a:r>
            <a:r>
              <a:rPr lang="en-US" altLang="en-US" sz="1900" noProof="0" dirty="0">
                <a:solidFill>
                  <a:srgbClr val="3366FF"/>
                </a:solidFill>
              </a:rPr>
              <a:t> </a:t>
            </a:r>
            <a:r>
              <a:rPr lang="en-US" altLang="en-US" sz="1900" noProof="0" dirty="0"/>
              <a:t>- a communication mechanism from the kernel to the </a:t>
            </a:r>
            <a:r>
              <a:rPr lang="en-US" altLang="en-US" sz="1900" b="1" noProof="0" dirty="0">
                <a:solidFill>
                  <a:srgbClr val="002060"/>
                </a:solidFill>
              </a:rPr>
              <a:t>upcall handler </a:t>
            </a:r>
            <a:r>
              <a:rPr lang="en-US" altLang="en-US" sz="1900" noProof="0" dirty="0"/>
              <a:t>in the thread library</a:t>
            </a:r>
          </a:p>
          <a:p>
            <a:pPr marL="291600" indent="-291600">
              <a:lnSpc>
                <a:spcPct val="120000"/>
              </a:lnSpc>
              <a:buFont typeface="Arial" panose="020B0604020202020204" pitchFamily="34" charset="0"/>
              <a:buChar char="•"/>
            </a:pPr>
            <a:r>
              <a:rPr lang="en-US" altLang="en-US" sz="1900" noProof="0" dirty="0"/>
              <a:t>This communication allows an application to maintain the correct number kernel threads</a:t>
            </a:r>
          </a:p>
        </p:txBody>
      </p:sp>
      <p:pic>
        <p:nvPicPr>
          <p:cNvPr id="7" name="Content Placeholder 6" descr="The lightweight process is in between user thread and kernel thread.">
            <a:extLst>
              <a:ext uri="{FF2B5EF4-FFF2-40B4-BE49-F238E27FC236}">
                <a16:creationId xmlns:a16="http://schemas.microsoft.com/office/drawing/2014/main" id="{37B503A4-0D6E-45CD-AEB8-848AAB790877}"/>
              </a:ext>
            </a:extLst>
          </p:cNvPr>
          <p:cNvPicPr>
            <a:picLocks noGrp="1" noChangeAspect="1"/>
          </p:cNvPicPr>
          <p:nvPr>
            <p:ph sz="quarter" idx="13"/>
          </p:nvPr>
        </p:nvPicPr>
        <p:blipFill>
          <a:blip r:embed="rId2"/>
          <a:stretch>
            <a:fillRect/>
          </a:stretch>
        </p:blipFill>
        <p:spPr>
          <a:xfrm>
            <a:off x="6341216" y="2242746"/>
            <a:ext cx="2300755" cy="2077502"/>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40</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108314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Operating System Examples</a:t>
            </a:r>
            <a:endParaRPr lang="en-US"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noProof="0" dirty="0"/>
              <a:t>Windows Threads</a:t>
            </a:r>
          </a:p>
          <a:p>
            <a:pPr marL="291600" indent="-291600">
              <a:lnSpc>
                <a:spcPct val="100000"/>
              </a:lnSpc>
              <a:buFont typeface="Arial" panose="020B0604020202020204" pitchFamily="34" charset="0"/>
              <a:buChar char="•"/>
            </a:pPr>
            <a:r>
              <a:rPr lang="en-US" altLang="en-US" noProof="0" dirty="0"/>
              <a:t>Linux Threads</a:t>
            </a:r>
          </a:p>
        </p:txBody>
      </p:sp>
      <p:sp>
        <p:nvSpPr>
          <p:cNvPr id="4" name="Slide Number Placeholder 3"/>
          <p:cNvSpPr>
            <a:spLocks noGrp="1"/>
          </p:cNvSpPr>
          <p:nvPr>
            <p:ph type="sldNum" sz="quarter" idx="10"/>
          </p:nvPr>
        </p:nvSpPr>
        <p:spPr/>
        <p:txBody>
          <a:bodyPr/>
          <a:lstStyle/>
          <a:p>
            <a:fld id="{D06C706D-0964-7842-B7B8-C5D733700528}" type="slidenum">
              <a:rPr lang="en-US" smtClean="0"/>
              <a:t>41</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577409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Windows Threads </a:t>
            </a:r>
            <a:r>
              <a:rPr lang="en-US" altLang="en-US" sz="1000" noProof="0" dirty="0"/>
              <a:t>1</a:t>
            </a:r>
            <a:endParaRPr lang="en-US" sz="1000" noProof="0" dirty="0"/>
          </a:p>
        </p:txBody>
      </p:sp>
      <p:sp>
        <p:nvSpPr>
          <p:cNvPr id="3" name="Content Placeholder 2"/>
          <p:cNvSpPr>
            <a:spLocks noGrp="1"/>
          </p:cNvSpPr>
          <p:nvPr>
            <p:ph sz="quarter" idx="12"/>
          </p:nvPr>
        </p:nvSpPr>
        <p:spPr>
          <a:xfrm>
            <a:off x="332507" y="1594379"/>
            <a:ext cx="8678757" cy="4611158"/>
          </a:xfrm>
        </p:spPr>
        <p:txBody>
          <a:bodyPr>
            <a:noAutofit/>
          </a:bodyPr>
          <a:lstStyle/>
          <a:p>
            <a:pPr marL="291600" indent="-291600">
              <a:lnSpc>
                <a:spcPct val="100000"/>
              </a:lnSpc>
              <a:buFont typeface="Arial" panose="020B0604020202020204" pitchFamily="34" charset="0"/>
              <a:buChar char="•"/>
            </a:pPr>
            <a:r>
              <a:rPr lang="en-US" altLang="en-US" sz="2000" noProof="0" dirty="0"/>
              <a:t>Windows implements the Windows A</a:t>
            </a:r>
            <a:r>
              <a:rPr lang="en-US" altLang="en-US" sz="100" noProof="0" dirty="0"/>
              <a:t> </a:t>
            </a:r>
            <a:r>
              <a:rPr lang="en-US" altLang="en-US" sz="2000" noProof="0" dirty="0"/>
              <a:t>P</a:t>
            </a:r>
            <a:r>
              <a:rPr lang="en-US" altLang="en-US" sz="100" noProof="0" dirty="0"/>
              <a:t> </a:t>
            </a:r>
            <a:r>
              <a:rPr lang="en-US" altLang="en-US" sz="2000" noProof="0" dirty="0"/>
              <a:t>I – primary A</a:t>
            </a:r>
            <a:r>
              <a:rPr lang="en-US" altLang="en-US" sz="100" noProof="0" dirty="0"/>
              <a:t> </a:t>
            </a:r>
            <a:r>
              <a:rPr lang="en-US" altLang="en-US" sz="2000" noProof="0" dirty="0"/>
              <a:t>P</a:t>
            </a:r>
            <a:r>
              <a:rPr lang="en-US" altLang="en-US" sz="100" noProof="0" dirty="0"/>
              <a:t> </a:t>
            </a:r>
            <a:r>
              <a:rPr lang="en-US" altLang="en-US" sz="2000" noProof="0" dirty="0"/>
              <a:t>I for Win 98, Win N</a:t>
            </a:r>
            <a:r>
              <a:rPr lang="en-US" altLang="en-US" sz="100" noProof="0" dirty="0"/>
              <a:t> </a:t>
            </a:r>
            <a:r>
              <a:rPr lang="en-US" altLang="en-US" sz="2000" noProof="0" dirty="0"/>
              <a:t>T, Win 2000, Win X</a:t>
            </a:r>
            <a:r>
              <a:rPr lang="en-US" altLang="en-US" sz="100" noProof="0" dirty="0"/>
              <a:t> </a:t>
            </a:r>
            <a:r>
              <a:rPr lang="en-US" altLang="en-US" sz="2000" noProof="0" dirty="0"/>
              <a:t>P, and Win 7</a:t>
            </a:r>
          </a:p>
          <a:p>
            <a:pPr marL="291600" indent="-291600">
              <a:lnSpc>
                <a:spcPct val="100000"/>
              </a:lnSpc>
              <a:buFont typeface="Arial" panose="020B0604020202020204" pitchFamily="34" charset="0"/>
              <a:buChar char="•"/>
            </a:pPr>
            <a:r>
              <a:rPr lang="en-US" altLang="en-US" sz="2000" noProof="0" dirty="0"/>
              <a:t>Implements the one-to-one mapping, kernel-level</a:t>
            </a:r>
          </a:p>
          <a:p>
            <a:pPr marL="291600" indent="-291600">
              <a:lnSpc>
                <a:spcPct val="100000"/>
              </a:lnSpc>
              <a:buFont typeface="Arial" panose="020B0604020202020204" pitchFamily="34" charset="0"/>
              <a:buChar char="•"/>
            </a:pPr>
            <a:r>
              <a:rPr lang="en-US" altLang="en-US" sz="2000" noProof="0" dirty="0"/>
              <a:t>Each thread contains</a:t>
            </a:r>
          </a:p>
          <a:p>
            <a:pPr marL="622800" lvl="1" indent="-320400">
              <a:lnSpc>
                <a:spcPct val="100000"/>
              </a:lnSpc>
              <a:spcBef>
                <a:spcPts val="1000"/>
              </a:spcBef>
              <a:buFont typeface="Arial" panose="020B0604020202020204" pitchFamily="34" charset="0"/>
              <a:buChar char="•"/>
            </a:pPr>
            <a:r>
              <a:rPr lang="en-US" altLang="en-US" sz="1800" noProof="0" dirty="0"/>
              <a:t>A thread id</a:t>
            </a:r>
          </a:p>
          <a:p>
            <a:pPr marL="622800" lvl="1" indent="-320400">
              <a:lnSpc>
                <a:spcPct val="100000"/>
              </a:lnSpc>
              <a:spcBef>
                <a:spcPts val="1000"/>
              </a:spcBef>
              <a:buFont typeface="Arial" panose="020B0604020202020204" pitchFamily="34" charset="0"/>
              <a:buChar char="•"/>
            </a:pPr>
            <a:r>
              <a:rPr lang="en-US" altLang="en-US" sz="1800" noProof="0" dirty="0"/>
              <a:t>Register set representing state of processor</a:t>
            </a:r>
          </a:p>
          <a:p>
            <a:pPr marL="622800" lvl="1" indent="-320400">
              <a:lnSpc>
                <a:spcPct val="100000"/>
              </a:lnSpc>
              <a:spcBef>
                <a:spcPts val="1000"/>
              </a:spcBef>
              <a:buFont typeface="Arial" panose="020B0604020202020204" pitchFamily="34" charset="0"/>
              <a:buChar char="•"/>
            </a:pPr>
            <a:r>
              <a:rPr lang="en-US" altLang="en-US" sz="1800" noProof="0" dirty="0"/>
              <a:t>Separate user and kernel stacks for when thread runs in user mode or kernel mode</a:t>
            </a:r>
          </a:p>
          <a:p>
            <a:pPr marL="622800" lvl="1" indent="-320400">
              <a:lnSpc>
                <a:spcPct val="100000"/>
              </a:lnSpc>
              <a:spcBef>
                <a:spcPts val="1000"/>
              </a:spcBef>
              <a:buFont typeface="Arial" panose="020B0604020202020204" pitchFamily="34" charset="0"/>
              <a:buChar char="•"/>
            </a:pPr>
            <a:r>
              <a:rPr lang="en-US" altLang="en-US" sz="1800" noProof="0" dirty="0"/>
              <a:t>Private data storage area used by run-time libraries and dynamic link libraries (D</a:t>
            </a:r>
            <a:r>
              <a:rPr lang="en-US" altLang="en-US" sz="100" noProof="0" dirty="0"/>
              <a:t> </a:t>
            </a:r>
            <a:r>
              <a:rPr lang="en-US" altLang="en-US" sz="1800" noProof="0" dirty="0"/>
              <a:t>L</a:t>
            </a:r>
            <a:r>
              <a:rPr lang="en-US" altLang="en-US" sz="100" noProof="0" dirty="0"/>
              <a:t> </a:t>
            </a:r>
            <a:r>
              <a:rPr lang="en-US" altLang="en-US" sz="1800" noProof="0" dirty="0"/>
              <a:t>Ls)</a:t>
            </a:r>
          </a:p>
          <a:p>
            <a:pPr marL="291600" indent="-291600">
              <a:lnSpc>
                <a:spcPct val="100000"/>
              </a:lnSpc>
              <a:buFont typeface="Arial" panose="020B0604020202020204" pitchFamily="34" charset="0"/>
              <a:buChar char="•"/>
            </a:pPr>
            <a:r>
              <a:rPr lang="en-US" altLang="en-US" sz="2000" noProof="0" dirty="0"/>
              <a:t>The register set, stacks, and private storage area are known as the </a:t>
            </a:r>
            <a:r>
              <a:rPr lang="en-US" altLang="en-US" sz="2000" b="1" noProof="0" dirty="0">
                <a:solidFill>
                  <a:srgbClr val="002060"/>
                </a:solidFill>
              </a:rPr>
              <a:t>context</a:t>
            </a:r>
            <a:r>
              <a:rPr lang="en-US" altLang="en-US" sz="2000" noProof="0" dirty="0">
                <a:solidFill>
                  <a:srgbClr val="3366FF"/>
                </a:solidFill>
              </a:rPr>
              <a:t> </a:t>
            </a:r>
            <a:r>
              <a:rPr lang="en-US" altLang="en-US" sz="2000" noProof="0" dirty="0"/>
              <a:t>of the thread</a:t>
            </a:r>
          </a:p>
        </p:txBody>
      </p:sp>
      <p:sp>
        <p:nvSpPr>
          <p:cNvPr id="4" name="Slide Number Placeholder 3"/>
          <p:cNvSpPr>
            <a:spLocks noGrp="1"/>
          </p:cNvSpPr>
          <p:nvPr>
            <p:ph type="sldNum" sz="quarter" idx="10"/>
          </p:nvPr>
        </p:nvSpPr>
        <p:spPr/>
        <p:txBody>
          <a:bodyPr/>
          <a:lstStyle/>
          <a:p>
            <a:fld id="{D06C706D-0964-7842-B7B8-C5D733700528}" type="slidenum">
              <a:rPr lang="en-US" smtClean="0"/>
              <a:t>42</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666904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Windows Threads </a:t>
            </a:r>
            <a:r>
              <a:rPr lang="en-US" altLang="en-US" sz="1000" noProof="0" dirty="0"/>
              <a:t>2</a:t>
            </a:r>
            <a:endParaRPr lang="en-US" sz="1000"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noProof="0" dirty="0"/>
              <a:t>The primary data structures of a thread include:</a:t>
            </a:r>
          </a:p>
          <a:p>
            <a:pPr marL="622800" lvl="1" indent="-320400">
              <a:lnSpc>
                <a:spcPct val="100000"/>
              </a:lnSpc>
              <a:spcBef>
                <a:spcPts val="1000"/>
              </a:spcBef>
              <a:buFont typeface="Arial" panose="020B0604020202020204" pitchFamily="34" charset="0"/>
              <a:buChar char="•"/>
            </a:pPr>
            <a:r>
              <a:rPr lang="en-US" altLang="en-US" sz="2600" noProof="0" dirty="0"/>
              <a:t>E</a:t>
            </a:r>
            <a:r>
              <a:rPr lang="en-US" altLang="en-US" sz="100" noProof="0" dirty="0"/>
              <a:t> </a:t>
            </a:r>
            <a:r>
              <a:rPr lang="en-US" altLang="en-US" sz="2600" noProof="0" dirty="0"/>
              <a:t>THREAD (executive thread block) – includes pointer to process to which thread belongs and to K</a:t>
            </a:r>
            <a:r>
              <a:rPr lang="en-US" altLang="en-US" sz="100" noProof="0" dirty="0"/>
              <a:t> </a:t>
            </a:r>
            <a:r>
              <a:rPr lang="en-US" altLang="en-US" sz="2600" noProof="0" dirty="0"/>
              <a:t>THREAD, in kernel space</a:t>
            </a:r>
          </a:p>
          <a:p>
            <a:pPr marL="622800" lvl="1" indent="-320400">
              <a:lnSpc>
                <a:spcPct val="100000"/>
              </a:lnSpc>
              <a:spcBef>
                <a:spcPts val="1000"/>
              </a:spcBef>
              <a:buFont typeface="Arial" panose="020B0604020202020204" pitchFamily="34" charset="0"/>
              <a:buChar char="•"/>
            </a:pPr>
            <a:r>
              <a:rPr lang="en-US" altLang="en-US" sz="2600" noProof="0" dirty="0"/>
              <a:t>K</a:t>
            </a:r>
            <a:r>
              <a:rPr lang="en-US" altLang="en-US" sz="100" noProof="0" dirty="0"/>
              <a:t> </a:t>
            </a:r>
            <a:r>
              <a:rPr lang="en-US" altLang="en-US" sz="2600" noProof="0" dirty="0"/>
              <a:t>THREAD (kernel thread block) – scheduling and synchronization info, kernel-mode stack, pointer to T</a:t>
            </a:r>
            <a:r>
              <a:rPr lang="en-US" altLang="en-US" sz="100" noProof="0" dirty="0"/>
              <a:t> </a:t>
            </a:r>
            <a:r>
              <a:rPr lang="en-US" altLang="en-US" sz="2600" noProof="0" dirty="0"/>
              <a:t>E</a:t>
            </a:r>
            <a:r>
              <a:rPr lang="en-US" altLang="en-US" sz="100" noProof="0" dirty="0"/>
              <a:t> </a:t>
            </a:r>
            <a:r>
              <a:rPr lang="en-US" altLang="en-US" sz="2600" noProof="0" dirty="0"/>
              <a:t>B, in kernel space</a:t>
            </a:r>
          </a:p>
          <a:p>
            <a:pPr marL="622800" lvl="1" indent="-320400">
              <a:lnSpc>
                <a:spcPct val="100000"/>
              </a:lnSpc>
              <a:spcBef>
                <a:spcPts val="1000"/>
              </a:spcBef>
              <a:buFont typeface="Arial" panose="020B0604020202020204" pitchFamily="34" charset="0"/>
              <a:buChar char="•"/>
            </a:pPr>
            <a:r>
              <a:rPr lang="en-US" altLang="en-US" sz="2600" noProof="0" dirty="0"/>
              <a:t>T</a:t>
            </a:r>
            <a:r>
              <a:rPr lang="en-US" altLang="en-US" sz="100" noProof="0" dirty="0"/>
              <a:t> </a:t>
            </a:r>
            <a:r>
              <a:rPr lang="en-US" altLang="en-US" sz="2600" noProof="0" dirty="0"/>
              <a:t>E</a:t>
            </a:r>
            <a:r>
              <a:rPr lang="en-US" altLang="en-US" sz="100" noProof="0" dirty="0"/>
              <a:t> </a:t>
            </a:r>
            <a:r>
              <a:rPr lang="en-US" altLang="en-US" sz="2600" noProof="0" dirty="0"/>
              <a:t>B (thread environment block) – thread id, user-mode stack, thread-local storage, in user space</a:t>
            </a:r>
          </a:p>
        </p:txBody>
      </p:sp>
      <p:sp>
        <p:nvSpPr>
          <p:cNvPr id="4" name="Slide Number Placeholder 3"/>
          <p:cNvSpPr>
            <a:spLocks noGrp="1"/>
          </p:cNvSpPr>
          <p:nvPr>
            <p:ph type="sldNum" sz="quarter" idx="10"/>
          </p:nvPr>
        </p:nvSpPr>
        <p:spPr/>
        <p:txBody>
          <a:bodyPr/>
          <a:lstStyle/>
          <a:p>
            <a:fld id="{D06C706D-0964-7842-B7B8-C5D733700528}" type="slidenum">
              <a:rPr lang="en-US" smtClean="0"/>
              <a:t>43</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144959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Windows Threads Data Structures</a:t>
            </a:r>
            <a:endParaRPr lang="en-US" noProof="0" dirty="0"/>
          </a:p>
        </p:txBody>
      </p:sp>
      <p:pic>
        <p:nvPicPr>
          <p:cNvPr id="6" name="Content Placeholder 5" descr="Diagram shows kernel space and user space. Kernel space consists of E thread and K thread. E thread consists of thread to start address and pointer to parent process. K thread consists of scheduling and synchronization information and kernel stack. User space consists of T E B which has thread identifier, user stack and thread-local storage.">
            <a:extLst>
              <a:ext uri="{FF2B5EF4-FFF2-40B4-BE49-F238E27FC236}">
                <a16:creationId xmlns:a16="http://schemas.microsoft.com/office/drawing/2014/main" id="{0F895EC8-1071-4A2C-8D83-E595D9F18439}"/>
              </a:ext>
            </a:extLst>
          </p:cNvPr>
          <p:cNvPicPr>
            <a:picLocks noGrp="1" noChangeAspect="1"/>
          </p:cNvPicPr>
          <p:nvPr>
            <p:ph sz="quarter" idx="12"/>
          </p:nvPr>
        </p:nvPicPr>
        <p:blipFill>
          <a:blip r:embed="rId2"/>
          <a:stretch>
            <a:fillRect/>
          </a:stretch>
        </p:blipFill>
        <p:spPr>
          <a:xfrm>
            <a:off x="2623585" y="2084600"/>
            <a:ext cx="3887307" cy="3781531"/>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44</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637358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Linux Threads</a:t>
            </a:r>
            <a:endParaRPr lang="en-US" noProof="0" dirty="0"/>
          </a:p>
        </p:txBody>
      </p:sp>
      <p:sp>
        <p:nvSpPr>
          <p:cNvPr id="6" name="Content Placeholder 5"/>
          <p:cNvSpPr>
            <a:spLocks noGrp="1"/>
          </p:cNvSpPr>
          <p:nvPr>
            <p:ph sz="quarter" idx="12"/>
          </p:nvPr>
        </p:nvSpPr>
        <p:spPr>
          <a:xfrm>
            <a:off x="332508" y="1594379"/>
            <a:ext cx="8470180" cy="2106084"/>
          </a:xfrm>
        </p:spPr>
        <p:txBody>
          <a:bodyPr>
            <a:normAutofit lnSpcReduction="10000"/>
          </a:bodyPr>
          <a:lstStyle/>
          <a:p>
            <a:pPr marL="291600" indent="-291600">
              <a:lnSpc>
                <a:spcPct val="100000"/>
              </a:lnSpc>
              <a:buFont typeface="Arial" panose="020B0604020202020204" pitchFamily="34" charset="0"/>
              <a:buChar char="•"/>
              <a:defRPr/>
            </a:pPr>
            <a:r>
              <a:rPr lang="en-US" altLang="en-US" sz="2400" noProof="0" dirty="0"/>
              <a:t>Linux refers to them as </a:t>
            </a:r>
            <a:r>
              <a:rPr lang="en-US" altLang="en-US" sz="2400" b="1" i="1" noProof="0" dirty="0"/>
              <a:t>tasks</a:t>
            </a:r>
            <a:r>
              <a:rPr lang="en-US" altLang="en-US" sz="2400" noProof="0" dirty="0"/>
              <a:t> rather than </a:t>
            </a:r>
            <a:r>
              <a:rPr lang="en-US" altLang="en-US" sz="2400" b="1" i="1" noProof="0" dirty="0"/>
              <a:t>threads</a:t>
            </a:r>
            <a:endParaRPr lang="en-US" altLang="en-US" sz="2400" noProof="0" dirty="0"/>
          </a:p>
          <a:p>
            <a:pPr marL="291600" indent="-291600">
              <a:lnSpc>
                <a:spcPct val="100000"/>
              </a:lnSpc>
              <a:buFont typeface="Arial" panose="020B0604020202020204" pitchFamily="34" charset="0"/>
              <a:buChar char="•"/>
              <a:defRPr/>
            </a:pPr>
            <a:r>
              <a:rPr lang="en-US" altLang="en-US" sz="2400" noProof="0" dirty="0"/>
              <a:t>Thread creation is done through </a:t>
            </a:r>
            <a:r>
              <a:rPr lang="en-US" altLang="en-US" sz="2400" b="1" noProof="0" dirty="0">
                <a:latin typeface="Courier New" pitchFamily="49" charset="0"/>
                <a:cs typeface="Courier New" pitchFamily="49" charset="0"/>
              </a:rPr>
              <a:t>clone()</a:t>
            </a:r>
            <a:r>
              <a:rPr lang="en-US" altLang="en-US" sz="2400" noProof="0" dirty="0"/>
              <a:t>system call</a:t>
            </a:r>
          </a:p>
          <a:p>
            <a:pPr marL="291600" indent="-291600">
              <a:lnSpc>
                <a:spcPct val="100000"/>
              </a:lnSpc>
              <a:buFont typeface="Arial" panose="020B0604020202020204" pitchFamily="34" charset="0"/>
              <a:buChar char="•"/>
              <a:defRPr/>
            </a:pPr>
            <a:r>
              <a:rPr lang="en-US" altLang="en-US" sz="2400" b="1" noProof="0" dirty="0">
                <a:latin typeface="Courier New" pitchFamily="49" charset="0"/>
                <a:cs typeface="Courier New" pitchFamily="49" charset="0"/>
              </a:rPr>
              <a:t>clone()</a:t>
            </a:r>
            <a:r>
              <a:rPr lang="en-US" altLang="en-US" sz="2400" noProof="0" dirty="0"/>
              <a:t>allows a child task to share the address space of the parent task (process)</a:t>
            </a:r>
          </a:p>
          <a:p>
            <a:pPr marL="622800" lvl="1" indent="-320400">
              <a:lnSpc>
                <a:spcPct val="100000"/>
              </a:lnSpc>
              <a:buFont typeface="Arial" panose="020B0604020202020204" pitchFamily="34" charset="0"/>
              <a:buChar char="•"/>
              <a:defRPr/>
            </a:pPr>
            <a:r>
              <a:rPr lang="en-US" altLang="en-US" sz="2200" noProof="0" dirty="0"/>
              <a:t>Flags control behavior</a:t>
            </a:r>
          </a:p>
        </p:txBody>
      </p:sp>
      <p:graphicFrame>
        <p:nvGraphicFramePr>
          <p:cNvPr id="7" name="Table 8" descr="A table is accessible to screenreaders.">
            <a:extLst>
              <a:ext uri="{FF2B5EF4-FFF2-40B4-BE49-F238E27FC236}">
                <a16:creationId xmlns:a16="http://schemas.microsoft.com/office/drawing/2014/main" id="{68E37DC1-F6C6-4B14-BE7C-932F740B9C63}"/>
              </a:ext>
            </a:extLst>
          </p:cNvPr>
          <p:cNvGraphicFramePr>
            <a:graphicFrameLocks noGrp="1"/>
          </p:cNvGraphicFramePr>
          <p:nvPr>
            <p:ph sz="quarter" idx="13"/>
            <p:extLst>
              <p:ext uri="{D42A27DB-BD31-4B8C-83A1-F6EECF244321}">
                <p14:modId xmlns:p14="http://schemas.microsoft.com/office/powerpoint/2010/main" val="2313053994"/>
              </p:ext>
            </p:extLst>
          </p:nvPr>
        </p:nvGraphicFramePr>
        <p:xfrm>
          <a:off x="1385082" y="3723191"/>
          <a:ext cx="6364312" cy="1685635"/>
        </p:xfrm>
        <a:graphic>
          <a:graphicData uri="http://schemas.openxmlformats.org/drawingml/2006/table">
            <a:tbl>
              <a:tblPr firstRow="1" bandRow="1">
                <a:tableStyleId>{5C22544A-7EE6-4342-B048-85BDC9FD1C3A}</a:tableStyleId>
              </a:tblPr>
              <a:tblGrid>
                <a:gridCol w="2039605">
                  <a:extLst>
                    <a:ext uri="{9D8B030D-6E8A-4147-A177-3AD203B41FA5}">
                      <a16:colId xmlns:a16="http://schemas.microsoft.com/office/drawing/2014/main" val="2357974998"/>
                    </a:ext>
                  </a:extLst>
                </a:gridCol>
                <a:gridCol w="4324707">
                  <a:extLst>
                    <a:ext uri="{9D8B030D-6E8A-4147-A177-3AD203B41FA5}">
                      <a16:colId xmlns:a16="http://schemas.microsoft.com/office/drawing/2014/main" val="496295437"/>
                    </a:ext>
                  </a:extLst>
                </a:gridCol>
              </a:tblGrid>
              <a:tr h="337127">
                <a:tc>
                  <a:txBody>
                    <a:bodyPr/>
                    <a:lstStyle/>
                    <a:p>
                      <a:pPr algn="ctr"/>
                      <a:r>
                        <a:rPr lang="en-IN" sz="1600" dirty="0"/>
                        <a:t>flag</a:t>
                      </a:r>
                    </a:p>
                  </a:txBody>
                  <a:tcPr marL="68700" marR="68700" marT="41564" marB="41564"/>
                </a:tc>
                <a:tc>
                  <a:txBody>
                    <a:bodyPr/>
                    <a:lstStyle/>
                    <a:p>
                      <a:pPr algn="ctr"/>
                      <a:r>
                        <a:rPr lang="en-IN" sz="1600" dirty="0"/>
                        <a:t>meaning</a:t>
                      </a:r>
                    </a:p>
                  </a:txBody>
                  <a:tcPr marL="68700" marR="68700" marT="41564" marB="41564"/>
                </a:tc>
                <a:extLst>
                  <a:ext uri="{0D108BD9-81ED-4DB2-BD59-A6C34878D82A}">
                    <a16:rowId xmlns:a16="http://schemas.microsoft.com/office/drawing/2014/main" val="2343092670"/>
                  </a:ext>
                </a:extLst>
              </a:tr>
              <a:tr h="337127">
                <a:tc>
                  <a:txBody>
                    <a:bodyPr/>
                    <a:lstStyle/>
                    <a:p>
                      <a:pPr algn="ctr"/>
                      <a:r>
                        <a:rPr lang="en-IN" sz="1600" dirty="0"/>
                        <a:t>CLONE_FS</a:t>
                      </a:r>
                    </a:p>
                  </a:txBody>
                  <a:tcPr marL="68700" marR="68700" marT="41564" marB="41564"/>
                </a:tc>
                <a:tc>
                  <a:txBody>
                    <a:bodyPr/>
                    <a:lstStyle/>
                    <a:p>
                      <a:pPr algn="ctr"/>
                      <a:r>
                        <a:rPr lang="en-IN" sz="1600" dirty="0"/>
                        <a:t>File-system information is shared.</a:t>
                      </a:r>
                    </a:p>
                  </a:txBody>
                  <a:tcPr marL="68700" marR="68700" marT="41564" marB="41564"/>
                </a:tc>
                <a:extLst>
                  <a:ext uri="{0D108BD9-81ED-4DB2-BD59-A6C34878D82A}">
                    <a16:rowId xmlns:a16="http://schemas.microsoft.com/office/drawing/2014/main" val="2343436698"/>
                  </a:ext>
                </a:extLst>
              </a:tr>
              <a:tr h="337127">
                <a:tc>
                  <a:txBody>
                    <a:bodyPr/>
                    <a:lstStyle/>
                    <a:p>
                      <a:pPr algn="ctr"/>
                      <a:r>
                        <a:rPr lang="en-IN" sz="1600" dirty="0"/>
                        <a:t>CLONE_VM</a:t>
                      </a:r>
                    </a:p>
                  </a:txBody>
                  <a:tcPr marL="68700" marR="68700" marT="41564" marB="41564"/>
                </a:tc>
                <a:tc>
                  <a:txBody>
                    <a:bodyPr/>
                    <a:lstStyle/>
                    <a:p>
                      <a:pPr algn="ctr"/>
                      <a:r>
                        <a:rPr lang="en-IN" sz="1600" dirty="0"/>
                        <a:t>The same memory space is shared.</a:t>
                      </a:r>
                    </a:p>
                  </a:txBody>
                  <a:tcPr marL="68700" marR="68700" marT="41564" marB="41564"/>
                </a:tc>
                <a:extLst>
                  <a:ext uri="{0D108BD9-81ED-4DB2-BD59-A6C34878D82A}">
                    <a16:rowId xmlns:a16="http://schemas.microsoft.com/office/drawing/2014/main" val="2756335926"/>
                  </a:ext>
                </a:extLst>
              </a:tr>
              <a:tr h="337127">
                <a:tc>
                  <a:txBody>
                    <a:bodyPr/>
                    <a:lstStyle/>
                    <a:p>
                      <a:pPr algn="ctr"/>
                      <a:r>
                        <a:rPr lang="en-IN" sz="1600" dirty="0"/>
                        <a:t>CLONE_SIGHAND</a:t>
                      </a:r>
                    </a:p>
                  </a:txBody>
                  <a:tcPr marL="68700" marR="68700" marT="41564" marB="41564"/>
                </a:tc>
                <a:tc>
                  <a:txBody>
                    <a:bodyPr/>
                    <a:lstStyle/>
                    <a:p>
                      <a:pPr algn="ctr"/>
                      <a:r>
                        <a:rPr lang="en-IN" sz="1600" dirty="0"/>
                        <a:t>Signal handlers are shared.</a:t>
                      </a:r>
                    </a:p>
                  </a:txBody>
                  <a:tcPr marL="68700" marR="68700" marT="41564" marB="41564"/>
                </a:tc>
                <a:extLst>
                  <a:ext uri="{0D108BD9-81ED-4DB2-BD59-A6C34878D82A}">
                    <a16:rowId xmlns:a16="http://schemas.microsoft.com/office/drawing/2014/main" val="3365716618"/>
                  </a:ext>
                </a:extLst>
              </a:tr>
              <a:tr h="337127">
                <a:tc>
                  <a:txBody>
                    <a:bodyPr/>
                    <a:lstStyle/>
                    <a:p>
                      <a:pPr algn="ctr"/>
                      <a:r>
                        <a:rPr lang="en-IN" sz="1600" dirty="0"/>
                        <a:t>CLONE_FILES</a:t>
                      </a:r>
                    </a:p>
                  </a:txBody>
                  <a:tcPr marL="68700" marR="68700" marT="41564" marB="41564"/>
                </a:tc>
                <a:tc>
                  <a:txBody>
                    <a:bodyPr/>
                    <a:lstStyle/>
                    <a:p>
                      <a:pPr algn="ctr"/>
                      <a:r>
                        <a:rPr lang="en-IN" sz="1600" dirty="0"/>
                        <a:t>The set of open files is shared.</a:t>
                      </a:r>
                    </a:p>
                  </a:txBody>
                  <a:tcPr marL="68700" marR="68700" marT="41564" marB="41564"/>
                </a:tc>
                <a:extLst>
                  <a:ext uri="{0D108BD9-81ED-4DB2-BD59-A6C34878D82A}">
                    <a16:rowId xmlns:a16="http://schemas.microsoft.com/office/drawing/2014/main" val="588608329"/>
                  </a:ext>
                </a:extLst>
              </a:tr>
            </a:tbl>
          </a:graphicData>
        </a:graphic>
      </p:graphicFrame>
      <p:sp>
        <p:nvSpPr>
          <p:cNvPr id="8" name="Content Placeholder 7"/>
          <p:cNvSpPr>
            <a:spLocks noGrp="1"/>
          </p:cNvSpPr>
          <p:nvPr>
            <p:ph sz="quarter" idx="14"/>
          </p:nvPr>
        </p:nvSpPr>
        <p:spPr>
          <a:xfrm>
            <a:off x="331788" y="5364425"/>
            <a:ext cx="8470900" cy="838071"/>
          </a:xfrm>
        </p:spPr>
        <p:txBody>
          <a:bodyPr>
            <a:normAutofit/>
          </a:bodyPr>
          <a:lstStyle/>
          <a:p>
            <a:pPr marL="621792" indent="-320040">
              <a:lnSpc>
                <a:spcPct val="100000"/>
              </a:lnSpc>
              <a:defRPr/>
            </a:pPr>
            <a:r>
              <a:rPr lang="en-US" altLang="en-US" sz="2200" b="1" noProof="0" dirty="0">
                <a:latin typeface="Courier New" pitchFamily="49" charset="0"/>
                <a:cs typeface="Courier New" pitchFamily="49" charset="0"/>
              </a:rPr>
              <a:t>struct </a:t>
            </a:r>
            <a:r>
              <a:rPr lang="en-US" altLang="en-US" sz="2200" b="1" noProof="0" dirty="0" err="1">
                <a:latin typeface="Courier New" pitchFamily="49" charset="0"/>
                <a:cs typeface="Courier New" pitchFamily="49" charset="0"/>
              </a:rPr>
              <a:t>task_struct</a:t>
            </a:r>
            <a:r>
              <a:rPr lang="en-US" altLang="en-US" sz="2200" b="1" noProof="0" dirty="0">
                <a:latin typeface="Courier New" pitchFamily="49" charset="0"/>
                <a:cs typeface="Courier New" pitchFamily="49" charset="0"/>
              </a:rPr>
              <a:t> </a:t>
            </a:r>
            <a:r>
              <a:rPr lang="en-US" altLang="en-US" sz="2200" noProof="0" dirty="0">
                <a:cs typeface="Courier New" pitchFamily="49" charset="0"/>
              </a:rPr>
              <a:t>points to process data structures (shared or unique)</a:t>
            </a:r>
            <a:endParaRPr lang="en-US" altLang="en-US" sz="2200" noProof="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D06C706D-0964-7842-B7B8-C5D733700528}" type="slidenum">
              <a:rPr lang="en-US" smtClean="0"/>
              <a:t>45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162482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F017-F725-4D4C-97E2-BAC116316CC4}"/>
              </a:ext>
            </a:extLst>
          </p:cNvPr>
          <p:cNvSpPr>
            <a:spLocks noGrp="1"/>
          </p:cNvSpPr>
          <p:nvPr>
            <p:ph type="title"/>
          </p:nvPr>
        </p:nvSpPr>
        <p:spPr>
          <a:xfrm>
            <a:off x="332508" y="745068"/>
            <a:ext cx="8470670" cy="698497"/>
          </a:xfrm>
        </p:spPr>
        <p:txBody>
          <a:bodyPr/>
          <a:lstStyle/>
          <a:p>
            <a:r>
              <a:rPr lang="en-US" noProof="0" dirty="0"/>
              <a:t>Copyright</a:t>
            </a:r>
          </a:p>
        </p:txBody>
      </p:sp>
      <p:sp>
        <p:nvSpPr>
          <p:cNvPr id="3" name="Content Placeholder 2">
            <a:extLst>
              <a:ext uri="{FF2B5EF4-FFF2-40B4-BE49-F238E27FC236}">
                <a16:creationId xmlns:a16="http://schemas.microsoft.com/office/drawing/2014/main" id="{E13283A9-E362-9B4B-B936-B2B059AF491C}"/>
              </a:ext>
            </a:extLst>
          </p:cNvPr>
          <p:cNvSpPr>
            <a:spLocks noGrp="1"/>
          </p:cNvSpPr>
          <p:nvPr>
            <p:ph sz="quarter" idx="12"/>
          </p:nvPr>
        </p:nvSpPr>
        <p:spPr/>
        <p:txBody>
          <a:bodyPr>
            <a:normAutofit/>
          </a:bodyPr>
          <a:lstStyle/>
          <a:p>
            <a:r>
              <a:rPr lang="en-US" sz="2400" b="1" noProof="0" dirty="0"/>
              <a:t>Copyright © 2020 John Wiley &amp; Sons, Inc.</a:t>
            </a:r>
          </a:p>
          <a:p>
            <a:pPr>
              <a:lnSpc>
                <a:spcPct val="150000"/>
              </a:lnSpc>
            </a:pPr>
            <a:r>
              <a:rPr lang="en-US" sz="1800" noProof="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a:extLst>
              <a:ext uri="{FF2B5EF4-FFF2-40B4-BE49-F238E27FC236}">
                <a16:creationId xmlns:a16="http://schemas.microsoft.com/office/drawing/2014/main" id="{37466E86-0540-D449-BECD-8997E5615106}"/>
              </a:ext>
            </a:extLst>
          </p:cNvPr>
          <p:cNvSpPr>
            <a:spLocks noGrp="1"/>
          </p:cNvSpPr>
          <p:nvPr>
            <p:ph type="sldNum" sz="quarter" idx="10"/>
          </p:nvPr>
        </p:nvSpPr>
        <p:spPr/>
        <p:txBody>
          <a:bodyPr/>
          <a:lstStyle/>
          <a:p>
            <a:fld id="{D06C706D-0964-7842-B7B8-C5D733700528}" type="slidenum">
              <a:rPr lang="en-US" smtClean="0"/>
              <a:t>46</a:t>
            </a:fld>
            <a:endParaRPr lang="en-US" dirty="0"/>
          </a:p>
        </p:txBody>
      </p:sp>
      <p:sp>
        <p:nvSpPr>
          <p:cNvPr id="5" name="Footer Placeholder 4">
            <a:extLst>
              <a:ext uri="{FF2B5EF4-FFF2-40B4-BE49-F238E27FC236}">
                <a16:creationId xmlns:a16="http://schemas.microsoft.com/office/drawing/2014/main" id="{49DD60BE-09E9-3F44-9CDF-5557C9C58BAE}"/>
              </a:ext>
            </a:extLst>
          </p:cNvPr>
          <p:cNvSpPr>
            <a:spLocks noGrp="1"/>
          </p:cNvSpPr>
          <p:nvPr>
            <p:ph type="ftr" sz="quarter" idx="11"/>
          </p:nvPr>
        </p:nvSpPr>
        <p:spPr/>
        <p:txBody>
          <a:bodyPr/>
          <a:lstStyle/>
          <a:p>
            <a:r>
              <a:rPr lang="en-US" dirty="0"/>
              <a:t>Copyright ©2020 John Wiley &amp; Sons, Inc. </a:t>
            </a:r>
          </a:p>
        </p:txBody>
      </p:sp>
    </p:spTree>
    <p:extLst>
      <p:ext uri="{BB962C8B-B14F-4D97-AF65-F5344CB8AC3E}">
        <p14:creationId xmlns:p14="http://schemas.microsoft.com/office/powerpoint/2010/main" val="367213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Multithreaded Server Architecture</a:t>
            </a:r>
            <a:endParaRPr lang="en-US" noProof="0" dirty="0"/>
          </a:p>
        </p:txBody>
      </p:sp>
      <p:pic>
        <p:nvPicPr>
          <p:cNvPr id="6" name="Content Placeholder 5" descr="Diagram shows multithreaded server architecture. 1. Request sent from client to server. 2. Create new thread to service the request. 3. Resume listening for additional client requests.">
            <a:extLst>
              <a:ext uri="{FF2B5EF4-FFF2-40B4-BE49-F238E27FC236}">
                <a16:creationId xmlns:a16="http://schemas.microsoft.com/office/drawing/2014/main" id="{F62D0168-D27B-4B6D-BAB5-9DF7A79CBB24}"/>
              </a:ext>
            </a:extLst>
          </p:cNvPr>
          <p:cNvPicPr>
            <a:picLocks noGrp="1" noChangeAspect="1"/>
          </p:cNvPicPr>
          <p:nvPr>
            <p:ph sz="quarter" idx="12"/>
          </p:nvPr>
        </p:nvPicPr>
        <p:blipFill>
          <a:blip r:embed="rId2"/>
          <a:stretch>
            <a:fillRect/>
          </a:stretch>
        </p:blipFill>
        <p:spPr>
          <a:xfrm>
            <a:off x="1290141" y="2503023"/>
            <a:ext cx="6518587" cy="2348033"/>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5</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1616643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Benefits</a:t>
            </a:r>
            <a:endParaRPr lang="en-US" noProof="0" dirty="0"/>
          </a:p>
        </p:txBody>
      </p:sp>
      <p:sp>
        <p:nvSpPr>
          <p:cNvPr id="3" name="Content Placeholder 2"/>
          <p:cNvSpPr>
            <a:spLocks noGrp="1"/>
          </p:cNvSpPr>
          <p:nvPr>
            <p:ph sz="quarter" idx="12"/>
          </p:nvPr>
        </p:nvSpPr>
        <p:spPr/>
        <p:txBody>
          <a:bodyPr/>
          <a:lstStyle/>
          <a:p>
            <a:pPr marL="291600" indent="-291600">
              <a:lnSpc>
                <a:spcPct val="100000"/>
              </a:lnSpc>
              <a:buFont typeface="Arial" panose="020B0604020202020204" pitchFamily="34" charset="0"/>
              <a:buChar char="•"/>
            </a:pPr>
            <a:r>
              <a:rPr lang="en-US" altLang="en-US" b="1" noProof="0" dirty="0"/>
              <a:t>Responsiveness – </a:t>
            </a:r>
            <a:r>
              <a:rPr lang="en-US" altLang="en-US" noProof="0" dirty="0"/>
              <a:t>may allow continued execution if part of process is blocked, especially important for user interfaces</a:t>
            </a:r>
          </a:p>
          <a:p>
            <a:pPr marL="291600" indent="-291600">
              <a:lnSpc>
                <a:spcPct val="100000"/>
              </a:lnSpc>
              <a:buFont typeface="Arial" panose="020B0604020202020204" pitchFamily="34" charset="0"/>
              <a:buChar char="•"/>
            </a:pPr>
            <a:r>
              <a:rPr lang="en-US" altLang="en-US" b="1" noProof="0" dirty="0"/>
              <a:t>Resource Sharing – </a:t>
            </a:r>
            <a:r>
              <a:rPr lang="en-US" altLang="en-US" noProof="0" dirty="0"/>
              <a:t>threads share resources of process, easier than shared memory or message passing</a:t>
            </a:r>
          </a:p>
          <a:p>
            <a:pPr marL="291600" indent="-291600">
              <a:lnSpc>
                <a:spcPct val="100000"/>
              </a:lnSpc>
              <a:buFont typeface="Arial" panose="020B0604020202020204" pitchFamily="34" charset="0"/>
              <a:buChar char="•"/>
            </a:pPr>
            <a:r>
              <a:rPr lang="en-US" altLang="en-US" b="1" noProof="0" dirty="0"/>
              <a:t>Economy – </a:t>
            </a:r>
            <a:r>
              <a:rPr lang="en-US" altLang="en-US" noProof="0" dirty="0"/>
              <a:t>cheaper than process creation, thread switching lower overhead than context switching</a:t>
            </a:r>
          </a:p>
          <a:p>
            <a:pPr marL="291600" indent="-291600">
              <a:lnSpc>
                <a:spcPct val="100000"/>
              </a:lnSpc>
              <a:buFont typeface="Arial" panose="020B0604020202020204" pitchFamily="34" charset="0"/>
              <a:buChar char="•"/>
            </a:pPr>
            <a:r>
              <a:rPr lang="en-US" altLang="en-US" b="1" noProof="0" dirty="0"/>
              <a:t>Scalability – </a:t>
            </a:r>
            <a:r>
              <a:rPr lang="en-US" altLang="en-US" noProof="0" dirty="0"/>
              <a:t>process can take advantage of multiprocessor architectures</a:t>
            </a:r>
          </a:p>
        </p:txBody>
      </p:sp>
      <p:sp>
        <p:nvSpPr>
          <p:cNvPr id="4" name="Slide Number Placeholder 3"/>
          <p:cNvSpPr>
            <a:spLocks noGrp="1"/>
          </p:cNvSpPr>
          <p:nvPr>
            <p:ph type="sldNum" sz="quarter" idx="10"/>
          </p:nvPr>
        </p:nvSpPr>
        <p:spPr/>
        <p:txBody>
          <a:bodyPr/>
          <a:lstStyle/>
          <a:p>
            <a:fld id="{D06C706D-0964-7842-B7B8-C5D733700528}" type="slidenum">
              <a:rPr lang="en-US" smtClean="0"/>
              <a:t>6</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383894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Multicore Programming </a:t>
            </a:r>
            <a:r>
              <a:rPr lang="en-US" altLang="en-US" sz="1000" noProof="0" dirty="0"/>
              <a:t>1</a:t>
            </a:r>
            <a:endParaRPr lang="en-US" sz="1000" noProof="0" dirty="0"/>
          </a:p>
        </p:txBody>
      </p:sp>
      <p:sp>
        <p:nvSpPr>
          <p:cNvPr id="3" name="Content Placeholder 2"/>
          <p:cNvSpPr>
            <a:spLocks noGrp="1"/>
          </p:cNvSpPr>
          <p:nvPr>
            <p:ph sz="quarter" idx="12"/>
          </p:nvPr>
        </p:nvSpPr>
        <p:spPr>
          <a:xfrm>
            <a:off x="332508" y="1594379"/>
            <a:ext cx="8470180" cy="4761972"/>
          </a:xfrm>
        </p:spPr>
        <p:txBody>
          <a:bodyPr>
            <a:noAutofit/>
          </a:bodyPr>
          <a:lstStyle/>
          <a:p>
            <a:pPr marL="291600" indent="-291600">
              <a:lnSpc>
                <a:spcPct val="100000"/>
              </a:lnSpc>
              <a:buFont typeface="Arial" panose="020B0604020202020204" pitchFamily="34" charset="0"/>
              <a:buChar char="•"/>
            </a:pPr>
            <a:r>
              <a:rPr lang="en-US" altLang="en-US" sz="2200" b="1" noProof="0" dirty="0">
                <a:solidFill>
                  <a:srgbClr val="002060"/>
                </a:solidFill>
              </a:rPr>
              <a:t>Multicore</a:t>
            </a:r>
            <a:r>
              <a:rPr lang="en-US" altLang="en-US" sz="2200" noProof="0" dirty="0"/>
              <a:t> or </a:t>
            </a:r>
            <a:r>
              <a:rPr lang="en-US" altLang="en-US" sz="2200" b="1" noProof="0" dirty="0">
                <a:solidFill>
                  <a:srgbClr val="002060"/>
                </a:solidFill>
              </a:rPr>
              <a:t>multiprocessor</a:t>
            </a:r>
            <a:r>
              <a:rPr lang="en-US" altLang="en-US" sz="2200" noProof="0" dirty="0"/>
              <a:t> systems putting pressure on programmers, challenges include:</a:t>
            </a:r>
          </a:p>
          <a:p>
            <a:pPr marL="622800" lvl="1" indent="-320400">
              <a:lnSpc>
                <a:spcPct val="100000"/>
              </a:lnSpc>
              <a:spcBef>
                <a:spcPts val="1000"/>
              </a:spcBef>
              <a:buFont typeface="Arial" panose="020B0604020202020204" pitchFamily="34" charset="0"/>
              <a:buChar char="•"/>
            </a:pPr>
            <a:r>
              <a:rPr lang="en-US" altLang="en-US" sz="2000" b="1" noProof="0" dirty="0"/>
              <a:t>Dividing activities</a:t>
            </a:r>
          </a:p>
          <a:p>
            <a:pPr marL="622800" lvl="1" indent="-320400">
              <a:lnSpc>
                <a:spcPct val="100000"/>
              </a:lnSpc>
              <a:spcBef>
                <a:spcPts val="1000"/>
              </a:spcBef>
              <a:buFont typeface="Arial" panose="020B0604020202020204" pitchFamily="34" charset="0"/>
              <a:buChar char="•"/>
            </a:pPr>
            <a:r>
              <a:rPr lang="en-US" altLang="en-US" sz="2000" b="1" noProof="0" dirty="0"/>
              <a:t>Balance</a:t>
            </a:r>
          </a:p>
          <a:p>
            <a:pPr marL="622800" lvl="1" indent="-320400">
              <a:lnSpc>
                <a:spcPct val="100000"/>
              </a:lnSpc>
              <a:spcBef>
                <a:spcPts val="1000"/>
              </a:spcBef>
              <a:buFont typeface="Arial" panose="020B0604020202020204" pitchFamily="34" charset="0"/>
              <a:buChar char="•"/>
            </a:pPr>
            <a:r>
              <a:rPr lang="en-US" altLang="en-US" sz="2000" b="1" noProof="0" dirty="0"/>
              <a:t>Data splitting</a:t>
            </a:r>
          </a:p>
          <a:p>
            <a:pPr marL="622800" lvl="1" indent="-320400">
              <a:lnSpc>
                <a:spcPct val="100000"/>
              </a:lnSpc>
              <a:spcBef>
                <a:spcPts val="1000"/>
              </a:spcBef>
              <a:buFont typeface="Arial" panose="020B0604020202020204" pitchFamily="34" charset="0"/>
              <a:buChar char="•"/>
            </a:pPr>
            <a:r>
              <a:rPr lang="en-US" altLang="en-US" sz="2000" b="1" noProof="0" dirty="0"/>
              <a:t>Data dependency</a:t>
            </a:r>
          </a:p>
          <a:p>
            <a:pPr marL="622800" lvl="1" indent="-320400">
              <a:lnSpc>
                <a:spcPct val="100000"/>
              </a:lnSpc>
              <a:spcBef>
                <a:spcPts val="1000"/>
              </a:spcBef>
              <a:buFont typeface="Arial" panose="020B0604020202020204" pitchFamily="34" charset="0"/>
              <a:buChar char="•"/>
            </a:pPr>
            <a:r>
              <a:rPr lang="en-US" altLang="en-US" sz="2000" b="1" noProof="0" dirty="0"/>
              <a:t>Testing and debugging</a:t>
            </a:r>
          </a:p>
          <a:p>
            <a:pPr marL="291600" indent="-291600">
              <a:lnSpc>
                <a:spcPct val="100000"/>
              </a:lnSpc>
              <a:buFont typeface="Arial" panose="020B0604020202020204" pitchFamily="34" charset="0"/>
              <a:buChar char="•"/>
            </a:pPr>
            <a:r>
              <a:rPr lang="en-US" altLang="en-US" sz="2200" b="1" i="1" noProof="0" dirty="0"/>
              <a:t>Parallelism</a:t>
            </a:r>
            <a:r>
              <a:rPr lang="en-US" altLang="en-US" sz="2200" noProof="0" dirty="0"/>
              <a:t> implies a system can perform more than one task simultaneously</a:t>
            </a:r>
          </a:p>
          <a:p>
            <a:pPr marL="291600" indent="-291600">
              <a:lnSpc>
                <a:spcPct val="100000"/>
              </a:lnSpc>
              <a:buFont typeface="Arial" panose="020B0604020202020204" pitchFamily="34" charset="0"/>
              <a:buChar char="•"/>
            </a:pPr>
            <a:r>
              <a:rPr lang="en-US" altLang="en-US" sz="2200" b="1" i="1" noProof="0" dirty="0"/>
              <a:t>Concurrency</a:t>
            </a:r>
            <a:r>
              <a:rPr lang="en-US" altLang="en-US" sz="2200" noProof="0" dirty="0"/>
              <a:t> supports more than one task making progress</a:t>
            </a:r>
          </a:p>
          <a:p>
            <a:pPr marL="622800" lvl="1" indent="-320400">
              <a:lnSpc>
                <a:spcPct val="100000"/>
              </a:lnSpc>
              <a:spcBef>
                <a:spcPts val="1000"/>
              </a:spcBef>
              <a:buFont typeface="Arial" panose="020B0604020202020204" pitchFamily="34" charset="0"/>
              <a:buChar char="•"/>
            </a:pPr>
            <a:r>
              <a:rPr lang="en-US" altLang="en-US" sz="2000" noProof="0" dirty="0"/>
              <a:t>Single processor / core, scheduler providing concurrency</a:t>
            </a:r>
          </a:p>
        </p:txBody>
      </p:sp>
      <p:sp>
        <p:nvSpPr>
          <p:cNvPr id="4" name="Slide Number Placeholder 3"/>
          <p:cNvSpPr>
            <a:spLocks noGrp="1"/>
          </p:cNvSpPr>
          <p:nvPr>
            <p:ph type="sldNum" sz="quarter" idx="10"/>
          </p:nvPr>
        </p:nvSpPr>
        <p:spPr/>
        <p:txBody>
          <a:bodyPr/>
          <a:lstStyle/>
          <a:p>
            <a:fld id="{D06C706D-0964-7842-B7B8-C5D733700528}" type="slidenum">
              <a:rPr lang="en-US" smtClean="0"/>
              <a:t>7</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25539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noProof="0" dirty="0"/>
              <a:t>Multicore Programming </a:t>
            </a:r>
            <a:r>
              <a:rPr lang="en-US" sz="1000" noProof="0" dirty="0"/>
              <a:t>2</a:t>
            </a:r>
          </a:p>
        </p:txBody>
      </p:sp>
      <p:sp>
        <p:nvSpPr>
          <p:cNvPr id="3" name="Content Placeholder 2"/>
          <p:cNvSpPr>
            <a:spLocks noGrp="1"/>
          </p:cNvSpPr>
          <p:nvPr>
            <p:ph sz="quarter" idx="12"/>
          </p:nvPr>
        </p:nvSpPr>
        <p:spPr/>
        <p:txBody>
          <a:bodyPr>
            <a:normAutofit lnSpcReduction="10000"/>
          </a:bodyPr>
          <a:lstStyle/>
          <a:p>
            <a:pPr marL="291600" indent="-291600">
              <a:lnSpc>
                <a:spcPct val="100000"/>
              </a:lnSpc>
              <a:buFont typeface="Arial" panose="020B0604020202020204" pitchFamily="34" charset="0"/>
              <a:buChar char="•"/>
            </a:pPr>
            <a:r>
              <a:rPr lang="en-US" altLang="en-US" noProof="0" dirty="0"/>
              <a:t>Types of parallelism </a:t>
            </a:r>
          </a:p>
          <a:p>
            <a:pPr marL="622800" lvl="1" indent="-320400">
              <a:lnSpc>
                <a:spcPct val="100000"/>
              </a:lnSpc>
              <a:spcBef>
                <a:spcPts val="1000"/>
              </a:spcBef>
              <a:buFont typeface="Arial" panose="020B0604020202020204" pitchFamily="34" charset="0"/>
              <a:buChar char="•"/>
            </a:pPr>
            <a:r>
              <a:rPr lang="en-US" altLang="en-US" sz="2600" b="1" noProof="0" dirty="0">
                <a:solidFill>
                  <a:srgbClr val="002060"/>
                </a:solidFill>
              </a:rPr>
              <a:t>Data parallelism</a:t>
            </a:r>
            <a:r>
              <a:rPr lang="en-US" altLang="en-US" sz="2600" noProof="0" dirty="0"/>
              <a:t> – distributes subsets of the same data across multiple cores, same operation on each</a:t>
            </a:r>
            <a:endParaRPr lang="en-US" altLang="en-US" sz="2600" b="1" noProof="0" dirty="0">
              <a:solidFill>
                <a:srgbClr val="3366FF"/>
              </a:solidFill>
            </a:endParaRPr>
          </a:p>
          <a:p>
            <a:pPr marL="622800" lvl="1" indent="-320400">
              <a:lnSpc>
                <a:spcPct val="100000"/>
              </a:lnSpc>
              <a:spcBef>
                <a:spcPts val="1000"/>
              </a:spcBef>
              <a:buFont typeface="Arial" panose="020B0604020202020204" pitchFamily="34" charset="0"/>
              <a:buChar char="•"/>
            </a:pPr>
            <a:r>
              <a:rPr lang="en-US" altLang="en-US" sz="2600" b="1" noProof="0" dirty="0">
                <a:solidFill>
                  <a:srgbClr val="002060"/>
                </a:solidFill>
              </a:rPr>
              <a:t>Task parallelism</a:t>
            </a:r>
            <a:r>
              <a:rPr lang="en-US" altLang="en-US" sz="2600" b="1" noProof="0" dirty="0">
                <a:solidFill>
                  <a:srgbClr val="3366FF"/>
                </a:solidFill>
              </a:rPr>
              <a:t> </a:t>
            </a:r>
            <a:r>
              <a:rPr lang="en-US" altLang="en-US" sz="2600" noProof="0" dirty="0"/>
              <a:t>– distributing threads across cores, each thread performing unique operation</a:t>
            </a:r>
          </a:p>
          <a:p>
            <a:pPr marL="291600" indent="-291600">
              <a:lnSpc>
                <a:spcPct val="100000"/>
              </a:lnSpc>
              <a:buFont typeface="Arial" panose="020B0604020202020204" pitchFamily="34" charset="0"/>
              <a:buChar char="•"/>
            </a:pPr>
            <a:r>
              <a:rPr lang="en-US" altLang="en-US" noProof="0" dirty="0"/>
              <a:t>As # of threads grows, so does architectural support for threading</a:t>
            </a:r>
          </a:p>
          <a:p>
            <a:pPr marL="622800" lvl="1" indent="-320400">
              <a:lnSpc>
                <a:spcPct val="100000"/>
              </a:lnSpc>
              <a:spcBef>
                <a:spcPts val="1000"/>
              </a:spcBef>
              <a:buFont typeface="Arial" panose="020B0604020202020204" pitchFamily="34" charset="0"/>
              <a:buChar char="•"/>
            </a:pPr>
            <a:r>
              <a:rPr lang="en-US" altLang="en-US" sz="2600" noProof="0" dirty="0"/>
              <a:t>C</a:t>
            </a:r>
            <a:r>
              <a:rPr lang="en-US" altLang="en-US" sz="100" noProof="0" dirty="0"/>
              <a:t> </a:t>
            </a:r>
            <a:r>
              <a:rPr lang="en-US" altLang="en-US" sz="2600" noProof="0" dirty="0"/>
              <a:t>P</a:t>
            </a:r>
            <a:r>
              <a:rPr lang="en-US" altLang="en-US" sz="100" noProof="0" dirty="0"/>
              <a:t> </a:t>
            </a:r>
            <a:r>
              <a:rPr lang="en-US" altLang="en-US" sz="2600" noProof="0" dirty="0"/>
              <a:t>Us have cores as well as </a:t>
            </a:r>
            <a:r>
              <a:rPr lang="en-US" altLang="en-US" sz="2600" b="1" i="1" noProof="0" dirty="0"/>
              <a:t>hardware threads</a:t>
            </a:r>
          </a:p>
          <a:p>
            <a:pPr marL="622800" lvl="1" indent="-320400">
              <a:lnSpc>
                <a:spcPct val="100000"/>
              </a:lnSpc>
              <a:spcBef>
                <a:spcPts val="1000"/>
              </a:spcBef>
              <a:buFont typeface="Arial" panose="020B0604020202020204" pitchFamily="34" charset="0"/>
              <a:buChar char="•"/>
            </a:pPr>
            <a:r>
              <a:rPr lang="en-US" altLang="en-US" sz="2600" noProof="0" dirty="0"/>
              <a:t>Consider Oracle S</a:t>
            </a:r>
            <a:r>
              <a:rPr lang="en-US" altLang="en-US" sz="100" noProof="0" dirty="0"/>
              <a:t> </a:t>
            </a:r>
            <a:r>
              <a:rPr lang="en-US" altLang="en-US" sz="2600" noProof="0" dirty="0"/>
              <a:t>P</a:t>
            </a:r>
            <a:r>
              <a:rPr lang="en-US" altLang="en-US" sz="100" noProof="0" dirty="0"/>
              <a:t> </a:t>
            </a:r>
            <a:r>
              <a:rPr lang="en-US" altLang="en-US" sz="2600" noProof="0" dirty="0"/>
              <a:t>A</a:t>
            </a:r>
            <a:r>
              <a:rPr lang="en-US" altLang="en-US" sz="100" noProof="0" dirty="0"/>
              <a:t> </a:t>
            </a:r>
            <a:r>
              <a:rPr lang="en-US" altLang="en-US" sz="2600" noProof="0" dirty="0"/>
              <a:t>R</a:t>
            </a:r>
            <a:r>
              <a:rPr lang="en-US" altLang="en-US" sz="100" noProof="0" dirty="0"/>
              <a:t> </a:t>
            </a:r>
            <a:r>
              <a:rPr lang="en-US" altLang="en-US" sz="2600" noProof="0" dirty="0"/>
              <a:t>C T4 with 8 cores, and 8 hardware threads per core</a:t>
            </a:r>
          </a:p>
        </p:txBody>
      </p:sp>
      <p:sp>
        <p:nvSpPr>
          <p:cNvPr id="4" name="Slide Number Placeholder 3"/>
          <p:cNvSpPr>
            <a:spLocks noGrp="1"/>
          </p:cNvSpPr>
          <p:nvPr>
            <p:ph type="sldNum" sz="quarter" idx="10"/>
          </p:nvPr>
        </p:nvSpPr>
        <p:spPr/>
        <p:txBody>
          <a:bodyPr/>
          <a:lstStyle/>
          <a:p>
            <a:fld id="{D06C706D-0964-7842-B7B8-C5D733700528}" type="slidenum">
              <a:rPr lang="en-US" smtClean="0"/>
              <a:t>8</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41861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noProof="0" dirty="0"/>
              <a:t>Concurrency versus Parallelism</a:t>
            </a:r>
            <a:endParaRPr lang="en-US" noProof="0" dirty="0"/>
          </a:p>
        </p:txBody>
      </p:sp>
      <p:sp>
        <p:nvSpPr>
          <p:cNvPr id="11" name="Content Placeholder 10"/>
          <p:cNvSpPr>
            <a:spLocks noGrp="1"/>
          </p:cNvSpPr>
          <p:nvPr>
            <p:ph sz="quarter" idx="12"/>
          </p:nvPr>
        </p:nvSpPr>
        <p:spPr>
          <a:xfrm>
            <a:off x="332508" y="1594379"/>
            <a:ext cx="8470180" cy="535363"/>
          </a:xfrm>
        </p:spPr>
        <p:txBody>
          <a:bodyPr/>
          <a:lstStyle/>
          <a:p>
            <a:pPr marL="291600" indent="-291600">
              <a:lnSpc>
                <a:spcPct val="100000"/>
              </a:lnSpc>
              <a:buClr>
                <a:srgbClr val="993300"/>
              </a:buClr>
              <a:buSzPct val="90000"/>
              <a:buFont typeface="Arial" panose="020B0604020202020204" pitchFamily="34" charset="0"/>
              <a:buChar char="•"/>
            </a:pPr>
            <a:r>
              <a:rPr kumimoji="1" lang="en-US" altLang="en-US" b="1" noProof="0" dirty="0"/>
              <a:t>Concurrent execution on single-core system:</a:t>
            </a:r>
          </a:p>
        </p:txBody>
      </p:sp>
      <p:pic>
        <p:nvPicPr>
          <p:cNvPr id="7" name="Content Placeholder 6" descr="The diagram shows single core system along time axis which consists of repeating cycle of time slots T1, T2, T3, and T4.">
            <a:extLst>
              <a:ext uri="{FF2B5EF4-FFF2-40B4-BE49-F238E27FC236}">
                <a16:creationId xmlns:a16="http://schemas.microsoft.com/office/drawing/2014/main" id="{F432EB01-C263-43A3-A30E-A1EE33335051}"/>
              </a:ext>
            </a:extLst>
          </p:cNvPr>
          <p:cNvPicPr>
            <a:picLocks noGrp="1" noChangeAspect="1"/>
          </p:cNvPicPr>
          <p:nvPr>
            <p:ph sz="quarter" idx="13"/>
          </p:nvPr>
        </p:nvPicPr>
        <p:blipFill>
          <a:blip r:embed="rId2"/>
          <a:stretch>
            <a:fillRect/>
          </a:stretch>
        </p:blipFill>
        <p:spPr>
          <a:xfrm>
            <a:off x="734235" y="2427572"/>
            <a:ext cx="7675529" cy="853514"/>
          </a:xfrm>
          <a:prstGeom prst="rect">
            <a:avLst/>
          </a:prstGeom>
        </p:spPr>
      </p:pic>
      <p:sp>
        <p:nvSpPr>
          <p:cNvPr id="13" name="Content Placeholder 12"/>
          <p:cNvSpPr>
            <a:spLocks noGrp="1"/>
          </p:cNvSpPr>
          <p:nvPr>
            <p:ph sz="quarter" idx="14"/>
          </p:nvPr>
        </p:nvSpPr>
        <p:spPr>
          <a:xfrm>
            <a:off x="331788" y="3693983"/>
            <a:ext cx="8470900" cy="557091"/>
          </a:xfrm>
        </p:spPr>
        <p:txBody>
          <a:bodyPr>
            <a:normAutofit/>
          </a:bodyPr>
          <a:lstStyle/>
          <a:p>
            <a:pPr>
              <a:lnSpc>
                <a:spcPct val="100000"/>
              </a:lnSpc>
              <a:buClr>
                <a:srgbClr val="993300"/>
              </a:buClr>
              <a:buSzPct val="90000"/>
            </a:pPr>
            <a:r>
              <a:rPr kumimoji="1" lang="en-US" altLang="en-US" b="1" noProof="0" dirty="0"/>
              <a:t>Parallelism on a multi-core system:</a:t>
            </a:r>
          </a:p>
        </p:txBody>
      </p:sp>
      <p:pic>
        <p:nvPicPr>
          <p:cNvPr id="9" name="Content Placeholder 8" descr="The second diagram shows parallel frames of core systems 1 and 2 along axis. Core 1 includes repeating cycle of time slots T1 and T3 and core 2 includes repeating cycle of time slots T2 and T4.">
            <a:extLst>
              <a:ext uri="{FF2B5EF4-FFF2-40B4-BE49-F238E27FC236}">
                <a16:creationId xmlns:a16="http://schemas.microsoft.com/office/drawing/2014/main" id="{1DDAF982-06CA-4B03-89B5-82A41B170F6A}"/>
              </a:ext>
            </a:extLst>
          </p:cNvPr>
          <p:cNvPicPr>
            <a:picLocks noGrp="1" noChangeAspect="1"/>
          </p:cNvPicPr>
          <p:nvPr>
            <p:ph sz="quarter" idx="15"/>
          </p:nvPr>
        </p:nvPicPr>
        <p:blipFill>
          <a:blip r:embed="rId3"/>
          <a:stretch>
            <a:fillRect/>
          </a:stretch>
        </p:blipFill>
        <p:spPr>
          <a:xfrm>
            <a:off x="2229249" y="4333724"/>
            <a:ext cx="4675977" cy="1632884"/>
          </a:xfrm>
          <a:prstGeom prst="rect">
            <a:avLst/>
          </a:prstGeom>
        </p:spPr>
      </p:pic>
      <p:sp>
        <p:nvSpPr>
          <p:cNvPr id="4" name="Slide Number Placeholder 3"/>
          <p:cNvSpPr>
            <a:spLocks noGrp="1"/>
          </p:cNvSpPr>
          <p:nvPr>
            <p:ph type="sldNum" sz="quarter" idx="10"/>
          </p:nvPr>
        </p:nvSpPr>
        <p:spPr/>
        <p:txBody>
          <a:bodyPr/>
          <a:lstStyle/>
          <a:p>
            <a:fld id="{D06C706D-0964-7842-B7B8-C5D733700528}" type="slidenum">
              <a:rPr lang="en-US" smtClean="0"/>
              <a:t>9</a:t>
            </a:fld>
            <a:endParaRPr lang="en-US" dirty="0"/>
          </a:p>
        </p:txBody>
      </p:sp>
      <p:sp>
        <p:nvSpPr>
          <p:cNvPr id="5" name="Footer Placeholder 4"/>
          <p:cNvSpPr>
            <a:spLocks noGrp="1"/>
          </p:cNvSpPr>
          <p:nvPr>
            <p:ph type="ftr" sz="quarter" idx="11"/>
          </p:nvPr>
        </p:nvSpPr>
        <p:spPr/>
        <p:txBody>
          <a:bodyPr/>
          <a:lstStyle/>
          <a:p>
            <a:r>
              <a:rPr lang="en-US"/>
              <a:t>Copyright ©2020 John Wiley &amp; Sons, Inc. </a:t>
            </a:r>
            <a:endParaRPr lang="en-US" dirty="0"/>
          </a:p>
        </p:txBody>
      </p:sp>
    </p:spTree>
    <p:extLst>
      <p:ext uri="{BB962C8B-B14F-4D97-AF65-F5344CB8AC3E}">
        <p14:creationId xmlns:p14="http://schemas.microsoft.com/office/powerpoint/2010/main" val="2738887667"/>
      </p:ext>
    </p:extLst>
  </p:cSld>
  <p:clrMapOvr>
    <a:masterClrMapping/>
  </p:clrMapOvr>
</p:sld>
</file>

<file path=ppt/theme/theme1.xml><?xml version="1.0" encoding="utf-8"?>
<a:theme xmlns:a="http://schemas.openxmlformats.org/drawingml/2006/main" name="Standard">
  <a:themeElements>
    <a:clrScheme name="Standard Accessibility Color Palette">
      <a:dk1>
        <a:srgbClr val="231F20"/>
      </a:dk1>
      <a:lt1>
        <a:srgbClr val="FFFFFF"/>
      </a:lt1>
      <a:dk2>
        <a:srgbClr val="043C5D"/>
      </a:dk2>
      <a:lt2>
        <a:srgbClr val="F1F2F2"/>
      </a:lt2>
      <a:accent1>
        <a:srgbClr val="007787"/>
      </a:accent1>
      <a:accent2>
        <a:srgbClr val="B11116"/>
      </a:accent2>
      <a:accent3>
        <a:srgbClr val="776D3C"/>
      </a:accent3>
      <a:accent4>
        <a:srgbClr val="043C5D"/>
      </a:accent4>
      <a:accent5>
        <a:srgbClr val="547890"/>
      </a:accent5>
      <a:accent6>
        <a:srgbClr val="404140"/>
      </a:accent6>
      <a:hlink>
        <a:srgbClr val="06749C"/>
      </a:hlink>
      <a:folHlink>
        <a:srgbClr val="5C4168"/>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id="{CF489570-C43B-7446-AB1E-8F4EEAE9CABF}" vid="{044E3E64-447D-1547-BB2E-4CF9530CD2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55c21b26b38a2e5eda09c360d2b383bd">
  <xsd:schema xmlns:xsd="http://www.w3.org/2001/XMLSchema" xmlns:xs="http://www.w3.org/2001/XMLSchema" xmlns:p="http://schemas.microsoft.com/office/2006/metadata/properties" xmlns:ns2="2e108766-8a5d-4dd6-bf2d-0e83b2e3ea10" targetNamespace="http://schemas.microsoft.com/office/2006/metadata/properties" ma:root="true" ma:fieldsID="0c6c5f1ded74aa6c3610d832ab4079c8"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1357AF-A4F6-4D72-B408-F8E5FAFEFCB4}">
  <ds:schemaRefs>
    <ds:schemaRef ds:uri="http://schemas.microsoft.com/sharepoint/v3/contenttype/forms"/>
  </ds:schemaRefs>
</ds:datastoreItem>
</file>

<file path=customXml/itemProps2.xml><?xml version="1.0" encoding="utf-8"?>
<ds:datastoreItem xmlns:ds="http://schemas.openxmlformats.org/officeDocument/2006/customXml" ds:itemID="{4F5CCB66-4AA7-4FD7-BE8F-CC297FA1F980}">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2e108766-8a5d-4dd6-bf2d-0e83b2e3ea10"/>
    <ds:schemaRef ds:uri="http://www.w3.org/XML/1998/namespace"/>
  </ds:schemaRefs>
</ds:datastoreItem>
</file>

<file path=customXml/itemProps3.xml><?xml version="1.0" encoding="utf-8"?>
<ds:datastoreItem xmlns:ds="http://schemas.openxmlformats.org/officeDocument/2006/customXml" ds:itemID="{92974E4D-3EB0-4BAD-A8EA-82DFED30E3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1661</TotalTime>
  <Words>2570</Words>
  <Application>Microsoft Office PowerPoint</Application>
  <PresentationFormat>On-screen Show (4:3)</PresentationFormat>
  <Paragraphs>375</Paragraphs>
  <Slides>46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5" baseType="lpstr">
      <vt:lpstr>ＭＳ Ｐゴシック</vt:lpstr>
      <vt:lpstr>Arial</vt:lpstr>
      <vt:lpstr>Calibri</vt:lpstr>
      <vt:lpstr>Courier New</vt:lpstr>
      <vt:lpstr>Monotype Sorts</vt:lpstr>
      <vt:lpstr>Times</vt:lpstr>
      <vt:lpstr>Times New Roman</vt:lpstr>
      <vt:lpstr>Standard</vt:lpstr>
      <vt:lpstr>Equation</vt:lpstr>
      <vt:lpstr>Operating System Concepts</vt:lpstr>
      <vt:lpstr>Chapter 4: Threads</vt:lpstr>
      <vt:lpstr>Objectives</vt:lpstr>
      <vt:lpstr>Motivation</vt:lpstr>
      <vt:lpstr>Multithreaded Server Architecture</vt:lpstr>
      <vt:lpstr>Benefits</vt:lpstr>
      <vt:lpstr>Multicore Programming 1</vt:lpstr>
      <vt:lpstr>Multicore Programming 2</vt:lpstr>
      <vt:lpstr>Concurrency versus Parallelism</vt:lpstr>
      <vt:lpstr>Single and Multithreaded Processes</vt:lpstr>
      <vt:lpstr>Amdahl’s Law</vt:lpstr>
      <vt:lpstr>User Threads and Kernel Threads</vt:lpstr>
      <vt:lpstr>Multithreading Models</vt:lpstr>
      <vt:lpstr>Many-to-One</vt:lpstr>
      <vt:lpstr>One-to-One</vt:lpstr>
      <vt:lpstr>Many-to-Many Model</vt:lpstr>
      <vt:lpstr>Two-level Model</vt:lpstr>
      <vt:lpstr>Thread Libraries</vt:lpstr>
      <vt:lpstr>P threads</vt:lpstr>
      <vt:lpstr>P threads Example 1</vt:lpstr>
      <vt:lpstr>P threads Example 2</vt:lpstr>
      <vt:lpstr>P threads Code for Joining 10 Threads</vt:lpstr>
      <vt:lpstr>Windows Multithreaded C Program 1</vt:lpstr>
      <vt:lpstr>Windows Multithreaded C Program 2</vt:lpstr>
      <vt:lpstr>Java Threads</vt:lpstr>
      <vt:lpstr>Java Multithreaded Program 1</vt:lpstr>
      <vt:lpstr>Java Multithreaded Program 2</vt:lpstr>
      <vt:lpstr>Implicit Threading</vt:lpstr>
      <vt:lpstr>Thread Pools</vt:lpstr>
      <vt:lpstr>OpenMP</vt:lpstr>
      <vt:lpstr>Grand Central Dispatch 1</vt:lpstr>
      <vt:lpstr>Grand Central Dispatch 2</vt:lpstr>
      <vt:lpstr>Threading Issues</vt:lpstr>
      <vt:lpstr>Semantics of fork() and exec()</vt:lpstr>
      <vt:lpstr>Signal Handling 1</vt:lpstr>
      <vt:lpstr>Signal Handling 2</vt:lpstr>
      <vt:lpstr>Thread Cancellation 1</vt:lpstr>
      <vt:lpstr>Thread Cancellation 2</vt:lpstr>
      <vt:lpstr>Thread-Local Storage</vt:lpstr>
      <vt:lpstr>Scheduler Activations</vt:lpstr>
      <vt:lpstr>Operating System Examples</vt:lpstr>
      <vt:lpstr>Windows Threads 1</vt:lpstr>
      <vt:lpstr>Windows Threads 2</vt:lpstr>
      <vt:lpstr>Windows Threads Data Structures</vt:lpstr>
      <vt:lpstr>Linux Threads</vt:lpstr>
      <vt:lpstr>Copyright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Wendy</dc:creator>
  <cp:lastModifiedBy>M, Satchithanandan</cp:lastModifiedBy>
  <cp:revision>400</cp:revision>
  <dcterms:created xsi:type="dcterms:W3CDTF">2018-08-23T13:01:59Z</dcterms:created>
  <dcterms:modified xsi:type="dcterms:W3CDTF">2020-04-02T11:16:23Z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