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5"/>
  </p:notesMasterIdLst>
  <p:handoutMasterIdLst>
    <p:handoutMasterId r:id="rId56"/>
  </p:handoutMasterIdLst>
  <p:sldIdLst>
    <p:sldId id="312" r:id="rId2"/>
    <p:sldId id="401" r:id="rId3"/>
    <p:sldId id="343" r:id="rId4"/>
    <p:sldId id="366" r:id="rId5"/>
    <p:sldId id="402" r:id="rId6"/>
    <p:sldId id="365" r:id="rId7"/>
    <p:sldId id="364" r:id="rId8"/>
    <p:sldId id="367" r:id="rId9"/>
    <p:sldId id="344" r:id="rId10"/>
    <p:sldId id="345" r:id="rId11"/>
    <p:sldId id="368" r:id="rId12"/>
    <p:sldId id="400" r:id="rId13"/>
    <p:sldId id="369" r:id="rId14"/>
    <p:sldId id="370" r:id="rId15"/>
    <p:sldId id="371" r:id="rId16"/>
    <p:sldId id="372" r:id="rId17"/>
    <p:sldId id="373" r:id="rId18"/>
    <p:sldId id="386" r:id="rId19"/>
    <p:sldId id="393" r:id="rId20"/>
    <p:sldId id="377" r:id="rId21"/>
    <p:sldId id="374" r:id="rId22"/>
    <p:sldId id="375" r:id="rId23"/>
    <p:sldId id="376" r:id="rId24"/>
    <p:sldId id="346" r:id="rId25"/>
    <p:sldId id="380" r:id="rId26"/>
    <p:sldId id="381" r:id="rId27"/>
    <p:sldId id="382" r:id="rId28"/>
    <p:sldId id="383" r:id="rId29"/>
    <p:sldId id="384" r:id="rId30"/>
    <p:sldId id="392" r:id="rId31"/>
    <p:sldId id="385" r:id="rId32"/>
    <p:sldId id="378" r:id="rId33"/>
    <p:sldId id="387" r:id="rId34"/>
    <p:sldId id="388" r:id="rId35"/>
    <p:sldId id="389" r:id="rId36"/>
    <p:sldId id="390" r:id="rId37"/>
    <p:sldId id="394" r:id="rId38"/>
    <p:sldId id="348" r:id="rId39"/>
    <p:sldId id="395" r:id="rId40"/>
    <p:sldId id="349" r:id="rId41"/>
    <p:sldId id="396" r:id="rId42"/>
    <p:sldId id="347" r:id="rId43"/>
    <p:sldId id="397" r:id="rId44"/>
    <p:sldId id="391" r:id="rId45"/>
    <p:sldId id="398" r:id="rId46"/>
    <p:sldId id="399" r:id="rId47"/>
    <p:sldId id="340" r:id="rId48"/>
    <p:sldId id="341" r:id="rId49"/>
    <p:sldId id="350" r:id="rId50"/>
    <p:sldId id="363" r:id="rId51"/>
    <p:sldId id="336" r:id="rId52"/>
    <p:sldId id="339" r:id="rId53"/>
    <p:sldId id="338" r:id="rId54"/>
  </p:sldIdLst>
  <p:sldSz cx="12190413" cy="6859588"/>
  <p:notesSz cx="6858000" cy="9144000"/>
  <p:custDataLst>
    <p:tags r:id="rId57"/>
  </p:custDataLst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00529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300" autoAdjust="0"/>
  </p:normalViewPr>
  <p:slideViewPr>
    <p:cSldViewPr>
      <p:cViewPr varScale="1">
        <p:scale>
          <a:sx n="97" d="100"/>
          <a:sy n="97" d="100"/>
        </p:scale>
        <p:origin x="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74CB2-8E31-4029-8803-9E8EFAC84806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905A-B2DB-4CD1-A0EE-81E2CDE5EE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5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2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5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http://www.52ppt.com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0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37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9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09"/>
              <a:t>2022/4/1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9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9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09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3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1" r:id="rId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14.docx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27.png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30.png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package" Target="../embeddings/Microsoft_Word_Document21.docx"/><Relationship Id="rId7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39.png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3.png"/><Relationship Id="rId4" Type="http://schemas.openxmlformats.org/officeDocument/2006/relationships/image" Target="../media/image4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package" Target="../embeddings/Microsoft_Word_Document30.docx"/><Relationship Id="rId7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4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0.emf"/><Relationship Id="rId5" Type="http://schemas.openxmlformats.org/officeDocument/2006/relationships/package" Target="../embeddings/Microsoft_Word_Document36.docx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2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5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3.png"/><Relationship Id="rId4" Type="http://schemas.openxmlformats.org/officeDocument/2006/relationships/image" Target="../media/image6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package" Target="../embeddings/Microsoft_Word_Document2.docx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emf"/><Relationship Id="rId4" Type="http://schemas.openxmlformats.org/officeDocument/2006/relationships/image" Target="../media/image3.emf"/><Relationship Id="rId9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6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6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6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6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6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6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6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7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7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8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1.docx"/><Relationship Id="rId3" Type="http://schemas.openxmlformats.org/officeDocument/2006/relationships/package" Target="../embeddings/Microsoft_Word_Document9.docx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17.png"/><Relationship Id="rId4" Type="http://schemas.openxmlformats.org/officeDocument/2006/relationships/image" Target="../media/image14.emf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67764" y="4860420"/>
            <a:ext cx="11230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技巧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1297" y="3511305"/>
            <a:ext cx="1591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9925" y="4626533"/>
            <a:ext cx="11230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1758" y="3545045"/>
            <a:ext cx="1591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21" name="Freeform 4"/>
          <p:cNvSpPr>
            <a:spLocks/>
          </p:cNvSpPr>
          <p:nvPr/>
        </p:nvSpPr>
        <p:spPr bwMode="auto">
          <a:xfrm>
            <a:off x="2451140" y="2542076"/>
            <a:ext cx="2328771" cy="2330372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rgbClr val="FFC400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4439829" y="3812225"/>
            <a:ext cx="1840700" cy="1841968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rgbClr val="005DA2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41445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914004" y="3990278"/>
            <a:ext cx="2031611" cy="2031804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rgbClr val="005DA2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5924254" y="2615465"/>
            <a:ext cx="2223462" cy="2224996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rgbClr val="FFC400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 defTabSz="91440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8782" y="909514"/>
            <a:ext cx="7344816" cy="108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6000" b="1" dirty="0">
                <a:latin typeface="黑体" pitchFamily="49" charset="-122"/>
                <a:ea typeface="黑体" pitchFamily="49" charset="-122"/>
              </a:rPr>
              <a:t>分离参数、分离函数</a:t>
            </a:r>
          </a:p>
        </p:txBody>
      </p:sp>
      <p:sp>
        <p:nvSpPr>
          <p:cNvPr id="11" name="PA_淘宝网chenying0907出品 6">
            <a:extLst>
              <a:ext uri="{FF2B5EF4-FFF2-40B4-BE49-F238E27FC236}">
                <a16:creationId xmlns:a16="http://schemas.microsoft.com/office/drawing/2014/main" id="{5A48332A-91B4-482C-95AC-8AE7AEF093E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103318" y="524950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南头中学袁作生</a:t>
            </a:r>
          </a:p>
        </p:txBody>
      </p:sp>
    </p:spTree>
    <p:extLst>
      <p:ext uri="{BB962C8B-B14F-4D97-AF65-F5344CB8AC3E}">
        <p14:creationId xmlns:p14="http://schemas.microsoft.com/office/powerpoint/2010/main" val="1473563180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3" dur="8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64800000">
                                      <p:cBhvr>
                                        <p:cTn id="23" dur="7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08000000">
                                      <p:cBhvr>
                                        <p:cTn id="33" dur="7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indefinite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86400000">
                                      <p:cBhvr>
                                        <p:cTn id="43" dur="7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12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473FB76-2642-49C3-9D45-0840AF1E8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61135"/>
              </p:ext>
            </p:extLst>
          </p:nvPr>
        </p:nvGraphicFramePr>
        <p:xfrm>
          <a:off x="334566" y="189434"/>
          <a:ext cx="997010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Document" r:id="rId3" imgW="5274753" imgH="419055" progId="Word.Document.12">
                  <p:embed/>
                </p:oleObj>
              </mc:Choice>
              <mc:Fallback>
                <p:oleObj name="Document" r:id="rId3" imgW="5274753" imgH="4190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189434"/>
                        <a:ext cx="9970109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11FCD02C-2E79-439C-90D1-3991A6686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550" y="1924844"/>
            <a:ext cx="28860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E2FC58D-EAE2-477D-B842-CAD5E1109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404983"/>
              </p:ext>
            </p:extLst>
          </p:nvPr>
        </p:nvGraphicFramePr>
        <p:xfrm>
          <a:off x="262558" y="477466"/>
          <a:ext cx="1183950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Document" r:id="rId3" imgW="5274753" imgH="609502" progId="Word.Document.12">
                  <p:embed/>
                </p:oleObj>
              </mc:Choice>
              <mc:Fallback>
                <p:oleObj name="Document" r:id="rId3" imgW="5274753" imgH="6095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58" y="477466"/>
                        <a:ext cx="11839504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BAD1C80-12C5-4DAB-8737-DA426DC72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64150"/>
              </p:ext>
            </p:extLst>
          </p:nvPr>
        </p:nvGraphicFramePr>
        <p:xfrm>
          <a:off x="406400" y="1847850"/>
          <a:ext cx="7691617" cy="273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Document" r:id="rId5" imgW="3468139" imgH="1232324" progId="Word.Document.12">
                  <p:embed/>
                </p:oleObj>
              </mc:Choice>
              <mc:Fallback>
                <p:oleObj name="Document" r:id="rId5" imgW="3468139" imgH="12323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" y="1847850"/>
                        <a:ext cx="7691617" cy="2734072"/>
                      </a:xfrm>
                      <a:prstGeom prst="rect">
                        <a:avLst/>
                      </a:prstGeom>
                      <a:ln w="254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44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E2FC58D-EAE2-477D-B842-CAD5E1109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558" y="477466"/>
          <a:ext cx="1183950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3" name="Document" r:id="rId3" imgW="5274753" imgH="609502" progId="Word.Document.12">
                  <p:embed/>
                </p:oleObj>
              </mc:Choice>
              <mc:Fallback>
                <p:oleObj name="Document" r:id="rId3" imgW="5274753" imgH="60950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E2FC58D-EAE2-477D-B842-CAD5E1109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58" y="477466"/>
                        <a:ext cx="11839504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914B3D1-5B86-4A85-89E6-9DEDD4C07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121245"/>
              </p:ext>
            </p:extLst>
          </p:nvPr>
        </p:nvGraphicFramePr>
        <p:xfrm>
          <a:off x="1126654" y="1845618"/>
          <a:ext cx="6507162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4" name="Document" r:id="rId5" imgW="3556345" imgH="1899428" progId="Word.Document.12">
                  <p:embed/>
                </p:oleObj>
              </mc:Choice>
              <mc:Fallback>
                <p:oleObj name="Document" r:id="rId5" imgW="3556345" imgH="18994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654" y="1845618"/>
                        <a:ext cx="6507162" cy="3473450"/>
                      </a:xfrm>
                      <a:prstGeom prst="rect">
                        <a:avLst/>
                      </a:prstGeom>
                      <a:ln w="254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B785908-1783-4B96-8518-8D09AA340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9421" y="2421682"/>
            <a:ext cx="354271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6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4DD2646-93A5-4946-87C1-7A26A2CAC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359911"/>
              </p:ext>
            </p:extLst>
          </p:nvPr>
        </p:nvGraphicFramePr>
        <p:xfrm>
          <a:off x="262558" y="261442"/>
          <a:ext cx="1018222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Document" r:id="rId3" imgW="5274753" imgH="373333" progId="Word.Document.12">
                  <p:embed/>
                </p:oleObj>
              </mc:Choice>
              <mc:Fallback>
                <p:oleObj name="Document" r:id="rId3" imgW="5274753" imgH="3733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58" y="261442"/>
                        <a:ext cx="10182225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43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755B400-B89A-45A7-9DBC-BDA95AECC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878975"/>
              </p:ext>
            </p:extLst>
          </p:nvPr>
        </p:nvGraphicFramePr>
        <p:xfrm>
          <a:off x="696913" y="692150"/>
          <a:ext cx="74120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Document" r:id="rId3" imgW="4448492" imgH="348853" progId="Word.Document.12">
                  <p:embed/>
                </p:oleObj>
              </mc:Choice>
              <mc:Fallback>
                <p:oleObj name="Document" r:id="rId3" imgW="4448492" imgH="348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13" y="692150"/>
                        <a:ext cx="7412037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69EFB742-570F-425B-AB89-25A348DA5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398" y="1773610"/>
            <a:ext cx="3096344" cy="4224094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4BA7B8D-0536-4530-BCA1-C8B2E9275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90732"/>
              </p:ext>
            </p:extLst>
          </p:nvPr>
        </p:nvGraphicFramePr>
        <p:xfrm>
          <a:off x="1054646" y="1396373"/>
          <a:ext cx="5690641" cy="4601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Document" r:id="rId6" imgW="3369491" imgH="2726018" progId="Word.Document.12">
                  <p:embed/>
                </p:oleObj>
              </mc:Choice>
              <mc:Fallback>
                <p:oleObj name="Document" r:id="rId6" imgW="3369491" imgH="27260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4646" y="1396373"/>
                        <a:ext cx="5690641" cy="4601331"/>
                      </a:xfrm>
                      <a:prstGeom prst="rect">
                        <a:avLst/>
                      </a:prstGeom>
                      <a:ln w="254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03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8E42A1C-B415-47D5-84DD-94D4F3CE3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273777"/>
              </p:ext>
            </p:extLst>
          </p:nvPr>
        </p:nvGraphicFramePr>
        <p:xfrm>
          <a:off x="262558" y="549474"/>
          <a:ext cx="1096711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Document" r:id="rId3" imgW="5274753" imgH="380894" progId="Word.Document.12">
                  <p:embed/>
                </p:oleObj>
              </mc:Choice>
              <mc:Fallback>
                <p:oleObj name="Document" r:id="rId3" imgW="5274753" imgH="3808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58" y="549474"/>
                        <a:ext cx="10967119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5EAA990-B05E-478C-8B7D-B656E269E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382" y="2637706"/>
            <a:ext cx="4038600" cy="3724275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75CBAA-4568-4955-936B-C41A5FBEB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863215"/>
              </p:ext>
            </p:extLst>
          </p:nvPr>
        </p:nvGraphicFramePr>
        <p:xfrm>
          <a:off x="334566" y="1413570"/>
          <a:ext cx="8595441" cy="9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Document" r:id="rId6" imgW="5274753" imgH="574581" progId="Word.Document.12">
                  <p:embed/>
                </p:oleObj>
              </mc:Choice>
              <mc:Fallback>
                <p:oleObj name="Document" r:id="rId6" imgW="5274753" imgH="574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566" y="1413570"/>
                        <a:ext cx="8595441" cy="936368"/>
                      </a:xfrm>
                      <a:prstGeom prst="rect">
                        <a:avLst/>
                      </a:prstGeom>
                      <a:ln w="254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17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4B5FF05-6814-4001-88EE-35606AEF6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201018"/>
              </p:ext>
            </p:extLst>
          </p:nvPr>
        </p:nvGraphicFramePr>
        <p:xfrm>
          <a:off x="334566" y="405457"/>
          <a:ext cx="8064896" cy="2067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Document" r:id="rId3" imgW="5274753" imgH="1352569" progId="Word.Document.12">
                  <p:embed/>
                </p:oleObj>
              </mc:Choice>
              <mc:Fallback>
                <p:oleObj name="Document" r:id="rId3" imgW="5274753" imgH="13525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405457"/>
                        <a:ext cx="8064896" cy="2067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C492230-D7A5-47E9-A80E-BA38A3EE5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526" y="621482"/>
            <a:ext cx="2466975" cy="1800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211302A-7BFD-4EF8-BFC9-529CDC414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510" y="2997746"/>
            <a:ext cx="3086100" cy="2486025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D2A50D7-6BA6-4A9B-A594-1DDA29E04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785724"/>
              </p:ext>
            </p:extLst>
          </p:nvPr>
        </p:nvGraphicFramePr>
        <p:xfrm>
          <a:off x="406574" y="2473254"/>
          <a:ext cx="8208912" cy="68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Document" r:id="rId7" imgW="4812479" imgH="398534" progId="Word.Document.12">
                  <p:embed/>
                </p:oleObj>
              </mc:Choice>
              <mc:Fallback>
                <p:oleObj name="Document" r:id="rId7" imgW="4812479" imgH="3985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574" y="2473254"/>
                        <a:ext cx="8208912" cy="680462"/>
                      </a:xfrm>
                      <a:prstGeom prst="rect">
                        <a:avLst/>
                      </a:prstGeom>
                      <a:ln w="254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77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6A4BE03-60F1-4FF8-921F-591F3FA51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01758"/>
              </p:ext>
            </p:extLst>
          </p:nvPr>
        </p:nvGraphicFramePr>
        <p:xfrm>
          <a:off x="334566" y="333450"/>
          <a:ext cx="9721080" cy="235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Document" r:id="rId3" imgW="5274753" imgH="1280206" progId="Word.Document.12">
                  <p:embed/>
                </p:oleObj>
              </mc:Choice>
              <mc:Fallback>
                <p:oleObj name="Document" r:id="rId3" imgW="5274753" imgH="12802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333450"/>
                        <a:ext cx="9721080" cy="2357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3B87099-A1B1-4AE9-8A58-7324413DD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658" y="3172910"/>
            <a:ext cx="2847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7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83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6A4BE03-60F1-4FF8-921F-591F3FA51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566" y="333450"/>
          <a:ext cx="9721080" cy="235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Document" r:id="rId3" imgW="5274753" imgH="1280206" progId="Word.Document.12">
                  <p:embed/>
                </p:oleObj>
              </mc:Choice>
              <mc:Fallback>
                <p:oleObj name="Document" r:id="rId3" imgW="5274753" imgH="1280206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6A4BE03-60F1-4FF8-921F-591F3FA51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333450"/>
                        <a:ext cx="9721080" cy="2357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3B87099-A1B1-4AE9-8A58-7324413DD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658" y="3172910"/>
            <a:ext cx="2847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淘宝网chenying0907出品 6">
            <a:extLst>
              <a:ext uri="{FF2B5EF4-FFF2-40B4-BE49-F238E27FC236}">
                <a16:creationId xmlns:a16="http://schemas.microsoft.com/office/drawing/2014/main" id="{DE4B59AD-EB88-406D-A567-E8A5ECED939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6643" y="2277666"/>
            <a:ext cx="664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分离参数、分离函数的基本类型</a:t>
            </a:r>
          </a:p>
        </p:txBody>
      </p:sp>
      <p:sp>
        <p:nvSpPr>
          <p:cNvPr id="3" name="PA_淘宝网chenying0907出品 6">
            <a:extLst>
              <a:ext uri="{FF2B5EF4-FFF2-40B4-BE49-F238E27FC236}">
                <a16:creationId xmlns:a16="http://schemas.microsoft.com/office/drawing/2014/main" id="{8940E67B-E8AF-48AF-B52A-7708C44AB6E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93840" y="1269554"/>
            <a:ext cx="710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分离参数、分离函数的目的与应用</a:t>
            </a:r>
          </a:p>
        </p:txBody>
      </p:sp>
      <p:sp>
        <p:nvSpPr>
          <p:cNvPr id="4" name="PA_淘宝网chenying0907出品 6">
            <a:extLst>
              <a:ext uri="{FF2B5EF4-FFF2-40B4-BE49-F238E27FC236}">
                <a16:creationId xmlns:a16="http://schemas.microsoft.com/office/drawing/2014/main" id="{237BD6CB-6536-468A-95C5-961E7057703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40008" y="4300856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22</a:t>
            </a:r>
            <a:r>
              <a:rPr lang="zh-CN" altLang="en-US" sz="3600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高三模拟题精选</a:t>
            </a:r>
          </a:p>
        </p:txBody>
      </p:sp>
      <p:sp>
        <p:nvSpPr>
          <p:cNvPr id="5" name="PA_淘宝网chenying0907出品 6">
            <a:extLst>
              <a:ext uri="{FF2B5EF4-FFF2-40B4-BE49-F238E27FC236}">
                <a16:creationId xmlns:a16="http://schemas.microsoft.com/office/drawing/2014/main" id="{1A06B8BB-7039-4798-9404-0E2C8FC2644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715260" y="3357786"/>
            <a:ext cx="57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分离参数、分离函数的技巧</a:t>
            </a:r>
          </a:p>
        </p:txBody>
      </p:sp>
    </p:spTree>
    <p:extLst>
      <p:ext uri="{BB962C8B-B14F-4D97-AF65-F5344CB8AC3E}">
        <p14:creationId xmlns:p14="http://schemas.microsoft.com/office/powerpoint/2010/main" val="35382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6A4BE03-60F1-4FF8-921F-591F3FA51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566" y="333450"/>
          <a:ext cx="9721080" cy="235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Document" r:id="rId3" imgW="5274753" imgH="1280206" progId="Word.Document.12">
                  <p:embed/>
                </p:oleObj>
              </mc:Choice>
              <mc:Fallback>
                <p:oleObj name="Document" r:id="rId3" imgW="5274753" imgH="1280206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6A4BE03-60F1-4FF8-921F-591F3FA51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333450"/>
                        <a:ext cx="9721080" cy="2357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3B87099-A1B1-4AE9-8A58-7324413DD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658" y="3172910"/>
            <a:ext cx="2847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9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2C272D-208A-444A-896C-EAA7BDD19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8541"/>
              </p:ext>
            </p:extLst>
          </p:nvPr>
        </p:nvGraphicFramePr>
        <p:xfrm>
          <a:off x="262558" y="405458"/>
          <a:ext cx="940410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Document" r:id="rId3" imgW="5274753" imgH="363613" progId="Word.Document.12">
                  <p:embed/>
                </p:oleObj>
              </mc:Choice>
              <mc:Fallback>
                <p:oleObj name="Document" r:id="rId3" imgW="5274753" imgH="363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58" y="405458"/>
                        <a:ext cx="9404107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050C4E1E-33B6-481B-9ED2-47F57D24B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414" y="372853"/>
            <a:ext cx="3888432" cy="2529571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7E88C93-43D1-42FF-A20E-2F6B594D0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89878"/>
              </p:ext>
            </p:extLst>
          </p:nvPr>
        </p:nvGraphicFramePr>
        <p:xfrm>
          <a:off x="389758" y="2578388"/>
          <a:ext cx="766648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Document" r:id="rId6" imgW="4348764" imgH="365773" progId="Word.Document.12">
                  <p:embed/>
                </p:oleObj>
              </mc:Choice>
              <mc:Fallback>
                <p:oleObj name="Document" r:id="rId6" imgW="4348764" imgH="365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9758" y="2578388"/>
                        <a:ext cx="7666482" cy="648072"/>
                      </a:xfrm>
                      <a:prstGeom prst="rect">
                        <a:avLst/>
                      </a:prstGeom>
                      <a:ln w="254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98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1BFF1F8-532B-4A60-9B8D-4AC04D100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30130"/>
              </p:ext>
            </p:extLst>
          </p:nvPr>
        </p:nvGraphicFramePr>
        <p:xfrm>
          <a:off x="262558" y="333450"/>
          <a:ext cx="10611195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Document" r:id="rId3" imgW="5274753" imgH="716426" progId="Word.Document.12">
                  <p:embed/>
                </p:oleObj>
              </mc:Choice>
              <mc:Fallback>
                <p:oleObj name="Document" r:id="rId3" imgW="5274753" imgH="716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58" y="333450"/>
                        <a:ext cx="10611195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EF975D-674B-4CF1-A8E3-C440F2354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486" y="1197546"/>
            <a:ext cx="3384376" cy="31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5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D0F6E29-371F-4DD8-86A1-F1D864251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496780"/>
              </p:ext>
            </p:extLst>
          </p:nvPr>
        </p:nvGraphicFramePr>
        <p:xfrm>
          <a:off x="334566" y="261442"/>
          <a:ext cx="11017224" cy="310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Document" r:id="rId3" imgW="5274753" imgH="1485773" progId="Word.Document.12">
                  <p:embed/>
                </p:oleObj>
              </mc:Choice>
              <mc:Fallback>
                <p:oleObj name="Document" r:id="rId3" imgW="5274753" imgH="1485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261442"/>
                        <a:ext cx="11017224" cy="3103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9B8DD53-45EE-4594-91DF-A52519208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526" y="3789834"/>
            <a:ext cx="2520280" cy="17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4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7DEF50B-CA10-46EC-8FF6-45EDFC3FB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98052"/>
              </p:ext>
            </p:extLst>
          </p:nvPr>
        </p:nvGraphicFramePr>
        <p:xfrm>
          <a:off x="478582" y="477466"/>
          <a:ext cx="997010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Document" r:id="rId3" imgW="5274753" imgH="571341" progId="Word.Document.12">
                  <p:embed/>
                </p:oleObj>
              </mc:Choice>
              <mc:Fallback>
                <p:oleObj name="Document" r:id="rId3" imgW="5274753" imgH="5713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82" y="477466"/>
                        <a:ext cx="9970109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93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FF2A2E1-B73B-4B60-9A77-7FAEAE94C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495571"/>
              </p:ext>
            </p:extLst>
          </p:nvPr>
        </p:nvGraphicFramePr>
        <p:xfrm>
          <a:off x="290513" y="837506"/>
          <a:ext cx="1098746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Document" r:id="rId3" imgW="5274753" imgH="622102" progId="Word.Document.12">
                  <p:embed/>
                </p:oleObj>
              </mc:Choice>
              <mc:Fallback>
                <p:oleObj name="Document" r:id="rId3" imgW="5274753" imgH="622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513" y="837506"/>
                        <a:ext cx="10987467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C3D8F33-FBC0-4B13-8206-CE25E1A0F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17999"/>
              </p:ext>
            </p:extLst>
          </p:nvPr>
        </p:nvGraphicFramePr>
        <p:xfrm>
          <a:off x="290513" y="261442"/>
          <a:ext cx="6559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Document" r:id="rId5" imgW="2335854" imgH="198007" progId="Word.Document.12">
                  <p:embed/>
                </p:oleObj>
              </mc:Choice>
              <mc:Fallback>
                <p:oleObj name="Document" r:id="rId5" imgW="2335854" imgH="198007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9D58FC8-00AD-4B03-9C41-83CD9B6BBB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513" y="261442"/>
                        <a:ext cx="65595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7AF2907-4071-48F4-BC60-6CB33262F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67349"/>
              </p:ext>
            </p:extLst>
          </p:nvPr>
        </p:nvGraphicFramePr>
        <p:xfrm>
          <a:off x="406400" y="2206625"/>
          <a:ext cx="611505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Document" r:id="rId7" imgW="3444017" imgH="1159242" progId="Word.Document.12">
                  <p:embed/>
                </p:oleObj>
              </mc:Choice>
              <mc:Fallback>
                <p:oleObj name="Document" r:id="rId7" imgW="3444017" imgH="1159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400" y="2206625"/>
                        <a:ext cx="6115050" cy="2060575"/>
                      </a:xfrm>
                      <a:prstGeom prst="rect">
                        <a:avLst/>
                      </a:prstGeom>
                      <a:ln w="254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27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C7BB599-5F06-4D54-B929-CF25FDD83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95888"/>
              </p:ext>
            </p:extLst>
          </p:nvPr>
        </p:nvGraphicFramePr>
        <p:xfrm>
          <a:off x="190550" y="189434"/>
          <a:ext cx="1087648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Document" r:id="rId3" imgW="5274753" imgH="209528" progId="Word.Document.12">
                  <p:embed/>
                </p:oleObj>
              </mc:Choice>
              <mc:Fallback>
                <p:oleObj name="Document" r:id="rId3" imgW="5274753" imgH="209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50" y="189434"/>
                        <a:ext cx="1087648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6837A40-697F-418B-845D-41CF17DC7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4416"/>
              </p:ext>
            </p:extLst>
          </p:nvPr>
        </p:nvGraphicFramePr>
        <p:xfrm>
          <a:off x="478582" y="692696"/>
          <a:ext cx="94599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Document" r:id="rId5" imgW="4459293" imgH="202687" progId="Word.Document.12">
                  <p:embed/>
                </p:oleObj>
              </mc:Choice>
              <mc:Fallback>
                <p:oleObj name="Document" r:id="rId5" imgW="4459293" imgH="20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582" y="692696"/>
                        <a:ext cx="9459913" cy="430212"/>
                      </a:xfrm>
                      <a:prstGeom prst="rect">
                        <a:avLst/>
                      </a:prstGeom>
                      <a:ln w="254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93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5CDD770-6527-474E-8183-451B48AE4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214692"/>
              </p:ext>
            </p:extLst>
          </p:nvPr>
        </p:nvGraphicFramePr>
        <p:xfrm>
          <a:off x="262558" y="333450"/>
          <a:ext cx="10767717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Document" r:id="rId3" imgW="5274753" imgH="952234" progId="Word.Document.12">
                  <p:embed/>
                </p:oleObj>
              </mc:Choice>
              <mc:Fallback>
                <p:oleObj name="Document" r:id="rId3" imgW="5274753" imgH="952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58" y="333450"/>
                        <a:ext cx="10767717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9F705C6-A4D9-4F97-89B1-681F1A0C9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123547"/>
              </p:ext>
            </p:extLst>
          </p:nvPr>
        </p:nvGraphicFramePr>
        <p:xfrm>
          <a:off x="808037" y="2351088"/>
          <a:ext cx="10351723" cy="13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Document" r:id="rId5" imgW="5336318" imgH="758187" progId="Word.Document.12">
                  <p:embed/>
                </p:oleObj>
              </mc:Choice>
              <mc:Fallback>
                <p:oleObj name="Document" r:id="rId5" imgW="5336318" imgH="7581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8037" y="2351088"/>
                        <a:ext cx="10351723" cy="1366738"/>
                      </a:xfrm>
                      <a:prstGeom prst="rect">
                        <a:avLst/>
                      </a:prstGeom>
                      <a:ln w="254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021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F74DC3E-4816-4FD7-85E4-B72D4F8F7D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06358"/>
              </p:ext>
            </p:extLst>
          </p:nvPr>
        </p:nvGraphicFramePr>
        <p:xfrm>
          <a:off x="334566" y="261442"/>
          <a:ext cx="1037538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Document" r:id="rId3" imgW="5274753" imgH="586461" progId="Word.Document.12">
                  <p:embed/>
                </p:oleObj>
              </mc:Choice>
              <mc:Fallback>
                <p:oleObj name="Document" r:id="rId3" imgW="5274753" imgH="5864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261442"/>
                        <a:ext cx="10375389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C5D4C50-E63F-4664-932F-A53311475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469174"/>
              </p:ext>
            </p:extLst>
          </p:nvPr>
        </p:nvGraphicFramePr>
        <p:xfrm>
          <a:off x="550590" y="1485578"/>
          <a:ext cx="9432775" cy="143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Document" r:id="rId5" imgW="4988892" imgH="756027" progId="Word.Document.12">
                  <p:embed/>
                </p:oleObj>
              </mc:Choice>
              <mc:Fallback>
                <p:oleObj name="Document" r:id="rId5" imgW="4988892" imgH="756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590" y="1485578"/>
                        <a:ext cx="9432775" cy="1432585"/>
                      </a:xfrm>
                      <a:prstGeom prst="rect">
                        <a:avLst/>
                      </a:prstGeom>
                      <a:ln w="254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088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045B881-92C2-403F-BE4C-E424BC093E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31033"/>
              </p:ext>
            </p:extLst>
          </p:nvPr>
        </p:nvGraphicFramePr>
        <p:xfrm>
          <a:off x="406574" y="261442"/>
          <a:ext cx="10249332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Document" r:id="rId3" imgW="5274753" imgH="963395" progId="Word.Document.12">
                  <p:embed/>
                </p:oleObj>
              </mc:Choice>
              <mc:Fallback>
                <p:oleObj name="Document" r:id="rId3" imgW="5274753" imgH="9633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574" y="261442"/>
                        <a:ext cx="10249332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3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5C257F9-A5F5-4137-94E1-481E64BB3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7827"/>
              </p:ext>
            </p:extLst>
          </p:nvPr>
        </p:nvGraphicFramePr>
        <p:xfrm>
          <a:off x="622598" y="765498"/>
          <a:ext cx="9858065" cy="2450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Document" r:id="rId3" imgW="4842721" imgH="1201363" progId="Word.Document.12">
                  <p:embed/>
                </p:oleObj>
              </mc:Choice>
              <mc:Fallback>
                <p:oleObj name="Document" r:id="rId3" imgW="4842721" imgH="1201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598" y="765498"/>
                        <a:ext cx="9858065" cy="2450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D921926-B8F4-48D7-8737-EE1C6821F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900167"/>
              </p:ext>
            </p:extLst>
          </p:nvPr>
        </p:nvGraphicFramePr>
        <p:xfrm>
          <a:off x="304957" y="189434"/>
          <a:ext cx="58054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Document" r:id="rId5" imgW="2070154" imgH="198007" progId="Word.Document.12">
                  <p:embed/>
                </p:oleObj>
              </mc:Choice>
              <mc:Fallback>
                <p:oleObj name="Document" r:id="rId5" imgW="2070154" imgH="198007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F629BE1-8052-4DF5-8BDE-1D1CC67A82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957" y="189434"/>
                        <a:ext cx="5805487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956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045B881-92C2-403F-BE4C-E424BC093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574" y="261442"/>
          <a:ext cx="10249332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Document" r:id="rId3" imgW="5274753" imgH="963395" progId="Word.Document.12">
                  <p:embed/>
                </p:oleObj>
              </mc:Choice>
              <mc:Fallback>
                <p:oleObj name="Document" r:id="rId3" imgW="5274753" imgH="963395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045B881-92C2-403F-BE4C-E424BC093E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574" y="261442"/>
                        <a:ext cx="10249332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344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8AF6B64-2D96-4C30-B6CD-B8E09ED4A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982286"/>
              </p:ext>
            </p:extLst>
          </p:nvPr>
        </p:nvGraphicFramePr>
        <p:xfrm>
          <a:off x="406574" y="477466"/>
          <a:ext cx="997010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Document" r:id="rId3" imgW="5274753" imgH="380894" progId="Word.Document.12">
                  <p:embed/>
                </p:oleObj>
              </mc:Choice>
              <mc:Fallback>
                <p:oleObj name="Document" r:id="rId3" imgW="5274753" imgH="3808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574" y="477466"/>
                        <a:ext cx="9970109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409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39DDC3C-E6DC-4610-8383-973F38F43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558" y="333450"/>
          <a:ext cx="1121637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Document" r:id="rId3" imgW="5274753" imgH="609502" progId="Word.Document.12">
                  <p:embed/>
                </p:oleObj>
              </mc:Choice>
              <mc:Fallback>
                <p:oleObj name="Document" r:id="rId3" imgW="5274753" imgH="60950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39DDC3C-E6DC-4610-8383-973F38F43E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58" y="333450"/>
                        <a:ext cx="11216372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BEFFBD4-8ACB-4F46-878B-5AD663BF8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502" y="2277666"/>
            <a:ext cx="2706624" cy="21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17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646C713-612B-47E6-9031-A7598ADC5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10977"/>
              </p:ext>
            </p:extLst>
          </p:nvPr>
        </p:nvGraphicFramePr>
        <p:xfrm>
          <a:off x="262558" y="477466"/>
          <a:ext cx="1163179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Document" r:id="rId3" imgW="5274753" imgH="228608" progId="Word.Document.12">
                  <p:embed/>
                </p:oleObj>
              </mc:Choice>
              <mc:Fallback>
                <p:oleObj name="Document" r:id="rId3" imgW="5274753" imgH="2286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58" y="477466"/>
                        <a:ext cx="1163179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D49A3BC-D6A5-4E70-98A4-64C9D46C4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502" y="1334294"/>
            <a:ext cx="2266950" cy="2095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539812-DAEF-4E3E-BF7B-EFDE17653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470" y="4005858"/>
            <a:ext cx="3486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29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7CC046D-3628-4587-A2E4-A7BC1775E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705204"/>
              </p:ext>
            </p:extLst>
          </p:nvPr>
        </p:nvGraphicFramePr>
        <p:xfrm>
          <a:off x="190550" y="333450"/>
          <a:ext cx="1067430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Document" r:id="rId3" imgW="5274753" imgH="426975" progId="Word.Document.12">
                  <p:embed/>
                </p:oleObj>
              </mc:Choice>
              <mc:Fallback>
                <p:oleObj name="Document" r:id="rId3" imgW="5274753" imgH="4269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50" y="333450"/>
                        <a:ext cx="10674305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46E0234-8C7D-4304-AE58-9367F8BCD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566" y="1989634"/>
            <a:ext cx="20002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8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B3DCC00-591F-4EA7-8FBB-A22BE03A1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75914"/>
              </p:ext>
            </p:extLst>
          </p:nvPr>
        </p:nvGraphicFramePr>
        <p:xfrm>
          <a:off x="262558" y="261442"/>
          <a:ext cx="1117528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Document" r:id="rId3" imgW="5274753" imgH="577101" progId="Word.Document.12">
                  <p:embed/>
                </p:oleObj>
              </mc:Choice>
              <mc:Fallback>
                <p:oleObj name="Document" r:id="rId3" imgW="5274753" imgH="5771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58" y="261442"/>
                        <a:ext cx="11175287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CD51B13-CC9A-43AE-927F-3D8CA7047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406" y="4365898"/>
            <a:ext cx="39147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6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9B5BA9A-923B-4F65-9D16-AD0AF747C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692540"/>
              </p:ext>
            </p:extLst>
          </p:nvPr>
        </p:nvGraphicFramePr>
        <p:xfrm>
          <a:off x="406574" y="333450"/>
          <a:ext cx="982767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Document" r:id="rId3" imgW="5274753" imgH="889232" progId="Word.Document.12">
                  <p:embed/>
                </p:oleObj>
              </mc:Choice>
              <mc:Fallback>
                <p:oleObj name="Document" r:id="rId3" imgW="5274753" imgH="889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574" y="333450"/>
                        <a:ext cx="9827678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175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9B5BA9A-923B-4F65-9D16-AD0AF747C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574" y="333450"/>
          <a:ext cx="982767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Document" r:id="rId3" imgW="5274753" imgH="889232" progId="Word.Document.12">
                  <p:embed/>
                </p:oleObj>
              </mc:Choice>
              <mc:Fallback>
                <p:oleObj name="Document" r:id="rId3" imgW="5274753" imgH="88923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9B5BA9A-923B-4F65-9D16-AD0AF747CA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574" y="333450"/>
                        <a:ext cx="9827678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274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19A080C-C45D-4A53-8FFE-4136E13F7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90113"/>
              </p:ext>
            </p:extLst>
          </p:nvPr>
        </p:nvGraphicFramePr>
        <p:xfrm>
          <a:off x="478582" y="549474"/>
          <a:ext cx="10513290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Document" r:id="rId3" imgW="5274753" imgH="902912" progId="Word.Document.12">
                  <p:embed/>
                </p:oleObj>
              </mc:Choice>
              <mc:Fallback>
                <p:oleObj name="Document" r:id="rId3" imgW="5274753" imgH="902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82" y="549474"/>
                        <a:ext cx="10513290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22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19A080C-C45D-4A53-8FFE-4136E13F7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582" y="549474"/>
          <a:ext cx="10513290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Document" r:id="rId3" imgW="5274753" imgH="902912" progId="Word.Document.12">
                  <p:embed/>
                </p:oleObj>
              </mc:Choice>
              <mc:Fallback>
                <p:oleObj name="Document" r:id="rId3" imgW="5274753" imgH="90291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19A080C-C45D-4A53-8FFE-4136E13F7D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82" y="549474"/>
                        <a:ext cx="10513290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13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5C257F9-A5F5-4137-94E1-481E64BB3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085498"/>
              </p:ext>
            </p:extLst>
          </p:nvPr>
        </p:nvGraphicFramePr>
        <p:xfrm>
          <a:off x="623888" y="406400"/>
          <a:ext cx="98361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Document" r:id="rId3" imgW="4842721" imgH="396374" progId="Word.Document.12">
                  <p:embed/>
                </p:oleObj>
              </mc:Choice>
              <mc:Fallback>
                <p:oleObj name="Document" r:id="rId3" imgW="4842721" imgH="39637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5C257F9-A5F5-4137-94E1-481E64BB3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888" y="406400"/>
                        <a:ext cx="9836150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82135A93-A4CB-4E6B-9711-09872248F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302" y="1596585"/>
            <a:ext cx="4232829" cy="18897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D92DF8-D71E-4C7F-A55E-6FAC116A3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270" y="3645818"/>
            <a:ext cx="4193084" cy="2160240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BEC1FDC-238F-4EDD-8E06-2BDB0075F7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33673"/>
              </p:ext>
            </p:extLst>
          </p:nvPr>
        </p:nvGraphicFramePr>
        <p:xfrm>
          <a:off x="694606" y="1485578"/>
          <a:ext cx="5756423" cy="404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Document" r:id="rId7" imgW="3351850" imgH="2353765" progId="Word.Document.12">
                  <p:embed/>
                </p:oleObj>
              </mc:Choice>
              <mc:Fallback>
                <p:oleObj name="Document" r:id="rId7" imgW="3351850" imgH="23537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606" y="1485578"/>
                        <a:ext cx="5756423" cy="4046460"/>
                      </a:xfrm>
                      <a:prstGeom prst="rect">
                        <a:avLst/>
                      </a:prstGeom>
                      <a:ln w="254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340D089-2350-4142-A7FA-F02335660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95543"/>
              </p:ext>
            </p:extLst>
          </p:nvPr>
        </p:nvGraphicFramePr>
        <p:xfrm>
          <a:off x="783426" y="5878066"/>
          <a:ext cx="83248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Document" r:id="rId9" imgW="4099986" imgH="198007" progId="Word.Document.12">
                  <p:embed/>
                </p:oleObj>
              </mc:Choice>
              <mc:Fallback>
                <p:oleObj name="Document" r:id="rId9" imgW="4099986" imgH="198007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5C257F9-A5F5-4137-94E1-481E64BB3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3426" y="5878066"/>
                        <a:ext cx="8324850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282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E10E01-4E8B-4BBD-8514-75B72C793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42642"/>
              </p:ext>
            </p:extLst>
          </p:nvPr>
        </p:nvGraphicFramePr>
        <p:xfrm>
          <a:off x="190550" y="405458"/>
          <a:ext cx="10931693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Document" r:id="rId3" imgW="5274753" imgH="624982" progId="Word.Document.12">
                  <p:embed/>
                </p:oleObj>
              </mc:Choice>
              <mc:Fallback>
                <p:oleObj name="Document" r:id="rId3" imgW="5274753" imgH="6249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50" y="405458"/>
                        <a:ext cx="10931693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948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E10E01-4E8B-4BBD-8514-75B72C793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50" y="405458"/>
          <a:ext cx="10931693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Document" r:id="rId3" imgW="5274753" imgH="624982" progId="Word.Document.12">
                  <p:embed/>
                </p:oleObj>
              </mc:Choice>
              <mc:Fallback>
                <p:oleObj name="Document" r:id="rId3" imgW="5274753" imgH="62498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6E10E01-4E8B-4BBD-8514-75B72C793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50" y="405458"/>
                        <a:ext cx="10931693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708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47D0F02-981A-4EE2-8681-712B2A1D7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138256"/>
              </p:ext>
            </p:extLst>
          </p:nvPr>
        </p:nvGraphicFramePr>
        <p:xfrm>
          <a:off x="550590" y="333450"/>
          <a:ext cx="979160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Document" r:id="rId3" imgW="5274753" imgH="621022" progId="Word.Document.12">
                  <p:embed/>
                </p:oleObj>
              </mc:Choice>
              <mc:Fallback>
                <p:oleObj name="Document" r:id="rId3" imgW="5274753" imgH="6210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590" y="333450"/>
                        <a:ext cx="9791608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067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47D0F02-981A-4EE2-8681-712B2A1D7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590" y="333450"/>
          <a:ext cx="979160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Document" r:id="rId3" imgW="5274753" imgH="621022" progId="Word.Document.12">
                  <p:embed/>
                </p:oleObj>
              </mc:Choice>
              <mc:Fallback>
                <p:oleObj name="Document" r:id="rId3" imgW="5274753" imgH="62102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47D0F02-981A-4EE2-8681-712B2A1D7D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590" y="333450"/>
                        <a:ext cx="9791608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947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A35E0FE-D0EC-48C1-9625-D48558D54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78641"/>
              </p:ext>
            </p:extLst>
          </p:nvPr>
        </p:nvGraphicFramePr>
        <p:xfrm>
          <a:off x="334566" y="333450"/>
          <a:ext cx="11019594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Document" r:id="rId3" imgW="5274753" imgH="965195" progId="Word.Document.12">
                  <p:embed/>
                </p:oleObj>
              </mc:Choice>
              <mc:Fallback>
                <p:oleObj name="Document" r:id="rId3" imgW="5274753" imgH="9651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333450"/>
                        <a:ext cx="11019594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932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A35E0FE-D0EC-48C1-9625-D48558D54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566" y="333450"/>
          <a:ext cx="11019594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Document" r:id="rId3" imgW="5274753" imgH="965195" progId="Word.Document.12">
                  <p:embed/>
                </p:oleObj>
              </mc:Choice>
              <mc:Fallback>
                <p:oleObj name="Document" r:id="rId3" imgW="5274753" imgH="965195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A35E0FE-D0EC-48C1-9625-D48558D549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333450"/>
                        <a:ext cx="11019594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258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A35E0FE-D0EC-48C1-9625-D48558D54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566" y="333450"/>
          <a:ext cx="11019594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Document" r:id="rId3" imgW="5274753" imgH="965195" progId="Word.Document.12">
                  <p:embed/>
                </p:oleObj>
              </mc:Choice>
              <mc:Fallback>
                <p:oleObj name="Document" r:id="rId3" imgW="5274753" imgH="965195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A35E0FE-D0EC-48C1-9625-D48558D549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333450"/>
                        <a:ext cx="11019594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697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FFF3BEF-EBAF-4EE6-805E-53DEDFBAD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513406"/>
              </p:ext>
            </p:extLst>
          </p:nvPr>
        </p:nvGraphicFramePr>
        <p:xfrm>
          <a:off x="190550" y="333450"/>
          <a:ext cx="9865096" cy="199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Document" r:id="rId3" imgW="5274753" imgH="1065278" progId="Word.Document.12">
                  <p:embed/>
                </p:oleObj>
              </mc:Choice>
              <mc:Fallback>
                <p:oleObj name="Document" r:id="rId3" imgW="5274753" imgH="10652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50" y="333450"/>
                        <a:ext cx="9865096" cy="199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912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9BD55A8-2F4B-4EE1-9F42-BAA04EEC0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13455"/>
              </p:ext>
            </p:extLst>
          </p:nvPr>
        </p:nvGraphicFramePr>
        <p:xfrm>
          <a:off x="766614" y="261442"/>
          <a:ext cx="9271751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Document" r:id="rId3" imgW="5274753" imgH="1065278" progId="Word.Document.12">
                  <p:embed/>
                </p:oleObj>
              </mc:Choice>
              <mc:Fallback>
                <p:oleObj name="Document" r:id="rId3" imgW="5274753" imgH="10652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614" y="261442"/>
                        <a:ext cx="9271751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142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8745216-9B1E-4977-9454-B42A0A7D1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394993"/>
              </p:ext>
            </p:extLst>
          </p:nvPr>
        </p:nvGraphicFramePr>
        <p:xfrm>
          <a:off x="478582" y="333450"/>
          <a:ext cx="1145501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Document" r:id="rId3" imgW="5274753" imgH="597621" progId="Word.Document.12">
                  <p:embed/>
                </p:oleObj>
              </mc:Choice>
              <mc:Fallback>
                <p:oleObj name="Document" r:id="rId3" imgW="5274753" imgH="5976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82" y="333450"/>
                        <a:ext cx="11455019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08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5C257F9-A5F5-4137-94E1-481E64BB3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406400"/>
          <a:ext cx="98361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Document" r:id="rId3" imgW="4842721" imgH="396374" progId="Word.Document.12">
                  <p:embed/>
                </p:oleObj>
              </mc:Choice>
              <mc:Fallback>
                <p:oleObj name="Document" r:id="rId3" imgW="4842721" imgH="39637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5C257F9-A5F5-4137-94E1-481E64BB3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888" y="406400"/>
                        <a:ext cx="9836150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5EBB581-3F55-4213-9211-FC9860DBC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470" y="1701602"/>
            <a:ext cx="2203704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52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969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225" y="2947116"/>
            <a:ext cx="596822" cy="656705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9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1731" y="2950722"/>
            <a:ext cx="9358681" cy="6571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77" tIns="0" rIns="179977" bIns="0" anchor="ctr"/>
          <a:lstStyle/>
          <a:p>
            <a:pPr algn="ctr" defTabSz="914309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www.52ppt.com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3049"/>
            <a:ext cx="9311063" cy="7751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309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</a:t>
            </a:r>
            <a:r>
              <a:rPr lang="zh-CN" altLang="en-US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之家！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1063" y="2179009"/>
            <a:ext cx="853590" cy="779216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9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494" y="3921752"/>
            <a:ext cx="6905510" cy="16925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309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www.52ppt.com/moban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www.52ppt.com/jieri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defTabSz="914309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www.52ppt.com/beijing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www.52ppt.com/tubiao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defTabSz="914309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www.52ppt.com/sucai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www.52ppt.com/jiaocheng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</a:t>
            </a:r>
          </a:p>
        </p:txBody>
      </p:sp>
    </p:spTree>
    <p:extLst>
      <p:ext uri="{BB962C8B-B14F-4D97-AF65-F5344CB8AC3E}">
        <p14:creationId xmlns:p14="http://schemas.microsoft.com/office/powerpoint/2010/main" val="1222648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5C257F9-A5F5-4137-94E1-481E64BB3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582287"/>
              </p:ext>
            </p:extLst>
          </p:nvPr>
        </p:nvGraphicFramePr>
        <p:xfrm>
          <a:off x="623888" y="406400"/>
          <a:ext cx="98361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Document" r:id="rId3" imgW="4842721" imgH="459376" progId="Word.Document.12">
                  <p:embed/>
                </p:oleObj>
              </mc:Choice>
              <mc:Fallback>
                <p:oleObj name="Document" r:id="rId3" imgW="4842721" imgH="459376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5C257F9-A5F5-4137-94E1-481E64BB3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888" y="406400"/>
                        <a:ext cx="983615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33F11F62-2BCF-407C-A7C6-3F3127370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390" y="3645818"/>
            <a:ext cx="3672408" cy="2376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F55CA9-9C1F-415F-826D-0937D20A9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382" y="1358976"/>
            <a:ext cx="419308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1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5C257F9-A5F5-4137-94E1-481E64BB3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5933"/>
              </p:ext>
            </p:extLst>
          </p:nvPr>
        </p:nvGraphicFramePr>
        <p:xfrm>
          <a:off x="623888" y="406400"/>
          <a:ext cx="98361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Document" r:id="rId3" imgW="4842721" imgH="444976" progId="Word.Document.12">
                  <p:embed/>
                </p:oleObj>
              </mc:Choice>
              <mc:Fallback>
                <p:oleObj name="Document" r:id="rId3" imgW="4842721" imgH="444976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5C257F9-A5F5-4137-94E1-481E64BB3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888" y="406400"/>
                        <a:ext cx="983615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4B84088-3DD8-45E5-B209-9B80B97D3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382" y="1358976"/>
            <a:ext cx="4193084" cy="21602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E40368-93E4-48E6-B4E8-B9B3F0F86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390" y="3645818"/>
            <a:ext cx="367240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3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5C257F9-A5F5-4137-94E1-481E64BB3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05109"/>
              </p:ext>
            </p:extLst>
          </p:nvPr>
        </p:nvGraphicFramePr>
        <p:xfrm>
          <a:off x="334566" y="333450"/>
          <a:ext cx="613568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Document" r:id="rId3" imgW="3023506" imgH="626062" progId="Word.Document.12">
                  <p:embed/>
                </p:oleObj>
              </mc:Choice>
              <mc:Fallback>
                <p:oleObj name="Document" r:id="rId3" imgW="3023506" imgH="62606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5C257F9-A5F5-4137-94E1-481E64BB3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66" y="333450"/>
                        <a:ext cx="613568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F223C61-E413-4E72-9866-6D10489F0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12026"/>
              </p:ext>
            </p:extLst>
          </p:nvPr>
        </p:nvGraphicFramePr>
        <p:xfrm>
          <a:off x="5735166" y="633755"/>
          <a:ext cx="6264696" cy="81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Document" r:id="rId5" imgW="2919818" imgH="368293" progId="Word.Document.12">
                  <p:embed/>
                </p:oleObj>
              </mc:Choice>
              <mc:Fallback>
                <p:oleObj name="Document" r:id="rId5" imgW="2919818" imgH="368293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5C257F9-A5F5-4137-94E1-481E64BB3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5166" y="633755"/>
                        <a:ext cx="6264696" cy="818463"/>
                      </a:xfrm>
                      <a:prstGeom prst="rect">
                        <a:avLst/>
                      </a:prstGeom>
                      <a:ln w="254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712B5002-3054-4988-AE34-3F0AD8EE8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1470" y="1784281"/>
            <a:ext cx="316630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0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60B211A-F113-45D7-B4F4-6E4B635CE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22526"/>
              </p:ext>
            </p:extLst>
          </p:nvPr>
        </p:nvGraphicFramePr>
        <p:xfrm>
          <a:off x="838622" y="955006"/>
          <a:ext cx="889894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Document" r:id="rId3" imgW="5274753" imgH="384854" progId="Word.Document.12">
                  <p:embed/>
                </p:oleObj>
              </mc:Choice>
              <mc:Fallback>
                <p:oleObj name="Document" r:id="rId3" imgW="5274753" imgH="3848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622" y="955006"/>
                        <a:ext cx="8898940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CB4E036A-5322-4486-8848-AD825B15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962" y="1485578"/>
            <a:ext cx="3164205" cy="165227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B7A468C-70A2-43D9-8E91-A7551EFA6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52966"/>
              </p:ext>
            </p:extLst>
          </p:nvPr>
        </p:nvGraphicFramePr>
        <p:xfrm>
          <a:off x="982638" y="3213770"/>
          <a:ext cx="7548562" cy="26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Document" r:id="rId6" imgW="4372166" imgH="1558136" progId="Word.Document.12">
                  <p:embed/>
                </p:oleObj>
              </mc:Choice>
              <mc:Fallback>
                <p:oleObj name="Document" r:id="rId6" imgW="4372166" imgH="155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2638" y="3213770"/>
                        <a:ext cx="7548562" cy="2690812"/>
                      </a:xfrm>
                      <a:prstGeom prst="rect">
                        <a:avLst/>
                      </a:prstGeom>
                      <a:ln w="254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9D58FC8-00AD-4B03-9C41-83CD9B6BB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596290"/>
              </p:ext>
            </p:extLst>
          </p:nvPr>
        </p:nvGraphicFramePr>
        <p:xfrm>
          <a:off x="261938" y="188913"/>
          <a:ext cx="5969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Document" r:id="rId8" imgW="2126679" imgH="198007" progId="Word.Document.12">
                  <p:embed/>
                </p:oleObj>
              </mc:Choice>
              <mc:Fallback>
                <p:oleObj name="Document" r:id="rId8" imgW="2126679" imgH="198007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C590F71-93D7-4873-B692-EEA145A99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1938" y="188913"/>
                        <a:ext cx="5969000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875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Words>143</Words>
  <Application>Microsoft Office PowerPoint</Application>
  <PresentationFormat>自定义</PresentationFormat>
  <Paragraphs>18</Paragraphs>
  <Slides>53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黑体</vt:lpstr>
      <vt:lpstr>微软雅黑</vt:lpstr>
      <vt:lpstr>微软雅黑 Light</vt:lpstr>
      <vt:lpstr>Arial</vt:lpstr>
      <vt:lpstr>Calibri</vt:lpstr>
      <vt:lpstr>Calibri Light</vt:lpstr>
      <vt:lpstr>Office Theme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PPT之家www.52ppt.com; PPT之家</cp:keywords>
  <dc:description>http://www.52ppt.com</dc:description>
  <cp:lastModifiedBy>yuan zuosheng</cp:lastModifiedBy>
  <cp:revision>222</cp:revision>
  <dcterms:created xsi:type="dcterms:W3CDTF">2014-08-23T07:50:08Z</dcterms:created>
  <dcterms:modified xsi:type="dcterms:W3CDTF">2022-04-01T00:21:06Z</dcterms:modified>
</cp:coreProperties>
</file>