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  <p:sldMasterId id="2147483682" r:id="rId3"/>
  </p:sldMasterIdLst>
  <p:notesMasterIdLst>
    <p:notesMasterId r:id="rId29"/>
  </p:notesMasterIdLst>
  <p:handoutMasterIdLst>
    <p:handoutMasterId r:id="rId30"/>
  </p:handoutMasterIdLst>
  <p:sldIdLst>
    <p:sldId id="3331" r:id="rId4"/>
    <p:sldId id="3337" r:id="rId5"/>
    <p:sldId id="3332" r:id="rId6"/>
    <p:sldId id="1069" r:id="rId7"/>
    <p:sldId id="1058" r:id="rId8"/>
    <p:sldId id="1059" r:id="rId9"/>
    <p:sldId id="3333" r:id="rId10"/>
    <p:sldId id="1056" r:id="rId11"/>
    <p:sldId id="1065" r:id="rId12"/>
    <p:sldId id="3339" r:id="rId13"/>
    <p:sldId id="1053" r:id="rId14"/>
    <p:sldId id="1055" r:id="rId15"/>
    <p:sldId id="3334" r:id="rId16"/>
    <p:sldId id="1063" r:id="rId17"/>
    <p:sldId id="1068" r:id="rId18"/>
    <p:sldId id="1067" r:id="rId19"/>
    <p:sldId id="1062" r:id="rId20"/>
    <p:sldId id="3335" r:id="rId21"/>
    <p:sldId id="1060" r:id="rId22"/>
    <p:sldId id="3306" r:id="rId23"/>
    <p:sldId id="1057" r:id="rId24"/>
    <p:sldId id="1066" r:id="rId25"/>
    <p:sldId id="1064" r:id="rId26"/>
    <p:sldId id="3336" r:id="rId27"/>
    <p:sldId id="3338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5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2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2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7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17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62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3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09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66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988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67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32/what-are-covariance-and-contravari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release-notes/overvie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你可能不知道的</a:t>
            </a:r>
            <a:r>
              <a:rPr lang="en-US" altLang="zh-CN" dirty="0" smtClean="0"/>
              <a:t>TS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84654"/>
              </p:ext>
            </p:extLst>
          </p:nvPr>
        </p:nvGraphicFramePr>
        <p:xfrm>
          <a:off x="1849413" y="2051468"/>
          <a:ext cx="3465512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文档" r:id="rId4" imgW="6171480" imgH="4032720" progId="Word.OpenDocumentText.12">
                  <p:embed/>
                </p:oleObj>
              </mc:Choice>
              <mc:Fallback>
                <p:oleObj name="文档" r:id="rId4" imgW="6171480" imgH="4032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9413" y="2051468"/>
                        <a:ext cx="3465512" cy="226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3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里氏替换原则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amet, 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9101" y="1279526"/>
            <a:ext cx="8272464" cy="3124201"/>
            <a:chOff x="419101" y="1279526"/>
            <a:chExt cx="8272464" cy="3124201"/>
          </a:xfrm>
        </p:grpSpPr>
        <p:sp>
          <p:nvSpPr>
            <p:cNvPr id="221" name="椭圆 343"/>
            <p:cNvSpPr>
              <a:spLocks noChangeArrowheads="1"/>
            </p:cNvSpPr>
            <p:nvPr/>
          </p:nvSpPr>
          <p:spPr bwMode="auto">
            <a:xfrm>
              <a:off x="581818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2" name="椭圆 344"/>
            <p:cNvSpPr>
              <a:spLocks noChangeArrowheads="1"/>
            </p:cNvSpPr>
            <p:nvPr/>
          </p:nvSpPr>
          <p:spPr bwMode="auto">
            <a:xfrm>
              <a:off x="66833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3" name="矩形 5"/>
            <p:cNvSpPr/>
            <p:nvPr/>
          </p:nvSpPr>
          <p:spPr bwMode="auto">
            <a:xfrm>
              <a:off x="2362202" y="3230563"/>
              <a:ext cx="593725" cy="1020762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4" name="矩形 5"/>
            <p:cNvSpPr/>
            <p:nvPr/>
          </p:nvSpPr>
          <p:spPr bwMode="auto">
            <a:xfrm flipH="1">
              <a:off x="6135690" y="3241676"/>
              <a:ext cx="595312" cy="1020763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" name="矩形 5"/>
            <p:cNvSpPr/>
            <p:nvPr/>
          </p:nvSpPr>
          <p:spPr bwMode="auto">
            <a:xfrm flipH="1">
              <a:off x="4878389" y="2646364"/>
              <a:ext cx="595312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6" name="矩形 5"/>
            <p:cNvSpPr/>
            <p:nvPr/>
          </p:nvSpPr>
          <p:spPr bwMode="auto">
            <a:xfrm>
              <a:off x="3619501" y="2646364"/>
              <a:ext cx="593725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7" name="矩形 1"/>
            <p:cNvSpPr/>
            <p:nvPr/>
          </p:nvSpPr>
          <p:spPr bwMode="auto">
            <a:xfrm>
              <a:off x="1065214" y="3822701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8" name="矩形 1"/>
            <p:cNvSpPr/>
            <p:nvPr/>
          </p:nvSpPr>
          <p:spPr bwMode="auto">
            <a:xfrm flipH="1">
              <a:off x="6135688" y="3817940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9" name="矩形 297"/>
            <p:cNvSpPr>
              <a:spLocks noChangeArrowheads="1"/>
            </p:cNvSpPr>
            <p:nvPr/>
          </p:nvSpPr>
          <p:spPr bwMode="auto">
            <a:xfrm>
              <a:off x="2362202" y="3232151"/>
              <a:ext cx="1851025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0" name="矩形 298"/>
            <p:cNvSpPr>
              <a:spLocks noChangeArrowheads="1"/>
            </p:cNvSpPr>
            <p:nvPr/>
          </p:nvSpPr>
          <p:spPr bwMode="auto">
            <a:xfrm>
              <a:off x="4878389" y="3232151"/>
              <a:ext cx="1852612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1" name="矩形 299"/>
            <p:cNvSpPr>
              <a:spLocks noChangeArrowheads="1"/>
            </p:cNvSpPr>
            <p:nvPr/>
          </p:nvSpPr>
          <p:spPr bwMode="auto">
            <a:xfrm>
              <a:off x="3621089" y="2646363"/>
              <a:ext cx="1852612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2" name="TextBox 300"/>
            <p:cNvSpPr txBox="1">
              <a:spLocks noChangeArrowheads="1"/>
            </p:cNvSpPr>
            <p:nvPr/>
          </p:nvSpPr>
          <p:spPr bwMode="auto">
            <a:xfrm>
              <a:off x="1365251" y="3863975"/>
              <a:ext cx="1293813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3" name="TextBox 301"/>
            <p:cNvSpPr txBox="1">
              <a:spLocks noChangeArrowheads="1"/>
            </p:cNvSpPr>
            <p:nvPr/>
          </p:nvSpPr>
          <p:spPr bwMode="auto">
            <a:xfrm>
              <a:off x="2640013" y="3278189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4" name="TextBox 302"/>
            <p:cNvSpPr txBox="1">
              <a:spLocks noChangeArrowheads="1"/>
            </p:cNvSpPr>
            <p:nvPr/>
          </p:nvSpPr>
          <p:spPr bwMode="auto">
            <a:xfrm>
              <a:off x="3935413" y="2692400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填写大标题</a:t>
              </a:r>
            </a:p>
          </p:txBody>
        </p:sp>
        <p:sp>
          <p:nvSpPr>
            <p:cNvPr id="235" name="TextBox 303"/>
            <p:cNvSpPr txBox="1">
              <a:spLocks noChangeArrowheads="1"/>
            </p:cNvSpPr>
            <p:nvPr/>
          </p:nvSpPr>
          <p:spPr bwMode="auto">
            <a:xfrm>
              <a:off x="5157790" y="3278189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6" name="TextBox 304"/>
            <p:cNvSpPr txBox="1">
              <a:spLocks noChangeArrowheads="1"/>
            </p:cNvSpPr>
            <p:nvPr/>
          </p:nvSpPr>
          <p:spPr bwMode="auto">
            <a:xfrm>
              <a:off x="6434138" y="3863975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7" name="矩形 305"/>
            <p:cNvSpPr>
              <a:spLocks noChangeArrowheads="1"/>
            </p:cNvSpPr>
            <p:nvPr/>
          </p:nvSpPr>
          <p:spPr bwMode="auto">
            <a:xfrm>
              <a:off x="419101" y="2251076"/>
              <a:ext cx="238601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38" name="肘形连接符 306"/>
            <p:cNvCxnSpPr>
              <a:cxnSpLocks noChangeShapeType="1"/>
            </p:cNvCxnSpPr>
            <p:nvPr/>
          </p:nvCxnSpPr>
          <p:spPr bwMode="auto">
            <a:xfrm>
              <a:off x="571502" y="3030539"/>
              <a:ext cx="1624013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矩形 307"/>
            <p:cNvSpPr>
              <a:spLocks noChangeArrowheads="1"/>
            </p:cNvSpPr>
            <p:nvPr/>
          </p:nvSpPr>
          <p:spPr bwMode="auto">
            <a:xfrm>
              <a:off x="1697038" y="1279526"/>
              <a:ext cx="1827213" cy="5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0" name="肘形连接符 308"/>
            <p:cNvCxnSpPr>
              <a:cxnSpLocks noChangeShapeType="1"/>
            </p:cNvCxnSpPr>
            <p:nvPr/>
          </p:nvCxnSpPr>
          <p:spPr bwMode="auto">
            <a:xfrm>
              <a:off x="1833564" y="2225676"/>
              <a:ext cx="1624012" cy="1041400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矩形 309"/>
            <p:cNvSpPr>
              <a:spLocks noChangeArrowheads="1"/>
            </p:cNvSpPr>
            <p:nvPr/>
          </p:nvSpPr>
          <p:spPr bwMode="auto">
            <a:xfrm flipH="1">
              <a:off x="5519738" y="1470026"/>
              <a:ext cx="2451100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2" name="肘形连接符 310"/>
            <p:cNvCxnSpPr>
              <a:cxnSpLocks noChangeShapeType="1"/>
            </p:cNvCxnSpPr>
            <p:nvPr/>
          </p:nvCxnSpPr>
          <p:spPr bwMode="auto">
            <a:xfrm rot="10800000" flipV="1">
              <a:off x="5608638" y="2225676"/>
              <a:ext cx="1624012" cy="1041400"/>
            </a:xfrm>
            <a:prstGeom prst="bentConnector3">
              <a:avLst>
                <a:gd name="adj1" fmla="val 100981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矩形 311"/>
            <p:cNvSpPr>
              <a:spLocks noChangeArrowheads="1"/>
            </p:cNvSpPr>
            <p:nvPr/>
          </p:nvSpPr>
          <p:spPr bwMode="auto">
            <a:xfrm flipH="1">
              <a:off x="6438902" y="2238376"/>
              <a:ext cx="225266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4" name="肘形连接符 312"/>
            <p:cNvCxnSpPr>
              <a:cxnSpLocks noChangeShapeType="1"/>
            </p:cNvCxnSpPr>
            <p:nvPr/>
          </p:nvCxnSpPr>
          <p:spPr bwMode="auto">
            <a:xfrm flipH="1">
              <a:off x="6904038" y="3030539"/>
              <a:ext cx="1624012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组合 313"/>
            <p:cNvGrpSpPr/>
            <p:nvPr/>
          </p:nvGrpSpPr>
          <p:grpSpPr bwMode="auto">
            <a:xfrm>
              <a:off x="4265614" y="1679576"/>
              <a:ext cx="638175" cy="1011238"/>
              <a:chOff x="0" y="0"/>
              <a:chExt cx="695325" cy="1103313"/>
            </a:xfrm>
          </p:grpSpPr>
          <p:sp>
            <p:nvSpPr>
              <p:cNvPr id="246" name="Freeform 16"/>
              <p:cNvSpPr/>
              <p:nvPr/>
            </p:nvSpPr>
            <p:spPr bwMode="auto">
              <a:xfrm>
                <a:off x="330200" y="133350"/>
                <a:ext cx="77788" cy="65088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3 h 6"/>
                  <a:gd name="T4" fmla="*/ 3 w 7"/>
                  <a:gd name="T5" fmla="*/ 6 h 6"/>
                  <a:gd name="T6" fmla="*/ 6 w 7"/>
                  <a:gd name="T7" fmla="*/ 5 h 6"/>
                  <a:gd name="T8" fmla="*/ 7 w 7"/>
                  <a:gd name="T9" fmla="*/ 3 h 6"/>
                  <a:gd name="T10" fmla="*/ 7 w 7"/>
                  <a:gd name="T11" fmla="*/ 0 h 6"/>
                  <a:gd name="T12" fmla="*/ 0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6" y="5"/>
                      <a:pt x="6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7" y="3"/>
                      <a:pt x="7" y="0"/>
                      <a:pt x="7" y="0"/>
                    </a:cubicBezTo>
                    <a:cubicBezTo>
                      <a:pt x="7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7" name="Freeform 17"/>
              <p:cNvSpPr/>
              <p:nvPr/>
            </p:nvSpPr>
            <p:spPr bwMode="auto">
              <a:xfrm>
                <a:off x="11112" y="198438"/>
                <a:ext cx="44450" cy="44450"/>
              </a:xfrm>
              <a:custGeom>
                <a:avLst/>
                <a:gdLst>
                  <a:gd name="T0" fmla="*/ 0 w 4"/>
                  <a:gd name="T1" fmla="*/ 3 h 4"/>
                  <a:gd name="T2" fmla="*/ 1 w 4"/>
                  <a:gd name="T3" fmla="*/ 0 h 4"/>
                  <a:gd name="T4" fmla="*/ 4 w 4"/>
                  <a:gd name="T5" fmla="*/ 2 h 4"/>
                  <a:gd name="T6" fmla="*/ 0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2"/>
                      <a:pt x="4" y="2"/>
                    </a:cubicBezTo>
                    <a:cubicBezTo>
                      <a:pt x="4" y="2"/>
                      <a:pt x="1" y="4"/>
                      <a:pt x="0" y="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8" name="Freeform 18"/>
              <p:cNvSpPr/>
              <p:nvPr/>
            </p:nvSpPr>
            <p:spPr bwMode="auto">
              <a:xfrm>
                <a:off x="661987" y="220663"/>
                <a:ext cx="33338" cy="4445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4 h 4"/>
                  <a:gd name="T4" fmla="*/ 3 w 3"/>
                  <a:gd name="T5" fmla="*/ 3 h 4"/>
                  <a:gd name="T6" fmla="*/ 2 w 3"/>
                  <a:gd name="T7" fmla="*/ 0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9" name="Freeform 19"/>
              <p:cNvSpPr/>
              <p:nvPr/>
            </p:nvSpPr>
            <p:spPr bwMode="auto">
              <a:xfrm>
                <a:off x="209550" y="407988"/>
                <a:ext cx="319088" cy="166688"/>
              </a:xfrm>
              <a:custGeom>
                <a:avLst/>
                <a:gdLst>
                  <a:gd name="T0" fmla="*/ 0 w 29"/>
                  <a:gd name="T1" fmla="*/ 14 h 15"/>
                  <a:gd name="T2" fmla="*/ 8 w 29"/>
                  <a:gd name="T3" fmla="*/ 15 h 15"/>
                  <a:gd name="T4" fmla="*/ 29 w 29"/>
                  <a:gd name="T5" fmla="*/ 14 h 15"/>
                  <a:gd name="T6" fmla="*/ 29 w 29"/>
                  <a:gd name="T7" fmla="*/ 14 h 15"/>
                  <a:gd name="T8" fmla="*/ 26 w 29"/>
                  <a:gd name="T9" fmla="*/ 1 h 15"/>
                  <a:gd name="T10" fmla="*/ 6 w 29"/>
                  <a:gd name="T11" fmla="*/ 0 h 15"/>
                  <a:gd name="T12" fmla="*/ 0 w 29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0" y="14"/>
                    </a:moveTo>
                    <a:cubicBezTo>
                      <a:pt x="0" y="14"/>
                      <a:pt x="3" y="15"/>
                      <a:pt x="8" y="15"/>
                    </a:cubicBezTo>
                    <a:cubicBezTo>
                      <a:pt x="14" y="15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0" name="Freeform 20"/>
              <p:cNvSpPr/>
              <p:nvPr/>
            </p:nvSpPr>
            <p:spPr bwMode="auto">
              <a:xfrm>
                <a:off x="254000" y="441325"/>
                <a:ext cx="242888" cy="606425"/>
              </a:xfrm>
              <a:custGeom>
                <a:avLst/>
                <a:gdLst>
                  <a:gd name="T0" fmla="*/ 0 w 22"/>
                  <a:gd name="T1" fmla="*/ 4 h 55"/>
                  <a:gd name="T2" fmla="*/ 2 w 22"/>
                  <a:gd name="T3" fmla="*/ 16 h 55"/>
                  <a:gd name="T4" fmla="*/ 3 w 22"/>
                  <a:gd name="T5" fmla="*/ 22 h 55"/>
                  <a:gd name="T6" fmla="*/ 4 w 22"/>
                  <a:gd name="T7" fmla="*/ 36 h 55"/>
                  <a:gd name="T8" fmla="*/ 6 w 22"/>
                  <a:gd name="T9" fmla="*/ 52 h 55"/>
                  <a:gd name="T10" fmla="*/ 6 w 22"/>
                  <a:gd name="T11" fmla="*/ 55 h 55"/>
                  <a:gd name="T12" fmla="*/ 12 w 22"/>
                  <a:gd name="T13" fmla="*/ 55 h 55"/>
                  <a:gd name="T14" fmla="*/ 12 w 22"/>
                  <a:gd name="T15" fmla="*/ 53 h 55"/>
                  <a:gd name="T16" fmla="*/ 11 w 22"/>
                  <a:gd name="T17" fmla="*/ 51 h 55"/>
                  <a:gd name="T18" fmla="*/ 13 w 22"/>
                  <a:gd name="T19" fmla="*/ 47 h 55"/>
                  <a:gd name="T20" fmla="*/ 11 w 22"/>
                  <a:gd name="T21" fmla="*/ 20 h 55"/>
                  <a:gd name="T22" fmla="*/ 13 w 22"/>
                  <a:gd name="T23" fmla="*/ 26 h 55"/>
                  <a:gd name="T24" fmla="*/ 14 w 22"/>
                  <a:gd name="T25" fmla="*/ 32 h 55"/>
                  <a:gd name="T26" fmla="*/ 14 w 22"/>
                  <a:gd name="T27" fmla="*/ 44 h 55"/>
                  <a:gd name="T28" fmla="*/ 15 w 22"/>
                  <a:gd name="T29" fmla="*/ 49 h 55"/>
                  <a:gd name="T30" fmla="*/ 19 w 22"/>
                  <a:gd name="T31" fmla="*/ 50 h 55"/>
                  <a:gd name="T32" fmla="*/ 20 w 22"/>
                  <a:gd name="T33" fmla="*/ 47 h 55"/>
                  <a:gd name="T34" fmla="*/ 20 w 22"/>
                  <a:gd name="T35" fmla="*/ 44 h 55"/>
                  <a:gd name="T36" fmla="*/ 20 w 22"/>
                  <a:gd name="T37" fmla="*/ 31 h 55"/>
                  <a:gd name="T38" fmla="*/ 20 w 22"/>
                  <a:gd name="T39" fmla="*/ 27 h 55"/>
                  <a:gd name="T40" fmla="*/ 21 w 22"/>
                  <a:gd name="T41" fmla="*/ 10 h 55"/>
                  <a:gd name="T42" fmla="*/ 21 w 22"/>
                  <a:gd name="T43" fmla="*/ 1 h 55"/>
                  <a:gd name="T44" fmla="*/ 2 w 22"/>
                  <a:gd name="T45" fmla="*/ 0 h 55"/>
                  <a:gd name="T46" fmla="*/ 0 w 22"/>
                  <a:gd name="T47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55">
                    <a:moveTo>
                      <a:pt x="0" y="4"/>
                    </a:moveTo>
                    <a:cubicBezTo>
                      <a:pt x="0" y="4"/>
                      <a:pt x="1" y="14"/>
                      <a:pt x="2" y="16"/>
                    </a:cubicBezTo>
                    <a:cubicBezTo>
                      <a:pt x="3" y="18"/>
                      <a:pt x="3" y="22"/>
                      <a:pt x="3" y="22"/>
                    </a:cubicBezTo>
                    <a:cubicBezTo>
                      <a:pt x="3" y="23"/>
                      <a:pt x="2" y="33"/>
                      <a:pt x="4" y="36"/>
                    </a:cubicBezTo>
                    <a:cubicBezTo>
                      <a:pt x="4" y="36"/>
                      <a:pt x="5" y="51"/>
                      <a:pt x="6" y="52"/>
                    </a:cubicBezTo>
                    <a:cubicBezTo>
                      <a:pt x="6" y="52"/>
                      <a:pt x="4" y="54"/>
                      <a:pt x="6" y="55"/>
                    </a:cubicBezTo>
                    <a:cubicBezTo>
                      <a:pt x="6" y="55"/>
                      <a:pt x="11" y="54"/>
                      <a:pt x="12" y="55"/>
                    </a:cubicBezTo>
                    <a:cubicBezTo>
                      <a:pt x="12" y="55"/>
                      <a:pt x="13" y="53"/>
                      <a:pt x="12" y="53"/>
                    </a:cubicBezTo>
                    <a:cubicBezTo>
                      <a:pt x="12" y="52"/>
                      <a:pt x="11" y="51"/>
                      <a:pt x="11" y="51"/>
                    </a:cubicBezTo>
                    <a:cubicBezTo>
                      <a:pt x="11" y="51"/>
                      <a:pt x="13" y="48"/>
                      <a:pt x="13" y="47"/>
                    </a:cubicBezTo>
                    <a:cubicBezTo>
                      <a:pt x="12" y="47"/>
                      <a:pt x="10" y="22"/>
                      <a:pt x="11" y="20"/>
                    </a:cubicBezTo>
                    <a:cubicBezTo>
                      <a:pt x="11" y="20"/>
                      <a:pt x="12" y="26"/>
                      <a:pt x="13" y="26"/>
                    </a:cubicBezTo>
                    <a:cubicBezTo>
                      <a:pt x="13" y="26"/>
                      <a:pt x="13" y="32"/>
                      <a:pt x="14" y="32"/>
                    </a:cubicBezTo>
                    <a:cubicBezTo>
                      <a:pt x="14" y="32"/>
                      <a:pt x="16" y="43"/>
                      <a:pt x="14" y="44"/>
                    </a:cubicBezTo>
                    <a:cubicBezTo>
                      <a:pt x="14" y="44"/>
                      <a:pt x="13" y="49"/>
                      <a:pt x="15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20" y="47"/>
                      <a:pt x="20" y="47"/>
                    </a:cubicBezTo>
                    <a:cubicBezTo>
                      <a:pt x="20" y="46"/>
                      <a:pt x="21" y="44"/>
                      <a:pt x="20" y="44"/>
                    </a:cubicBezTo>
                    <a:cubicBezTo>
                      <a:pt x="20" y="43"/>
                      <a:pt x="19" y="31"/>
                      <a:pt x="20" y="31"/>
                    </a:cubicBezTo>
                    <a:cubicBezTo>
                      <a:pt x="22" y="30"/>
                      <a:pt x="22" y="28"/>
                      <a:pt x="20" y="27"/>
                    </a:cubicBezTo>
                    <a:cubicBezTo>
                      <a:pt x="20" y="27"/>
                      <a:pt x="22" y="12"/>
                      <a:pt x="21" y="10"/>
                    </a:cubicBezTo>
                    <a:cubicBezTo>
                      <a:pt x="21" y="8"/>
                      <a:pt x="21" y="1"/>
                      <a:pt x="21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1" name="Freeform 21"/>
              <p:cNvSpPr/>
              <p:nvPr/>
            </p:nvSpPr>
            <p:spPr bwMode="auto">
              <a:xfrm>
                <a:off x="254000" y="441325"/>
                <a:ext cx="109538" cy="77788"/>
              </a:xfrm>
              <a:custGeom>
                <a:avLst/>
                <a:gdLst>
                  <a:gd name="T0" fmla="*/ 1 w 10"/>
                  <a:gd name="T1" fmla="*/ 1 h 7"/>
                  <a:gd name="T2" fmla="*/ 0 w 10"/>
                  <a:gd name="T3" fmla="*/ 4 h 7"/>
                  <a:gd name="T4" fmla="*/ 0 w 10"/>
                  <a:gd name="T5" fmla="*/ 7 h 7"/>
                  <a:gd name="T6" fmla="*/ 2 w 10"/>
                  <a:gd name="T7" fmla="*/ 6 h 7"/>
                  <a:gd name="T8" fmla="*/ 4 w 10"/>
                  <a:gd name="T9" fmla="*/ 4 h 7"/>
                  <a:gd name="T10" fmla="*/ 10 w 10"/>
                  <a:gd name="T11" fmla="*/ 5 h 7"/>
                  <a:gd name="T12" fmla="*/ 3 w 10"/>
                  <a:gd name="T13" fmla="*/ 0 h 7"/>
                  <a:gd name="T14" fmla="*/ 2 w 10"/>
                  <a:gd name="T15" fmla="*/ 0 h 7"/>
                  <a:gd name="T16" fmla="*/ 1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" y="1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4"/>
                      <a:pt x="2" y="4"/>
                      <a:pt x="4" y="4"/>
                    </a:cubicBezTo>
                    <a:cubicBezTo>
                      <a:pt x="5" y="3"/>
                      <a:pt x="8" y="6"/>
                      <a:pt x="10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2" name="Freeform 22"/>
              <p:cNvSpPr/>
              <p:nvPr/>
            </p:nvSpPr>
            <p:spPr bwMode="auto">
              <a:xfrm>
                <a:off x="298450" y="441325"/>
                <a:ext cx="198438" cy="606425"/>
              </a:xfrm>
              <a:custGeom>
                <a:avLst/>
                <a:gdLst>
                  <a:gd name="T0" fmla="*/ 14 w 18"/>
                  <a:gd name="T1" fmla="*/ 44 h 55"/>
                  <a:gd name="T2" fmla="*/ 13 w 18"/>
                  <a:gd name="T3" fmla="*/ 37 h 55"/>
                  <a:gd name="T4" fmla="*/ 10 w 18"/>
                  <a:gd name="T5" fmla="*/ 19 h 55"/>
                  <a:gd name="T6" fmla="*/ 9 w 18"/>
                  <a:gd name="T7" fmla="*/ 12 h 55"/>
                  <a:gd name="T8" fmla="*/ 15 w 18"/>
                  <a:gd name="T9" fmla="*/ 13 h 55"/>
                  <a:gd name="T10" fmla="*/ 17 w 18"/>
                  <a:gd name="T11" fmla="*/ 19 h 55"/>
                  <a:gd name="T12" fmla="*/ 17 w 18"/>
                  <a:gd name="T13" fmla="*/ 10 h 55"/>
                  <a:gd name="T14" fmla="*/ 17 w 18"/>
                  <a:gd name="T15" fmla="*/ 1 h 55"/>
                  <a:gd name="T16" fmla="*/ 4 w 18"/>
                  <a:gd name="T17" fmla="*/ 0 h 55"/>
                  <a:gd name="T18" fmla="*/ 0 w 18"/>
                  <a:gd name="T19" fmla="*/ 2 h 55"/>
                  <a:gd name="T20" fmla="*/ 6 w 18"/>
                  <a:gd name="T21" fmla="*/ 9 h 55"/>
                  <a:gd name="T22" fmla="*/ 0 w 18"/>
                  <a:gd name="T23" fmla="*/ 10 h 55"/>
                  <a:gd name="T24" fmla="*/ 2 w 18"/>
                  <a:gd name="T25" fmla="*/ 11 h 55"/>
                  <a:gd name="T26" fmla="*/ 3 w 18"/>
                  <a:gd name="T27" fmla="*/ 13 h 55"/>
                  <a:gd name="T28" fmla="*/ 0 w 18"/>
                  <a:gd name="T29" fmla="*/ 13 h 55"/>
                  <a:gd name="T30" fmla="*/ 5 w 18"/>
                  <a:gd name="T31" fmla="*/ 15 h 55"/>
                  <a:gd name="T32" fmla="*/ 0 w 18"/>
                  <a:gd name="T33" fmla="*/ 16 h 55"/>
                  <a:gd name="T34" fmla="*/ 3 w 18"/>
                  <a:gd name="T35" fmla="*/ 16 h 55"/>
                  <a:gd name="T36" fmla="*/ 5 w 18"/>
                  <a:gd name="T37" fmla="*/ 29 h 55"/>
                  <a:gd name="T38" fmla="*/ 7 w 18"/>
                  <a:gd name="T39" fmla="*/ 40 h 55"/>
                  <a:gd name="T40" fmla="*/ 6 w 18"/>
                  <a:gd name="T41" fmla="*/ 44 h 55"/>
                  <a:gd name="T42" fmla="*/ 2 w 18"/>
                  <a:gd name="T43" fmla="*/ 21 h 55"/>
                  <a:gd name="T44" fmla="*/ 5 w 18"/>
                  <a:gd name="T45" fmla="*/ 44 h 55"/>
                  <a:gd name="T46" fmla="*/ 6 w 18"/>
                  <a:gd name="T47" fmla="*/ 50 h 55"/>
                  <a:gd name="T48" fmla="*/ 6 w 18"/>
                  <a:gd name="T49" fmla="*/ 52 h 55"/>
                  <a:gd name="T50" fmla="*/ 1 w 18"/>
                  <a:gd name="T51" fmla="*/ 49 h 55"/>
                  <a:gd name="T52" fmla="*/ 2 w 18"/>
                  <a:gd name="T53" fmla="*/ 52 h 55"/>
                  <a:gd name="T54" fmla="*/ 2 w 18"/>
                  <a:gd name="T55" fmla="*/ 55 h 55"/>
                  <a:gd name="T56" fmla="*/ 8 w 18"/>
                  <a:gd name="T57" fmla="*/ 55 h 55"/>
                  <a:gd name="T58" fmla="*/ 9 w 18"/>
                  <a:gd name="T59" fmla="*/ 52 h 55"/>
                  <a:gd name="T60" fmla="*/ 9 w 18"/>
                  <a:gd name="T61" fmla="*/ 51 h 55"/>
                  <a:gd name="T62" fmla="*/ 9 w 18"/>
                  <a:gd name="T63" fmla="*/ 47 h 55"/>
                  <a:gd name="T64" fmla="*/ 7 w 18"/>
                  <a:gd name="T65" fmla="*/ 20 h 55"/>
                  <a:gd name="T66" fmla="*/ 8 w 18"/>
                  <a:gd name="T67" fmla="*/ 26 h 55"/>
                  <a:gd name="T68" fmla="*/ 10 w 18"/>
                  <a:gd name="T69" fmla="*/ 33 h 55"/>
                  <a:gd name="T70" fmla="*/ 10 w 18"/>
                  <a:gd name="T71" fmla="*/ 44 h 55"/>
                  <a:gd name="T72" fmla="*/ 11 w 18"/>
                  <a:gd name="T73" fmla="*/ 49 h 55"/>
                  <a:gd name="T74" fmla="*/ 15 w 18"/>
                  <a:gd name="T75" fmla="*/ 50 h 55"/>
                  <a:gd name="T76" fmla="*/ 16 w 18"/>
                  <a:gd name="T77" fmla="*/ 47 h 55"/>
                  <a:gd name="T78" fmla="*/ 16 w 18"/>
                  <a:gd name="T79" fmla="*/ 44 h 55"/>
                  <a:gd name="T80" fmla="*/ 16 w 18"/>
                  <a:gd name="T81" fmla="*/ 44 h 55"/>
                  <a:gd name="T82" fmla="*/ 14 w 18"/>
                  <a:gd name="T8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" h="55">
                    <a:moveTo>
                      <a:pt x="14" y="44"/>
                    </a:moveTo>
                    <a:cubicBezTo>
                      <a:pt x="14" y="44"/>
                      <a:pt x="13" y="38"/>
                      <a:pt x="13" y="37"/>
                    </a:cubicBezTo>
                    <a:cubicBezTo>
                      <a:pt x="14" y="33"/>
                      <a:pt x="10" y="20"/>
                      <a:pt x="10" y="19"/>
                    </a:cubicBezTo>
                    <a:cubicBezTo>
                      <a:pt x="10" y="17"/>
                      <a:pt x="9" y="13"/>
                      <a:pt x="9" y="12"/>
                    </a:cubicBezTo>
                    <a:cubicBezTo>
                      <a:pt x="8" y="11"/>
                      <a:pt x="13" y="13"/>
                      <a:pt x="15" y="13"/>
                    </a:cubicBezTo>
                    <a:cubicBezTo>
                      <a:pt x="16" y="14"/>
                      <a:pt x="17" y="17"/>
                      <a:pt x="17" y="19"/>
                    </a:cubicBezTo>
                    <a:cubicBezTo>
                      <a:pt x="17" y="15"/>
                      <a:pt x="18" y="11"/>
                      <a:pt x="17" y="10"/>
                    </a:cubicBezTo>
                    <a:cubicBezTo>
                      <a:pt x="17" y="8"/>
                      <a:pt x="17" y="1"/>
                      <a:pt x="17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8" y="8"/>
                      <a:pt x="6" y="9"/>
                    </a:cubicBezTo>
                    <a:cubicBezTo>
                      <a:pt x="5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2" y="11"/>
                    </a:cubicBezTo>
                    <a:cubicBezTo>
                      <a:pt x="4" y="12"/>
                      <a:pt x="3" y="13"/>
                      <a:pt x="3" y="13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3" y="14"/>
                      <a:pt x="5" y="15"/>
                      <a:pt x="5" y="15"/>
                    </a:cubicBezTo>
                    <a:cubicBezTo>
                      <a:pt x="2" y="14"/>
                      <a:pt x="0" y="16"/>
                      <a:pt x="0" y="16"/>
                    </a:cubicBezTo>
                    <a:cubicBezTo>
                      <a:pt x="0" y="16"/>
                      <a:pt x="2" y="14"/>
                      <a:pt x="3" y="16"/>
                    </a:cubicBezTo>
                    <a:cubicBezTo>
                      <a:pt x="4" y="18"/>
                      <a:pt x="5" y="28"/>
                      <a:pt x="5" y="29"/>
                    </a:cubicBezTo>
                    <a:cubicBezTo>
                      <a:pt x="5" y="31"/>
                      <a:pt x="6" y="39"/>
                      <a:pt x="7" y="40"/>
                    </a:cubicBezTo>
                    <a:cubicBezTo>
                      <a:pt x="7" y="40"/>
                      <a:pt x="7" y="45"/>
                      <a:pt x="6" y="44"/>
                    </a:cubicBezTo>
                    <a:cubicBezTo>
                      <a:pt x="5" y="43"/>
                      <a:pt x="2" y="21"/>
                      <a:pt x="2" y="2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5" y="48"/>
                      <a:pt x="6" y="50"/>
                    </a:cubicBezTo>
                    <a:cubicBezTo>
                      <a:pt x="7" y="51"/>
                      <a:pt x="6" y="52"/>
                      <a:pt x="6" y="52"/>
                    </a:cubicBezTo>
                    <a:cubicBezTo>
                      <a:pt x="6" y="52"/>
                      <a:pt x="3" y="50"/>
                      <a:pt x="1" y="49"/>
                    </a:cubicBezTo>
                    <a:cubicBezTo>
                      <a:pt x="1" y="51"/>
                      <a:pt x="2" y="52"/>
                      <a:pt x="2" y="52"/>
                    </a:cubicBezTo>
                    <a:cubicBezTo>
                      <a:pt x="2" y="52"/>
                      <a:pt x="0" y="54"/>
                      <a:pt x="2" y="55"/>
                    </a:cubicBezTo>
                    <a:cubicBezTo>
                      <a:pt x="2" y="55"/>
                      <a:pt x="7" y="54"/>
                      <a:pt x="8" y="55"/>
                    </a:cubicBezTo>
                    <a:cubicBezTo>
                      <a:pt x="8" y="55"/>
                      <a:pt x="9" y="53"/>
                      <a:pt x="9" y="52"/>
                    </a:cubicBezTo>
                    <a:cubicBezTo>
                      <a:pt x="8" y="52"/>
                      <a:pt x="9" y="51"/>
                      <a:pt x="9" y="51"/>
                    </a:cubicBezTo>
                    <a:cubicBezTo>
                      <a:pt x="9" y="51"/>
                      <a:pt x="9" y="48"/>
                      <a:pt x="9" y="47"/>
                    </a:cubicBezTo>
                    <a:cubicBezTo>
                      <a:pt x="8" y="47"/>
                      <a:pt x="6" y="22"/>
                      <a:pt x="7" y="20"/>
                    </a:cubicBezTo>
                    <a:cubicBezTo>
                      <a:pt x="7" y="20"/>
                      <a:pt x="8" y="26"/>
                      <a:pt x="8" y="26"/>
                    </a:cubicBezTo>
                    <a:cubicBezTo>
                      <a:pt x="8" y="26"/>
                      <a:pt x="9" y="32"/>
                      <a:pt x="10" y="33"/>
                    </a:cubicBezTo>
                    <a:cubicBezTo>
                      <a:pt x="10" y="33"/>
                      <a:pt x="11" y="43"/>
                      <a:pt x="10" y="44"/>
                    </a:cubicBezTo>
                    <a:cubicBezTo>
                      <a:pt x="10" y="44"/>
                      <a:pt x="9" y="49"/>
                      <a:pt x="11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6" y="47"/>
                      <a:pt x="16" y="47"/>
                    </a:cubicBezTo>
                    <a:cubicBezTo>
                      <a:pt x="16" y="46"/>
                      <a:pt x="17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5" y="44"/>
                      <a:pt x="14" y="44"/>
                      <a:pt x="14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3" name="Freeform 23"/>
              <p:cNvSpPr/>
              <p:nvPr/>
            </p:nvSpPr>
            <p:spPr bwMode="auto">
              <a:xfrm>
                <a:off x="330200" y="133350"/>
                <a:ext cx="55563" cy="65088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3 w 5"/>
                  <a:gd name="T7" fmla="*/ 6 h 6"/>
                  <a:gd name="T8" fmla="*/ 4 w 5"/>
                  <a:gd name="T9" fmla="*/ 5 h 6"/>
                  <a:gd name="T10" fmla="*/ 4 w 5"/>
                  <a:gd name="T11" fmla="*/ 4 h 6"/>
                  <a:gd name="T12" fmla="*/ 5 w 5"/>
                  <a:gd name="T13" fmla="*/ 3 h 6"/>
                  <a:gd name="T14" fmla="*/ 5 w 5"/>
                  <a:gd name="T15" fmla="*/ 2 h 6"/>
                  <a:gd name="T16" fmla="*/ 1 w 5"/>
                  <a:gd name="T17" fmla="*/ 0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4" name="Freeform 24"/>
              <p:cNvSpPr/>
              <p:nvPr/>
            </p:nvSpPr>
            <p:spPr bwMode="auto">
              <a:xfrm>
                <a:off x="254000" y="153988"/>
                <a:ext cx="242888" cy="342900"/>
              </a:xfrm>
              <a:custGeom>
                <a:avLst/>
                <a:gdLst>
                  <a:gd name="T0" fmla="*/ 0 w 22"/>
                  <a:gd name="T1" fmla="*/ 26 h 31"/>
                  <a:gd name="T2" fmla="*/ 11 w 22"/>
                  <a:gd name="T3" fmla="*/ 31 h 31"/>
                  <a:gd name="T4" fmla="*/ 22 w 22"/>
                  <a:gd name="T5" fmla="*/ 26 h 31"/>
                  <a:gd name="T6" fmla="*/ 19 w 22"/>
                  <a:gd name="T7" fmla="*/ 7 h 31"/>
                  <a:gd name="T8" fmla="*/ 14 w 22"/>
                  <a:gd name="T9" fmla="*/ 1 h 31"/>
                  <a:gd name="T10" fmla="*/ 11 w 22"/>
                  <a:gd name="T11" fmla="*/ 3 h 31"/>
                  <a:gd name="T12" fmla="*/ 9 w 22"/>
                  <a:gd name="T13" fmla="*/ 2 h 31"/>
                  <a:gd name="T14" fmla="*/ 8 w 22"/>
                  <a:gd name="T15" fmla="*/ 1 h 31"/>
                  <a:gd name="T16" fmla="*/ 7 w 22"/>
                  <a:gd name="T17" fmla="*/ 0 h 31"/>
                  <a:gd name="T18" fmla="*/ 3 w 22"/>
                  <a:gd name="T19" fmla="*/ 11 h 31"/>
                  <a:gd name="T20" fmla="*/ 0 w 22"/>
                  <a:gd name="T2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1">
                    <a:moveTo>
                      <a:pt x="0" y="26"/>
                    </a:moveTo>
                    <a:cubicBezTo>
                      <a:pt x="0" y="26"/>
                      <a:pt x="7" y="31"/>
                      <a:pt x="11" y="31"/>
                    </a:cubicBezTo>
                    <a:cubicBezTo>
                      <a:pt x="15" y="31"/>
                      <a:pt x="21" y="28"/>
                      <a:pt x="22" y="26"/>
                    </a:cubicBezTo>
                    <a:cubicBezTo>
                      <a:pt x="22" y="24"/>
                      <a:pt x="19" y="7"/>
                      <a:pt x="19" y="7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1"/>
                      <a:pt x="3" y="11"/>
                      <a:pt x="3" y="11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5" name="Freeform 25"/>
              <p:cNvSpPr/>
              <p:nvPr/>
            </p:nvSpPr>
            <p:spPr bwMode="auto">
              <a:xfrm>
                <a:off x="254000" y="165100"/>
                <a:ext cx="98425" cy="287338"/>
              </a:xfrm>
              <a:custGeom>
                <a:avLst/>
                <a:gdLst>
                  <a:gd name="T0" fmla="*/ 5 w 9"/>
                  <a:gd name="T1" fmla="*/ 24 h 26"/>
                  <a:gd name="T2" fmla="*/ 4 w 9"/>
                  <a:gd name="T3" fmla="*/ 21 h 26"/>
                  <a:gd name="T4" fmla="*/ 6 w 9"/>
                  <a:gd name="T5" fmla="*/ 24 h 26"/>
                  <a:gd name="T6" fmla="*/ 4 w 9"/>
                  <a:gd name="T7" fmla="*/ 16 h 26"/>
                  <a:gd name="T8" fmla="*/ 7 w 9"/>
                  <a:gd name="T9" fmla="*/ 22 h 26"/>
                  <a:gd name="T10" fmla="*/ 6 w 9"/>
                  <a:gd name="T11" fmla="*/ 16 h 26"/>
                  <a:gd name="T12" fmla="*/ 8 w 9"/>
                  <a:gd name="T13" fmla="*/ 17 h 26"/>
                  <a:gd name="T14" fmla="*/ 6 w 9"/>
                  <a:gd name="T15" fmla="*/ 13 h 26"/>
                  <a:gd name="T16" fmla="*/ 6 w 9"/>
                  <a:gd name="T17" fmla="*/ 2 h 26"/>
                  <a:gd name="T18" fmla="*/ 9 w 9"/>
                  <a:gd name="T19" fmla="*/ 3 h 26"/>
                  <a:gd name="T20" fmla="*/ 7 w 9"/>
                  <a:gd name="T21" fmla="*/ 0 h 26"/>
                  <a:gd name="T22" fmla="*/ 4 w 9"/>
                  <a:gd name="T23" fmla="*/ 7 h 26"/>
                  <a:gd name="T24" fmla="*/ 2 w 9"/>
                  <a:gd name="T25" fmla="*/ 12 h 26"/>
                  <a:gd name="T26" fmla="*/ 0 w 9"/>
                  <a:gd name="T27" fmla="*/ 25 h 26"/>
                  <a:gd name="T28" fmla="*/ 2 w 9"/>
                  <a:gd name="T29" fmla="*/ 26 h 26"/>
                  <a:gd name="T30" fmla="*/ 5 w 9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6">
                    <a:moveTo>
                      <a:pt x="5" y="24"/>
                    </a:moveTo>
                    <a:cubicBezTo>
                      <a:pt x="5" y="24"/>
                      <a:pt x="3" y="24"/>
                      <a:pt x="4" y="21"/>
                    </a:cubicBezTo>
                    <a:cubicBezTo>
                      <a:pt x="4" y="21"/>
                      <a:pt x="4" y="23"/>
                      <a:pt x="6" y="24"/>
                    </a:cubicBezTo>
                    <a:cubicBezTo>
                      <a:pt x="6" y="24"/>
                      <a:pt x="3" y="22"/>
                      <a:pt x="4" y="16"/>
                    </a:cubicBezTo>
                    <a:cubicBezTo>
                      <a:pt x="4" y="16"/>
                      <a:pt x="5" y="21"/>
                      <a:pt x="7" y="22"/>
                    </a:cubicBezTo>
                    <a:cubicBezTo>
                      <a:pt x="7" y="22"/>
                      <a:pt x="4" y="18"/>
                      <a:pt x="6" y="16"/>
                    </a:cubicBezTo>
                    <a:cubicBezTo>
                      <a:pt x="6" y="16"/>
                      <a:pt x="6" y="18"/>
                      <a:pt x="8" y="17"/>
                    </a:cubicBezTo>
                    <a:cubicBezTo>
                      <a:pt x="8" y="17"/>
                      <a:pt x="5" y="17"/>
                      <a:pt x="6" y="13"/>
                    </a:cubicBezTo>
                    <a:cubicBezTo>
                      <a:pt x="7" y="8"/>
                      <a:pt x="6" y="2"/>
                      <a:pt x="6" y="2"/>
                    </a:cubicBezTo>
                    <a:cubicBezTo>
                      <a:pt x="6" y="2"/>
                      <a:pt x="7" y="3"/>
                      <a:pt x="9" y="3"/>
                    </a:cubicBezTo>
                    <a:cubicBezTo>
                      <a:pt x="9" y="3"/>
                      <a:pt x="7" y="3"/>
                      <a:pt x="7" y="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10"/>
                      <a:pt x="2" y="1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6"/>
                    </a:cubicBezTo>
                    <a:cubicBezTo>
                      <a:pt x="2" y="25"/>
                      <a:pt x="3" y="24"/>
                      <a:pt x="5" y="24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6" name="Freeform 26"/>
              <p:cNvSpPr/>
              <p:nvPr/>
            </p:nvSpPr>
            <p:spPr bwMode="auto">
              <a:xfrm>
                <a:off x="385762" y="165100"/>
                <a:ext cx="33338" cy="3333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3 w 3"/>
                  <a:gd name="T5" fmla="*/ 1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3"/>
                      <a:pt x="1" y="3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7" name="Freeform 27"/>
              <p:cNvSpPr/>
              <p:nvPr/>
            </p:nvSpPr>
            <p:spPr bwMode="auto">
              <a:xfrm>
                <a:off x="407987" y="187325"/>
                <a:ext cx="88900" cy="276225"/>
              </a:xfrm>
              <a:custGeom>
                <a:avLst/>
                <a:gdLst>
                  <a:gd name="T0" fmla="*/ 8 w 8"/>
                  <a:gd name="T1" fmla="*/ 23 h 25"/>
                  <a:gd name="T2" fmla="*/ 5 w 8"/>
                  <a:gd name="T3" fmla="*/ 4 h 25"/>
                  <a:gd name="T4" fmla="*/ 2 w 8"/>
                  <a:gd name="T5" fmla="*/ 0 h 25"/>
                  <a:gd name="T6" fmla="*/ 0 w 8"/>
                  <a:gd name="T7" fmla="*/ 5 h 25"/>
                  <a:gd name="T8" fmla="*/ 2 w 8"/>
                  <a:gd name="T9" fmla="*/ 3 h 25"/>
                  <a:gd name="T10" fmla="*/ 2 w 8"/>
                  <a:gd name="T11" fmla="*/ 14 h 25"/>
                  <a:gd name="T12" fmla="*/ 5 w 8"/>
                  <a:gd name="T13" fmla="*/ 11 h 25"/>
                  <a:gd name="T14" fmla="*/ 3 w 8"/>
                  <a:gd name="T15" fmla="*/ 18 h 25"/>
                  <a:gd name="T16" fmla="*/ 3 w 8"/>
                  <a:gd name="T17" fmla="*/ 25 h 25"/>
                  <a:gd name="T18" fmla="*/ 5 w 8"/>
                  <a:gd name="T19" fmla="*/ 23 h 25"/>
                  <a:gd name="T20" fmla="*/ 5 w 8"/>
                  <a:gd name="T21" fmla="*/ 25 h 25"/>
                  <a:gd name="T22" fmla="*/ 8 w 8"/>
                  <a:gd name="T2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5">
                    <a:moveTo>
                      <a:pt x="8" y="23"/>
                    </a:moveTo>
                    <a:cubicBezTo>
                      <a:pt x="8" y="21"/>
                      <a:pt x="5" y="4"/>
                      <a:pt x="5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2" y="3"/>
                      <a:pt x="3" y="10"/>
                      <a:pt x="2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7"/>
                      <a:pt x="3" y="18"/>
                    </a:cubicBezTo>
                    <a:cubicBezTo>
                      <a:pt x="3" y="18"/>
                      <a:pt x="3" y="23"/>
                      <a:pt x="3" y="25"/>
                    </a:cubicBezTo>
                    <a:cubicBezTo>
                      <a:pt x="3" y="25"/>
                      <a:pt x="4" y="22"/>
                      <a:pt x="5" y="23"/>
                    </a:cubicBezTo>
                    <a:cubicBezTo>
                      <a:pt x="5" y="23"/>
                      <a:pt x="5" y="24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8" name="Freeform 28"/>
              <p:cNvSpPr/>
              <p:nvPr/>
            </p:nvSpPr>
            <p:spPr bwMode="auto">
              <a:xfrm>
                <a:off x="639762" y="198438"/>
                <a:ext cx="33338" cy="55563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1 h 5"/>
                  <a:gd name="T4" fmla="*/ 3 w 3"/>
                  <a:gd name="T5" fmla="*/ 5 h 5"/>
                  <a:gd name="T6" fmla="*/ 3 w 3"/>
                  <a:gd name="T7" fmla="*/ 4 h 5"/>
                  <a:gd name="T8" fmla="*/ 3 w 3"/>
                  <a:gd name="T9" fmla="*/ 4 h 5"/>
                  <a:gd name="T10" fmla="*/ 3 w 3"/>
                  <a:gd name="T11" fmla="*/ 3 h 5"/>
                  <a:gd name="T12" fmla="*/ 2 w 3"/>
                  <a:gd name="T13" fmla="*/ 2 h 5"/>
                  <a:gd name="T14" fmla="*/ 2 w 3"/>
                  <a:gd name="T15" fmla="*/ 1 h 5"/>
                  <a:gd name="T16" fmla="*/ 1 w 3"/>
                  <a:gd name="T17" fmla="*/ 0 h 5"/>
                  <a:gd name="T18" fmla="*/ 0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9" name="Freeform 29"/>
              <p:cNvSpPr/>
              <p:nvPr/>
            </p:nvSpPr>
            <p:spPr bwMode="auto">
              <a:xfrm>
                <a:off x="319087" y="22225"/>
                <a:ext cx="111125" cy="142875"/>
              </a:xfrm>
              <a:custGeom>
                <a:avLst/>
                <a:gdLst>
                  <a:gd name="T0" fmla="*/ 5 w 10"/>
                  <a:gd name="T1" fmla="*/ 13 h 13"/>
                  <a:gd name="T2" fmla="*/ 6 w 10"/>
                  <a:gd name="T3" fmla="*/ 12 h 13"/>
                  <a:gd name="T4" fmla="*/ 8 w 10"/>
                  <a:gd name="T5" fmla="*/ 11 h 13"/>
                  <a:gd name="T6" fmla="*/ 8 w 10"/>
                  <a:gd name="T7" fmla="*/ 8 h 13"/>
                  <a:gd name="T8" fmla="*/ 9 w 10"/>
                  <a:gd name="T9" fmla="*/ 8 h 13"/>
                  <a:gd name="T10" fmla="*/ 9 w 10"/>
                  <a:gd name="T11" fmla="*/ 5 h 13"/>
                  <a:gd name="T12" fmla="*/ 8 w 10"/>
                  <a:gd name="T13" fmla="*/ 1 h 13"/>
                  <a:gd name="T14" fmla="*/ 3 w 10"/>
                  <a:gd name="T15" fmla="*/ 1 h 13"/>
                  <a:gd name="T16" fmla="*/ 0 w 10"/>
                  <a:gd name="T17" fmla="*/ 4 h 13"/>
                  <a:gd name="T18" fmla="*/ 0 w 10"/>
                  <a:gd name="T19" fmla="*/ 6 h 13"/>
                  <a:gd name="T20" fmla="*/ 0 w 10"/>
                  <a:gd name="T21" fmla="*/ 6 h 13"/>
                  <a:gd name="T22" fmla="*/ 0 w 10"/>
                  <a:gd name="T23" fmla="*/ 8 h 13"/>
                  <a:gd name="T24" fmla="*/ 1 w 10"/>
                  <a:gd name="T25" fmla="*/ 9 h 13"/>
                  <a:gd name="T26" fmla="*/ 2 w 10"/>
                  <a:gd name="T27" fmla="*/ 11 h 13"/>
                  <a:gd name="T28" fmla="*/ 5 w 10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5" y="13"/>
                      <a:pt x="6" y="13"/>
                      <a:pt x="6" y="12"/>
                    </a:cubicBezTo>
                    <a:cubicBezTo>
                      <a:pt x="6" y="12"/>
                      <a:pt x="8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8"/>
                      <a:pt x="9" y="9"/>
                      <a:pt x="9" y="8"/>
                    </a:cubicBezTo>
                    <a:cubicBezTo>
                      <a:pt x="9" y="8"/>
                      <a:pt x="10" y="6"/>
                      <a:pt x="9" y="5"/>
                    </a:cubicBezTo>
                    <a:cubicBezTo>
                      <a:pt x="9" y="5"/>
                      <a:pt x="9" y="2"/>
                      <a:pt x="8" y="1"/>
                    </a:cubicBezTo>
                    <a:cubicBezTo>
                      <a:pt x="7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8"/>
                      <a:pt x="0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8"/>
                      <a:pt x="1" y="10"/>
                      <a:pt x="2" y="11"/>
                    </a:cubicBezTo>
                    <a:cubicBezTo>
                      <a:pt x="2" y="11"/>
                      <a:pt x="3" y="13"/>
                      <a:pt x="5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0" name="Freeform 30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6 w 6"/>
                  <a:gd name="T75" fmla="*/ 3 h 7"/>
                  <a:gd name="T76" fmla="*/ 6 w 6"/>
                  <a:gd name="T77" fmla="*/ 2 h 7"/>
                  <a:gd name="T78" fmla="*/ 6 w 6"/>
                  <a:gd name="T79" fmla="*/ 2 h 7"/>
                  <a:gd name="T80" fmla="*/ 5 w 6"/>
                  <a:gd name="T81" fmla="*/ 1 h 7"/>
                  <a:gd name="T82" fmla="*/ 5 w 6"/>
                  <a:gd name="T83" fmla="*/ 1 h 7"/>
                  <a:gd name="T84" fmla="*/ 5 w 6"/>
                  <a:gd name="T85" fmla="*/ 0 h 7"/>
                  <a:gd name="T86" fmla="*/ 4 w 6"/>
                  <a:gd name="T87" fmla="*/ 0 h 7"/>
                  <a:gd name="T88" fmla="*/ 2 w 6"/>
                  <a:gd name="T89" fmla="*/ 0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1 w 6"/>
                  <a:gd name="T113" fmla="*/ 1 h 7"/>
                  <a:gd name="T114" fmla="*/ 0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1" name="Freeform 31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5 w 6"/>
                  <a:gd name="T75" fmla="*/ 3 h 7"/>
                  <a:gd name="T76" fmla="*/ 4 w 6"/>
                  <a:gd name="T77" fmla="*/ 3 h 7"/>
                  <a:gd name="T78" fmla="*/ 6 w 6"/>
                  <a:gd name="T79" fmla="*/ 2 h 7"/>
                  <a:gd name="T80" fmla="*/ 4 w 6"/>
                  <a:gd name="T81" fmla="*/ 2 h 7"/>
                  <a:gd name="T82" fmla="*/ 3 w 6"/>
                  <a:gd name="T83" fmla="*/ 2 h 7"/>
                  <a:gd name="T84" fmla="*/ 5 w 6"/>
                  <a:gd name="T85" fmla="*/ 1 h 7"/>
                  <a:gd name="T86" fmla="*/ 3 w 6"/>
                  <a:gd name="T87" fmla="*/ 1 h 7"/>
                  <a:gd name="T88" fmla="*/ 3 w 6"/>
                  <a:gd name="T89" fmla="*/ 1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2 w 6"/>
                  <a:gd name="T113" fmla="*/ 1 h 7"/>
                  <a:gd name="T114" fmla="*/ 2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1 h 7"/>
                  <a:gd name="T124" fmla="*/ 0 w 6"/>
                  <a:gd name="T1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2" name="Freeform 32"/>
              <p:cNvSpPr/>
              <p:nvPr/>
            </p:nvSpPr>
            <p:spPr bwMode="auto">
              <a:xfrm>
                <a:off x="319087" y="33338"/>
                <a:ext cx="111125" cy="131763"/>
              </a:xfrm>
              <a:custGeom>
                <a:avLst/>
                <a:gdLst>
                  <a:gd name="T0" fmla="*/ 8 w 10"/>
                  <a:gd name="T1" fmla="*/ 0 h 12"/>
                  <a:gd name="T2" fmla="*/ 6 w 10"/>
                  <a:gd name="T3" fmla="*/ 0 h 12"/>
                  <a:gd name="T4" fmla="*/ 7 w 10"/>
                  <a:gd name="T5" fmla="*/ 2 h 12"/>
                  <a:gd name="T6" fmla="*/ 8 w 10"/>
                  <a:gd name="T7" fmla="*/ 4 h 12"/>
                  <a:gd name="T8" fmla="*/ 8 w 10"/>
                  <a:gd name="T9" fmla="*/ 5 h 12"/>
                  <a:gd name="T10" fmla="*/ 8 w 10"/>
                  <a:gd name="T11" fmla="*/ 7 h 12"/>
                  <a:gd name="T12" fmla="*/ 8 w 10"/>
                  <a:gd name="T13" fmla="*/ 8 h 12"/>
                  <a:gd name="T14" fmla="*/ 8 w 10"/>
                  <a:gd name="T15" fmla="*/ 9 h 12"/>
                  <a:gd name="T16" fmla="*/ 6 w 10"/>
                  <a:gd name="T17" fmla="*/ 11 h 12"/>
                  <a:gd name="T18" fmla="*/ 4 w 10"/>
                  <a:gd name="T19" fmla="*/ 11 h 12"/>
                  <a:gd name="T20" fmla="*/ 4 w 10"/>
                  <a:gd name="T21" fmla="*/ 11 h 12"/>
                  <a:gd name="T22" fmla="*/ 2 w 10"/>
                  <a:gd name="T23" fmla="*/ 9 h 12"/>
                  <a:gd name="T24" fmla="*/ 2 w 10"/>
                  <a:gd name="T25" fmla="*/ 7 h 12"/>
                  <a:gd name="T26" fmla="*/ 3 w 10"/>
                  <a:gd name="T27" fmla="*/ 6 h 12"/>
                  <a:gd name="T28" fmla="*/ 3 w 10"/>
                  <a:gd name="T29" fmla="*/ 6 h 12"/>
                  <a:gd name="T30" fmla="*/ 2 w 10"/>
                  <a:gd name="T31" fmla="*/ 5 h 12"/>
                  <a:gd name="T32" fmla="*/ 3 w 10"/>
                  <a:gd name="T33" fmla="*/ 4 h 12"/>
                  <a:gd name="T34" fmla="*/ 3 w 10"/>
                  <a:gd name="T35" fmla="*/ 3 h 12"/>
                  <a:gd name="T36" fmla="*/ 4 w 10"/>
                  <a:gd name="T37" fmla="*/ 0 h 12"/>
                  <a:gd name="T38" fmla="*/ 3 w 10"/>
                  <a:gd name="T39" fmla="*/ 0 h 12"/>
                  <a:gd name="T40" fmla="*/ 3 w 10"/>
                  <a:gd name="T41" fmla="*/ 0 h 12"/>
                  <a:gd name="T42" fmla="*/ 0 w 10"/>
                  <a:gd name="T43" fmla="*/ 3 h 12"/>
                  <a:gd name="T44" fmla="*/ 0 w 10"/>
                  <a:gd name="T45" fmla="*/ 5 h 12"/>
                  <a:gd name="T46" fmla="*/ 0 w 10"/>
                  <a:gd name="T47" fmla="*/ 5 h 12"/>
                  <a:gd name="T48" fmla="*/ 0 w 10"/>
                  <a:gd name="T49" fmla="*/ 7 h 12"/>
                  <a:gd name="T50" fmla="*/ 1 w 10"/>
                  <a:gd name="T51" fmla="*/ 8 h 12"/>
                  <a:gd name="T52" fmla="*/ 2 w 10"/>
                  <a:gd name="T53" fmla="*/ 10 h 12"/>
                  <a:gd name="T54" fmla="*/ 5 w 10"/>
                  <a:gd name="T55" fmla="*/ 12 h 12"/>
                  <a:gd name="T56" fmla="*/ 6 w 10"/>
                  <a:gd name="T57" fmla="*/ 11 h 12"/>
                  <a:gd name="T58" fmla="*/ 8 w 10"/>
                  <a:gd name="T59" fmla="*/ 10 h 12"/>
                  <a:gd name="T60" fmla="*/ 8 w 10"/>
                  <a:gd name="T61" fmla="*/ 7 h 12"/>
                  <a:gd name="T62" fmla="*/ 9 w 10"/>
                  <a:gd name="T63" fmla="*/ 7 h 12"/>
                  <a:gd name="T64" fmla="*/ 9 w 10"/>
                  <a:gd name="T65" fmla="*/ 4 h 12"/>
                  <a:gd name="T66" fmla="*/ 8 w 10"/>
                  <a:gd name="T6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7" y="2"/>
                      <a:pt x="7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6" y="11"/>
                      <a:pt x="6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7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2" y="10"/>
                      <a:pt x="3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8" y="10"/>
                      <a:pt x="8" y="10"/>
                    </a:cubicBezTo>
                    <a:cubicBezTo>
                      <a:pt x="8" y="9"/>
                      <a:pt x="8" y="8"/>
                      <a:pt x="8" y="7"/>
                    </a:cubicBezTo>
                    <a:cubicBezTo>
                      <a:pt x="8" y="7"/>
                      <a:pt x="9" y="8"/>
                      <a:pt x="9" y="7"/>
                    </a:cubicBezTo>
                    <a:cubicBezTo>
                      <a:pt x="9" y="7"/>
                      <a:pt x="10" y="5"/>
                      <a:pt x="9" y="4"/>
                    </a:cubicBezTo>
                    <a:cubicBezTo>
                      <a:pt x="9" y="4"/>
                      <a:pt x="9" y="1"/>
                      <a:pt x="8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3" name="Freeform 33"/>
              <p:cNvSpPr/>
              <p:nvPr/>
            </p:nvSpPr>
            <p:spPr bwMode="auto">
              <a:xfrm>
                <a:off x="22225" y="165100"/>
                <a:ext cx="44450" cy="55563"/>
              </a:xfrm>
              <a:custGeom>
                <a:avLst/>
                <a:gdLst>
                  <a:gd name="T0" fmla="*/ 4 w 4"/>
                  <a:gd name="T1" fmla="*/ 1 h 5"/>
                  <a:gd name="T2" fmla="*/ 4 w 4"/>
                  <a:gd name="T3" fmla="*/ 2 h 5"/>
                  <a:gd name="T4" fmla="*/ 1 w 4"/>
                  <a:gd name="T5" fmla="*/ 5 h 5"/>
                  <a:gd name="T6" fmla="*/ 0 w 4"/>
                  <a:gd name="T7" fmla="*/ 5 h 5"/>
                  <a:gd name="T8" fmla="*/ 0 w 4"/>
                  <a:gd name="T9" fmla="*/ 5 h 5"/>
                  <a:gd name="T10" fmla="*/ 1 w 4"/>
                  <a:gd name="T11" fmla="*/ 4 h 5"/>
                  <a:gd name="T12" fmla="*/ 1 w 4"/>
                  <a:gd name="T13" fmla="*/ 2 h 5"/>
                  <a:gd name="T14" fmla="*/ 2 w 4"/>
                  <a:gd name="T15" fmla="*/ 1 h 5"/>
                  <a:gd name="T16" fmla="*/ 3 w 4"/>
                  <a:gd name="T17" fmla="*/ 1 h 5"/>
                  <a:gd name="T18" fmla="*/ 4 w 4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3" y="3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4" name="Freeform 34"/>
              <p:cNvSpPr/>
              <p:nvPr/>
            </p:nvSpPr>
            <p:spPr bwMode="auto">
              <a:xfrm>
                <a:off x="0" y="133350"/>
                <a:ext cx="77788" cy="87313"/>
              </a:xfrm>
              <a:custGeom>
                <a:avLst/>
                <a:gdLst>
                  <a:gd name="T0" fmla="*/ 7 w 7"/>
                  <a:gd name="T1" fmla="*/ 2 h 8"/>
                  <a:gd name="T2" fmla="*/ 7 w 7"/>
                  <a:gd name="T3" fmla="*/ 2 h 8"/>
                  <a:gd name="T4" fmla="*/ 7 w 7"/>
                  <a:gd name="T5" fmla="*/ 2 h 8"/>
                  <a:gd name="T6" fmla="*/ 6 w 7"/>
                  <a:gd name="T7" fmla="*/ 2 h 8"/>
                  <a:gd name="T8" fmla="*/ 6 w 7"/>
                  <a:gd name="T9" fmla="*/ 2 h 8"/>
                  <a:gd name="T10" fmla="*/ 6 w 7"/>
                  <a:gd name="T11" fmla="*/ 3 h 8"/>
                  <a:gd name="T12" fmla="*/ 6 w 7"/>
                  <a:gd name="T13" fmla="*/ 4 h 8"/>
                  <a:gd name="T14" fmla="*/ 6 w 7"/>
                  <a:gd name="T15" fmla="*/ 4 h 8"/>
                  <a:gd name="T16" fmla="*/ 5 w 7"/>
                  <a:gd name="T17" fmla="*/ 4 h 8"/>
                  <a:gd name="T18" fmla="*/ 4 w 7"/>
                  <a:gd name="T19" fmla="*/ 4 h 8"/>
                  <a:gd name="T20" fmla="*/ 3 w 7"/>
                  <a:gd name="T21" fmla="*/ 5 h 8"/>
                  <a:gd name="T22" fmla="*/ 3 w 7"/>
                  <a:gd name="T23" fmla="*/ 7 h 8"/>
                  <a:gd name="T24" fmla="*/ 2 w 7"/>
                  <a:gd name="T25" fmla="*/ 8 h 8"/>
                  <a:gd name="T26" fmla="*/ 2 w 7"/>
                  <a:gd name="T27" fmla="*/ 8 h 8"/>
                  <a:gd name="T28" fmla="*/ 2 w 7"/>
                  <a:gd name="T29" fmla="*/ 8 h 8"/>
                  <a:gd name="T30" fmla="*/ 2 w 7"/>
                  <a:gd name="T31" fmla="*/ 7 h 8"/>
                  <a:gd name="T32" fmla="*/ 2 w 7"/>
                  <a:gd name="T33" fmla="*/ 7 h 8"/>
                  <a:gd name="T34" fmla="*/ 2 w 7"/>
                  <a:gd name="T35" fmla="*/ 7 h 8"/>
                  <a:gd name="T36" fmla="*/ 2 w 7"/>
                  <a:gd name="T37" fmla="*/ 7 h 8"/>
                  <a:gd name="T38" fmla="*/ 1 w 7"/>
                  <a:gd name="T39" fmla="*/ 7 h 8"/>
                  <a:gd name="T40" fmla="*/ 1 w 7"/>
                  <a:gd name="T41" fmla="*/ 6 h 8"/>
                  <a:gd name="T42" fmla="*/ 1 w 7"/>
                  <a:gd name="T43" fmla="*/ 6 h 8"/>
                  <a:gd name="T44" fmla="*/ 1 w 7"/>
                  <a:gd name="T45" fmla="*/ 6 h 8"/>
                  <a:gd name="T46" fmla="*/ 1 w 7"/>
                  <a:gd name="T47" fmla="*/ 6 h 8"/>
                  <a:gd name="T48" fmla="*/ 1 w 7"/>
                  <a:gd name="T49" fmla="*/ 6 h 8"/>
                  <a:gd name="T50" fmla="*/ 1 w 7"/>
                  <a:gd name="T51" fmla="*/ 6 h 8"/>
                  <a:gd name="T52" fmla="*/ 1 w 7"/>
                  <a:gd name="T53" fmla="*/ 6 h 8"/>
                  <a:gd name="T54" fmla="*/ 1 w 7"/>
                  <a:gd name="T55" fmla="*/ 6 h 8"/>
                  <a:gd name="T56" fmla="*/ 1 w 7"/>
                  <a:gd name="T57" fmla="*/ 6 h 8"/>
                  <a:gd name="T58" fmla="*/ 1 w 7"/>
                  <a:gd name="T59" fmla="*/ 6 h 8"/>
                  <a:gd name="T60" fmla="*/ 1 w 7"/>
                  <a:gd name="T61" fmla="*/ 5 h 8"/>
                  <a:gd name="T62" fmla="*/ 0 w 7"/>
                  <a:gd name="T63" fmla="*/ 5 h 8"/>
                  <a:gd name="T64" fmla="*/ 0 w 7"/>
                  <a:gd name="T65" fmla="*/ 5 h 8"/>
                  <a:gd name="T66" fmla="*/ 0 w 7"/>
                  <a:gd name="T67" fmla="*/ 4 h 8"/>
                  <a:gd name="T68" fmla="*/ 0 w 7"/>
                  <a:gd name="T69" fmla="*/ 4 h 8"/>
                  <a:gd name="T70" fmla="*/ 0 w 7"/>
                  <a:gd name="T71" fmla="*/ 4 h 8"/>
                  <a:gd name="T72" fmla="*/ 0 w 7"/>
                  <a:gd name="T73" fmla="*/ 4 h 8"/>
                  <a:gd name="T74" fmla="*/ 0 w 7"/>
                  <a:gd name="T75" fmla="*/ 4 h 8"/>
                  <a:gd name="T76" fmla="*/ 1 w 7"/>
                  <a:gd name="T77" fmla="*/ 3 h 8"/>
                  <a:gd name="T78" fmla="*/ 1 w 7"/>
                  <a:gd name="T79" fmla="*/ 2 h 8"/>
                  <a:gd name="T80" fmla="*/ 1 w 7"/>
                  <a:gd name="T81" fmla="*/ 2 h 8"/>
                  <a:gd name="T82" fmla="*/ 1 w 7"/>
                  <a:gd name="T83" fmla="*/ 1 h 8"/>
                  <a:gd name="T84" fmla="*/ 2 w 7"/>
                  <a:gd name="T85" fmla="*/ 1 h 8"/>
                  <a:gd name="T86" fmla="*/ 2 w 7"/>
                  <a:gd name="T87" fmla="*/ 1 h 8"/>
                  <a:gd name="T88" fmla="*/ 4 w 7"/>
                  <a:gd name="T89" fmla="*/ 1 h 8"/>
                  <a:gd name="T90" fmla="*/ 5 w 7"/>
                  <a:gd name="T91" fmla="*/ 1 h 8"/>
                  <a:gd name="T92" fmla="*/ 5 w 7"/>
                  <a:gd name="T93" fmla="*/ 1 h 8"/>
                  <a:gd name="T94" fmla="*/ 5 w 7"/>
                  <a:gd name="T95" fmla="*/ 1 h 8"/>
                  <a:gd name="T96" fmla="*/ 5 w 7"/>
                  <a:gd name="T97" fmla="*/ 1 h 8"/>
                  <a:gd name="T98" fmla="*/ 5 w 7"/>
                  <a:gd name="T99" fmla="*/ 1 h 8"/>
                  <a:gd name="T100" fmla="*/ 5 w 7"/>
                  <a:gd name="T101" fmla="*/ 1 h 8"/>
                  <a:gd name="T102" fmla="*/ 5 w 7"/>
                  <a:gd name="T103" fmla="*/ 1 h 8"/>
                  <a:gd name="T104" fmla="*/ 5 w 7"/>
                  <a:gd name="T105" fmla="*/ 1 h 8"/>
                  <a:gd name="T106" fmla="*/ 5 w 7"/>
                  <a:gd name="T107" fmla="*/ 1 h 8"/>
                  <a:gd name="T108" fmla="*/ 5 w 7"/>
                  <a:gd name="T109" fmla="*/ 1 h 8"/>
                  <a:gd name="T110" fmla="*/ 5 w 7"/>
                  <a:gd name="T111" fmla="*/ 1 h 8"/>
                  <a:gd name="T112" fmla="*/ 5 w 7"/>
                  <a:gd name="T113" fmla="*/ 1 h 8"/>
                  <a:gd name="T114" fmla="*/ 6 w 7"/>
                  <a:gd name="T115" fmla="*/ 2 h 8"/>
                  <a:gd name="T116" fmla="*/ 6 w 7"/>
                  <a:gd name="T117" fmla="*/ 2 h 8"/>
                  <a:gd name="T118" fmla="*/ 6 w 7"/>
                  <a:gd name="T119" fmla="*/ 2 h 8"/>
                  <a:gd name="T120" fmla="*/ 7 w 7"/>
                  <a:gd name="T121" fmla="*/ 2 h 8"/>
                  <a:gd name="T122" fmla="*/ 7 w 7"/>
                  <a:gd name="T1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5" name="Freeform 35"/>
              <p:cNvSpPr/>
              <p:nvPr/>
            </p:nvSpPr>
            <p:spPr bwMode="auto">
              <a:xfrm>
                <a:off x="0" y="142875"/>
                <a:ext cx="77788" cy="77788"/>
              </a:xfrm>
              <a:custGeom>
                <a:avLst/>
                <a:gdLst>
                  <a:gd name="T0" fmla="*/ 7 w 7"/>
                  <a:gd name="T1" fmla="*/ 1 h 7"/>
                  <a:gd name="T2" fmla="*/ 7 w 7"/>
                  <a:gd name="T3" fmla="*/ 1 h 7"/>
                  <a:gd name="T4" fmla="*/ 7 w 7"/>
                  <a:gd name="T5" fmla="*/ 1 h 7"/>
                  <a:gd name="T6" fmla="*/ 6 w 7"/>
                  <a:gd name="T7" fmla="*/ 1 h 7"/>
                  <a:gd name="T8" fmla="*/ 6 w 7"/>
                  <a:gd name="T9" fmla="*/ 1 h 7"/>
                  <a:gd name="T10" fmla="*/ 6 w 7"/>
                  <a:gd name="T11" fmla="*/ 2 h 7"/>
                  <a:gd name="T12" fmla="*/ 6 w 7"/>
                  <a:gd name="T13" fmla="*/ 3 h 7"/>
                  <a:gd name="T14" fmla="*/ 6 w 7"/>
                  <a:gd name="T15" fmla="*/ 3 h 7"/>
                  <a:gd name="T16" fmla="*/ 5 w 7"/>
                  <a:gd name="T17" fmla="*/ 3 h 7"/>
                  <a:gd name="T18" fmla="*/ 4 w 7"/>
                  <a:gd name="T19" fmla="*/ 3 h 7"/>
                  <a:gd name="T20" fmla="*/ 3 w 7"/>
                  <a:gd name="T21" fmla="*/ 4 h 7"/>
                  <a:gd name="T22" fmla="*/ 3 w 7"/>
                  <a:gd name="T23" fmla="*/ 6 h 7"/>
                  <a:gd name="T24" fmla="*/ 2 w 7"/>
                  <a:gd name="T25" fmla="*/ 7 h 7"/>
                  <a:gd name="T26" fmla="*/ 2 w 7"/>
                  <a:gd name="T27" fmla="*/ 7 h 7"/>
                  <a:gd name="T28" fmla="*/ 2 w 7"/>
                  <a:gd name="T29" fmla="*/ 7 h 7"/>
                  <a:gd name="T30" fmla="*/ 2 w 7"/>
                  <a:gd name="T31" fmla="*/ 6 h 7"/>
                  <a:gd name="T32" fmla="*/ 2 w 7"/>
                  <a:gd name="T33" fmla="*/ 6 h 7"/>
                  <a:gd name="T34" fmla="*/ 2 w 7"/>
                  <a:gd name="T35" fmla="*/ 6 h 7"/>
                  <a:gd name="T36" fmla="*/ 2 w 7"/>
                  <a:gd name="T37" fmla="*/ 6 h 7"/>
                  <a:gd name="T38" fmla="*/ 1 w 7"/>
                  <a:gd name="T39" fmla="*/ 6 h 7"/>
                  <a:gd name="T40" fmla="*/ 1 w 7"/>
                  <a:gd name="T41" fmla="*/ 5 h 7"/>
                  <a:gd name="T42" fmla="*/ 1 w 7"/>
                  <a:gd name="T43" fmla="*/ 5 h 7"/>
                  <a:gd name="T44" fmla="*/ 1 w 7"/>
                  <a:gd name="T45" fmla="*/ 5 h 7"/>
                  <a:gd name="T46" fmla="*/ 1 w 7"/>
                  <a:gd name="T47" fmla="*/ 5 h 7"/>
                  <a:gd name="T48" fmla="*/ 1 w 7"/>
                  <a:gd name="T49" fmla="*/ 5 h 7"/>
                  <a:gd name="T50" fmla="*/ 1 w 7"/>
                  <a:gd name="T51" fmla="*/ 5 h 7"/>
                  <a:gd name="T52" fmla="*/ 1 w 7"/>
                  <a:gd name="T53" fmla="*/ 5 h 7"/>
                  <a:gd name="T54" fmla="*/ 1 w 7"/>
                  <a:gd name="T55" fmla="*/ 5 h 7"/>
                  <a:gd name="T56" fmla="*/ 1 w 7"/>
                  <a:gd name="T57" fmla="*/ 5 h 7"/>
                  <a:gd name="T58" fmla="*/ 1 w 7"/>
                  <a:gd name="T59" fmla="*/ 5 h 7"/>
                  <a:gd name="T60" fmla="*/ 1 w 7"/>
                  <a:gd name="T61" fmla="*/ 4 h 7"/>
                  <a:gd name="T62" fmla="*/ 0 w 7"/>
                  <a:gd name="T63" fmla="*/ 4 h 7"/>
                  <a:gd name="T64" fmla="*/ 0 w 7"/>
                  <a:gd name="T65" fmla="*/ 4 h 7"/>
                  <a:gd name="T66" fmla="*/ 0 w 7"/>
                  <a:gd name="T67" fmla="*/ 3 h 7"/>
                  <a:gd name="T68" fmla="*/ 0 w 7"/>
                  <a:gd name="T69" fmla="*/ 3 h 7"/>
                  <a:gd name="T70" fmla="*/ 0 w 7"/>
                  <a:gd name="T71" fmla="*/ 3 h 7"/>
                  <a:gd name="T72" fmla="*/ 0 w 7"/>
                  <a:gd name="T73" fmla="*/ 3 h 7"/>
                  <a:gd name="T74" fmla="*/ 2 w 7"/>
                  <a:gd name="T75" fmla="*/ 3 h 7"/>
                  <a:gd name="T76" fmla="*/ 2 w 7"/>
                  <a:gd name="T77" fmla="*/ 2 h 7"/>
                  <a:gd name="T78" fmla="*/ 1 w 7"/>
                  <a:gd name="T79" fmla="*/ 2 h 7"/>
                  <a:gd name="T80" fmla="*/ 3 w 7"/>
                  <a:gd name="T81" fmla="*/ 2 h 7"/>
                  <a:gd name="T82" fmla="*/ 3 w 7"/>
                  <a:gd name="T83" fmla="*/ 1 h 7"/>
                  <a:gd name="T84" fmla="*/ 2 w 7"/>
                  <a:gd name="T85" fmla="*/ 1 h 7"/>
                  <a:gd name="T86" fmla="*/ 3 w 7"/>
                  <a:gd name="T87" fmla="*/ 1 h 7"/>
                  <a:gd name="T88" fmla="*/ 4 w 7"/>
                  <a:gd name="T89" fmla="*/ 0 h 7"/>
                  <a:gd name="T90" fmla="*/ 5 w 7"/>
                  <a:gd name="T91" fmla="*/ 0 h 7"/>
                  <a:gd name="T92" fmla="*/ 5 w 7"/>
                  <a:gd name="T93" fmla="*/ 0 h 7"/>
                  <a:gd name="T94" fmla="*/ 5 w 7"/>
                  <a:gd name="T95" fmla="*/ 0 h 7"/>
                  <a:gd name="T96" fmla="*/ 5 w 7"/>
                  <a:gd name="T97" fmla="*/ 0 h 7"/>
                  <a:gd name="T98" fmla="*/ 5 w 7"/>
                  <a:gd name="T99" fmla="*/ 0 h 7"/>
                  <a:gd name="T100" fmla="*/ 5 w 7"/>
                  <a:gd name="T101" fmla="*/ 0 h 7"/>
                  <a:gd name="T102" fmla="*/ 5 w 7"/>
                  <a:gd name="T103" fmla="*/ 0 h 7"/>
                  <a:gd name="T104" fmla="*/ 5 w 7"/>
                  <a:gd name="T105" fmla="*/ 0 h 7"/>
                  <a:gd name="T106" fmla="*/ 5 w 7"/>
                  <a:gd name="T107" fmla="*/ 0 h 7"/>
                  <a:gd name="T108" fmla="*/ 5 w 7"/>
                  <a:gd name="T109" fmla="*/ 0 h 7"/>
                  <a:gd name="T110" fmla="*/ 5 w 7"/>
                  <a:gd name="T111" fmla="*/ 0 h 7"/>
                  <a:gd name="T112" fmla="*/ 5 w 7"/>
                  <a:gd name="T113" fmla="*/ 0 h 7"/>
                  <a:gd name="T114" fmla="*/ 5 w 7"/>
                  <a:gd name="T115" fmla="*/ 1 h 7"/>
                  <a:gd name="T116" fmla="*/ 6 w 7"/>
                  <a:gd name="T117" fmla="*/ 1 h 7"/>
                  <a:gd name="T118" fmla="*/ 6 w 7"/>
                  <a:gd name="T119" fmla="*/ 1 h 7"/>
                  <a:gd name="T120" fmla="*/ 6 w 7"/>
                  <a:gd name="T121" fmla="*/ 1 h 7"/>
                  <a:gd name="T122" fmla="*/ 7 w 7"/>
                  <a:gd name="T123" fmla="*/ 1 h 7"/>
                  <a:gd name="T124" fmla="*/ 7 w 7"/>
                  <a:gd name="T1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" h="7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6" name="Freeform 36"/>
              <p:cNvSpPr/>
              <p:nvPr/>
            </p:nvSpPr>
            <p:spPr bwMode="auto">
              <a:xfrm>
                <a:off x="0" y="153988"/>
                <a:ext cx="330200" cy="441325"/>
              </a:xfrm>
              <a:custGeom>
                <a:avLst/>
                <a:gdLst>
                  <a:gd name="T0" fmla="*/ 18 w 30"/>
                  <a:gd name="T1" fmla="*/ 40 h 40"/>
                  <a:gd name="T2" fmla="*/ 27 w 30"/>
                  <a:gd name="T3" fmla="*/ 25 h 40"/>
                  <a:gd name="T4" fmla="*/ 30 w 30"/>
                  <a:gd name="T5" fmla="*/ 0 h 40"/>
                  <a:gd name="T6" fmla="*/ 27 w 30"/>
                  <a:gd name="T7" fmla="*/ 2 h 40"/>
                  <a:gd name="T8" fmla="*/ 22 w 30"/>
                  <a:gd name="T9" fmla="*/ 3 h 40"/>
                  <a:gd name="T10" fmla="*/ 17 w 30"/>
                  <a:gd name="T11" fmla="*/ 7 h 40"/>
                  <a:gd name="T12" fmla="*/ 11 w 30"/>
                  <a:gd name="T13" fmla="*/ 9 h 40"/>
                  <a:gd name="T14" fmla="*/ 6 w 30"/>
                  <a:gd name="T15" fmla="*/ 3 h 40"/>
                  <a:gd name="T16" fmla="*/ 2 w 30"/>
                  <a:gd name="T17" fmla="*/ 6 h 40"/>
                  <a:gd name="T18" fmla="*/ 2 w 30"/>
                  <a:gd name="T19" fmla="*/ 5 h 40"/>
                  <a:gd name="T20" fmla="*/ 1 w 30"/>
                  <a:gd name="T21" fmla="*/ 7 h 40"/>
                  <a:gd name="T22" fmla="*/ 9 w 30"/>
                  <a:gd name="T23" fmla="*/ 15 h 40"/>
                  <a:gd name="T24" fmla="*/ 21 w 30"/>
                  <a:gd name="T25" fmla="*/ 12 h 40"/>
                  <a:gd name="T26" fmla="*/ 20 w 30"/>
                  <a:gd name="T27" fmla="*/ 25 h 40"/>
                  <a:gd name="T28" fmla="*/ 18 w 30"/>
                  <a:gd name="T2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0">
                    <a:moveTo>
                      <a:pt x="18" y="40"/>
                    </a:moveTo>
                    <a:cubicBezTo>
                      <a:pt x="18" y="40"/>
                      <a:pt x="26" y="30"/>
                      <a:pt x="27" y="25"/>
                    </a:cubicBezTo>
                    <a:cubicBezTo>
                      <a:pt x="27" y="19"/>
                      <a:pt x="29" y="3"/>
                      <a:pt x="30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18" y="7"/>
                      <a:pt x="17" y="7"/>
                    </a:cubicBezTo>
                    <a:cubicBezTo>
                      <a:pt x="16" y="7"/>
                      <a:pt x="11" y="9"/>
                      <a:pt x="11" y="9"/>
                    </a:cubicBezTo>
                    <a:cubicBezTo>
                      <a:pt x="11" y="9"/>
                      <a:pt x="7" y="8"/>
                      <a:pt x="6" y="3"/>
                    </a:cubicBezTo>
                    <a:cubicBezTo>
                      <a:pt x="6" y="3"/>
                      <a:pt x="3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0" y="6"/>
                      <a:pt x="1" y="7"/>
                    </a:cubicBezTo>
                    <a:cubicBezTo>
                      <a:pt x="1" y="7"/>
                      <a:pt x="7" y="15"/>
                      <a:pt x="9" y="15"/>
                    </a:cubicBezTo>
                    <a:cubicBezTo>
                      <a:pt x="10" y="15"/>
                      <a:pt x="17" y="15"/>
                      <a:pt x="21" y="12"/>
                    </a:cubicBezTo>
                    <a:cubicBezTo>
                      <a:pt x="21" y="12"/>
                      <a:pt x="21" y="23"/>
                      <a:pt x="20" y="25"/>
                    </a:cubicBezTo>
                    <a:cubicBezTo>
                      <a:pt x="20" y="28"/>
                      <a:pt x="17" y="37"/>
                      <a:pt x="18" y="4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7" name="Freeform 37"/>
              <p:cNvSpPr/>
              <p:nvPr/>
            </p:nvSpPr>
            <p:spPr bwMode="auto">
              <a:xfrm>
                <a:off x="407987" y="165100"/>
                <a:ext cx="287338" cy="420688"/>
              </a:xfrm>
              <a:custGeom>
                <a:avLst/>
                <a:gdLst>
                  <a:gd name="T0" fmla="*/ 0 w 26"/>
                  <a:gd name="T1" fmla="*/ 0 h 38"/>
                  <a:gd name="T2" fmla="*/ 4 w 26"/>
                  <a:gd name="T3" fmla="*/ 19 h 38"/>
                  <a:gd name="T4" fmla="*/ 10 w 26"/>
                  <a:gd name="T5" fmla="*/ 37 h 38"/>
                  <a:gd name="T6" fmla="*/ 12 w 26"/>
                  <a:gd name="T7" fmla="*/ 38 h 38"/>
                  <a:gd name="T8" fmla="*/ 10 w 26"/>
                  <a:gd name="T9" fmla="*/ 23 h 38"/>
                  <a:gd name="T10" fmla="*/ 9 w 26"/>
                  <a:gd name="T11" fmla="*/ 12 h 38"/>
                  <a:gd name="T12" fmla="*/ 10 w 26"/>
                  <a:gd name="T13" fmla="*/ 11 h 38"/>
                  <a:gd name="T14" fmla="*/ 20 w 26"/>
                  <a:gd name="T15" fmla="*/ 13 h 38"/>
                  <a:gd name="T16" fmla="*/ 26 w 26"/>
                  <a:gd name="T17" fmla="*/ 8 h 38"/>
                  <a:gd name="T18" fmla="*/ 26 w 26"/>
                  <a:gd name="T19" fmla="*/ 6 h 38"/>
                  <a:gd name="T20" fmla="*/ 25 w 26"/>
                  <a:gd name="T21" fmla="*/ 8 h 38"/>
                  <a:gd name="T22" fmla="*/ 21 w 26"/>
                  <a:gd name="T23" fmla="*/ 4 h 38"/>
                  <a:gd name="T24" fmla="*/ 18 w 26"/>
                  <a:gd name="T25" fmla="*/ 7 h 38"/>
                  <a:gd name="T26" fmla="*/ 14 w 26"/>
                  <a:gd name="T27" fmla="*/ 6 h 38"/>
                  <a:gd name="T28" fmla="*/ 12 w 26"/>
                  <a:gd name="T29" fmla="*/ 5 h 38"/>
                  <a:gd name="T30" fmla="*/ 9 w 26"/>
                  <a:gd name="T31" fmla="*/ 3 h 38"/>
                  <a:gd name="T32" fmla="*/ 10 w 26"/>
                  <a:gd name="T33" fmla="*/ 3 h 38"/>
                  <a:gd name="T34" fmla="*/ 8 w 26"/>
                  <a:gd name="T35" fmla="*/ 2 h 38"/>
                  <a:gd name="T36" fmla="*/ 4 w 26"/>
                  <a:gd name="T37" fmla="*/ 1 h 38"/>
                  <a:gd name="T38" fmla="*/ 2 w 26"/>
                  <a:gd name="T39" fmla="*/ 0 h 38"/>
                  <a:gd name="T40" fmla="*/ 0 w 26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0" y="0"/>
                    </a:moveTo>
                    <a:cubicBezTo>
                      <a:pt x="0" y="0"/>
                      <a:pt x="3" y="17"/>
                      <a:pt x="4" y="19"/>
                    </a:cubicBezTo>
                    <a:cubicBezTo>
                      <a:pt x="5" y="21"/>
                      <a:pt x="10" y="36"/>
                      <a:pt x="10" y="37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2" y="38"/>
                      <a:pt x="10" y="25"/>
                      <a:pt x="10" y="23"/>
                    </a:cubicBezTo>
                    <a:cubicBezTo>
                      <a:pt x="10" y="21"/>
                      <a:pt x="8" y="14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6" y="15"/>
                      <a:pt x="20" y="13"/>
                    </a:cubicBezTo>
                    <a:cubicBezTo>
                      <a:pt x="24" y="12"/>
                      <a:pt x="26" y="8"/>
                      <a:pt x="26" y="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9"/>
                      <a:pt x="25" y="8"/>
                    </a:cubicBezTo>
                    <a:cubicBezTo>
                      <a:pt x="25" y="8"/>
                      <a:pt x="22" y="4"/>
                      <a:pt x="21" y="4"/>
                    </a:cubicBezTo>
                    <a:cubicBezTo>
                      <a:pt x="21" y="4"/>
                      <a:pt x="18" y="7"/>
                      <a:pt x="18" y="7"/>
                    </a:cubicBezTo>
                    <a:cubicBezTo>
                      <a:pt x="18" y="7"/>
                      <a:pt x="15" y="6"/>
                      <a:pt x="14" y="6"/>
                    </a:cubicBezTo>
                    <a:cubicBezTo>
                      <a:pt x="14" y="6"/>
                      <a:pt x="13" y="5"/>
                      <a:pt x="12" y="5"/>
                    </a:cubicBezTo>
                    <a:cubicBezTo>
                      <a:pt x="12" y="5"/>
                      <a:pt x="10" y="3"/>
                      <a:pt x="9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7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8" name="Freeform 38"/>
              <p:cNvSpPr/>
              <p:nvPr/>
            </p:nvSpPr>
            <p:spPr bwMode="auto">
              <a:xfrm>
                <a:off x="441325" y="198438"/>
                <a:ext cx="254000" cy="387350"/>
              </a:xfrm>
              <a:custGeom>
                <a:avLst/>
                <a:gdLst>
                  <a:gd name="T0" fmla="*/ 22 w 23"/>
                  <a:gd name="T1" fmla="*/ 5 h 35"/>
                  <a:gd name="T2" fmla="*/ 19 w 23"/>
                  <a:gd name="T3" fmla="*/ 2 h 35"/>
                  <a:gd name="T4" fmla="*/ 16 w 23"/>
                  <a:gd name="T5" fmla="*/ 7 h 35"/>
                  <a:gd name="T6" fmla="*/ 11 w 23"/>
                  <a:gd name="T7" fmla="*/ 8 h 35"/>
                  <a:gd name="T8" fmla="*/ 13 w 23"/>
                  <a:gd name="T9" fmla="*/ 6 h 35"/>
                  <a:gd name="T10" fmla="*/ 10 w 23"/>
                  <a:gd name="T11" fmla="*/ 6 h 35"/>
                  <a:gd name="T12" fmla="*/ 7 w 23"/>
                  <a:gd name="T13" fmla="*/ 6 h 35"/>
                  <a:gd name="T14" fmla="*/ 6 w 23"/>
                  <a:gd name="T15" fmla="*/ 3 h 35"/>
                  <a:gd name="T16" fmla="*/ 4 w 23"/>
                  <a:gd name="T17" fmla="*/ 0 h 35"/>
                  <a:gd name="T18" fmla="*/ 5 w 23"/>
                  <a:gd name="T19" fmla="*/ 5 h 35"/>
                  <a:gd name="T20" fmla="*/ 4 w 23"/>
                  <a:gd name="T21" fmla="*/ 2 h 35"/>
                  <a:gd name="T22" fmla="*/ 4 w 23"/>
                  <a:gd name="T23" fmla="*/ 9 h 35"/>
                  <a:gd name="T24" fmla="*/ 4 w 23"/>
                  <a:gd name="T25" fmla="*/ 18 h 35"/>
                  <a:gd name="T26" fmla="*/ 2 w 23"/>
                  <a:gd name="T27" fmla="*/ 11 h 35"/>
                  <a:gd name="T28" fmla="*/ 2 w 23"/>
                  <a:gd name="T29" fmla="*/ 1 h 35"/>
                  <a:gd name="T30" fmla="*/ 0 w 23"/>
                  <a:gd name="T31" fmla="*/ 12 h 35"/>
                  <a:gd name="T32" fmla="*/ 1 w 23"/>
                  <a:gd name="T33" fmla="*/ 16 h 35"/>
                  <a:gd name="T34" fmla="*/ 7 w 23"/>
                  <a:gd name="T35" fmla="*/ 34 h 35"/>
                  <a:gd name="T36" fmla="*/ 9 w 23"/>
                  <a:gd name="T37" fmla="*/ 35 h 35"/>
                  <a:gd name="T38" fmla="*/ 7 w 23"/>
                  <a:gd name="T39" fmla="*/ 20 h 35"/>
                  <a:gd name="T40" fmla="*/ 6 w 23"/>
                  <a:gd name="T41" fmla="*/ 9 h 35"/>
                  <a:gd name="T42" fmla="*/ 7 w 23"/>
                  <a:gd name="T43" fmla="*/ 8 h 35"/>
                  <a:gd name="T44" fmla="*/ 17 w 23"/>
                  <a:gd name="T45" fmla="*/ 10 h 35"/>
                  <a:gd name="T46" fmla="*/ 23 w 23"/>
                  <a:gd name="T47" fmla="*/ 5 h 35"/>
                  <a:gd name="T48" fmla="*/ 23 w 23"/>
                  <a:gd name="T49" fmla="*/ 3 h 35"/>
                  <a:gd name="T50" fmla="*/ 22 w 23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5">
                    <a:moveTo>
                      <a:pt x="22" y="5"/>
                    </a:moveTo>
                    <a:cubicBezTo>
                      <a:pt x="22" y="5"/>
                      <a:pt x="20" y="3"/>
                      <a:pt x="19" y="2"/>
                    </a:cubicBezTo>
                    <a:cubicBezTo>
                      <a:pt x="18" y="4"/>
                      <a:pt x="17" y="6"/>
                      <a:pt x="16" y="7"/>
                    </a:cubicBezTo>
                    <a:cubicBezTo>
                      <a:pt x="14" y="8"/>
                      <a:pt x="13" y="8"/>
                      <a:pt x="11" y="8"/>
                    </a:cubicBezTo>
                    <a:cubicBezTo>
                      <a:pt x="10" y="8"/>
                      <a:pt x="13" y="7"/>
                      <a:pt x="13" y="6"/>
                    </a:cubicBezTo>
                    <a:cubicBezTo>
                      <a:pt x="13" y="6"/>
                      <a:pt x="11" y="7"/>
                      <a:pt x="10" y="6"/>
                    </a:cubicBezTo>
                    <a:cubicBezTo>
                      <a:pt x="9" y="6"/>
                      <a:pt x="8" y="5"/>
                      <a:pt x="7" y="6"/>
                    </a:cubicBezTo>
                    <a:cubicBezTo>
                      <a:pt x="7" y="6"/>
                      <a:pt x="7" y="4"/>
                      <a:pt x="6" y="3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4" y="0"/>
                      <a:pt x="6" y="4"/>
                      <a:pt x="5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7"/>
                      <a:pt x="4" y="9"/>
                    </a:cubicBezTo>
                    <a:cubicBezTo>
                      <a:pt x="5" y="11"/>
                      <a:pt x="5" y="17"/>
                      <a:pt x="4" y="18"/>
                    </a:cubicBezTo>
                    <a:cubicBezTo>
                      <a:pt x="4" y="18"/>
                      <a:pt x="2" y="13"/>
                      <a:pt x="2" y="11"/>
                    </a:cubicBezTo>
                    <a:cubicBezTo>
                      <a:pt x="2" y="11"/>
                      <a:pt x="2" y="2"/>
                      <a:pt x="2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2" y="18"/>
                      <a:pt x="7" y="33"/>
                      <a:pt x="7" y="34"/>
                    </a:cubicBezTo>
                    <a:cubicBezTo>
                      <a:pt x="7" y="34"/>
                      <a:pt x="8" y="35"/>
                      <a:pt x="9" y="35"/>
                    </a:cubicBezTo>
                    <a:cubicBezTo>
                      <a:pt x="9" y="35"/>
                      <a:pt x="7" y="22"/>
                      <a:pt x="7" y="20"/>
                    </a:cubicBezTo>
                    <a:cubicBezTo>
                      <a:pt x="7" y="18"/>
                      <a:pt x="5" y="11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9"/>
                      <a:pt x="13" y="12"/>
                      <a:pt x="17" y="10"/>
                    </a:cubicBezTo>
                    <a:cubicBezTo>
                      <a:pt x="21" y="9"/>
                      <a:pt x="23" y="5"/>
                      <a:pt x="23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6"/>
                      <a:pt x="2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9" name="Freeform 39"/>
              <p:cNvSpPr/>
              <p:nvPr/>
            </p:nvSpPr>
            <p:spPr bwMode="auto">
              <a:xfrm>
                <a:off x="265112" y="209550"/>
                <a:ext cx="53975" cy="187325"/>
              </a:xfrm>
              <a:custGeom>
                <a:avLst/>
                <a:gdLst>
                  <a:gd name="T0" fmla="*/ 4 w 5"/>
                  <a:gd name="T1" fmla="*/ 12 h 17"/>
                  <a:gd name="T2" fmla="*/ 5 w 5"/>
                  <a:gd name="T3" fmla="*/ 2 h 17"/>
                  <a:gd name="T4" fmla="*/ 3 w 5"/>
                  <a:gd name="T5" fmla="*/ 6 h 17"/>
                  <a:gd name="T6" fmla="*/ 2 w 5"/>
                  <a:gd name="T7" fmla="*/ 0 h 17"/>
                  <a:gd name="T8" fmla="*/ 2 w 5"/>
                  <a:gd name="T9" fmla="*/ 6 h 17"/>
                  <a:gd name="T10" fmla="*/ 1 w 5"/>
                  <a:gd name="T11" fmla="*/ 17 h 17"/>
                  <a:gd name="T12" fmla="*/ 2 w 5"/>
                  <a:gd name="T13" fmla="*/ 8 h 17"/>
                  <a:gd name="T14" fmla="*/ 4 w 5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4" y="12"/>
                    </a:moveTo>
                    <a:cubicBezTo>
                      <a:pt x="4" y="9"/>
                      <a:pt x="4" y="5"/>
                      <a:pt x="5" y="2"/>
                    </a:cubicBezTo>
                    <a:cubicBezTo>
                      <a:pt x="3" y="3"/>
                      <a:pt x="3" y="6"/>
                      <a:pt x="3" y="6"/>
                    </a:cubicBezTo>
                    <a:cubicBezTo>
                      <a:pt x="2" y="4"/>
                      <a:pt x="2" y="0"/>
                      <a:pt x="2" y="0"/>
                    </a:cubicBezTo>
                    <a:cubicBezTo>
                      <a:pt x="2" y="1"/>
                      <a:pt x="2" y="6"/>
                      <a:pt x="2" y="6"/>
                    </a:cubicBezTo>
                    <a:cubicBezTo>
                      <a:pt x="0" y="8"/>
                      <a:pt x="1" y="17"/>
                      <a:pt x="1" y="17"/>
                    </a:cubicBezTo>
                    <a:cubicBezTo>
                      <a:pt x="1" y="13"/>
                      <a:pt x="2" y="8"/>
                      <a:pt x="2" y="8"/>
                    </a:cubicBezTo>
                    <a:cubicBezTo>
                      <a:pt x="3" y="9"/>
                      <a:pt x="3" y="11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0" name="Freeform 40"/>
              <p:cNvSpPr/>
              <p:nvPr/>
            </p:nvSpPr>
            <p:spPr bwMode="auto">
              <a:xfrm>
                <a:off x="0" y="198438"/>
                <a:ext cx="242888" cy="122238"/>
              </a:xfrm>
              <a:custGeom>
                <a:avLst/>
                <a:gdLst>
                  <a:gd name="T0" fmla="*/ 22 w 22"/>
                  <a:gd name="T1" fmla="*/ 0 h 11"/>
                  <a:gd name="T2" fmla="*/ 20 w 22"/>
                  <a:gd name="T3" fmla="*/ 4 h 11"/>
                  <a:gd name="T4" fmla="*/ 18 w 22"/>
                  <a:gd name="T5" fmla="*/ 3 h 11"/>
                  <a:gd name="T6" fmla="*/ 18 w 22"/>
                  <a:gd name="T7" fmla="*/ 3 h 11"/>
                  <a:gd name="T8" fmla="*/ 19 w 22"/>
                  <a:gd name="T9" fmla="*/ 4 h 11"/>
                  <a:gd name="T10" fmla="*/ 17 w 22"/>
                  <a:gd name="T11" fmla="*/ 7 h 11"/>
                  <a:gd name="T12" fmla="*/ 13 w 22"/>
                  <a:gd name="T13" fmla="*/ 5 h 11"/>
                  <a:gd name="T14" fmla="*/ 14 w 22"/>
                  <a:gd name="T15" fmla="*/ 8 h 11"/>
                  <a:gd name="T16" fmla="*/ 9 w 22"/>
                  <a:gd name="T17" fmla="*/ 4 h 11"/>
                  <a:gd name="T18" fmla="*/ 8 w 22"/>
                  <a:gd name="T19" fmla="*/ 3 h 11"/>
                  <a:gd name="T20" fmla="*/ 8 w 22"/>
                  <a:gd name="T21" fmla="*/ 3 h 11"/>
                  <a:gd name="T22" fmla="*/ 11 w 22"/>
                  <a:gd name="T23" fmla="*/ 9 h 11"/>
                  <a:gd name="T24" fmla="*/ 9 w 22"/>
                  <a:gd name="T25" fmla="*/ 6 h 11"/>
                  <a:gd name="T26" fmla="*/ 8 w 22"/>
                  <a:gd name="T27" fmla="*/ 7 h 11"/>
                  <a:gd name="T28" fmla="*/ 5 w 22"/>
                  <a:gd name="T29" fmla="*/ 0 h 11"/>
                  <a:gd name="T30" fmla="*/ 1 w 22"/>
                  <a:gd name="T31" fmla="*/ 2 h 11"/>
                  <a:gd name="T32" fmla="*/ 2 w 22"/>
                  <a:gd name="T33" fmla="*/ 1 h 11"/>
                  <a:gd name="T34" fmla="*/ 1 w 22"/>
                  <a:gd name="T35" fmla="*/ 3 h 11"/>
                  <a:gd name="T36" fmla="*/ 9 w 22"/>
                  <a:gd name="T37" fmla="*/ 11 h 11"/>
                  <a:gd name="T38" fmla="*/ 21 w 22"/>
                  <a:gd name="T39" fmla="*/ 8 h 11"/>
                  <a:gd name="T40" fmla="*/ 22 w 22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11">
                    <a:moveTo>
                      <a:pt x="22" y="0"/>
                    </a:moveTo>
                    <a:cubicBezTo>
                      <a:pt x="21" y="1"/>
                      <a:pt x="20" y="4"/>
                      <a:pt x="20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5"/>
                      <a:pt x="19" y="6"/>
                      <a:pt x="17" y="7"/>
                    </a:cubicBezTo>
                    <a:cubicBezTo>
                      <a:pt x="14" y="7"/>
                      <a:pt x="13" y="5"/>
                      <a:pt x="13" y="5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2" y="7"/>
                      <a:pt x="11" y="9"/>
                      <a:pt x="11" y="9"/>
                    </a:cubicBezTo>
                    <a:cubicBezTo>
                      <a:pt x="11" y="8"/>
                      <a:pt x="9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6"/>
                      <a:pt x="5" y="3"/>
                      <a:pt x="5" y="0"/>
                    </a:cubicBezTo>
                    <a:cubicBezTo>
                      <a:pt x="4" y="1"/>
                      <a:pt x="2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0" y="2"/>
                      <a:pt x="1" y="3"/>
                    </a:cubicBezTo>
                    <a:cubicBezTo>
                      <a:pt x="1" y="3"/>
                      <a:pt x="7" y="11"/>
                      <a:pt x="9" y="11"/>
                    </a:cubicBezTo>
                    <a:cubicBezTo>
                      <a:pt x="10" y="11"/>
                      <a:pt x="17" y="11"/>
                      <a:pt x="21" y="8"/>
                    </a:cubicBezTo>
                    <a:cubicBezTo>
                      <a:pt x="21" y="7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1" name="Freeform 41"/>
              <p:cNvSpPr/>
              <p:nvPr/>
            </p:nvSpPr>
            <p:spPr bwMode="auto">
              <a:xfrm>
                <a:off x="352425" y="176213"/>
                <a:ext cx="55563" cy="298450"/>
              </a:xfrm>
              <a:custGeom>
                <a:avLst/>
                <a:gdLst>
                  <a:gd name="T0" fmla="*/ 0 w 35"/>
                  <a:gd name="T1" fmla="*/ 14 h 188"/>
                  <a:gd name="T2" fmla="*/ 7 w 35"/>
                  <a:gd name="T3" fmla="*/ 21 h 188"/>
                  <a:gd name="T4" fmla="*/ 0 w 35"/>
                  <a:gd name="T5" fmla="*/ 42 h 188"/>
                  <a:gd name="T6" fmla="*/ 0 w 35"/>
                  <a:gd name="T7" fmla="*/ 174 h 188"/>
                  <a:gd name="T8" fmla="*/ 14 w 35"/>
                  <a:gd name="T9" fmla="*/ 188 h 188"/>
                  <a:gd name="T10" fmla="*/ 35 w 35"/>
                  <a:gd name="T11" fmla="*/ 174 h 188"/>
                  <a:gd name="T12" fmla="*/ 28 w 35"/>
                  <a:gd name="T13" fmla="*/ 42 h 188"/>
                  <a:gd name="T14" fmla="*/ 14 w 35"/>
                  <a:gd name="T15" fmla="*/ 28 h 188"/>
                  <a:gd name="T16" fmla="*/ 21 w 35"/>
                  <a:gd name="T17" fmla="*/ 14 h 188"/>
                  <a:gd name="T18" fmla="*/ 14 w 35"/>
                  <a:gd name="T19" fmla="*/ 7 h 188"/>
                  <a:gd name="T20" fmla="*/ 0 w 35"/>
                  <a:gd name="T21" fmla="*/ 0 h 188"/>
                  <a:gd name="T22" fmla="*/ 0 w 35"/>
                  <a:gd name="T23" fmla="*/ 1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188">
                    <a:moveTo>
                      <a:pt x="0" y="14"/>
                    </a:moveTo>
                    <a:lnTo>
                      <a:pt x="7" y="21"/>
                    </a:lnTo>
                    <a:lnTo>
                      <a:pt x="0" y="42"/>
                    </a:lnTo>
                    <a:lnTo>
                      <a:pt x="0" y="174"/>
                    </a:lnTo>
                    <a:lnTo>
                      <a:pt x="14" y="188"/>
                    </a:lnTo>
                    <a:lnTo>
                      <a:pt x="35" y="174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21" y="14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2" name="Freeform 42"/>
              <p:cNvSpPr/>
              <p:nvPr/>
            </p:nvSpPr>
            <p:spPr bwMode="auto">
              <a:xfrm>
                <a:off x="319087" y="1027113"/>
                <a:ext cx="77788" cy="76200"/>
              </a:xfrm>
              <a:custGeom>
                <a:avLst/>
                <a:gdLst>
                  <a:gd name="T0" fmla="*/ 1 w 7"/>
                  <a:gd name="T1" fmla="*/ 1 h 7"/>
                  <a:gd name="T2" fmla="*/ 1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6 w 7"/>
                  <a:gd name="T9" fmla="*/ 5 h 7"/>
                  <a:gd name="T10" fmla="*/ 6 w 7"/>
                  <a:gd name="T11" fmla="*/ 1 h 7"/>
                  <a:gd name="T12" fmla="*/ 1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1" y="1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7"/>
                      <a:pt x="3" y="7"/>
                      <a:pt x="4" y="7"/>
                    </a:cubicBezTo>
                    <a:cubicBezTo>
                      <a:pt x="6" y="6"/>
                      <a:pt x="6" y="7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7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3" name="Freeform 43"/>
              <p:cNvSpPr/>
              <p:nvPr/>
            </p:nvSpPr>
            <p:spPr bwMode="auto">
              <a:xfrm>
                <a:off x="407987" y="960438"/>
                <a:ext cx="77788" cy="98425"/>
              </a:xfrm>
              <a:custGeom>
                <a:avLst/>
                <a:gdLst>
                  <a:gd name="T0" fmla="*/ 1 w 7"/>
                  <a:gd name="T1" fmla="*/ 1 h 9"/>
                  <a:gd name="T2" fmla="*/ 1 w 7"/>
                  <a:gd name="T3" fmla="*/ 4 h 9"/>
                  <a:gd name="T4" fmla="*/ 1 w 7"/>
                  <a:gd name="T5" fmla="*/ 8 h 9"/>
                  <a:gd name="T6" fmla="*/ 6 w 7"/>
                  <a:gd name="T7" fmla="*/ 9 h 9"/>
                  <a:gd name="T8" fmla="*/ 6 w 7"/>
                  <a:gd name="T9" fmla="*/ 4 h 9"/>
                  <a:gd name="T10" fmla="*/ 5 w 7"/>
                  <a:gd name="T11" fmla="*/ 0 h 9"/>
                  <a:gd name="T12" fmla="*/ 1 w 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1" y="1"/>
                    </a:move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7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6" y="9"/>
                      <a:pt x="7" y="5"/>
                      <a:pt x="6" y="4"/>
                    </a:cubicBezTo>
                    <a:cubicBezTo>
                      <a:pt x="5" y="3"/>
                      <a:pt x="4" y="1"/>
                      <a:pt x="5" y="0"/>
                    </a:cubicBezTo>
                    <a:cubicBezTo>
                      <a:pt x="5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4" name="Freeform 44"/>
              <p:cNvSpPr/>
              <p:nvPr/>
            </p:nvSpPr>
            <p:spPr bwMode="auto">
              <a:xfrm>
                <a:off x="309562" y="0"/>
                <a:ext cx="120650" cy="111125"/>
              </a:xfrm>
              <a:custGeom>
                <a:avLst/>
                <a:gdLst>
                  <a:gd name="T0" fmla="*/ 2 w 11"/>
                  <a:gd name="T1" fmla="*/ 10 h 10"/>
                  <a:gd name="T2" fmla="*/ 2 w 11"/>
                  <a:gd name="T3" fmla="*/ 7 h 10"/>
                  <a:gd name="T4" fmla="*/ 3 w 11"/>
                  <a:gd name="T5" fmla="*/ 5 h 10"/>
                  <a:gd name="T6" fmla="*/ 6 w 11"/>
                  <a:gd name="T7" fmla="*/ 4 h 10"/>
                  <a:gd name="T8" fmla="*/ 9 w 11"/>
                  <a:gd name="T9" fmla="*/ 5 h 10"/>
                  <a:gd name="T10" fmla="*/ 9 w 11"/>
                  <a:gd name="T11" fmla="*/ 7 h 10"/>
                  <a:gd name="T12" fmla="*/ 9 w 11"/>
                  <a:gd name="T13" fmla="*/ 10 h 10"/>
                  <a:gd name="T14" fmla="*/ 10 w 11"/>
                  <a:gd name="T15" fmla="*/ 10 h 10"/>
                  <a:gd name="T16" fmla="*/ 10 w 11"/>
                  <a:gd name="T17" fmla="*/ 8 h 10"/>
                  <a:gd name="T18" fmla="*/ 11 w 11"/>
                  <a:gd name="T19" fmla="*/ 6 h 10"/>
                  <a:gd name="T20" fmla="*/ 9 w 11"/>
                  <a:gd name="T21" fmla="*/ 3 h 10"/>
                  <a:gd name="T22" fmla="*/ 6 w 11"/>
                  <a:gd name="T23" fmla="*/ 1 h 10"/>
                  <a:gd name="T24" fmla="*/ 2 w 11"/>
                  <a:gd name="T25" fmla="*/ 2 h 10"/>
                  <a:gd name="T26" fmla="*/ 1 w 11"/>
                  <a:gd name="T27" fmla="*/ 5 h 10"/>
                  <a:gd name="T28" fmla="*/ 1 w 11"/>
                  <a:gd name="T29" fmla="*/ 8 h 10"/>
                  <a:gd name="T30" fmla="*/ 2 w 11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2" y="10"/>
                      <a:pt x="2" y="7"/>
                      <a:pt x="2" y="7"/>
                    </a:cubicBezTo>
                    <a:cubicBezTo>
                      <a:pt x="2" y="7"/>
                      <a:pt x="2" y="5"/>
                      <a:pt x="3" y="5"/>
                    </a:cubicBezTo>
                    <a:cubicBezTo>
                      <a:pt x="3" y="4"/>
                      <a:pt x="4" y="4"/>
                      <a:pt x="6" y="4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9" y="5"/>
                      <a:pt x="9" y="7"/>
                      <a:pt x="9" y="7"/>
                    </a:cubicBezTo>
                    <a:cubicBezTo>
                      <a:pt x="9" y="7"/>
                      <a:pt x="10" y="9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3"/>
                      <a:pt x="9" y="3"/>
                    </a:cubicBezTo>
                    <a:cubicBezTo>
                      <a:pt x="9" y="3"/>
                      <a:pt x="8" y="1"/>
                      <a:pt x="6" y="1"/>
                    </a:cubicBezTo>
                    <a:cubicBezTo>
                      <a:pt x="4" y="0"/>
                      <a:pt x="3" y="2"/>
                      <a:pt x="2" y="2"/>
                    </a:cubicBezTo>
                    <a:cubicBezTo>
                      <a:pt x="2" y="3"/>
                      <a:pt x="1" y="5"/>
                      <a:pt x="1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8"/>
                      <a:pt x="1" y="8"/>
                      <a:pt x="2" y="1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1265" y="1281749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析不透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638094" y="2194374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识不够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33880" y="2715767"/>
              <a:ext cx="723257" cy="52321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</a:t>
              </a:r>
              <a:endPara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作不力</a:t>
              </a: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1347614"/>
            <a:ext cx="3096345" cy="715444"/>
            <a:chOff x="4788024" y="1347614"/>
            <a:chExt cx="3096345" cy="715444"/>
          </a:xfrm>
        </p:grpSpPr>
        <p:sp>
          <p:nvSpPr>
            <p:cNvPr id="26" name="TextBox 25"/>
            <p:cNvSpPr txBox="1"/>
            <p:nvPr/>
          </p:nvSpPr>
          <p:spPr>
            <a:xfrm>
              <a:off x="4788024" y="1347614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市场分析不透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8025" y="1727143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8024" y="2355726"/>
            <a:ext cx="3096345" cy="729174"/>
            <a:chOff x="4788024" y="2355726"/>
            <a:chExt cx="3096345" cy="729174"/>
          </a:xfrm>
        </p:grpSpPr>
        <p:sp>
          <p:nvSpPr>
            <p:cNvPr id="28" name="TextBox 27"/>
            <p:cNvSpPr txBox="1"/>
            <p:nvPr/>
          </p:nvSpPr>
          <p:spPr>
            <a:xfrm>
              <a:off x="4788024" y="2355726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对手认识不够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5" y="2748985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8024" y="3363839"/>
            <a:ext cx="3096345" cy="708607"/>
            <a:chOff x="4788024" y="3363839"/>
            <a:chExt cx="3096345" cy="708607"/>
          </a:xfrm>
        </p:grpSpPr>
        <p:sp>
          <p:nvSpPr>
            <p:cNvPr id="30" name="TextBox 29"/>
            <p:cNvSpPr txBox="1"/>
            <p:nvPr/>
          </p:nvSpPr>
          <p:spPr>
            <a:xfrm>
              <a:off x="4788024" y="3363839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团队协作不力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5" y="3736531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6"/>
          <p:cNvGrpSpPr/>
          <p:nvPr/>
        </p:nvGrpSpPr>
        <p:grpSpPr>
          <a:xfrm>
            <a:off x="1058666" y="2258977"/>
            <a:ext cx="3466378" cy="2166459"/>
            <a:chOff x="755576" y="1491630"/>
            <a:chExt cx="2880000" cy="1800000"/>
          </a:xfrm>
          <a:effectLst>
            <a:outerShdw blurRad="228600" dist="38100" dir="8400000" sx="105000" sy="105000" algn="tr" rotWithShape="0">
              <a:prstClr val="black">
                <a:alpha val="20000"/>
              </a:prstClr>
            </a:outerShdw>
          </a:effectLst>
        </p:grpSpPr>
        <p:sp>
          <p:nvSpPr>
            <p:cNvPr id="118" name="矩形 117"/>
            <p:cNvSpPr/>
            <p:nvPr/>
          </p:nvSpPr>
          <p:spPr>
            <a:xfrm>
              <a:off x="755576" y="1491630"/>
              <a:ext cx="2880000" cy="180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13012" y="1524499"/>
              <a:ext cx="2772000" cy="172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对角圆角矩形 3"/>
          <p:cNvSpPr/>
          <p:nvPr/>
        </p:nvSpPr>
        <p:spPr>
          <a:xfrm>
            <a:off x="1077443" y="1105101"/>
            <a:ext cx="3465207" cy="991442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3699" y="1272314"/>
            <a:ext cx="3267563" cy="627380"/>
          </a:xfrm>
          <a:prstGeom prst="rect">
            <a:avLst/>
          </a:prstGeom>
          <a:noFill/>
        </p:spPr>
        <p:txBody>
          <a:bodyPr wrap="square" lIns="50921" tIns="25460" rIns="50921" bIns="2546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专注制作精美的PPT模板。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20845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62685" y="1319202"/>
              <a:ext cx="1003762" cy="1033226"/>
              <a:chOff x="4207298" y="1512123"/>
              <a:chExt cx="1003762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21826" y="1744218"/>
                <a:ext cx="62483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03763" cy="1033226"/>
              <a:chOff x="3089228" y="3088680"/>
              <a:chExt cx="1003763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08043" y="3314659"/>
                <a:ext cx="700535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03763" cy="1033226"/>
              <a:chOff x="5305581" y="3088680"/>
              <a:chExt cx="1003763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508104" y="3267394"/>
                <a:ext cx="761358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599077"/>
            <a:chOff x="1448611" y="844304"/>
            <a:chExt cx="5841366" cy="3599077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明年工作计划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amet, 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53037" y="1781155"/>
            <a:ext cx="4090965" cy="1841729"/>
            <a:chOff x="5053037" y="1781155"/>
            <a:chExt cx="4090965" cy="1841729"/>
          </a:xfrm>
        </p:grpSpPr>
        <p:grpSp>
          <p:nvGrpSpPr>
            <p:cNvPr id="2" name="组合 48"/>
            <p:cNvGrpSpPr/>
            <p:nvPr/>
          </p:nvGrpSpPr>
          <p:grpSpPr>
            <a:xfrm>
              <a:off x="5053037" y="1781155"/>
              <a:ext cx="4090965" cy="1841729"/>
              <a:chOff x="5053036" y="1866998"/>
              <a:chExt cx="4090965" cy="1841728"/>
            </a:xfrm>
          </p:grpSpPr>
          <p:sp>
            <p:nvSpPr>
              <p:cNvPr id="50" name="任意多边形 49"/>
              <p:cNvSpPr/>
              <p:nvPr/>
            </p:nvSpPr>
            <p:spPr>
              <a:xfrm flipH="1">
                <a:off x="5231631" y="1866998"/>
                <a:ext cx="3912370" cy="1772091"/>
              </a:xfrm>
              <a:custGeom>
                <a:avLst/>
                <a:gdLst>
                  <a:gd name="connsiteX0" fmla="*/ 4058363 w 5216493"/>
                  <a:gd name="connsiteY0" fmla="*/ 0 h 2362788"/>
                  <a:gd name="connsiteX1" fmla="*/ 850234 w 5216493"/>
                  <a:gd name="connsiteY1" fmla="*/ 0 h 2362788"/>
                  <a:gd name="connsiteX2" fmla="*/ 850234 w 5216493"/>
                  <a:gd name="connsiteY2" fmla="*/ 2032 h 2362788"/>
                  <a:gd name="connsiteX3" fmla="*/ 0 w 5216493"/>
                  <a:gd name="connsiteY3" fmla="*/ 2032 h 2362788"/>
                  <a:gd name="connsiteX4" fmla="*/ 0 w 5216493"/>
                  <a:gd name="connsiteY4" fmla="*/ 531904 h 2362788"/>
                  <a:gd name="connsiteX5" fmla="*/ 1 w 5216493"/>
                  <a:gd name="connsiteY5" fmla="*/ 531904 h 2362788"/>
                  <a:gd name="connsiteX6" fmla="*/ 1 w 5216493"/>
                  <a:gd name="connsiteY6" fmla="*/ 364801 h 2362788"/>
                  <a:gd name="connsiteX7" fmla="*/ 850234 w 5216493"/>
                  <a:gd name="connsiteY7" fmla="*/ 364801 h 2362788"/>
                  <a:gd name="connsiteX8" fmla="*/ 850234 w 5216493"/>
                  <a:gd name="connsiteY8" fmla="*/ 2362788 h 2362788"/>
                  <a:gd name="connsiteX9" fmla="*/ 850235 w 5216493"/>
                  <a:gd name="connsiteY9" fmla="*/ 2362788 h 2362788"/>
                  <a:gd name="connsiteX10" fmla="*/ 850235 w 5216493"/>
                  <a:gd name="connsiteY10" fmla="*/ 364801 h 2362788"/>
                  <a:gd name="connsiteX11" fmla="*/ 1653870 w 5216493"/>
                  <a:gd name="connsiteY11" fmla="*/ 364801 h 2362788"/>
                  <a:gd name="connsiteX12" fmla="*/ 1653870 w 5216493"/>
                  <a:gd name="connsiteY12" fmla="*/ 362769 h 2362788"/>
                  <a:gd name="connsiteX13" fmla="*/ 3815944 w 5216493"/>
                  <a:gd name="connsiteY13" fmla="*/ 362769 h 2362788"/>
                  <a:gd name="connsiteX14" fmla="*/ 4860260 w 5216493"/>
                  <a:gd name="connsiteY14" fmla="*/ 1407085 h 2362788"/>
                  <a:gd name="connsiteX15" fmla="*/ 4860260 w 5216493"/>
                  <a:gd name="connsiteY15" fmla="*/ 2125118 h 2362788"/>
                  <a:gd name="connsiteX16" fmla="*/ 5216493 w 5216493"/>
                  <a:gd name="connsiteY16" fmla="*/ 2125118 h 2362788"/>
                  <a:gd name="connsiteX17" fmla="*/ 5216493 w 5216493"/>
                  <a:gd name="connsiteY17" fmla="*/ 1158130 h 2362788"/>
                  <a:gd name="connsiteX18" fmla="*/ 4058363 w 5216493"/>
                  <a:gd name="connsiteY18" fmla="*/ 0 h 23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6493" h="2362788">
                    <a:moveTo>
                      <a:pt x="4058363" y="0"/>
                    </a:moveTo>
                    <a:lnTo>
                      <a:pt x="850234" y="0"/>
                    </a:lnTo>
                    <a:lnTo>
                      <a:pt x="850234" y="2032"/>
                    </a:lnTo>
                    <a:lnTo>
                      <a:pt x="0" y="2032"/>
                    </a:lnTo>
                    <a:lnTo>
                      <a:pt x="0" y="531904"/>
                    </a:lnTo>
                    <a:lnTo>
                      <a:pt x="1" y="531904"/>
                    </a:lnTo>
                    <a:lnTo>
                      <a:pt x="1" y="364801"/>
                    </a:lnTo>
                    <a:lnTo>
                      <a:pt x="850234" y="364801"/>
                    </a:lnTo>
                    <a:lnTo>
                      <a:pt x="850234" y="2362788"/>
                    </a:lnTo>
                    <a:lnTo>
                      <a:pt x="850235" y="2362788"/>
                    </a:lnTo>
                    <a:lnTo>
                      <a:pt x="850235" y="364801"/>
                    </a:lnTo>
                    <a:lnTo>
                      <a:pt x="1653870" y="364801"/>
                    </a:lnTo>
                    <a:lnTo>
                      <a:pt x="1653870" y="362769"/>
                    </a:lnTo>
                    <a:lnTo>
                      <a:pt x="3815944" y="362769"/>
                    </a:lnTo>
                    <a:cubicBezTo>
                      <a:pt x="4392704" y="362769"/>
                      <a:pt x="4860260" y="830325"/>
                      <a:pt x="4860260" y="1407085"/>
                    </a:cubicBezTo>
                    <a:lnTo>
                      <a:pt x="4860260" y="2125118"/>
                    </a:lnTo>
                    <a:lnTo>
                      <a:pt x="5216493" y="2125118"/>
                    </a:lnTo>
                    <a:lnTo>
                      <a:pt x="5216493" y="1158130"/>
                    </a:lnTo>
                    <a:cubicBezTo>
                      <a:pt x="5216493" y="518512"/>
                      <a:pt x="4697981" y="0"/>
                      <a:pt x="4058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053036" y="3212947"/>
                <a:ext cx="495779" cy="495779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文本框 92"/>
              <p:cNvSpPr txBox="1"/>
              <p:nvPr/>
            </p:nvSpPr>
            <p:spPr>
              <a:xfrm>
                <a:off x="5095740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2"/>
            <p:cNvGrpSpPr/>
            <p:nvPr/>
          </p:nvGrpSpPr>
          <p:grpSpPr>
            <a:xfrm>
              <a:off x="5763485" y="2337148"/>
              <a:ext cx="3380515" cy="1285736"/>
              <a:chOff x="5763484" y="2422990"/>
              <a:chExt cx="3380515" cy="1285736"/>
            </a:xfrm>
          </p:grpSpPr>
          <p:sp>
            <p:nvSpPr>
              <p:cNvPr id="54" name="任意多边形 53"/>
              <p:cNvSpPr/>
              <p:nvPr/>
            </p:nvSpPr>
            <p:spPr>
              <a:xfrm flipH="1">
                <a:off x="5797656" y="2422990"/>
                <a:ext cx="3346343" cy="1037847"/>
              </a:xfrm>
              <a:custGeom>
                <a:avLst/>
                <a:gdLst>
                  <a:gd name="connsiteX0" fmla="*/ 1607999 w 4461791"/>
                  <a:gd name="connsiteY0" fmla="*/ 0 h 1383796"/>
                  <a:gd name="connsiteX1" fmla="*/ 0 w 4461791"/>
                  <a:gd name="connsiteY1" fmla="*/ 0 h 1383796"/>
                  <a:gd name="connsiteX2" fmla="*/ 0 w 4461791"/>
                  <a:gd name="connsiteY2" fmla="*/ 566646 h 1383796"/>
                  <a:gd name="connsiteX3" fmla="*/ 1 w 4461791"/>
                  <a:gd name="connsiteY3" fmla="*/ 566646 h 1383796"/>
                  <a:gd name="connsiteX4" fmla="*/ 1 w 4461791"/>
                  <a:gd name="connsiteY4" fmla="*/ 387946 h 1383796"/>
                  <a:gd name="connsiteX5" fmla="*/ 1603034 w 4461791"/>
                  <a:gd name="connsiteY5" fmla="*/ 387946 h 1383796"/>
                  <a:gd name="connsiteX6" fmla="*/ 1603034 w 4461791"/>
                  <a:gd name="connsiteY6" fmla="*/ 384898 h 1383796"/>
                  <a:gd name="connsiteX7" fmla="*/ 3653197 w 4461791"/>
                  <a:gd name="connsiteY7" fmla="*/ 384898 h 1383796"/>
                  <a:gd name="connsiteX8" fmla="*/ 4068091 w 4461791"/>
                  <a:gd name="connsiteY8" fmla="*/ 799792 h 1383796"/>
                  <a:gd name="connsiteX9" fmla="*/ 4068091 w 4461791"/>
                  <a:gd name="connsiteY9" fmla="*/ 1383796 h 1383796"/>
                  <a:gd name="connsiteX10" fmla="*/ 4461791 w 4461791"/>
                  <a:gd name="connsiteY10" fmla="*/ 1383796 h 1383796"/>
                  <a:gd name="connsiteX11" fmla="*/ 4461791 w 4461791"/>
                  <a:gd name="connsiteY11" fmla="*/ 701914 h 1383796"/>
                  <a:gd name="connsiteX12" fmla="*/ 3763050 w 4461791"/>
                  <a:gd name="connsiteY12" fmla="*/ 3173 h 1383796"/>
                  <a:gd name="connsiteX13" fmla="*/ 1607733 w 4461791"/>
                  <a:gd name="connsiteY13" fmla="*/ 3173 h 1383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61791" h="1383796">
                    <a:moveTo>
                      <a:pt x="1607999" y="0"/>
                    </a:moveTo>
                    <a:lnTo>
                      <a:pt x="0" y="0"/>
                    </a:lnTo>
                    <a:lnTo>
                      <a:pt x="0" y="566646"/>
                    </a:lnTo>
                    <a:lnTo>
                      <a:pt x="1" y="566646"/>
                    </a:lnTo>
                    <a:lnTo>
                      <a:pt x="1" y="387946"/>
                    </a:lnTo>
                    <a:lnTo>
                      <a:pt x="1603034" y="387946"/>
                    </a:lnTo>
                    <a:lnTo>
                      <a:pt x="1603034" y="384898"/>
                    </a:lnTo>
                    <a:lnTo>
                      <a:pt x="3653197" y="384898"/>
                    </a:lnTo>
                    <a:cubicBezTo>
                      <a:pt x="3882337" y="384898"/>
                      <a:pt x="4068091" y="570652"/>
                      <a:pt x="4068091" y="799792"/>
                    </a:cubicBezTo>
                    <a:lnTo>
                      <a:pt x="4068091" y="1383796"/>
                    </a:lnTo>
                    <a:lnTo>
                      <a:pt x="4461791" y="1383796"/>
                    </a:lnTo>
                    <a:lnTo>
                      <a:pt x="4461791" y="701914"/>
                    </a:lnTo>
                    <a:cubicBezTo>
                      <a:pt x="4461791" y="316010"/>
                      <a:pt x="4148954" y="3173"/>
                      <a:pt x="3763050" y="3173"/>
                    </a:cubicBezTo>
                    <a:lnTo>
                      <a:pt x="1607733" y="31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763484" y="3212947"/>
                <a:ext cx="495779" cy="495779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" name="文本框 100"/>
              <p:cNvSpPr txBox="1"/>
              <p:nvPr/>
            </p:nvSpPr>
            <p:spPr>
              <a:xfrm>
                <a:off x="5843734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56"/>
            <p:cNvGrpSpPr/>
            <p:nvPr/>
          </p:nvGrpSpPr>
          <p:grpSpPr>
            <a:xfrm>
              <a:off x="5421775" y="2053230"/>
              <a:ext cx="3722225" cy="1569651"/>
              <a:chOff x="5421773" y="2139075"/>
              <a:chExt cx="3722225" cy="1569651"/>
            </a:xfrm>
            <a:solidFill>
              <a:schemeClr val="accent2"/>
            </a:solidFill>
          </p:grpSpPr>
          <p:sp>
            <p:nvSpPr>
              <p:cNvPr id="58" name="任意多边形 57"/>
              <p:cNvSpPr/>
              <p:nvPr/>
            </p:nvSpPr>
            <p:spPr>
              <a:xfrm flipH="1">
                <a:off x="5498806" y="2139075"/>
                <a:ext cx="3645192" cy="1321762"/>
              </a:xfrm>
              <a:custGeom>
                <a:avLst/>
                <a:gdLst>
                  <a:gd name="connsiteX0" fmla="*/ 3815940 w 4860256"/>
                  <a:gd name="connsiteY0" fmla="*/ 0 h 1762349"/>
                  <a:gd name="connsiteX1" fmla="*/ 990598 w 4860256"/>
                  <a:gd name="connsiteY1" fmla="*/ 0 h 1762349"/>
                  <a:gd name="connsiteX2" fmla="*/ 850231 w 4860256"/>
                  <a:gd name="connsiteY2" fmla="*/ 0 h 1762349"/>
                  <a:gd name="connsiteX3" fmla="*/ 0 w 4860256"/>
                  <a:gd name="connsiteY3" fmla="*/ 0 h 1762349"/>
                  <a:gd name="connsiteX4" fmla="*/ 0 w 4860256"/>
                  <a:gd name="connsiteY4" fmla="*/ 395925 h 1762349"/>
                  <a:gd name="connsiteX5" fmla="*/ 990598 w 4860256"/>
                  <a:gd name="connsiteY5" fmla="*/ 395925 h 1762349"/>
                  <a:gd name="connsiteX6" fmla="*/ 990598 w 4860256"/>
                  <a:gd name="connsiteY6" fmla="*/ 392340 h 1762349"/>
                  <a:gd name="connsiteX7" fmla="*/ 3763050 w 4860256"/>
                  <a:gd name="connsiteY7" fmla="*/ 392340 h 1762349"/>
                  <a:gd name="connsiteX8" fmla="*/ 4461791 w 4860256"/>
                  <a:gd name="connsiteY8" fmla="*/ 1091081 h 1762349"/>
                  <a:gd name="connsiteX9" fmla="*/ 4461791 w 4860256"/>
                  <a:gd name="connsiteY9" fmla="*/ 1762349 h 1762349"/>
                  <a:gd name="connsiteX10" fmla="*/ 4860256 w 4860256"/>
                  <a:gd name="connsiteY10" fmla="*/ 1762349 h 1762349"/>
                  <a:gd name="connsiteX11" fmla="*/ 4860256 w 4860256"/>
                  <a:gd name="connsiteY11" fmla="*/ 1044316 h 1762349"/>
                  <a:gd name="connsiteX12" fmla="*/ 3815940 w 4860256"/>
                  <a:gd name="connsiteY12" fmla="*/ 0 h 1762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0256" h="1762349">
                    <a:moveTo>
                      <a:pt x="3815940" y="0"/>
                    </a:moveTo>
                    <a:lnTo>
                      <a:pt x="990598" y="0"/>
                    </a:lnTo>
                    <a:lnTo>
                      <a:pt x="850231" y="0"/>
                    </a:lnTo>
                    <a:lnTo>
                      <a:pt x="0" y="0"/>
                    </a:lnTo>
                    <a:lnTo>
                      <a:pt x="0" y="395925"/>
                    </a:lnTo>
                    <a:lnTo>
                      <a:pt x="990598" y="395925"/>
                    </a:lnTo>
                    <a:lnTo>
                      <a:pt x="990598" y="392340"/>
                    </a:lnTo>
                    <a:lnTo>
                      <a:pt x="3763050" y="392340"/>
                    </a:lnTo>
                    <a:cubicBezTo>
                      <a:pt x="4148954" y="392340"/>
                      <a:pt x="4461791" y="705177"/>
                      <a:pt x="4461791" y="1091081"/>
                    </a:cubicBezTo>
                    <a:lnTo>
                      <a:pt x="4461791" y="1762349"/>
                    </a:lnTo>
                    <a:lnTo>
                      <a:pt x="4860256" y="1762349"/>
                    </a:lnTo>
                    <a:lnTo>
                      <a:pt x="4860256" y="1044316"/>
                    </a:lnTo>
                    <a:cubicBezTo>
                      <a:pt x="4860256" y="467556"/>
                      <a:pt x="4392700" y="0"/>
                      <a:pt x="38159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421773" y="3212947"/>
                <a:ext cx="495779" cy="495779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文本框 93"/>
              <p:cNvSpPr txBox="1"/>
              <p:nvPr/>
            </p:nvSpPr>
            <p:spPr>
              <a:xfrm>
                <a:off x="5468050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1" name="任意多边形 60"/>
          <p:cNvSpPr/>
          <p:nvPr/>
        </p:nvSpPr>
        <p:spPr>
          <a:xfrm>
            <a:off x="3381877" y="1589789"/>
            <a:ext cx="2228850" cy="381000"/>
          </a:xfrm>
          <a:custGeom>
            <a:avLst/>
            <a:gdLst>
              <a:gd name="connsiteX0" fmla="*/ 2971800 w 2971800"/>
              <a:gd name="connsiteY0" fmla="*/ 508000 h 508000"/>
              <a:gd name="connsiteX1" fmla="*/ 622300 w 2971800"/>
              <a:gd name="connsiteY1" fmla="*/ 508000 h 508000"/>
              <a:gd name="connsiteX2" fmla="*/ 622300 w 2971800"/>
              <a:gd name="connsiteY2" fmla="*/ 0 h 508000"/>
              <a:gd name="connsiteX3" fmla="*/ 0 w 297180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508000">
                <a:moveTo>
                  <a:pt x="2971800" y="508000"/>
                </a:moveTo>
                <a:lnTo>
                  <a:pt x="622300" y="508000"/>
                </a:lnTo>
                <a:lnTo>
                  <a:pt x="6223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381878" y="2519430"/>
            <a:ext cx="2638425" cy="438150"/>
          </a:xfrm>
          <a:custGeom>
            <a:avLst/>
            <a:gdLst>
              <a:gd name="connsiteX0" fmla="*/ 3517900 w 3517900"/>
              <a:gd name="connsiteY0" fmla="*/ 0 h 584200"/>
              <a:gd name="connsiteX1" fmla="*/ 609600 w 3517900"/>
              <a:gd name="connsiteY1" fmla="*/ 0 h 584200"/>
              <a:gd name="connsiteX2" fmla="*/ 609600 w 3517900"/>
              <a:gd name="connsiteY2" fmla="*/ 584200 h 584200"/>
              <a:gd name="connsiteX3" fmla="*/ 0 w 35179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584200">
                <a:moveTo>
                  <a:pt x="351790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ln>
                <a:solidFill>
                  <a:srgbClr val="8FA3A4"/>
                </a:solidFill>
              </a:ln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3381877" y="2264159"/>
            <a:ext cx="2419350" cy="0"/>
          </a:xfrm>
          <a:custGeom>
            <a:avLst/>
            <a:gdLst>
              <a:gd name="connsiteX0" fmla="*/ 3225800 w 3225800"/>
              <a:gd name="connsiteY0" fmla="*/ 0 h 0"/>
              <a:gd name="connsiteX1" fmla="*/ 0 w 322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5800">
                <a:moveTo>
                  <a:pt x="32258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63"/>
          <p:cNvGrpSpPr/>
          <p:nvPr/>
        </p:nvGrpSpPr>
        <p:grpSpPr>
          <a:xfrm>
            <a:off x="1827516" y="1347988"/>
            <a:ext cx="1478797" cy="555983"/>
            <a:chOff x="3447030" y="3890564"/>
            <a:chExt cx="1971730" cy="741311"/>
          </a:xfrm>
        </p:grpSpPr>
        <p:sp>
          <p:nvSpPr>
            <p:cNvPr id="65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66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3350444" y="1560502"/>
            <a:ext cx="62865" cy="628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50444" y="2231471"/>
            <a:ext cx="62865" cy="62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350444" y="2926592"/>
            <a:ext cx="62865" cy="628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340924" y="1364436"/>
            <a:ext cx="450708" cy="45070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340924" y="2037327"/>
            <a:ext cx="450708" cy="45070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340924" y="2730383"/>
            <a:ext cx="450708" cy="45070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椭圆 70"/>
          <p:cNvSpPr/>
          <p:nvPr/>
        </p:nvSpPr>
        <p:spPr>
          <a:xfrm>
            <a:off x="1452226" y="1452318"/>
            <a:ext cx="228104" cy="274946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73"/>
          <p:cNvGrpSpPr/>
          <p:nvPr/>
        </p:nvGrpSpPr>
        <p:grpSpPr>
          <a:xfrm>
            <a:off x="1452227" y="2162070"/>
            <a:ext cx="215812" cy="217283"/>
            <a:chOff x="3771900" y="3200400"/>
            <a:chExt cx="2011680" cy="2025396"/>
          </a:xfrm>
          <a:solidFill>
            <a:schemeClr val="bg1"/>
          </a:solidFill>
        </p:grpSpPr>
        <p:sp>
          <p:nvSpPr>
            <p:cNvPr id="75" name="任意多边形 74"/>
            <p:cNvSpPr/>
            <p:nvPr/>
          </p:nvSpPr>
          <p:spPr>
            <a:xfrm>
              <a:off x="3775166" y="3370217"/>
              <a:ext cx="770708" cy="796834"/>
            </a:xfrm>
            <a:custGeom>
              <a:avLst/>
              <a:gdLst>
                <a:gd name="connsiteX0" fmla="*/ 0 w 770708"/>
                <a:gd name="connsiteY0" fmla="*/ 104503 h 796834"/>
                <a:gd name="connsiteX1" fmla="*/ 0 w 770708"/>
                <a:gd name="connsiteY1" fmla="*/ 796834 h 796834"/>
                <a:gd name="connsiteX2" fmla="*/ 770708 w 770708"/>
                <a:gd name="connsiteY2" fmla="*/ 770709 h 796834"/>
                <a:gd name="connsiteX3" fmla="*/ 770708 w 770708"/>
                <a:gd name="connsiteY3" fmla="*/ 0 h 796834"/>
                <a:gd name="connsiteX4" fmla="*/ 0 w 770708"/>
                <a:gd name="connsiteY4" fmla="*/ 104503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708" h="796834">
                  <a:moveTo>
                    <a:pt x="0" y="104503"/>
                  </a:moveTo>
                  <a:lnTo>
                    <a:pt x="0" y="796834"/>
                  </a:lnTo>
                  <a:lnTo>
                    <a:pt x="770708" y="770709"/>
                  </a:lnTo>
                  <a:lnTo>
                    <a:pt x="770708" y="0"/>
                  </a:lnTo>
                  <a:lnTo>
                    <a:pt x="0" y="104503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4704588" y="3200400"/>
              <a:ext cx="1078992" cy="937260"/>
            </a:xfrm>
            <a:custGeom>
              <a:avLst/>
              <a:gdLst>
                <a:gd name="connsiteX0" fmla="*/ 0 w 1078992"/>
                <a:gd name="connsiteY0" fmla="*/ 155448 h 937260"/>
                <a:gd name="connsiteX1" fmla="*/ 1078992 w 1078992"/>
                <a:gd name="connsiteY1" fmla="*/ 0 h 937260"/>
                <a:gd name="connsiteX2" fmla="*/ 1078992 w 1078992"/>
                <a:gd name="connsiteY2" fmla="*/ 928116 h 937260"/>
                <a:gd name="connsiteX3" fmla="*/ 9144 w 1078992"/>
                <a:gd name="connsiteY3" fmla="*/ 937260 h 937260"/>
                <a:gd name="connsiteX4" fmla="*/ 0 w 1078992"/>
                <a:gd name="connsiteY4" fmla="*/ 155448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992" h="937260">
                  <a:moveTo>
                    <a:pt x="0" y="155448"/>
                  </a:moveTo>
                  <a:lnTo>
                    <a:pt x="1078992" y="0"/>
                  </a:lnTo>
                  <a:lnTo>
                    <a:pt x="1078992" y="928116"/>
                  </a:lnTo>
                  <a:lnTo>
                    <a:pt x="9144" y="937260"/>
                  </a:lnTo>
                  <a:lnTo>
                    <a:pt x="0" y="155448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3771900" y="4279392"/>
              <a:ext cx="772668" cy="786384"/>
            </a:xfrm>
            <a:custGeom>
              <a:avLst/>
              <a:gdLst>
                <a:gd name="connsiteX0" fmla="*/ 0 w 772668"/>
                <a:gd name="connsiteY0" fmla="*/ 0 h 786384"/>
                <a:gd name="connsiteX1" fmla="*/ 772668 w 772668"/>
                <a:gd name="connsiteY1" fmla="*/ 13716 h 786384"/>
                <a:gd name="connsiteX2" fmla="*/ 772668 w 772668"/>
                <a:gd name="connsiteY2" fmla="*/ 786384 h 786384"/>
                <a:gd name="connsiteX3" fmla="*/ 4572 w 772668"/>
                <a:gd name="connsiteY3" fmla="*/ 667512 h 786384"/>
                <a:gd name="connsiteX4" fmla="*/ 0 w 772668"/>
                <a:gd name="connsiteY4" fmla="*/ 0 h 7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668" h="786384">
                  <a:moveTo>
                    <a:pt x="0" y="0"/>
                  </a:moveTo>
                  <a:lnTo>
                    <a:pt x="772668" y="13716"/>
                  </a:lnTo>
                  <a:lnTo>
                    <a:pt x="772668" y="786384"/>
                  </a:lnTo>
                  <a:lnTo>
                    <a:pt x="4572" y="6675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4704587" y="4293109"/>
              <a:ext cx="1076201" cy="932687"/>
            </a:xfrm>
            <a:custGeom>
              <a:avLst/>
              <a:gdLst>
                <a:gd name="connsiteX0" fmla="*/ 0 w 1092708"/>
                <a:gd name="connsiteY0" fmla="*/ 0 h 932688"/>
                <a:gd name="connsiteX1" fmla="*/ 0 w 1092708"/>
                <a:gd name="connsiteY1" fmla="*/ 795528 h 932688"/>
                <a:gd name="connsiteX2" fmla="*/ 1092708 w 1092708"/>
                <a:gd name="connsiteY2" fmla="*/ 932688 h 932688"/>
                <a:gd name="connsiteX3" fmla="*/ 1092708 w 1092708"/>
                <a:gd name="connsiteY3" fmla="*/ 9144 h 932688"/>
                <a:gd name="connsiteX4" fmla="*/ 0 w 1092708"/>
                <a:gd name="connsiteY4" fmla="*/ 0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08" h="932688">
                  <a:moveTo>
                    <a:pt x="0" y="0"/>
                  </a:moveTo>
                  <a:lnTo>
                    <a:pt x="0" y="795528"/>
                  </a:lnTo>
                  <a:lnTo>
                    <a:pt x="1092708" y="932688"/>
                  </a:lnTo>
                  <a:lnTo>
                    <a:pt x="1092708" y="9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108"/>
          <p:cNvGrpSpPr/>
          <p:nvPr/>
        </p:nvGrpSpPr>
        <p:grpSpPr>
          <a:xfrm>
            <a:off x="1461211" y="2831635"/>
            <a:ext cx="210134" cy="253311"/>
            <a:chOff x="4141788" y="809625"/>
            <a:chExt cx="3600450" cy="4340225"/>
          </a:xfrm>
          <a:solidFill>
            <a:schemeClr val="bg1"/>
          </a:solidFill>
        </p:grpSpPr>
        <p:sp>
          <p:nvSpPr>
            <p:cNvPr id="110" name="Freeform 7"/>
            <p:cNvSpPr/>
            <p:nvPr/>
          </p:nvSpPr>
          <p:spPr bwMode="auto">
            <a:xfrm>
              <a:off x="4141788" y="1774825"/>
              <a:ext cx="3600450" cy="3375025"/>
            </a:xfrm>
            <a:custGeom>
              <a:avLst/>
              <a:gdLst>
                <a:gd name="T0" fmla="*/ 923 w 958"/>
                <a:gd name="T1" fmla="*/ 114 h 898"/>
                <a:gd name="T2" fmla="*/ 721 w 958"/>
                <a:gd name="T3" fmla="*/ 0 h 898"/>
                <a:gd name="T4" fmla="*/ 508 w 958"/>
                <a:gd name="T5" fmla="*/ 65 h 898"/>
                <a:gd name="T6" fmla="*/ 326 w 958"/>
                <a:gd name="T7" fmla="*/ 3 h 898"/>
                <a:gd name="T8" fmla="*/ 0 w 958"/>
                <a:gd name="T9" fmla="*/ 341 h 898"/>
                <a:gd name="T10" fmla="*/ 107 w 958"/>
                <a:gd name="T11" fmla="*/ 734 h 898"/>
                <a:gd name="T12" fmla="*/ 301 w 958"/>
                <a:gd name="T13" fmla="*/ 898 h 898"/>
                <a:gd name="T14" fmla="*/ 494 w 958"/>
                <a:gd name="T15" fmla="*/ 849 h 898"/>
                <a:gd name="T16" fmla="*/ 681 w 958"/>
                <a:gd name="T17" fmla="*/ 894 h 898"/>
                <a:gd name="T18" fmla="*/ 958 w 958"/>
                <a:gd name="T19" fmla="*/ 583 h 898"/>
                <a:gd name="T20" fmla="*/ 956 w 958"/>
                <a:gd name="T21" fmla="*/ 567 h 898"/>
                <a:gd name="T22" fmla="*/ 956 w 958"/>
                <a:gd name="T23" fmla="*/ 559 h 898"/>
                <a:gd name="T24" fmla="*/ 812 w 958"/>
                <a:gd name="T25" fmla="*/ 327 h 898"/>
                <a:gd name="T26" fmla="*/ 920 w 958"/>
                <a:gd name="T27" fmla="*/ 116 h 898"/>
                <a:gd name="T28" fmla="*/ 923 w 958"/>
                <a:gd name="T29" fmla="*/ 11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8" h="898">
                  <a:moveTo>
                    <a:pt x="923" y="114"/>
                  </a:moveTo>
                  <a:cubicBezTo>
                    <a:pt x="877" y="57"/>
                    <a:pt x="816" y="0"/>
                    <a:pt x="721" y="0"/>
                  </a:cubicBezTo>
                  <a:cubicBezTo>
                    <a:pt x="655" y="0"/>
                    <a:pt x="599" y="65"/>
                    <a:pt x="508" y="65"/>
                  </a:cubicBezTo>
                  <a:cubicBezTo>
                    <a:pt x="435" y="65"/>
                    <a:pt x="405" y="3"/>
                    <a:pt x="326" y="3"/>
                  </a:cubicBezTo>
                  <a:cubicBezTo>
                    <a:pt x="162" y="3"/>
                    <a:pt x="0" y="150"/>
                    <a:pt x="0" y="341"/>
                  </a:cubicBezTo>
                  <a:cubicBezTo>
                    <a:pt x="0" y="442"/>
                    <a:pt x="33" y="598"/>
                    <a:pt x="107" y="734"/>
                  </a:cubicBezTo>
                  <a:cubicBezTo>
                    <a:pt x="161" y="834"/>
                    <a:pt x="227" y="898"/>
                    <a:pt x="301" y="898"/>
                  </a:cubicBezTo>
                  <a:cubicBezTo>
                    <a:pt x="355" y="898"/>
                    <a:pt x="418" y="849"/>
                    <a:pt x="494" y="849"/>
                  </a:cubicBezTo>
                  <a:cubicBezTo>
                    <a:pt x="560" y="849"/>
                    <a:pt x="621" y="894"/>
                    <a:pt x="681" y="894"/>
                  </a:cubicBezTo>
                  <a:cubicBezTo>
                    <a:pt x="825" y="894"/>
                    <a:pt x="958" y="707"/>
                    <a:pt x="958" y="583"/>
                  </a:cubicBezTo>
                  <a:cubicBezTo>
                    <a:pt x="958" y="576"/>
                    <a:pt x="956" y="572"/>
                    <a:pt x="956" y="567"/>
                  </a:cubicBezTo>
                  <a:cubicBezTo>
                    <a:pt x="956" y="559"/>
                    <a:pt x="956" y="559"/>
                    <a:pt x="956" y="559"/>
                  </a:cubicBezTo>
                  <a:cubicBezTo>
                    <a:pt x="863" y="509"/>
                    <a:pt x="812" y="434"/>
                    <a:pt x="812" y="327"/>
                  </a:cubicBezTo>
                  <a:cubicBezTo>
                    <a:pt x="812" y="240"/>
                    <a:pt x="850" y="164"/>
                    <a:pt x="920" y="116"/>
                  </a:cubicBezTo>
                  <a:cubicBezTo>
                    <a:pt x="923" y="114"/>
                    <a:pt x="923" y="114"/>
                    <a:pt x="923" y="1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solidFill>
                  <a:srgbClr val="FFB9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Freeform 8"/>
            <p:cNvSpPr/>
            <p:nvPr/>
          </p:nvSpPr>
          <p:spPr bwMode="auto">
            <a:xfrm>
              <a:off x="6021388" y="809625"/>
              <a:ext cx="792163" cy="1135063"/>
            </a:xfrm>
            <a:custGeom>
              <a:avLst/>
              <a:gdLst>
                <a:gd name="T0" fmla="*/ 5 w 211"/>
                <a:gd name="T1" fmla="*/ 302 h 302"/>
                <a:gd name="T2" fmla="*/ 211 w 211"/>
                <a:gd name="T3" fmla="*/ 47 h 302"/>
                <a:gd name="T4" fmla="*/ 208 w 211"/>
                <a:gd name="T5" fmla="*/ 6 h 302"/>
                <a:gd name="T6" fmla="*/ 207 w 211"/>
                <a:gd name="T7" fmla="*/ 0 h 302"/>
                <a:gd name="T8" fmla="*/ 0 w 211"/>
                <a:gd name="T9" fmla="*/ 249 h 302"/>
                <a:gd name="T10" fmla="*/ 5 w 211"/>
                <a:gd name="T11" fmla="*/ 295 h 302"/>
                <a:gd name="T12" fmla="*/ 5 w 211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02">
                  <a:moveTo>
                    <a:pt x="5" y="302"/>
                  </a:moveTo>
                  <a:cubicBezTo>
                    <a:pt x="112" y="268"/>
                    <a:pt x="211" y="188"/>
                    <a:pt x="211" y="47"/>
                  </a:cubicBezTo>
                  <a:cubicBezTo>
                    <a:pt x="211" y="36"/>
                    <a:pt x="210" y="22"/>
                    <a:pt x="208" y="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98" y="30"/>
                    <a:pt x="0" y="115"/>
                    <a:pt x="0" y="249"/>
                  </a:cubicBezTo>
                  <a:cubicBezTo>
                    <a:pt x="0" y="262"/>
                    <a:pt x="1" y="278"/>
                    <a:pt x="5" y="295"/>
                  </a:cubicBezTo>
                  <a:cubicBezTo>
                    <a:pt x="5" y="302"/>
                    <a:pt x="5" y="302"/>
                    <a:pt x="5" y="30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solidFill>
                  <a:srgbClr val="FFB9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111"/>
          <p:cNvGrpSpPr/>
          <p:nvPr/>
        </p:nvGrpSpPr>
        <p:grpSpPr>
          <a:xfrm>
            <a:off x="1827516" y="1972390"/>
            <a:ext cx="1478797" cy="555983"/>
            <a:chOff x="3447030" y="3890564"/>
            <a:chExt cx="1971730" cy="741311"/>
          </a:xfrm>
        </p:grpSpPr>
        <p:sp>
          <p:nvSpPr>
            <p:cNvPr id="113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114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114"/>
          <p:cNvGrpSpPr/>
          <p:nvPr/>
        </p:nvGrpSpPr>
        <p:grpSpPr>
          <a:xfrm>
            <a:off x="1827516" y="2696075"/>
            <a:ext cx="1478797" cy="555983"/>
            <a:chOff x="3447030" y="3890564"/>
            <a:chExt cx="1971730" cy="741311"/>
          </a:xfrm>
        </p:grpSpPr>
        <p:sp>
          <p:nvSpPr>
            <p:cNvPr id="116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accent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117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7624" y="3729770"/>
            <a:ext cx="6696744" cy="529886"/>
            <a:chOff x="1187624" y="3729770"/>
            <a:chExt cx="6696744" cy="529886"/>
          </a:xfrm>
        </p:grpSpPr>
        <p:sp>
          <p:nvSpPr>
            <p:cNvPr id="118" name="TextBox 117"/>
            <p:cNvSpPr txBox="1"/>
            <p:nvPr/>
          </p:nvSpPr>
          <p:spPr>
            <a:xfrm>
              <a:off x="1187624" y="4044223"/>
              <a:ext cx="6696744" cy="21543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87626" y="3729770"/>
              <a:ext cx="2054567" cy="276989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1200" b="1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标题文字内容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4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总结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梯形 2"/>
          <p:cNvSpPr>
            <a:spLocks noChangeArrowheads="1"/>
          </p:cNvSpPr>
          <p:nvPr/>
        </p:nvSpPr>
        <p:spPr bwMode="auto">
          <a:xfrm flipV="1">
            <a:off x="1239526" y="2698009"/>
            <a:ext cx="6696075" cy="270272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lIns="91431" tIns="45715" rIns="91431" bIns="45715" anchor="ctr"/>
          <a:lstStyle/>
          <a:p>
            <a:pPr algn="ctr"/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3883" y="1779907"/>
            <a:ext cx="1330707" cy="2506818"/>
            <a:chOff x="1663883" y="1779907"/>
            <a:chExt cx="1330707" cy="2506818"/>
          </a:xfrm>
        </p:grpSpPr>
        <p:cxnSp>
          <p:nvCxnSpPr>
            <p:cNvPr id="3" name="直接连接符 2"/>
            <p:cNvCxnSpPr>
              <a:stCxn id="101" idx="3"/>
            </p:cNvCxnSpPr>
            <p:nvPr/>
          </p:nvCxnSpPr>
          <p:spPr>
            <a:xfrm>
              <a:off x="2366872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663883" y="3740625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63883" y="3437921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6" name="组合 9"/>
            <p:cNvGrpSpPr/>
            <p:nvPr/>
          </p:nvGrpSpPr>
          <p:grpSpPr bwMode="auto">
            <a:xfrm>
              <a:off x="1845973" y="1779907"/>
              <a:ext cx="1041797" cy="1040606"/>
              <a:chOff x="0" y="0"/>
              <a:chExt cx="1387872" cy="1387872"/>
            </a:xfrm>
            <a:solidFill>
              <a:schemeClr val="accent1"/>
            </a:solidFill>
          </p:grpSpPr>
          <p:sp>
            <p:nvSpPr>
              <p:cNvPr id="100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1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9" name="文本框 19"/>
            <p:cNvSpPr>
              <a:spLocks noChangeArrowheads="1"/>
            </p:cNvSpPr>
            <p:nvPr/>
          </p:nvSpPr>
          <p:spPr bwMode="auto">
            <a:xfrm>
              <a:off x="2071097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83232" y="1779907"/>
            <a:ext cx="1330707" cy="2501291"/>
            <a:chOff x="4683232" y="1779907"/>
            <a:chExt cx="1330707" cy="250129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531838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683232" y="3735098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3232" y="3432393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2" name="组合 9"/>
            <p:cNvGrpSpPr/>
            <p:nvPr/>
          </p:nvGrpSpPr>
          <p:grpSpPr bwMode="auto">
            <a:xfrm>
              <a:off x="4813782" y="1779907"/>
              <a:ext cx="1041797" cy="1040606"/>
              <a:chOff x="0" y="0"/>
              <a:chExt cx="1387872" cy="1387872"/>
            </a:xfrm>
            <a:solidFill>
              <a:schemeClr val="accent3"/>
            </a:solidFill>
          </p:grpSpPr>
          <p:sp>
            <p:nvSpPr>
              <p:cNvPr id="65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0" name="文本框 19"/>
            <p:cNvSpPr>
              <a:spLocks noChangeArrowheads="1"/>
            </p:cNvSpPr>
            <p:nvPr/>
          </p:nvSpPr>
          <p:spPr bwMode="auto">
            <a:xfrm>
              <a:off x="5054149" y="2080920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3786" y="1779907"/>
            <a:ext cx="1330707" cy="2498527"/>
            <a:chOff x="6163786" y="1779907"/>
            <a:chExt cx="1330707" cy="24985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6774693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163786" y="3732334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63786" y="3429630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4" name="组合 13"/>
            <p:cNvGrpSpPr/>
            <p:nvPr/>
          </p:nvGrpSpPr>
          <p:grpSpPr bwMode="auto">
            <a:xfrm>
              <a:off x="6261583" y="1779907"/>
              <a:ext cx="1041797" cy="1040606"/>
              <a:chOff x="0" y="0"/>
              <a:chExt cx="1387872" cy="1387872"/>
            </a:xfrm>
            <a:solidFill>
              <a:schemeClr val="accent4"/>
            </a:solidFill>
          </p:grpSpPr>
          <p:sp>
            <p:nvSpPr>
              <p:cNvPr id="68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1" name="文本框 19"/>
            <p:cNvSpPr>
              <a:spLocks noChangeArrowheads="1"/>
            </p:cNvSpPr>
            <p:nvPr/>
          </p:nvSpPr>
          <p:spPr bwMode="auto">
            <a:xfrm>
              <a:off x="6483135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40390" y="1779907"/>
            <a:ext cx="1330707" cy="2504054"/>
            <a:chOff x="3140390" y="1779907"/>
            <a:chExt cx="1330707" cy="2504054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384506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140390" y="3737861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40390" y="3435157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5" name="组合 13"/>
            <p:cNvGrpSpPr/>
            <p:nvPr/>
          </p:nvGrpSpPr>
          <p:grpSpPr bwMode="auto">
            <a:xfrm>
              <a:off x="3328061" y="1779907"/>
              <a:ext cx="1041797" cy="1040606"/>
              <a:chOff x="0" y="0"/>
              <a:chExt cx="1387872" cy="1387872"/>
            </a:xfrm>
            <a:solidFill>
              <a:schemeClr val="accent2"/>
            </a:solidFill>
          </p:grpSpPr>
          <p:sp>
            <p:nvSpPr>
              <p:cNvPr id="90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6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2" name="文本框 19"/>
            <p:cNvSpPr>
              <a:spLocks noChangeArrowheads="1"/>
            </p:cNvSpPr>
            <p:nvPr/>
          </p:nvSpPr>
          <p:spPr bwMode="auto">
            <a:xfrm>
              <a:off x="3556578" y="208484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5704" y="1304358"/>
            <a:ext cx="8357083" cy="3427134"/>
            <a:chOff x="415704" y="1304358"/>
            <a:chExt cx="8357083" cy="3427134"/>
          </a:xfrm>
        </p:grpSpPr>
        <p:grpSp>
          <p:nvGrpSpPr>
            <p:cNvPr id="2" name="Group 40"/>
            <p:cNvGrpSpPr/>
            <p:nvPr/>
          </p:nvGrpSpPr>
          <p:grpSpPr>
            <a:xfrm>
              <a:off x="415705" y="1304359"/>
              <a:ext cx="2087310" cy="1163150"/>
              <a:chOff x="1441450" y="1485019"/>
              <a:chExt cx="2019300" cy="1124928"/>
            </a:xfrm>
          </p:grpSpPr>
          <p:sp>
            <p:nvSpPr>
              <p:cNvPr id="56" name="Text Placeholder 2"/>
              <p:cNvSpPr txBox="1"/>
              <p:nvPr/>
            </p:nvSpPr>
            <p:spPr>
              <a:xfrm>
                <a:off x="1441450" y="148501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Text Placeholder 8"/>
              <p:cNvSpPr txBox="1"/>
              <p:nvPr/>
            </p:nvSpPr>
            <p:spPr>
              <a:xfrm>
                <a:off x="1441450" y="1775301"/>
                <a:ext cx="2019300" cy="834646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anose="020B0604020202020204"/>
                  <a:buNone/>
                  <a:defRPr sz="800" kern="1200" baseline="0">
                    <a:solidFill>
                      <a:schemeClr val="bg1">
                        <a:lumMod val="50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Group 43"/>
            <p:cNvGrpSpPr/>
            <p:nvPr/>
          </p:nvGrpSpPr>
          <p:grpSpPr>
            <a:xfrm>
              <a:off x="415704" y="3248124"/>
              <a:ext cx="2087311" cy="1258943"/>
              <a:chOff x="1441449" y="1443179"/>
              <a:chExt cx="2019301" cy="1217572"/>
            </a:xfrm>
          </p:grpSpPr>
          <p:sp>
            <p:nvSpPr>
              <p:cNvPr id="59" name="Text Placeholder 2"/>
              <p:cNvSpPr txBox="1"/>
              <p:nvPr/>
            </p:nvSpPr>
            <p:spPr>
              <a:xfrm>
                <a:off x="1441450" y="144317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Text Placeholder 8"/>
              <p:cNvSpPr txBox="1"/>
              <p:nvPr/>
            </p:nvSpPr>
            <p:spPr>
              <a:xfrm>
                <a:off x="1441449" y="1743554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Group 46"/>
            <p:cNvGrpSpPr/>
            <p:nvPr/>
          </p:nvGrpSpPr>
          <p:grpSpPr>
            <a:xfrm>
              <a:off x="6583049" y="1304358"/>
              <a:ext cx="2087310" cy="1226188"/>
              <a:chOff x="1342364" y="1485018"/>
              <a:chExt cx="2019300" cy="1185896"/>
            </a:xfrm>
          </p:grpSpPr>
          <p:sp>
            <p:nvSpPr>
              <p:cNvPr id="62" name="Text Placeholder 2"/>
              <p:cNvSpPr txBox="1"/>
              <p:nvPr/>
            </p:nvSpPr>
            <p:spPr>
              <a:xfrm>
                <a:off x="1342364" y="1485018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Text Placeholder 8"/>
              <p:cNvSpPr txBox="1"/>
              <p:nvPr/>
            </p:nvSpPr>
            <p:spPr>
              <a:xfrm>
                <a:off x="1342364" y="1753717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6685477" y="3489640"/>
              <a:ext cx="2087310" cy="1241852"/>
              <a:chOff x="1441450" y="1676757"/>
              <a:chExt cx="2019300" cy="1201042"/>
            </a:xfrm>
          </p:grpSpPr>
          <p:sp>
            <p:nvSpPr>
              <p:cNvPr id="65" name="Text Placeholder 2"/>
              <p:cNvSpPr txBox="1"/>
              <p:nvPr/>
            </p:nvSpPr>
            <p:spPr>
              <a:xfrm>
                <a:off x="1441450" y="1676757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Text Placeholder 8"/>
              <p:cNvSpPr txBox="1"/>
              <p:nvPr/>
            </p:nvSpPr>
            <p:spPr>
              <a:xfrm>
                <a:off x="1441450" y="1960601"/>
                <a:ext cx="2019300" cy="917198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67" name="直接连接符 66"/>
            <p:cNvCxnSpPr>
              <a:stCxn id="20" idx="0"/>
            </p:cNvCxnSpPr>
            <p:nvPr/>
          </p:nvCxnSpPr>
          <p:spPr>
            <a:xfrm flipV="1">
              <a:off x="2784667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503016" y="1729213"/>
              <a:ext cx="281653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7" idx="0"/>
            </p:cNvCxnSpPr>
            <p:nvPr/>
          </p:nvCxnSpPr>
          <p:spPr>
            <a:xfrm flipV="1">
              <a:off x="3966163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966163" y="1729213"/>
              <a:ext cx="2542628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3" idx="4"/>
            </p:cNvCxnSpPr>
            <p:nvPr/>
          </p:nvCxnSpPr>
          <p:spPr>
            <a:xfrm>
              <a:off x="5147660" y="3558707"/>
              <a:ext cx="4923" cy="474179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03015" y="4032887"/>
              <a:ext cx="2649569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4"/>
            </p:cNvCxnSpPr>
            <p:nvPr/>
          </p:nvCxnSpPr>
          <p:spPr>
            <a:xfrm>
              <a:off x="6386816" y="3558707"/>
              <a:ext cx="0" cy="698603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1"/>
            </p:cNvCxnSpPr>
            <p:nvPr/>
          </p:nvCxnSpPr>
          <p:spPr>
            <a:xfrm>
              <a:off x="6386817" y="4257299"/>
              <a:ext cx="298661" cy="11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"/>
            <p:cNvGrpSpPr/>
            <p:nvPr/>
          </p:nvGrpSpPr>
          <p:grpSpPr>
            <a:xfrm>
              <a:off x="2075772" y="2140502"/>
              <a:ext cx="1417795" cy="1418205"/>
              <a:chOff x="2714799" y="2648622"/>
              <a:chExt cx="1891378" cy="1891378"/>
            </a:xfrm>
            <a:solidFill>
              <a:srgbClr val="005DA2"/>
            </a:solidFill>
          </p:grpSpPr>
          <p:sp>
            <p:nvSpPr>
              <p:cNvPr id="20" name="Oval 8"/>
              <p:cNvSpPr/>
              <p:nvPr/>
            </p:nvSpPr>
            <p:spPr>
              <a:xfrm>
                <a:off x="2714799" y="2648622"/>
                <a:ext cx="1891378" cy="1891378"/>
              </a:xfrm>
              <a:prstGeom prst="ellipse">
                <a:avLst/>
              </a:prstGeom>
              <a:solidFill>
                <a:schemeClr val="accent1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Text Placeholder 2"/>
              <p:cNvSpPr txBox="1"/>
              <p:nvPr/>
            </p:nvSpPr>
            <p:spPr>
              <a:xfrm>
                <a:off x="3146847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项目一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78"/>
            <p:cNvGrpSpPr/>
            <p:nvPr/>
          </p:nvGrpSpPr>
          <p:grpSpPr>
            <a:xfrm>
              <a:off x="3257268" y="2140502"/>
              <a:ext cx="1417795" cy="1418205"/>
              <a:chOff x="4290947" y="2648622"/>
              <a:chExt cx="1891378" cy="1891378"/>
            </a:xfrm>
            <a:solidFill>
              <a:srgbClr val="FFC400"/>
            </a:solidFill>
          </p:grpSpPr>
          <p:sp>
            <p:nvSpPr>
              <p:cNvPr id="47" name="Oval 9"/>
              <p:cNvSpPr/>
              <p:nvPr/>
            </p:nvSpPr>
            <p:spPr>
              <a:xfrm>
                <a:off x="4290947" y="2648622"/>
                <a:ext cx="1891378" cy="1891378"/>
              </a:xfrm>
              <a:prstGeom prst="ellipse">
                <a:avLst/>
              </a:prstGeom>
              <a:solidFill>
                <a:schemeClr val="accent2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Text Placeholder 2"/>
              <p:cNvSpPr txBox="1"/>
              <p:nvPr/>
            </p:nvSpPr>
            <p:spPr>
              <a:xfrm>
                <a:off x="4739406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项目二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9"/>
            <p:cNvGrpSpPr/>
            <p:nvPr/>
          </p:nvGrpSpPr>
          <p:grpSpPr>
            <a:xfrm>
              <a:off x="4438764" y="2140502"/>
              <a:ext cx="1417795" cy="1418205"/>
              <a:chOff x="5867096" y="2648622"/>
              <a:chExt cx="1891378" cy="1891378"/>
            </a:xfrm>
            <a:solidFill>
              <a:srgbClr val="005DA2"/>
            </a:solidFill>
          </p:grpSpPr>
          <p:sp>
            <p:nvSpPr>
              <p:cNvPr id="53" name="Oval 10"/>
              <p:cNvSpPr/>
              <p:nvPr/>
            </p:nvSpPr>
            <p:spPr>
              <a:xfrm>
                <a:off x="5867096" y="2648622"/>
                <a:ext cx="1891378" cy="1891378"/>
              </a:xfrm>
              <a:prstGeom prst="ellipse">
                <a:avLst/>
              </a:prstGeom>
              <a:solidFill>
                <a:schemeClr val="accent3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7" name="Text Placeholder 2"/>
              <p:cNvSpPr txBox="1"/>
              <p:nvPr/>
            </p:nvSpPr>
            <p:spPr>
              <a:xfrm>
                <a:off x="6315199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项目三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0"/>
            <p:cNvGrpSpPr/>
            <p:nvPr/>
          </p:nvGrpSpPr>
          <p:grpSpPr>
            <a:xfrm>
              <a:off x="5677920" y="2140502"/>
              <a:ext cx="1417795" cy="1418205"/>
              <a:chOff x="7520165" y="2648622"/>
              <a:chExt cx="1891378" cy="1891378"/>
            </a:xfrm>
            <a:solidFill>
              <a:srgbClr val="FFC400"/>
            </a:solidFill>
          </p:grpSpPr>
          <p:sp>
            <p:nvSpPr>
              <p:cNvPr id="42" name="Oval 11"/>
              <p:cNvSpPr/>
              <p:nvPr/>
            </p:nvSpPr>
            <p:spPr>
              <a:xfrm>
                <a:off x="7520165" y="2648622"/>
                <a:ext cx="1891378" cy="1891378"/>
              </a:xfrm>
              <a:prstGeom prst="ellipse">
                <a:avLst/>
              </a:prstGeom>
              <a:solidFill>
                <a:schemeClr val="accent4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8" name="Text Placeholder 2"/>
              <p:cNvSpPr txBox="1"/>
              <p:nvPr/>
            </p:nvSpPr>
            <p:spPr>
              <a:xfrm>
                <a:off x="7899375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项目四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9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6"/>
          <p:cNvSpPr/>
          <p:nvPr/>
        </p:nvSpPr>
        <p:spPr bwMode="auto">
          <a:xfrm>
            <a:off x="2" y="2487499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0" name="Oval 9"/>
          <p:cNvSpPr/>
          <p:nvPr/>
        </p:nvSpPr>
        <p:spPr bwMode="auto">
          <a:xfrm>
            <a:off x="887416" y="405917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1" name="Rectangle 17"/>
          <p:cNvSpPr/>
          <p:nvPr/>
        </p:nvSpPr>
        <p:spPr bwMode="auto">
          <a:xfrm>
            <a:off x="1030462" y="4395564"/>
            <a:ext cx="1198550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3" name="Oval 86"/>
          <p:cNvSpPr/>
          <p:nvPr/>
        </p:nvSpPr>
        <p:spPr bwMode="auto">
          <a:xfrm rot="8637565">
            <a:off x="2358253" y="3157361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4" name="Oval 94"/>
          <p:cNvSpPr/>
          <p:nvPr/>
        </p:nvSpPr>
        <p:spPr bwMode="auto">
          <a:xfrm rot="9824873">
            <a:off x="5255470" y="2393458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5" name="Oval 99"/>
          <p:cNvSpPr/>
          <p:nvPr/>
        </p:nvSpPr>
        <p:spPr bwMode="auto">
          <a:xfrm>
            <a:off x="3760790" y="2689416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6" name="Rectangle 17"/>
          <p:cNvSpPr/>
          <p:nvPr/>
        </p:nvSpPr>
        <p:spPr bwMode="auto">
          <a:xfrm>
            <a:off x="3547660" y="3101245"/>
            <a:ext cx="1138632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177" name="Rectangle 17"/>
          <p:cNvSpPr/>
          <p:nvPr/>
        </p:nvSpPr>
        <p:spPr bwMode="auto">
          <a:xfrm>
            <a:off x="4857733" y="1674391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8" name="Rectangle 17"/>
          <p:cNvSpPr/>
          <p:nvPr/>
        </p:nvSpPr>
        <p:spPr bwMode="auto">
          <a:xfrm>
            <a:off x="1638645" y="2414917"/>
            <a:ext cx="1104683" cy="62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206" name="Oval 99"/>
          <p:cNvSpPr/>
          <p:nvPr/>
        </p:nvSpPr>
        <p:spPr bwMode="auto">
          <a:xfrm>
            <a:off x="6614223" y="2353025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07" name="Oval 99"/>
          <p:cNvSpPr/>
          <p:nvPr/>
        </p:nvSpPr>
        <p:spPr bwMode="auto">
          <a:xfrm>
            <a:off x="8052510" y="251291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11" name="Rectangle 17"/>
          <p:cNvSpPr/>
          <p:nvPr/>
        </p:nvSpPr>
        <p:spPr bwMode="auto">
          <a:xfrm>
            <a:off x="6258605" y="2807082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212" name="Rectangle 17"/>
          <p:cNvSpPr/>
          <p:nvPr/>
        </p:nvSpPr>
        <p:spPr bwMode="auto">
          <a:xfrm>
            <a:off x="7696892" y="1806925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85057" y="2573555"/>
            <a:ext cx="1197907" cy="1194766"/>
            <a:chOff x="276876" y="3963510"/>
            <a:chExt cx="1792285" cy="1787608"/>
          </a:xfrm>
        </p:grpSpPr>
        <p:sp>
          <p:nvSpPr>
            <p:cNvPr id="169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3" name="组合 10"/>
            <p:cNvGrpSpPr/>
            <p:nvPr/>
          </p:nvGrpSpPr>
          <p:grpSpPr>
            <a:xfrm>
              <a:off x="432216" y="4106487"/>
              <a:ext cx="1501654" cy="1501654"/>
              <a:chOff x="432216" y="4106487"/>
              <a:chExt cx="1501654" cy="150165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52256" y="4608884"/>
                <a:ext cx="1091979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2015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" name="组合 12"/>
          <p:cNvGrpSpPr/>
          <p:nvPr/>
        </p:nvGrpSpPr>
        <p:grpSpPr>
          <a:xfrm>
            <a:off x="2369782" y="3575494"/>
            <a:ext cx="1175084" cy="1217970"/>
            <a:chOff x="3545621" y="5462613"/>
            <a:chExt cx="1758137" cy="1822326"/>
          </a:xfrm>
        </p:grpSpPr>
        <p:sp>
          <p:nvSpPr>
            <p:cNvPr id="172" name="Oval Callout 85"/>
            <p:cNvSpPr/>
            <p:nvPr/>
          </p:nvSpPr>
          <p:spPr bwMode="auto">
            <a:xfrm rot="8037643">
              <a:off x="3513527" y="5494707"/>
              <a:ext cx="1822326" cy="1758137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82288" y="5619793"/>
              <a:ext cx="1504854" cy="1504854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903929" y="6161447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2016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13"/>
          <p:cNvGrpSpPr/>
          <p:nvPr/>
        </p:nvGrpSpPr>
        <p:grpSpPr>
          <a:xfrm>
            <a:off x="3136496" y="1146249"/>
            <a:ext cx="1197907" cy="1194766"/>
            <a:chOff x="4692763" y="1827977"/>
            <a:chExt cx="1792285" cy="1787608"/>
          </a:xfrm>
        </p:grpSpPr>
        <p:sp>
          <p:nvSpPr>
            <p:cNvPr id="205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84771" y="2449009"/>
              <a:ext cx="1084783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910915" y="2948451"/>
            <a:ext cx="1183053" cy="1209766"/>
            <a:chOff x="7347616" y="4524431"/>
            <a:chExt cx="1770060" cy="1810051"/>
          </a:xfrm>
        </p:grpSpPr>
        <p:sp>
          <p:nvSpPr>
            <p:cNvPr id="208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7" name="组合 14"/>
            <p:cNvGrpSpPr/>
            <p:nvPr/>
          </p:nvGrpSpPr>
          <p:grpSpPr>
            <a:xfrm>
              <a:off x="7504171" y="4700981"/>
              <a:ext cx="1490200" cy="1490200"/>
              <a:chOff x="7504171" y="4700981"/>
              <a:chExt cx="1490200" cy="1490200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711884" y="5193168"/>
                <a:ext cx="1091978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2018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8" name="组合 16"/>
          <p:cNvGrpSpPr/>
          <p:nvPr/>
        </p:nvGrpSpPr>
        <p:grpSpPr>
          <a:xfrm>
            <a:off x="6216428" y="827790"/>
            <a:ext cx="1197907" cy="1194766"/>
            <a:chOff x="9300895" y="1351498"/>
            <a:chExt cx="1792285" cy="1787608"/>
          </a:xfrm>
        </p:grpSpPr>
        <p:sp>
          <p:nvSpPr>
            <p:cNvPr id="209" name="Oval Callout 10"/>
            <p:cNvSpPr/>
            <p:nvPr/>
          </p:nvSpPr>
          <p:spPr bwMode="auto">
            <a:xfrm rot="20704326">
              <a:off x="9300895" y="1351498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457949" y="1496189"/>
              <a:ext cx="1498226" cy="1498226"/>
            </a:xfrm>
            <a:prstGeom prst="ellipse">
              <a:avLst/>
            </a:pr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676275" y="2024254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2019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7543032" y="3083844"/>
            <a:ext cx="1183053" cy="1209766"/>
            <a:chOff x="11285735" y="4727004"/>
            <a:chExt cx="1770060" cy="1810051"/>
          </a:xfrm>
        </p:grpSpPr>
        <p:sp>
          <p:nvSpPr>
            <p:cNvPr id="210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1665073" y="5359254"/>
              <a:ext cx="119510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2020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4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  <p:bldP spid="173" grpId="0" animBg="1"/>
      <p:bldP spid="174" grpId="0" animBg="1"/>
      <p:bldP spid="175" grpId="0" animBg="1"/>
      <p:bldP spid="176" grpId="0"/>
      <p:bldP spid="177" grpId="0"/>
      <p:bldP spid="178" grpId="0"/>
      <p:bldP spid="206" grpId="0" animBg="1"/>
      <p:bldP spid="207" grpId="0" animBg="1"/>
      <p:bldP spid="211" grpId="0"/>
      <p:bldP spid="2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8355" y="1071082"/>
            <a:ext cx="8433820" cy="4072421"/>
            <a:chOff x="338355" y="1071082"/>
            <a:chExt cx="843382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Group 18"/>
            <p:cNvGrpSpPr>
              <a:grpSpLocks noChangeAspect="1"/>
            </p:cNvGrpSpPr>
            <p:nvPr/>
          </p:nvGrpSpPr>
          <p:grpSpPr bwMode="auto">
            <a:xfrm>
              <a:off x="2385492" y="3348376"/>
              <a:ext cx="572896" cy="555534"/>
              <a:chOff x="1431" y="1291"/>
              <a:chExt cx="924" cy="896"/>
            </a:xfrm>
            <a:solidFill>
              <a:schemeClr val="accent1"/>
            </a:solidFill>
          </p:grpSpPr>
          <p:sp>
            <p:nvSpPr>
              <p:cNvPr id="82" name="Freeform 19"/>
              <p:cNvSpPr/>
              <p:nvPr/>
            </p:nvSpPr>
            <p:spPr bwMode="auto">
              <a:xfrm>
                <a:off x="1552" y="1665"/>
                <a:ext cx="377" cy="515"/>
              </a:xfrm>
              <a:custGeom>
                <a:avLst/>
                <a:gdLst>
                  <a:gd name="T0" fmla="*/ 106 w 158"/>
                  <a:gd name="T1" fmla="*/ 85 h 216"/>
                  <a:gd name="T2" fmla="*/ 106 w 158"/>
                  <a:gd name="T3" fmla="*/ 190 h 216"/>
                  <a:gd name="T4" fmla="*/ 80 w 158"/>
                  <a:gd name="T5" fmla="*/ 216 h 216"/>
                  <a:gd name="T6" fmla="*/ 80 w 158"/>
                  <a:gd name="T7" fmla="*/ 216 h 216"/>
                  <a:gd name="T8" fmla="*/ 54 w 158"/>
                  <a:gd name="T9" fmla="*/ 190 h 216"/>
                  <a:gd name="T10" fmla="*/ 54 w 158"/>
                  <a:gd name="T11" fmla="*/ 85 h 216"/>
                  <a:gd name="T12" fmla="*/ 18 w 158"/>
                  <a:gd name="T13" fmla="*/ 85 h 216"/>
                  <a:gd name="T14" fmla="*/ 11 w 158"/>
                  <a:gd name="T15" fmla="*/ 62 h 216"/>
                  <a:gd name="T16" fmla="*/ 61 w 158"/>
                  <a:gd name="T17" fmla="*/ 12 h 216"/>
                  <a:gd name="T18" fmla="*/ 98 w 158"/>
                  <a:gd name="T19" fmla="*/ 12 h 216"/>
                  <a:gd name="T20" fmla="*/ 149 w 158"/>
                  <a:gd name="T21" fmla="*/ 62 h 216"/>
                  <a:gd name="T22" fmla="*/ 139 w 158"/>
                  <a:gd name="T23" fmla="*/ 85 h 216"/>
                  <a:gd name="T24" fmla="*/ 106 w 158"/>
                  <a:gd name="T25" fmla="*/ 8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85"/>
                    </a:moveTo>
                    <a:cubicBezTo>
                      <a:pt x="106" y="190"/>
                      <a:pt x="106" y="190"/>
                      <a:pt x="106" y="190"/>
                    </a:cubicBezTo>
                    <a:cubicBezTo>
                      <a:pt x="106" y="204"/>
                      <a:pt x="94" y="216"/>
                      <a:pt x="80" y="216"/>
                    </a:cubicBezTo>
                    <a:cubicBezTo>
                      <a:pt x="80" y="216"/>
                      <a:pt x="80" y="216"/>
                      <a:pt x="80" y="216"/>
                    </a:cubicBezTo>
                    <a:cubicBezTo>
                      <a:pt x="65" y="216"/>
                      <a:pt x="54" y="204"/>
                      <a:pt x="54" y="190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3" y="85"/>
                      <a:pt x="0" y="72"/>
                      <a:pt x="11" y="6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73" y="0"/>
                      <a:pt x="85" y="0"/>
                      <a:pt x="98" y="12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58" y="71"/>
                      <a:pt x="157" y="85"/>
                      <a:pt x="139" y="85"/>
                    </a:cubicBezTo>
                    <a:lnTo>
                      <a:pt x="10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1431" y="1291"/>
                <a:ext cx="924" cy="648"/>
              </a:xfrm>
              <a:custGeom>
                <a:avLst/>
                <a:gdLst>
                  <a:gd name="T0" fmla="*/ 308 w 388"/>
                  <a:gd name="T1" fmla="*/ 99 h 272"/>
                  <a:gd name="T2" fmla="*/ 388 w 388"/>
                  <a:gd name="T3" fmla="*/ 184 h 272"/>
                  <a:gd name="T4" fmla="*/ 388 w 388"/>
                  <a:gd name="T5" fmla="*/ 184 h 272"/>
                  <a:gd name="T6" fmla="*/ 304 w 388"/>
                  <a:gd name="T7" fmla="*/ 270 h 272"/>
                  <a:gd name="T8" fmla="*/ 304 w 388"/>
                  <a:gd name="T9" fmla="*/ 186 h 272"/>
                  <a:gd name="T10" fmla="*/ 293 w 388"/>
                  <a:gd name="T11" fmla="*/ 158 h 272"/>
                  <a:gd name="T12" fmla="*/ 266 w 388"/>
                  <a:gd name="T13" fmla="*/ 147 h 272"/>
                  <a:gd name="T14" fmla="*/ 238 w 388"/>
                  <a:gd name="T15" fmla="*/ 158 h 272"/>
                  <a:gd name="T16" fmla="*/ 227 w 388"/>
                  <a:gd name="T17" fmla="*/ 186 h 272"/>
                  <a:gd name="T18" fmla="*/ 227 w 388"/>
                  <a:gd name="T19" fmla="*/ 272 h 272"/>
                  <a:gd name="T20" fmla="*/ 170 w 388"/>
                  <a:gd name="T21" fmla="*/ 272 h 272"/>
                  <a:gd name="T22" fmla="*/ 170 w 388"/>
                  <a:gd name="T23" fmla="*/ 255 h 272"/>
                  <a:gd name="T24" fmla="*/ 190 w 388"/>
                  <a:gd name="T25" fmla="*/ 255 h 272"/>
                  <a:gd name="T26" fmla="*/ 206 w 388"/>
                  <a:gd name="T27" fmla="*/ 251 h 272"/>
                  <a:gd name="T28" fmla="*/ 217 w 388"/>
                  <a:gd name="T29" fmla="*/ 239 h 272"/>
                  <a:gd name="T30" fmla="*/ 217 w 388"/>
                  <a:gd name="T31" fmla="*/ 224 h 272"/>
                  <a:gd name="T32" fmla="*/ 209 w 388"/>
                  <a:gd name="T33" fmla="*/ 210 h 272"/>
                  <a:gd name="T34" fmla="*/ 158 w 388"/>
                  <a:gd name="T35" fmla="*/ 160 h 272"/>
                  <a:gd name="T36" fmla="*/ 131 w 388"/>
                  <a:gd name="T37" fmla="*/ 147 h 272"/>
                  <a:gd name="T38" fmla="*/ 103 w 388"/>
                  <a:gd name="T39" fmla="*/ 160 h 272"/>
                  <a:gd name="T40" fmla="*/ 53 w 388"/>
                  <a:gd name="T41" fmla="*/ 210 h 272"/>
                  <a:gd name="T42" fmla="*/ 44 w 388"/>
                  <a:gd name="T43" fmla="*/ 225 h 272"/>
                  <a:gd name="T44" fmla="*/ 44 w 388"/>
                  <a:gd name="T45" fmla="*/ 239 h 272"/>
                  <a:gd name="T46" fmla="*/ 54 w 388"/>
                  <a:gd name="T47" fmla="*/ 251 h 272"/>
                  <a:gd name="T48" fmla="*/ 69 w 388"/>
                  <a:gd name="T49" fmla="*/ 255 h 272"/>
                  <a:gd name="T50" fmla="*/ 92 w 388"/>
                  <a:gd name="T51" fmla="*/ 255 h 272"/>
                  <a:gd name="T52" fmla="*/ 92 w 388"/>
                  <a:gd name="T53" fmla="*/ 271 h 272"/>
                  <a:gd name="T54" fmla="*/ 0 w 388"/>
                  <a:gd name="T55" fmla="*/ 184 h 272"/>
                  <a:gd name="T56" fmla="*/ 0 w 388"/>
                  <a:gd name="T57" fmla="*/ 184 h 272"/>
                  <a:gd name="T58" fmla="*/ 80 w 388"/>
                  <a:gd name="T59" fmla="*/ 99 h 272"/>
                  <a:gd name="T60" fmla="*/ 80 w 388"/>
                  <a:gd name="T61" fmla="*/ 96 h 272"/>
                  <a:gd name="T62" fmla="*/ 194 w 388"/>
                  <a:gd name="T63" fmla="*/ 0 h 272"/>
                  <a:gd name="T64" fmla="*/ 308 w 388"/>
                  <a:gd name="T65" fmla="*/ 96 h 272"/>
                  <a:gd name="T66" fmla="*/ 308 w 388"/>
                  <a:gd name="T67" fmla="*/ 9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8" h="272">
                    <a:moveTo>
                      <a:pt x="308" y="99"/>
                    </a:moveTo>
                    <a:cubicBezTo>
                      <a:pt x="354" y="108"/>
                      <a:pt x="388" y="143"/>
                      <a:pt x="388" y="184"/>
                    </a:cubicBezTo>
                    <a:cubicBezTo>
                      <a:pt x="388" y="184"/>
                      <a:pt x="388" y="184"/>
                      <a:pt x="388" y="184"/>
                    </a:cubicBezTo>
                    <a:cubicBezTo>
                      <a:pt x="388" y="227"/>
                      <a:pt x="352" y="262"/>
                      <a:pt x="304" y="270"/>
                    </a:cubicBezTo>
                    <a:cubicBezTo>
                      <a:pt x="304" y="186"/>
                      <a:pt x="304" y="186"/>
                      <a:pt x="304" y="186"/>
                    </a:cubicBezTo>
                    <a:cubicBezTo>
                      <a:pt x="304" y="175"/>
                      <a:pt x="300" y="165"/>
                      <a:pt x="293" y="158"/>
                    </a:cubicBezTo>
                    <a:cubicBezTo>
                      <a:pt x="286" y="151"/>
                      <a:pt x="276" y="147"/>
                      <a:pt x="266" y="147"/>
                    </a:cubicBezTo>
                    <a:cubicBezTo>
                      <a:pt x="255" y="147"/>
                      <a:pt x="245" y="151"/>
                      <a:pt x="238" y="158"/>
                    </a:cubicBezTo>
                    <a:cubicBezTo>
                      <a:pt x="231" y="165"/>
                      <a:pt x="227" y="175"/>
                      <a:pt x="227" y="186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70" y="272"/>
                      <a:pt x="170" y="272"/>
                      <a:pt x="170" y="272"/>
                    </a:cubicBezTo>
                    <a:cubicBezTo>
                      <a:pt x="170" y="255"/>
                      <a:pt x="170" y="255"/>
                      <a:pt x="170" y="255"/>
                    </a:cubicBezTo>
                    <a:cubicBezTo>
                      <a:pt x="190" y="255"/>
                      <a:pt x="190" y="255"/>
                      <a:pt x="190" y="255"/>
                    </a:cubicBezTo>
                    <a:cubicBezTo>
                      <a:pt x="196" y="255"/>
                      <a:pt x="202" y="253"/>
                      <a:pt x="206" y="251"/>
                    </a:cubicBezTo>
                    <a:cubicBezTo>
                      <a:pt x="211" y="248"/>
                      <a:pt x="215" y="244"/>
                      <a:pt x="217" y="239"/>
                    </a:cubicBezTo>
                    <a:cubicBezTo>
                      <a:pt x="218" y="234"/>
                      <a:pt x="219" y="229"/>
                      <a:pt x="217" y="224"/>
                    </a:cubicBezTo>
                    <a:cubicBezTo>
                      <a:pt x="216" y="219"/>
                      <a:pt x="213" y="214"/>
                      <a:pt x="209" y="210"/>
                    </a:cubicBezTo>
                    <a:cubicBezTo>
                      <a:pt x="158" y="160"/>
                      <a:pt x="158" y="160"/>
                      <a:pt x="158" y="160"/>
                    </a:cubicBezTo>
                    <a:cubicBezTo>
                      <a:pt x="149" y="151"/>
                      <a:pt x="140" y="147"/>
                      <a:pt x="131" y="147"/>
                    </a:cubicBezTo>
                    <a:cubicBezTo>
                      <a:pt x="121" y="147"/>
                      <a:pt x="112" y="152"/>
                      <a:pt x="103" y="160"/>
                    </a:cubicBezTo>
                    <a:cubicBezTo>
                      <a:pt x="53" y="210"/>
                      <a:pt x="53" y="210"/>
                      <a:pt x="53" y="210"/>
                    </a:cubicBezTo>
                    <a:cubicBezTo>
                      <a:pt x="48" y="215"/>
                      <a:pt x="45" y="220"/>
                      <a:pt x="44" y="225"/>
                    </a:cubicBezTo>
                    <a:cubicBezTo>
                      <a:pt x="42" y="230"/>
                      <a:pt x="42" y="235"/>
                      <a:pt x="44" y="239"/>
                    </a:cubicBezTo>
                    <a:cubicBezTo>
                      <a:pt x="46" y="244"/>
                      <a:pt x="49" y="248"/>
                      <a:pt x="54" y="251"/>
                    </a:cubicBezTo>
                    <a:cubicBezTo>
                      <a:pt x="58" y="253"/>
                      <a:pt x="63" y="255"/>
                      <a:pt x="69" y="255"/>
                    </a:cubicBezTo>
                    <a:cubicBezTo>
                      <a:pt x="92" y="255"/>
                      <a:pt x="92" y="255"/>
                      <a:pt x="92" y="255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40" y="266"/>
                      <a:pt x="0" y="229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43"/>
                      <a:pt x="34" y="108"/>
                      <a:pt x="80" y="99"/>
                    </a:cubicBezTo>
                    <a:cubicBezTo>
                      <a:pt x="80" y="98"/>
                      <a:pt x="80" y="97"/>
                      <a:pt x="80" y="96"/>
                    </a:cubicBezTo>
                    <a:cubicBezTo>
                      <a:pt x="80" y="43"/>
                      <a:pt x="131" y="0"/>
                      <a:pt x="194" y="0"/>
                    </a:cubicBezTo>
                    <a:cubicBezTo>
                      <a:pt x="257" y="0"/>
                      <a:pt x="308" y="43"/>
                      <a:pt x="308" y="96"/>
                    </a:cubicBezTo>
                    <a:cubicBezTo>
                      <a:pt x="308" y="97"/>
                      <a:pt x="308" y="98"/>
                      <a:pt x="30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Freeform 21"/>
              <p:cNvSpPr/>
              <p:nvPr/>
            </p:nvSpPr>
            <p:spPr bwMode="auto">
              <a:xfrm>
                <a:off x="1874" y="1672"/>
                <a:ext cx="377" cy="515"/>
              </a:xfrm>
              <a:custGeom>
                <a:avLst/>
                <a:gdLst>
                  <a:gd name="T0" fmla="*/ 106 w 158"/>
                  <a:gd name="T1" fmla="*/ 131 h 216"/>
                  <a:gd name="T2" fmla="*/ 106 w 158"/>
                  <a:gd name="T3" fmla="*/ 26 h 216"/>
                  <a:gd name="T4" fmla="*/ 80 w 158"/>
                  <a:gd name="T5" fmla="*/ 0 h 216"/>
                  <a:gd name="T6" fmla="*/ 80 w 158"/>
                  <a:gd name="T7" fmla="*/ 0 h 216"/>
                  <a:gd name="T8" fmla="*/ 54 w 158"/>
                  <a:gd name="T9" fmla="*/ 26 h 216"/>
                  <a:gd name="T10" fmla="*/ 54 w 158"/>
                  <a:gd name="T11" fmla="*/ 131 h 216"/>
                  <a:gd name="T12" fmla="*/ 18 w 158"/>
                  <a:gd name="T13" fmla="*/ 131 h 216"/>
                  <a:gd name="T14" fmla="*/ 10 w 158"/>
                  <a:gd name="T15" fmla="*/ 153 h 216"/>
                  <a:gd name="T16" fmla="*/ 61 w 158"/>
                  <a:gd name="T17" fmla="*/ 203 h 216"/>
                  <a:gd name="T18" fmla="*/ 98 w 158"/>
                  <a:gd name="T19" fmla="*/ 203 h 216"/>
                  <a:gd name="T20" fmla="*/ 149 w 158"/>
                  <a:gd name="T21" fmla="*/ 153 h 216"/>
                  <a:gd name="T22" fmla="*/ 138 w 158"/>
                  <a:gd name="T23" fmla="*/ 131 h 216"/>
                  <a:gd name="T24" fmla="*/ 106 w 158"/>
                  <a:gd name="T25" fmla="*/ 13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131"/>
                    </a:moveTo>
                    <a:cubicBezTo>
                      <a:pt x="106" y="26"/>
                      <a:pt x="106" y="26"/>
                      <a:pt x="106" y="26"/>
                    </a:cubicBezTo>
                    <a:cubicBezTo>
                      <a:pt x="106" y="12"/>
                      <a:pt x="94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5" y="0"/>
                      <a:pt x="54" y="12"/>
                      <a:pt x="54" y="26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3" y="131"/>
                      <a:pt x="0" y="143"/>
                      <a:pt x="10" y="153"/>
                    </a:cubicBezTo>
                    <a:cubicBezTo>
                      <a:pt x="61" y="203"/>
                      <a:pt x="61" y="203"/>
                      <a:pt x="61" y="203"/>
                    </a:cubicBezTo>
                    <a:cubicBezTo>
                      <a:pt x="73" y="216"/>
                      <a:pt x="85" y="216"/>
                      <a:pt x="98" y="203"/>
                    </a:cubicBezTo>
                    <a:cubicBezTo>
                      <a:pt x="149" y="153"/>
                      <a:pt x="149" y="153"/>
                      <a:pt x="149" y="153"/>
                    </a:cubicBezTo>
                    <a:cubicBezTo>
                      <a:pt x="158" y="144"/>
                      <a:pt x="156" y="131"/>
                      <a:pt x="138" y="131"/>
                    </a:cubicBezTo>
                    <a:lnTo>
                      <a:pt x="106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588040" y="1926310"/>
              <a:ext cx="574396" cy="485850"/>
              <a:chOff x="144" y="2696"/>
              <a:chExt cx="1174" cy="889"/>
            </a:xfrm>
          </p:grpSpPr>
          <p:sp>
            <p:nvSpPr>
              <p:cNvPr id="86" name="Freeform 31"/>
              <p:cNvSpPr/>
              <p:nvPr/>
            </p:nvSpPr>
            <p:spPr bwMode="auto">
              <a:xfrm>
                <a:off x="695" y="2696"/>
                <a:ext cx="623" cy="889"/>
              </a:xfrm>
              <a:custGeom>
                <a:avLst/>
                <a:gdLst>
                  <a:gd name="T0" fmla="*/ 208 w 262"/>
                  <a:gd name="T1" fmla="*/ 0 h 373"/>
                  <a:gd name="T2" fmla="*/ 54 w 262"/>
                  <a:gd name="T3" fmla="*/ 0 h 373"/>
                  <a:gd name="T4" fmla="*/ 0 w 262"/>
                  <a:gd name="T5" fmla="*/ 54 h 373"/>
                  <a:gd name="T6" fmla="*/ 0 w 262"/>
                  <a:gd name="T7" fmla="*/ 319 h 373"/>
                  <a:gd name="T8" fmla="*/ 54 w 262"/>
                  <a:gd name="T9" fmla="*/ 373 h 373"/>
                  <a:gd name="T10" fmla="*/ 208 w 262"/>
                  <a:gd name="T11" fmla="*/ 373 h 373"/>
                  <a:gd name="T12" fmla="*/ 262 w 262"/>
                  <a:gd name="T13" fmla="*/ 319 h 373"/>
                  <a:gd name="T14" fmla="*/ 262 w 262"/>
                  <a:gd name="T15" fmla="*/ 54 h 373"/>
                  <a:gd name="T16" fmla="*/ 208 w 262"/>
                  <a:gd name="T17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" h="373">
                    <a:moveTo>
                      <a:pt x="20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49"/>
                      <a:pt x="24" y="373"/>
                      <a:pt x="54" y="373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38" y="373"/>
                      <a:pt x="262" y="349"/>
                      <a:pt x="262" y="319"/>
                    </a:cubicBezTo>
                    <a:cubicBezTo>
                      <a:pt x="262" y="54"/>
                      <a:pt x="262" y="54"/>
                      <a:pt x="262" y="54"/>
                    </a:cubicBezTo>
                    <a:cubicBezTo>
                      <a:pt x="262" y="24"/>
                      <a:pt x="238" y="0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Freeform 32"/>
              <p:cNvSpPr/>
              <p:nvPr/>
            </p:nvSpPr>
            <p:spPr bwMode="auto">
              <a:xfrm>
                <a:off x="747" y="2770"/>
                <a:ext cx="518" cy="712"/>
              </a:xfrm>
              <a:custGeom>
                <a:avLst/>
                <a:gdLst>
                  <a:gd name="T0" fmla="*/ 217 w 218"/>
                  <a:gd name="T1" fmla="*/ 0 h 299"/>
                  <a:gd name="T2" fmla="*/ 1 w 218"/>
                  <a:gd name="T3" fmla="*/ 0 h 299"/>
                  <a:gd name="T4" fmla="*/ 0 w 218"/>
                  <a:gd name="T5" fmla="*/ 1 h 299"/>
                  <a:gd name="T6" fmla="*/ 0 w 218"/>
                  <a:gd name="T7" fmla="*/ 299 h 299"/>
                  <a:gd name="T8" fmla="*/ 1 w 218"/>
                  <a:gd name="T9" fmla="*/ 299 h 299"/>
                  <a:gd name="T10" fmla="*/ 217 w 218"/>
                  <a:gd name="T11" fmla="*/ 299 h 299"/>
                  <a:gd name="T12" fmla="*/ 218 w 218"/>
                  <a:gd name="T13" fmla="*/ 299 h 299"/>
                  <a:gd name="T14" fmla="*/ 218 w 218"/>
                  <a:gd name="T15" fmla="*/ 1 h 299"/>
                  <a:gd name="T16" fmla="*/ 217 w 218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99">
                    <a:moveTo>
                      <a:pt x="2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299"/>
                      <a:pt x="1" y="299"/>
                      <a:pt x="1" y="299"/>
                    </a:cubicBezTo>
                    <a:cubicBezTo>
                      <a:pt x="217" y="299"/>
                      <a:pt x="217" y="299"/>
                      <a:pt x="217" y="299"/>
                    </a:cubicBezTo>
                    <a:cubicBezTo>
                      <a:pt x="217" y="299"/>
                      <a:pt x="218" y="299"/>
                      <a:pt x="218" y="299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7" y="0"/>
                      <a:pt x="2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0" name="Freeform 35"/>
              <p:cNvSpPr/>
              <p:nvPr/>
            </p:nvSpPr>
            <p:spPr bwMode="auto">
              <a:xfrm>
                <a:off x="144" y="2830"/>
                <a:ext cx="706" cy="521"/>
              </a:xfrm>
              <a:custGeom>
                <a:avLst/>
                <a:gdLst>
                  <a:gd name="T0" fmla="*/ 149 w 297"/>
                  <a:gd name="T1" fmla="*/ 0 h 219"/>
                  <a:gd name="T2" fmla="*/ 297 w 297"/>
                  <a:gd name="T3" fmla="*/ 102 h 219"/>
                  <a:gd name="T4" fmla="*/ 241 w 297"/>
                  <a:gd name="T5" fmla="*/ 183 h 219"/>
                  <a:gd name="T6" fmla="*/ 285 w 297"/>
                  <a:gd name="T7" fmla="*/ 219 h 219"/>
                  <a:gd name="T8" fmla="*/ 284 w 297"/>
                  <a:gd name="T9" fmla="*/ 219 h 219"/>
                  <a:gd name="T10" fmla="*/ 213 w 297"/>
                  <a:gd name="T11" fmla="*/ 195 h 219"/>
                  <a:gd name="T12" fmla="*/ 149 w 297"/>
                  <a:gd name="T13" fmla="*/ 205 h 219"/>
                  <a:gd name="T14" fmla="*/ 0 w 297"/>
                  <a:gd name="T15" fmla="*/ 102 h 219"/>
                  <a:gd name="T16" fmla="*/ 149 w 297"/>
                  <a:gd name="T1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219">
                    <a:moveTo>
                      <a:pt x="149" y="0"/>
                    </a:moveTo>
                    <a:cubicBezTo>
                      <a:pt x="231" y="0"/>
                      <a:pt x="297" y="46"/>
                      <a:pt x="297" y="102"/>
                    </a:cubicBezTo>
                    <a:cubicBezTo>
                      <a:pt x="297" y="135"/>
                      <a:pt x="275" y="164"/>
                      <a:pt x="241" y="183"/>
                    </a:cubicBezTo>
                    <a:cubicBezTo>
                      <a:pt x="249" y="198"/>
                      <a:pt x="265" y="211"/>
                      <a:pt x="285" y="219"/>
                    </a:cubicBezTo>
                    <a:cubicBezTo>
                      <a:pt x="285" y="219"/>
                      <a:pt x="284" y="219"/>
                      <a:pt x="284" y="219"/>
                    </a:cubicBezTo>
                    <a:cubicBezTo>
                      <a:pt x="255" y="219"/>
                      <a:pt x="230" y="209"/>
                      <a:pt x="213" y="195"/>
                    </a:cubicBezTo>
                    <a:cubicBezTo>
                      <a:pt x="194" y="201"/>
                      <a:pt x="172" y="205"/>
                      <a:pt x="149" y="205"/>
                    </a:cubicBezTo>
                    <a:cubicBezTo>
                      <a:pt x="66" y="205"/>
                      <a:pt x="0" y="159"/>
                      <a:pt x="0" y="102"/>
                    </a:cubicBezTo>
                    <a:cubicBezTo>
                      <a:pt x="0" y="46"/>
                      <a:pt x="6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54096" y="1071082"/>
              <a:ext cx="1995377" cy="662190"/>
              <a:chOff x="7544138" y="2128279"/>
              <a:chExt cx="2765626" cy="88291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612981" y="2128279"/>
                <a:ext cx="153570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494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4981"/>
              <a:ext cx="1907594" cy="842538"/>
              <a:chOff x="519901" y="2281342"/>
              <a:chExt cx="2765624" cy="112338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671557" y="2281342"/>
                <a:ext cx="160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68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338355" y="3255065"/>
              <a:ext cx="1985746" cy="697258"/>
              <a:chOff x="140161" y="4068259"/>
              <a:chExt cx="2765626" cy="929671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323658" y="4068259"/>
                <a:ext cx="1543149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0161" y="4503480"/>
                <a:ext cx="2765626" cy="494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72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其他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374" y="1323474"/>
            <a:ext cx="5251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Typescript book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typescript</a:t>
            </a:r>
            <a:r>
              <a:rPr lang="zh-CN" altLang="en-US" dirty="0" smtClean="0">
                <a:hlinkClick r:id="rId3"/>
              </a:rPr>
              <a:t>使用文档及更新说明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二、两个需要重点关注的配置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1503</Words>
  <Application>Microsoft Office PowerPoint</Application>
  <PresentationFormat>全屏显示(16:9)</PresentationFormat>
  <Paragraphs>209</Paragraphs>
  <Slides>25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office 主题</vt:lpstr>
      <vt:lpstr>1_Office 主题</vt:lpstr>
      <vt:lpstr>Office Theme</vt:lpstr>
      <vt:lpstr>OpenDocument 文本</vt:lpstr>
      <vt:lpstr>你可能不知道的TS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120</cp:revision>
  <dcterms:created xsi:type="dcterms:W3CDTF">2017-05-02T06:39:00Z</dcterms:created>
  <dcterms:modified xsi:type="dcterms:W3CDTF">2021-08-22T16:50:35Z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