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3402-6908-4D36-A7E9-2E5CD414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CF8F-CC58-4164-89EE-9794EAFB54D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/>
              <a:t>Click to edit Master subtitle style</a:t>
            </a:r>
            <a:endParaRPr altLang="en-US" 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9A70-89DC-4D07-9B91-9A1CE8973D9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1339-370E-4E33-BD8B-4E469A3831A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871E-C2B3-4F8C-B163-996E7A483B4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3364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3C2D-755A-4B24-B3E6-1714E842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7EECA-3759-4439-84D1-D094AE5492AF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B711-A6ED-41C1-9BB6-237D89374E4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055C-2812-4A42-88D2-C5A5F3659BD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3427-39A6-4DEC-BC19-D437620EC50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110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8473-0A4D-4C02-8FF6-2E6AB4225348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1CA44-7428-4657-9002-1883E043BF81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2E23-B366-4E4E-941D-243655AFBE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7487-199B-4A85-8B83-5D8328069C6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31DA-1EEF-493E-A496-DD20FD542CC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904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AC6E-B464-46C2-B941-6F9749F1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8CB9-A038-4322-B0EA-BAAE9232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7B52-DC63-492A-A824-7941AF62839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97F3-FB37-48FB-9CDC-539E36210CD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5C00-9F75-4E61-98ED-652BE967A05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160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3E97-CA37-4E0B-A174-FF3D1EEA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A099-0389-4FBD-A273-F7AC8D28148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D889-5EAB-48B9-A9B2-34CBC0275DA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EBF0-3566-408E-9A96-96B0037CD06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D0DE-228B-4DBC-979C-7E0E6905C1D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5816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6B00-4D8B-4FE1-8708-1F90AF15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38D-E8D5-4F72-9D8A-61F30F787738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BDFA-70DE-4409-82A2-74771DCC9007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67D9-2B81-45B8-9130-1A97DAE6A07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EA53-1BE9-4F47-8BDB-59C99A5A99C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C8D1-A051-49E7-B6CE-AF8D0EC960C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2538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BCA3-6246-4B4E-BBAB-E3AD2F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C74A-FBE9-4AAD-A521-EDBCA24B657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C55D4-A4E5-4BC8-9A5C-72D20369AE4F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1E84-C0E8-471F-A777-29365C95916B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48496-3861-4DC2-A8C5-02049B114D7F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9D877-D1F4-43E1-AD25-BD4E15BB657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86CBC-71C2-40FE-9BD3-F8174C138B6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2299A-3CC0-4525-B1FF-718C6A0BCE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878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2D03-B2B4-41B2-8DAF-19F6D6B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46A57-CAE8-4FD2-B75D-6AADE8D5D55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0BF0-26B2-492A-A2B7-441949EAFCB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3571-8E24-44F0-B7AF-7F1D4942155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1174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A2CDB-52F7-480F-9CF4-37E254440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CE6EE-851E-4435-AB07-64950E0B225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1F51-CCF2-4438-8D62-5FAC9CFB851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1074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257F-4A6F-44BB-90CC-72827BF0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94B1-7EDE-4DB2-95B9-1377DF41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51D7-A681-498F-8D02-694382345FA8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17F8-3DDE-44FD-B83D-1F6210A107D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16FA-FCF0-4D2C-B45F-F1C2346A391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0373D-3D4C-45BC-8349-7B31F3C0362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4530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B21-DFC9-466E-99B4-69259CC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938EC-C528-4CDB-B22B-9480EF1407AA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4F10-3488-40D9-9B68-57AB45991493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CADD-A0D2-4919-992F-BE5CC5E137B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4402-F250-464A-A7D0-1E7627685D8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AD28F-AD05-4CD6-B93E-C331DF4EA8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862567545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1BE79-13DA-407E-ADBF-A3A62830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8270-CDC4-40D5-A6C1-A3F053EAFA3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zh-CN" lang="en-US"/>
              <a:t>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DA56-6F68-4507-859F-9BE27AC12DE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F7C8-647E-4557-A305-C392D692C128}" type="datetimeFigureOut">
              <a:rPr altLang="en-US" lang="zh-CN" smtClean="0"/>
              <a:t>2017/11/2</a:t>
            </a:fld>
            <a:endParaRPr altLang="en-US" 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3D86-3215-4FE0-9EFC-1E0B70049BA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741B-5944-4DFC-935A-53211DAAAA4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BFCD-E608-48C0-A66F-2CFE299322E1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00456700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56BF-B949-4499-BD02-02AC03C72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 lang="en-US"/>
              <a:t>CLOUD</a:t>
            </a:r>
            <a:endParaRPr altLang="en-US" dirty="0" lang="zh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34B5A-1E34-4D87-BD10-917DCB5122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altLang="zh-CN" dirty="0" lang="en-US"/>
              <a:t>test</a:t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74843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Theme</vt:lpstr>
      <vt:lpstr>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2017-11-02T05:51:15Z</dcterms:created>
  <dc:creator>Yuan Yuan Deng</dc:creator>
  <cp:lastModifiedBy>Yuan Yuan Deng</cp:lastModifiedBy>
  <dcterms:modified xsi:type="dcterms:W3CDTF">2017-11-02T05:51:59Z</dcterms:modified>
  <cp:revision>2</cp:revision>
  <dc:title>CLOUD</dc:title>
</cp:coreProperties>
</file>