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47ec11f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47ec11f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47ec11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47ec11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f47ec11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f47ec11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3e9a0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3e9a0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3e9a07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3e9a07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f47ec11f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f47ec11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8325" y="1907100"/>
            <a:ext cx="3979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Preview Books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300" y="0"/>
            <a:ext cx="46185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44200"/>
            <a:ext cx="30474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Preview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(Showing More)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75" y="0"/>
            <a:ext cx="5079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48975" y="2012600"/>
            <a:ext cx="2982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Summary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075" y="0"/>
            <a:ext cx="5119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8925" y="1993825"/>
            <a:ext cx="3560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and Authors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625" y="0"/>
            <a:ext cx="47978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91175" y="1999050"/>
            <a:ext cx="25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Search / Filter</a:t>
            </a:r>
            <a:endParaRPr sz="28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0"/>
            <a:ext cx="5286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86200" y="1798775"/>
            <a:ext cx="33798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20"/>
              <a:t>Search / Filter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425" y="0"/>
            <a:ext cx="43255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16700" y="2149200"/>
            <a:ext cx="2860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Selection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750" y="0"/>
            <a:ext cx="5381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