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f47ec11f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f47ec11f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f47ec11f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f47ec11f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f47ec11f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f47ec11f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f47ec11f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f47ec11f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f47ec11f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f47ec11f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38325" y="1907100"/>
            <a:ext cx="39795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Preview Books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3300" y="0"/>
            <a:ext cx="46185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644200"/>
            <a:ext cx="3047400" cy="11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Preview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(Showing More)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775" y="0"/>
            <a:ext cx="507942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48975" y="2012600"/>
            <a:ext cx="29823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Summary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2075" y="0"/>
            <a:ext cx="51195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8925" y="1993825"/>
            <a:ext cx="35604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Genres and Authors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6625" y="0"/>
            <a:ext cx="47978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267300" y="2115150"/>
            <a:ext cx="38937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Books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5"/>
              <a:t>By text, genre and author</a:t>
            </a:r>
            <a:endParaRPr sz="2355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350" y="0"/>
            <a:ext cx="473097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216700" y="2149200"/>
            <a:ext cx="28608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 Selection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750" y="0"/>
            <a:ext cx="53810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