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E73B382-8360-448B-B8CF-6E6272204EBB}" type="datetimeFigureOut">
              <a:rPr lang="en-GB" smtClean="0"/>
              <a:t>19/06/2023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18603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78763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336337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184B4BAA-1EEC-4EF7-8AAB-BB0EDB136D3F}" type="slidenum">
              <a:rPr lang="en-GB" smtClean="0"/>
              <a:t>‹N°›</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42478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3425208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E73B382-8360-448B-B8CF-6E6272204EBB}" type="datetimeFigureOut">
              <a:rPr lang="en-GB" smtClean="0"/>
              <a:t>19/06/2023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22792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E73B382-8360-448B-B8CF-6E6272204EBB}" type="datetimeFigureOut">
              <a:rPr lang="en-GB" smtClean="0"/>
              <a:t>19/06/2023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857492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E73B382-8360-448B-B8CF-6E6272204EBB}" type="datetimeFigureOut">
              <a:rPr lang="en-GB" smtClean="0"/>
              <a:t>19/06/2023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298956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E73B382-8360-448B-B8CF-6E6272204EBB}" type="datetimeFigureOut">
              <a:rPr lang="en-GB" smtClean="0"/>
              <a:t>19/06/2023</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84B4BAA-1EEC-4EF7-8AAB-BB0EDB136D3F}" type="slidenum">
              <a:rPr lang="en-GB" smtClean="0"/>
              <a:t>‹N°›</a:t>
            </a:fld>
            <a:endParaRPr lang="en-GB"/>
          </a:p>
        </p:txBody>
      </p:sp>
    </p:spTree>
    <p:extLst>
      <p:ext uri="{BB962C8B-B14F-4D97-AF65-F5344CB8AC3E}">
        <p14:creationId xmlns:p14="http://schemas.microsoft.com/office/powerpoint/2010/main" val="344224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E73B382-8360-448B-B8CF-6E6272204EBB}" type="datetimeFigureOut">
              <a:rPr lang="en-GB" smtClean="0"/>
              <a:t>19/06/2023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17442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E73B382-8360-448B-B8CF-6E6272204EBB}" type="datetimeFigureOut">
              <a:rPr lang="en-GB" smtClean="0"/>
              <a:t>19/06/2023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414073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298505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E73B382-8360-448B-B8CF-6E6272204EBB}" type="datetimeFigureOut">
              <a:rPr lang="en-GB" smtClean="0"/>
              <a:t>19/06/2023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43096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E73B382-8360-448B-B8CF-6E6272204EBB}" type="datetimeFigureOut">
              <a:rPr lang="en-GB" smtClean="0"/>
              <a:t>19/06/2023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102252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E73B382-8360-448B-B8CF-6E6272204EBB}" type="datetimeFigureOut">
              <a:rPr lang="en-GB" smtClean="0"/>
              <a:t>19/06/2023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87502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39178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E73B382-8360-448B-B8CF-6E6272204EBB}" type="datetimeFigureOut">
              <a:rPr lang="en-GB" smtClean="0"/>
              <a:t>19/06/2023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B4BAA-1EEC-4EF7-8AAB-BB0EDB136D3F}" type="slidenum">
              <a:rPr lang="en-GB" smtClean="0"/>
              <a:t>‹N°›</a:t>
            </a:fld>
            <a:endParaRPr lang="en-GB"/>
          </a:p>
        </p:txBody>
      </p:sp>
    </p:spTree>
    <p:extLst>
      <p:ext uri="{BB962C8B-B14F-4D97-AF65-F5344CB8AC3E}">
        <p14:creationId xmlns:p14="http://schemas.microsoft.com/office/powerpoint/2010/main" val="19115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E73B382-8360-448B-B8CF-6E6272204EBB}" type="datetimeFigureOut">
              <a:rPr lang="en-GB" smtClean="0"/>
              <a:t>19/06/2023</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84B4BAA-1EEC-4EF7-8AAB-BB0EDB136D3F}" type="slidenum">
              <a:rPr lang="en-GB" smtClean="0"/>
              <a:t>‹N°›</a:t>
            </a:fld>
            <a:endParaRPr lang="en-GB"/>
          </a:p>
        </p:txBody>
      </p:sp>
    </p:spTree>
    <p:extLst>
      <p:ext uri="{BB962C8B-B14F-4D97-AF65-F5344CB8AC3E}">
        <p14:creationId xmlns:p14="http://schemas.microsoft.com/office/powerpoint/2010/main" val="273192235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3349" y="1888976"/>
            <a:ext cx="9562011" cy="1986338"/>
          </a:xfrm>
        </p:spPr>
        <p:txBody>
          <a:bodyPr/>
          <a:lstStyle/>
          <a:p>
            <a:r>
              <a:rPr lang="en-GB" sz="6000" dirty="0" smtClean="0"/>
              <a:t>PIANO STM32 DISCOVERY</a:t>
            </a:r>
            <a:endParaRPr lang="en-GB" sz="6000" dirty="0"/>
          </a:p>
        </p:txBody>
      </p:sp>
      <p:sp>
        <p:nvSpPr>
          <p:cNvPr id="3" name="Sous-titre 2"/>
          <p:cNvSpPr>
            <a:spLocks noGrp="1"/>
          </p:cNvSpPr>
          <p:nvPr>
            <p:ph type="subTitle" idx="1"/>
          </p:nvPr>
        </p:nvSpPr>
        <p:spPr/>
        <p:txBody>
          <a:bodyPr/>
          <a:lstStyle/>
          <a:p>
            <a:endParaRPr lang="en-GB" dirty="0"/>
          </a:p>
        </p:txBody>
      </p:sp>
      <p:pic>
        <p:nvPicPr>
          <p:cNvPr id="1028" name="Picture 4" descr="File:STM32.png - stm32m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965" y="2570088"/>
            <a:ext cx="2566200" cy="175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10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C’EST QUOI NOTRE PROJET ?</a:t>
            </a:r>
            <a:endParaRPr lang="en-GB" dirty="0"/>
          </a:p>
        </p:txBody>
      </p:sp>
      <p:sp>
        <p:nvSpPr>
          <p:cNvPr id="5" name="Espace réservé du contenu 4"/>
          <p:cNvSpPr>
            <a:spLocks noGrp="1"/>
          </p:cNvSpPr>
          <p:nvPr>
            <p:ph idx="1"/>
          </p:nvPr>
        </p:nvSpPr>
        <p:spPr>
          <a:xfrm>
            <a:off x="680321" y="2850679"/>
            <a:ext cx="10423108" cy="4542898"/>
          </a:xfrm>
        </p:spPr>
        <p:txBody>
          <a:bodyPr>
            <a:normAutofit/>
          </a:bodyPr>
          <a:lstStyle/>
          <a:p>
            <a:pPr algn="just">
              <a:lnSpc>
                <a:spcPct val="100000"/>
              </a:lnSpc>
            </a:pPr>
            <a:r>
              <a:rPr lang="fr-FR" sz="3200" dirty="0"/>
              <a:t>Il s'agit d'un jouet conçu </a:t>
            </a:r>
            <a:r>
              <a:rPr lang="fr-FR" sz="3200" dirty="0" smtClean="0"/>
              <a:t>pour enfants, </a:t>
            </a:r>
            <a:r>
              <a:rPr lang="fr-FR" sz="3200" dirty="0"/>
              <a:t>permettant d'apprendre la musique, les sons d'animaux, l'alphabet et bien d'autres fonctionnalités. Un site web est disponible pour télécharger des fichiers et découvrir de nouveaux modes, afin d'aider les enfants dans leur apprentissage</a:t>
            </a:r>
            <a:r>
              <a:rPr lang="fr-FR" dirty="0"/>
              <a:t>.</a:t>
            </a:r>
            <a:endParaRPr lang="en-GB" dirty="0"/>
          </a:p>
        </p:txBody>
      </p:sp>
      <p:pic>
        <p:nvPicPr>
          <p:cNvPr id="6" name="Picture 4" descr="File:STM32.png - stm32m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7424" y="714514"/>
            <a:ext cx="1694244" cy="116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60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GB" smtClean="0"/>
              <a:t>DIFFERRENTS FONCTIONALITES</a:t>
            </a:r>
            <a:endParaRPr lang="en-GB" dirty="0"/>
          </a:p>
        </p:txBody>
      </p:sp>
      <p:sp>
        <p:nvSpPr>
          <p:cNvPr id="5" name="Espace réservé du contenu 4"/>
          <p:cNvSpPr>
            <a:spLocks noGrp="1"/>
          </p:cNvSpPr>
          <p:nvPr>
            <p:ph idx="1"/>
          </p:nvPr>
        </p:nvSpPr>
        <p:spPr>
          <a:xfrm>
            <a:off x="680320" y="1907178"/>
            <a:ext cx="9613861" cy="4606834"/>
          </a:xfrm>
        </p:spPr>
        <p:txBody>
          <a:bodyPr>
            <a:normAutofit fontScale="92500" lnSpcReduction="10000"/>
          </a:bodyPr>
          <a:lstStyle/>
          <a:p>
            <a:pPr marL="0" indent="0">
              <a:buNone/>
            </a:pPr>
            <a:endParaRPr lang="en-GB" sz="2800" dirty="0" smtClean="0"/>
          </a:p>
          <a:p>
            <a:r>
              <a:rPr lang="en-GB" sz="2800" dirty="0" smtClean="0"/>
              <a:t>Mode </a:t>
            </a:r>
            <a:r>
              <a:rPr lang="en-GB" sz="2800" dirty="0" err="1" smtClean="0"/>
              <a:t>apprentissage</a:t>
            </a:r>
            <a:r>
              <a:rPr lang="en-GB" sz="2800" dirty="0" smtClean="0"/>
              <a:t>.</a:t>
            </a:r>
          </a:p>
          <a:p>
            <a:endParaRPr lang="en-GB" sz="2800" dirty="0" smtClean="0"/>
          </a:p>
          <a:p>
            <a:r>
              <a:rPr lang="en-GB" sz="2800" dirty="0" smtClean="0"/>
              <a:t>Mode entrainment.</a:t>
            </a:r>
          </a:p>
          <a:p>
            <a:endParaRPr lang="en-GB" sz="2800" dirty="0" smtClean="0"/>
          </a:p>
          <a:p>
            <a:r>
              <a:rPr lang="en-GB" sz="2800" dirty="0"/>
              <a:t>Selection entre </a:t>
            </a:r>
            <a:r>
              <a:rPr lang="en-GB" sz="2800" dirty="0" smtClean="0"/>
              <a:t>sons.</a:t>
            </a:r>
          </a:p>
          <a:p>
            <a:endParaRPr lang="en-GB" sz="2800" dirty="0" smtClean="0"/>
          </a:p>
          <a:p>
            <a:r>
              <a:rPr lang="en-GB" sz="2800" dirty="0" smtClean="0"/>
              <a:t>Selection </a:t>
            </a:r>
            <a:r>
              <a:rPr lang="en-GB" sz="2800" dirty="0"/>
              <a:t>de </a:t>
            </a:r>
            <a:r>
              <a:rPr lang="en-GB" sz="2800" dirty="0" err="1" smtClean="0"/>
              <a:t>l’instrument</a:t>
            </a:r>
            <a:r>
              <a:rPr lang="en-GB" sz="2800" dirty="0" smtClean="0"/>
              <a:t> </a:t>
            </a:r>
            <a:r>
              <a:rPr lang="en-GB" sz="2800" dirty="0"/>
              <a:t>de </a:t>
            </a:r>
            <a:r>
              <a:rPr lang="en-GB" sz="2800" dirty="0" err="1" smtClean="0"/>
              <a:t>musique</a:t>
            </a:r>
            <a:r>
              <a:rPr lang="en-GB" sz="2800" dirty="0" smtClean="0"/>
              <a:t>.</a:t>
            </a:r>
          </a:p>
          <a:p>
            <a:endParaRPr lang="en-GB" sz="2800" dirty="0" smtClean="0"/>
          </a:p>
          <a:p>
            <a:r>
              <a:rPr lang="en-GB" sz="2800" dirty="0" err="1" smtClean="0"/>
              <a:t>Telechargement</a:t>
            </a:r>
            <a:r>
              <a:rPr lang="en-GB" sz="2800" dirty="0" smtClean="0"/>
              <a:t> des </a:t>
            </a:r>
            <a:r>
              <a:rPr lang="en-GB" sz="2800" dirty="0" err="1" smtClean="0"/>
              <a:t>fichiers</a:t>
            </a:r>
            <a:r>
              <a:rPr lang="en-GB" sz="2800" dirty="0" smtClean="0"/>
              <a:t> du site WEB. </a:t>
            </a:r>
            <a:endParaRPr lang="en-GB" sz="2800" dirty="0"/>
          </a:p>
          <a:p>
            <a:endParaRPr lang="en-GB" sz="2800" dirty="0" smtClean="0"/>
          </a:p>
          <a:p>
            <a:endParaRPr lang="en-GB" dirty="0"/>
          </a:p>
        </p:txBody>
      </p:sp>
      <p:pic>
        <p:nvPicPr>
          <p:cNvPr id="6" name="Picture 4" descr="File:STM32.png - stm32m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1880" y="683137"/>
            <a:ext cx="1680120" cy="115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MATERIEL UTILISE </a:t>
            </a:r>
            <a:endParaRPr lang="en-GB" dirty="0"/>
          </a:p>
        </p:txBody>
      </p:sp>
      <p:sp>
        <p:nvSpPr>
          <p:cNvPr id="5" name="Espace réservé du contenu 4"/>
          <p:cNvSpPr>
            <a:spLocks noGrp="1"/>
          </p:cNvSpPr>
          <p:nvPr>
            <p:ph idx="1"/>
          </p:nvPr>
        </p:nvSpPr>
        <p:spPr/>
        <p:txBody>
          <a:bodyPr>
            <a:normAutofit/>
          </a:bodyPr>
          <a:lstStyle/>
          <a:p>
            <a:r>
              <a:rPr lang="en-GB" dirty="0" smtClean="0"/>
              <a:t>Carte STM32 Discovery.</a:t>
            </a:r>
          </a:p>
          <a:p>
            <a:r>
              <a:rPr lang="en-GB" dirty="0"/>
              <a:t>CS43L22.</a:t>
            </a:r>
          </a:p>
          <a:p>
            <a:r>
              <a:rPr lang="en-GB" dirty="0"/>
              <a:t>LED’S</a:t>
            </a:r>
            <a:r>
              <a:rPr lang="en-GB" dirty="0" smtClean="0"/>
              <a:t>.</a:t>
            </a:r>
          </a:p>
          <a:p>
            <a:r>
              <a:rPr lang="en-GB" dirty="0" err="1" smtClean="0"/>
              <a:t>Bouttons</a:t>
            </a:r>
            <a:r>
              <a:rPr lang="en-GB" dirty="0" smtClean="0"/>
              <a:t> </a:t>
            </a:r>
            <a:r>
              <a:rPr lang="en-GB" dirty="0" err="1" smtClean="0"/>
              <a:t>Poussoirs</a:t>
            </a:r>
            <a:r>
              <a:rPr lang="en-GB" dirty="0" smtClean="0"/>
              <a:t>.</a:t>
            </a:r>
          </a:p>
          <a:p>
            <a:r>
              <a:rPr lang="en-GB" dirty="0" smtClean="0"/>
              <a:t>Fiche jack.</a:t>
            </a:r>
          </a:p>
          <a:p>
            <a:r>
              <a:rPr lang="en-GB" dirty="0" err="1" smtClean="0"/>
              <a:t>FlashDrive</a:t>
            </a:r>
            <a:r>
              <a:rPr lang="en-GB" dirty="0" smtClean="0"/>
              <a:t>.</a:t>
            </a:r>
          </a:p>
          <a:p>
            <a:r>
              <a:rPr lang="en-GB" dirty="0" err="1" smtClean="0"/>
              <a:t>MiniUSB</a:t>
            </a:r>
            <a:r>
              <a:rPr lang="en-GB" dirty="0" smtClean="0"/>
              <a:t>.</a:t>
            </a:r>
          </a:p>
        </p:txBody>
      </p:sp>
      <p:pic>
        <p:nvPicPr>
          <p:cNvPr id="6" name="Picture 4" descr="File:STM32.png - stm32m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1880" y="753228"/>
            <a:ext cx="1680120" cy="115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013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PERIPHERIQUES UTILISES</a:t>
            </a:r>
            <a:endParaRPr lang="en-GB" dirty="0"/>
          </a:p>
        </p:txBody>
      </p:sp>
      <p:sp>
        <p:nvSpPr>
          <p:cNvPr id="3" name="Espace réservé du contenu 2"/>
          <p:cNvSpPr>
            <a:spLocks noGrp="1"/>
          </p:cNvSpPr>
          <p:nvPr>
            <p:ph idx="1"/>
          </p:nvPr>
        </p:nvSpPr>
        <p:spPr/>
        <p:txBody>
          <a:bodyPr>
            <a:normAutofit lnSpcReduction="10000"/>
          </a:bodyPr>
          <a:lstStyle/>
          <a:p>
            <a:r>
              <a:rPr lang="en-GB" dirty="0" smtClean="0"/>
              <a:t>INTERUPTIONS.</a:t>
            </a:r>
          </a:p>
          <a:p>
            <a:r>
              <a:rPr lang="en-GB" dirty="0" smtClean="0"/>
              <a:t>USB HOST MODE.</a:t>
            </a:r>
          </a:p>
          <a:p>
            <a:r>
              <a:rPr lang="en-GB" dirty="0" smtClean="0"/>
              <a:t>TIMERS.</a:t>
            </a:r>
          </a:p>
          <a:p>
            <a:r>
              <a:rPr lang="en-GB" dirty="0" smtClean="0"/>
              <a:t>I2C.</a:t>
            </a:r>
          </a:p>
          <a:p>
            <a:r>
              <a:rPr lang="en-GB" dirty="0" smtClean="0"/>
              <a:t>I2S</a:t>
            </a:r>
            <a:r>
              <a:rPr lang="en-GB" dirty="0" smtClean="0"/>
              <a:t>.</a:t>
            </a:r>
          </a:p>
          <a:p>
            <a:r>
              <a:rPr lang="en-GB" dirty="0" smtClean="0"/>
              <a:t>DMA.</a:t>
            </a:r>
            <a:endParaRPr lang="en-GB" dirty="0" smtClean="0"/>
          </a:p>
          <a:p>
            <a:r>
              <a:rPr lang="en-GB" dirty="0" smtClean="0"/>
              <a:t>FATFS.</a:t>
            </a:r>
          </a:p>
          <a:p>
            <a:r>
              <a:rPr lang="en-GB" dirty="0" smtClean="0"/>
              <a:t>NWV.</a:t>
            </a:r>
          </a:p>
          <a:p>
            <a:endParaRPr lang="en-GB" dirty="0"/>
          </a:p>
        </p:txBody>
      </p:sp>
    </p:spTree>
    <p:extLst>
      <p:ext uri="{BB962C8B-B14F-4D97-AF65-F5344CB8AC3E}">
        <p14:creationId xmlns:p14="http://schemas.microsoft.com/office/powerpoint/2010/main" val="959293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PARTIE SOFTWARE </a:t>
            </a:r>
            <a:endParaRPr lang="en-GB" dirty="0"/>
          </a:p>
        </p:txBody>
      </p:sp>
      <p:sp>
        <p:nvSpPr>
          <p:cNvPr id="3" name="Espace réservé du contenu 2"/>
          <p:cNvSpPr>
            <a:spLocks noGrp="1"/>
          </p:cNvSpPr>
          <p:nvPr>
            <p:ph idx="1"/>
          </p:nvPr>
        </p:nvSpPr>
        <p:spPr>
          <a:xfrm>
            <a:off x="680321" y="2737468"/>
            <a:ext cx="9613861" cy="3599316"/>
          </a:xfrm>
        </p:spPr>
        <p:txBody>
          <a:bodyPr/>
          <a:lstStyle/>
          <a:p>
            <a:r>
              <a:rPr lang="en-GB" dirty="0" smtClean="0"/>
              <a:t>CUBEMX IDE.</a:t>
            </a:r>
          </a:p>
          <a:p>
            <a:endParaRPr lang="en-GB" dirty="0" smtClean="0"/>
          </a:p>
          <a:p>
            <a:r>
              <a:rPr lang="en-GB" dirty="0" smtClean="0"/>
              <a:t>Language de </a:t>
            </a:r>
            <a:r>
              <a:rPr lang="en-GB" dirty="0" err="1" smtClean="0"/>
              <a:t>Programmation</a:t>
            </a:r>
            <a:r>
              <a:rPr lang="en-GB" dirty="0" smtClean="0"/>
              <a:t> C.</a:t>
            </a:r>
          </a:p>
          <a:p>
            <a:endParaRPr lang="en-GB" dirty="0" smtClean="0"/>
          </a:p>
          <a:p>
            <a:r>
              <a:rPr lang="en-GB" dirty="0" smtClean="0"/>
              <a:t>HTML/CSS.</a:t>
            </a:r>
          </a:p>
          <a:p>
            <a:endParaRPr lang="en-GB" dirty="0"/>
          </a:p>
        </p:txBody>
      </p:sp>
    </p:spTree>
    <p:extLst>
      <p:ext uri="{BB962C8B-B14F-4D97-AF65-F5344CB8AC3E}">
        <p14:creationId xmlns:p14="http://schemas.microsoft.com/office/powerpoint/2010/main" val="2766946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68</TotalTime>
  <Words>131</Words>
  <Application>Microsoft Office PowerPoint</Application>
  <PresentationFormat>Grand écran</PresentationFormat>
  <Paragraphs>37</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Trebuchet MS</vt:lpstr>
      <vt:lpstr>Berlin</vt:lpstr>
      <vt:lpstr>PIANO STM32 DISCOVERY</vt:lpstr>
      <vt:lpstr>C’EST QUOI NOTRE PROJET ?</vt:lpstr>
      <vt:lpstr>DIFFERRENTS FONCTIONALITES</vt:lpstr>
      <vt:lpstr>MATERIEL UTILISE </vt:lpstr>
      <vt:lpstr>PERIPHERIQUES UTILISES</vt:lpstr>
      <vt:lpstr>PARTIE SOFTWARE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 STM32 DISCOVERY</dc:title>
  <dc:creator>iddoutoufik@gmail.com</dc:creator>
  <cp:lastModifiedBy>iddoutoufik@gmail.com</cp:lastModifiedBy>
  <cp:revision>10</cp:revision>
  <dcterms:created xsi:type="dcterms:W3CDTF">2023-06-19T04:31:41Z</dcterms:created>
  <dcterms:modified xsi:type="dcterms:W3CDTF">2023-06-19T10:47:18Z</dcterms:modified>
</cp:coreProperties>
</file>