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7518896-3CB2-425F-8A48-2B139DA122D0}">
  <a:tblStyle styleId="{77518896-3CB2-425F-8A48-2B139DA122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3167a0d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3167a0d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3167a0d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3167a0d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3167a0d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3167a0d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3167a0d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3167a0d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3167a0d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3167a0d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3167a0d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3167a0d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3167a0d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3167a0d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3167a0d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3167a0d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3167a0d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3167a0d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3167a0d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3167a0d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3167a0d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3167a0d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3167a0d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3167a0d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 Genetic Variant Classification 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Predicting whether a variant will have conflicting clinical classifications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Results and Comparison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222700" y="118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</a:t>
            </a:r>
            <a:r>
              <a:rPr lang="en" sz="2000"/>
              <a:t>predictions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Random Forest classifier outperformed the other models in terms of accuracy, and ROC curve. </a:t>
            </a:r>
            <a:endParaRPr/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{77518896-3CB2-425F-8A48-2B139DA122D0}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331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Model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XGBoost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Random Forest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GaussianNB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SGDClassifier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Accuracy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0.7565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0.7574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0.7461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0.675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0.7459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ROC curve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0.55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0.58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0.55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25" y="445025"/>
            <a:ext cx="6399625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Allele frequency, variant position </a:t>
            </a: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 the chromosome, and deleteriousness score of the SNV(single nucleotide variant)  are the most important features.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models in this project didn’t perform well, but I believe with a more sophisticated models and more relevant features the performance can be improved substantially. Therefore, there is a possibility to solve this problem with machine learning algorithms.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Questions???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ree illustration: Questions, Who, What, How, Why - Free Image on ..."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86" y="1180938"/>
            <a:ext cx="4763825" cy="33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250" y="213575"/>
            <a:ext cx="4858725" cy="45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and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and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Genetic variants is an alteration in the DNA sequence.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These variants are classified by clinical laboratories into different categories: benign, likely benign, uncertain significance, likely pathogenic, and pathogenic. From laboratory to laboratory this variant classification is not consistent which means that a laboratory A can consider a given variant as likely benign whereas a laboratory B can consider it likely pathogenic.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 The goal of this project is to predict whether a variants will have conflicting clinical classification.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599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source of the data I used in this project is ClinVar platform. The data is also published on kaggle platform.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 set contains over 65,000 rows and 46 columns.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75" y="2571750"/>
            <a:ext cx="8414650" cy="19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I dropped the </a:t>
            </a:r>
            <a:r>
              <a:rPr lang="en">
                <a:solidFill>
                  <a:schemeClr val="lt2"/>
                </a:solidFill>
              </a:rPr>
              <a:t> columns contained over 90% of NAs.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For the position columns, I replaced the null values with the mean of the adjacent values.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I parsed the Intron and Exon columns to extract their length and position.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I dropped some highly correlated features.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I mapped the ordinal features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I created dummy variables for the nominal variables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375" y="445025"/>
            <a:ext cx="6226675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Processes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For feature selection I used: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B)    For prediction I used: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SGDClassifier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Gaussian Naive Bayes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Comparison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 sz="2000">
                <a:solidFill>
                  <a:schemeClr val="lt2"/>
                </a:solidFill>
              </a:rPr>
              <a:t>F</a:t>
            </a:r>
            <a:r>
              <a:rPr lang="en" sz="2000">
                <a:solidFill>
                  <a:schemeClr val="lt2"/>
                </a:solidFill>
              </a:rPr>
              <a:t>eature selection</a:t>
            </a:r>
            <a:r>
              <a:rPr lang="en" sz="2400"/>
              <a:t>   </a:t>
            </a:r>
            <a:r>
              <a:rPr lang="en"/>
              <a:t>                                                                                                                                             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Allele Frequency from ExAC is the 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most important feature.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I selected a subset of 65 variables 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for predictions.  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525" y="962825"/>
            <a:ext cx="3960125" cy="36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