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" TargetMode="External"/><Relationship Id="rId2" Type="http://schemas.openxmlformats.org/officeDocument/2006/relationships/hyperlink" Target="https://goo.gl/fC0Nv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01: Introduction to HTML and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Taslim</a:t>
            </a:r>
            <a:r>
              <a:rPr lang="en-US" sz="2400" dirty="0" smtClean="0"/>
              <a:t> Arefin Khan</a:t>
            </a:r>
          </a:p>
          <a:p>
            <a:r>
              <a:rPr lang="en-US" sz="2400" dirty="0" smtClean="0"/>
              <a:t>arefin612@gmail.com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404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</a:t>
            </a:r>
            <a:r>
              <a:rPr lang="en-US" dirty="0" smtClean="0"/>
              <a:t>ascading </a:t>
            </a:r>
            <a:r>
              <a:rPr lang="en-US" u="sng" dirty="0" smtClean="0"/>
              <a:t>S</a:t>
            </a:r>
            <a:r>
              <a:rPr lang="en-US" dirty="0" smtClean="0"/>
              <a:t>tyle </a:t>
            </a:r>
            <a:r>
              <a:rPr lang="en-US" u="sng" dirty="0" smtClean="0"/>
              <a:t>S</a:t>
            </a:r>
            <a:r>
              <a:rPr lang="en-US" dirty="0" smtClean="0"/>
              <a:t>heet</a:t>
            </a:r>
          </a:p>
          <a:p>
            <a:r>
              <a:rPr lang="en-US" dirty="0" smtClean="0"/>
              <a:t>Mainly used for styling web pages</a:t>
            </a:r>
          </a:p>
          <a:p>
            <a:r>
              <a:rPr lang="en-US" dirty="0" smtClean="0"/>
              <a:t>Three ways to add CSS to HTML</a:t>
            </a:r>
          </a:p>
          <a:p>
            <a:pPr lvl="1"/>
            <a:r>
              <a:rPr lang="en-US" dirty="0" smtClean="0"/>
              <a:t>Inline</a:t>
            </a:r>
          </a:p>
          <a:p>
            <a:pPr lvl="1"/>
            <a:r>
              <a:rPr lang="en-US" dirty="0" smtClean="0"/>
              <a:t>Internal</a:t>
            </a:r>
          </a:p>
          <a:p>
            <a:pPr lvl="1"/>
            <a:r>
              <a:rPr lang="en-US" dirty="0" smtClean="0"/>
              <a:t>External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2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CSS: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style to a single element</a:t>
            </a:r>
          </a:p>
          <a:p>
            <a:r>
              <a:rPr lang="en-US" dirty="0" smtClean="0"/>
              <a:t>Uses </a:t>
            </a:r>
            <a:r>
              <a:rPr lang="en-US" dirty="0" smtClean="0">
                <a:solidFill>
                  <a:srgbClr val="FF0000"/>
                </a:solidFill>
              </a:rPr>
              <a:t>style</a:t>
            </a:r>
            <a:r>
              <a:rPr lang="en-US" dirty="0" smtClean="0"/>
              <a:t> attribute</a:t>
            </a:r>
          </a:p>
          <a:p>
            <a:r>
              <a:rPr lang="en-US" dirty="0" smtClean="0"/>
              <a:t>&lt;h1 style=“</a:t>
            </a:r>
            <a:r>
              <a:rPr lang="en-US" dirty="0" err="1" smtClean="0"/>
              <a:t>color:blue</a:t>
            </a:r>
            <a:r>
              <a:rPr lang="en-US" dirty="0" smtClean="0"/>
              <a:t>;”&gt;&lt;/h1&gt;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2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CSS: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style of an html page</a:t>
            </a:r>
          </a:p>
          <a:p>
            <a:r>
              <a:rPr lang="en-US" dirty="0" smtClean="0"/>
              <a:t>Declared at the top of the page</a:t>
            </a:r>
          </a:p>
          <a:p>
            <a:pPr lvl="1"/>
            <a:r>
              <a:rPr lang="en-US" dirty="0" smtClean="0"/>
              <a:t>Within &lt;style&gt; element</a:t>
            </a:r>
          </a:p>
          <a:p>
            <a:pPr lvl="1"/>
            <a:r>
              <a:rPr lang="en-US" dirty="0" smtClean="0"/>
              <a:t>Inside &lt;head&gt;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8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CSS: External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external </a:t>
            </a:r>
            <a:r>
              <a:rPr lang="en-US" dirty="0" err="1" smtClean="0"/>
              <a:t>css</a:t>
            </a:r>
            <a:r>
              <a:rPr lang="en-US" dirty="0" smtClean="0"/>
              <a:t> file linked to the html file</a:t>
            </a:r>
          </a:p>
          <a:p>
            <a:pPr lvl="1"/>
            <a:r>
              <a:rPr lang="en-US" dirty="0" smtClean="0"/>
              <a:t>Link using &lt;link &gt; element</a:t>
            </a:r>
          </a:p>
          <a:p>
            <a:pPr lvl="1"/>
            <a:r>
              <a:rPr lang="en-US" dirty="0" smtClean="0"/>
              <a:t>Inside &lt;head&gt; element</a:t>
            </a:r>
          </a:p>
          <a:p>
            <a:r>
              <a:rPr lang="en-US" dirty="0" smtClean="0"/>
              <a:t>File must have .</a:t>
            </a:r>
            <a:r>
              <a:rPr lang="en-US" dirty="0" err="1" smtClean="0"/>
              <a:t>css</a:t>
            </a:r>
            <a:r>
              <a:rPr lang="en-US" dirty="0" smtClean="0"/>
              <a:t> extension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7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section of an html page</a:t>
            </a:r>
          </a:p>
          <a:p>
            <a:r>
              <a:rPr lang="en-US" dirty="0" smtClean="0"/>
              <a:t>Rectangular area defined in the html page</a:t>
            </a:r>
          </a:p>
          <a:p>
            <a:r>
              <a:rPr lang="en-US" dirty="0" smtClean="0"/>
              <a:t>Also used to group a collection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6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materials and lectures will be updated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goo.gl/fC0Nvt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Course contents</a:t>
            </a:r>
          </a:p>
          <a:p>
            <a:pPr lvl="1"/>
            <a:r>
              <a:rPr lang="en-US" dirty="0">
                <a:hlinkClick r:id="rId3"/>
              </a:rPr>
              <a:t>https://www.w3schools.com/html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HTML and CSS</a:t>
            </a:r>
            <a:br>
              <a:rPr lang="en-US" dirty="0" smtClean="0"/>
            </a:br>
            <a:r>
              <a:rPr lang="en-US" dirty="0" smtClean="0"/>
              <a:t>design and build websites by Jon </a:t>
            </a:r>
            <a:r>
              <a:rPr lang="en-US" dirty="0" err="1" smtClean="0"/>
              <a:t>Duckett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 Text Markup Language</a:t>
            </a:r>
          </a:p>
          <a:p>
            <a:r>
              <a:rPr lang="en-US" dirty="0" smtClean="0"/>
              <a:t>Standard markup language for creating web pages</a:t>
            </a:r>
          </a:p>
          <a:p>
            <a:r>
              <a:rPr lang="en-US" dirty="0" smtClean="0"/>
              <a:t>HTML elements are represented by tags</a:t>
            </a:r>
          </a:p>
          <a:p>
            <a:r>
              <a:rPr lang="en-US" dirty="0" smtClean="0"/>
              <a:t>Browsers do not display tags</a:t>
            </a:r>
          </a:p>
          <a:p>
            <a:r>
              <a:rPr lang="en-US" dirty="0" smtClean="0"/>
              <a:t>HTML files end with .html/.</a:t>
            </a:r>
            <a:r>
              <a:rPr lang="en-US" dirty="0" err="1" smtClean="0"/>
              <a:t>htm</a:t>
            </a:r>
            <a:r>
              <a:rPr lang="en-US" dirty="0" smtClean="0"/>
              <a:t> extension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 is the difference between .html and .</a:t>
            </a:r>
            <a:r>
              <a:rPr lang="en-US" dirty="0" err="1" smtClean="0">
                <a:solidFill>
                  <a:srgbClr val="FF0000"/>
                </a:solidFill>
              </a:rPr>
              <a:t>htm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Notepad, </a:t>
            </a:r>
            <a:r>
              <a:rPr lang="en-US" dirty="0" err="1" smtClean="0"/>
              <a:t>NotePad</a:t>
            </a:r>
            <a:r>
              <a:rPr lang="en-US" dirty="0" smtClean="0"/>
              <a:t>++, Sublime text</a:t>
            </a:r>
          </a:p>
          <a:p>
            <a:r>
              <a:rPr lang="en-US" dirty="0" smtClean="0"/>
              <a:t>Adobe Dreamweaver</a:t>
            </a:r>
          </a:p>
          <a:p>
            <a:r>
              <a:rPr lang="en-US" dirty="0" smtClean="0"/>
              <a:t>Run/Open in a web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and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HTML element starts and ends with tags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en-US" dirty="0" smtClean="0"/>
              <a:t>&gt;content… &lt;/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Tag names are NOT case sensitive</a:t>
            </a:r>
          </a:p>
          <a:p>
            <a:pPr lvl="1"/>
            <a:r>
              <a:rPr lang="en-US" dirty="0" smtClean="0"/>
              <a:t>&lt;p&gt; and &lt;P&gt; are same</a:t>
            </a:r>
          </a:p>
          <a:p>
            <a:r>
              <a:rPr lang="en-US" dirty="0" smtClean="0"/>
              <a:t>Must close a tag</a:t>
            </a:r>
          </a:p>
          <a:p>
            <a:pPr lvl="1"/>
            <a:r>
              <a:rPr lang="en-US" dirty="0" smtClean="0"/>
              <a:t>&lt;h1&gt;….&lt;/h1&gt;</a:t>
            </a:r>
          </a:p>
          <a:p>
            <a:pPr lvl="1"/>
            <a:r>
              <a:rPr lang="en-US" dirty="0" smtClean="0"/>
              <a:t>&lt;h1&gt; is the start tag</a:t>
            </a:r>
          </a:p>
          <a:p>
            <a:pPr lvl="1"/>
            <a:r>
              <a:rPr lang="en-US" dirty="0" smtClean="0"/>
              <a:t>&lt;/h1&gt; is the end tag</a:t>
            </a:r>
          </a:p>
          <a:p>
            <a:r>
              <a:rPr lang="en-US" dirty="0" smtClean="0"/>
              <a:t>Empty tags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 /&gt;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8800"/>
            <a:ext cx="5257799" cy="3744654"/>
          </a:xfrm>
        </p:spPr>
      </p:pic>
    </p:spTree>
    <p:extLst>
      <p:ext uri="{BB962C8B-B14F-4D97-AF65-F5344CB8AC3E}">
        <p14:creationId xmlns:p14="http://schemas.microsoft.com/office/powerpoint/2010/main" val="23706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Template 2: HTML5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05000"/>
            <a:ext cx="5562600" cy="3835084"/>
          </a:xfrm>
        </p:spPr>
      </p:pic>
    </p:spTree>
    <p:extLst>
      <p:ext uri="{BB962C8B-B14F-4D97-AF65-F5344CB8AC3E}">
        <p14:creationId xmlns:p14="http://schemas.microsoft.com/office/powerpoint/2010/main" val="25976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1, h2, h3, h4, h5, h6</a:t>
            </a:r>
          </a:p>
          <a:p>
            <a:r>
              <a:rPr lang="en-US" dirty="0" smtClean="0"/>
              <a:t>Anchor tag &lt;a&gt;..&lt;/a&gt;</a:t>
            </a:r>
          </a:p>
          <a:p>
            <a:r>
              <a:rPr lang="en-US" dirty="0" smtClean="0"/>
              <a:t>Image &lt;</a:t>
            </a:r>
            <a:r>
              <a:rPr lang="en-US" dirty="0" err="1" smtClean="0"/>
              <a:t>img</a:t>
            </a:r>
            <a:r>
              <a:rPr lang="en-US" dirty="0" smtClean="0"/>
              <a:t> &gt;</a:t>
            </a:r>
          </a:p>
          <a:p>
            <a:r>
              <a:rPr lang="en-US" dirty="0" smtClean="0"/>
              <a:t>Line break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Horizontal line &lt;</a:t>
            </a:r>
            <a:r>
              <a:rPr lang="en-US" dirty="0" err="1" smtClean="0"/>
              <a:t>hr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Paragraph &lt;p&gt;..&lt;/p&gt;</a:t>
            </a:r>
          </a:p>
          <a:p>
            <a:r>
              <a:rPr lang="en-US" dirty="0" smtClean="0"/>
              <a:t>Table &lt;table&gt;&lt;/table&gt;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3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provide additional information</a:t>
            </a:r>
          </a:p>
          <a:p>
            <a:r>
              <a:rPr lang="en-US" dirty="0" smtClean="0"/>
              <a:t>All HTML elements can have attributes</a:t>
            </a:r>
          </a:p>
          <a:p>
            <a:r>
              <a:rPr lang="en-US" dirty="0" smtClean="0"/>
              <a:t>Attributes are specified with start tag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p</a:t>
            </a:r>
            <a:r>
              <a:rPr lang="en-US" dirty="0" smtClean="0"/>
              <a:t> title=“my paragraph”&gt;&lt;/</a:t>
            </a:r>
            <a:r>
              <a:rPr lang="en-US" dirty="0"/>
              <a:t>p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title</a:t>
            </a:r>
            <a:r>
              <a:rPr lang="en-US" dirty="0" smtClean="0"/>
              <a:t> is an attribute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358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Lecture 01: Introduction to HTML and CSS</vt:lpstr>
      <vt:lpstr>Course Contents</vt:lpstr>
      <vt:lpstr>What is HTML?</vt:lpstr>
      <vt:lpstr>Editors</vt:lpstr>
      <vt:lpstr>Elements and Tags</vt:lpstr>
      <vt:lpstr>Basic Template</vt:lpstr>
      <vt:lpstr>Basic Template 2: HTML5</vt:lpstr>
      <vt:lpstr>Some Useful Elements</vt:lpstr>
      <vt:lpstr>Attributes</vt:lpstr>
      <vt:lpstr>CSS</vt:lpstr>
      <vt:lpstr>CSS: Inline</vt:lpstr>
      <vt:lpstr>CSS: Internal</vt:lpstr>
      <vt:lpstr>CSS: External</vt:lpstr>
      <vt:lpstr>div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Introduction to HTML and CSS</dc:title>
  <dc:creator>arefinkhan</dc:creator>
  <cp:lastModifiedBy>Arefin Khan</cp:lastModifiedBy>
  <cp:revision>35</cp:revision>
  <dcterms:created xsi:type="dcterms:W3CDTF">2006-08-16T00:00:00Z</dcterms:created>
  <dcterms:modified xsi:type="dcterms:W3CDTF">2017-05-01T19:03:43Z</dcterms:modified>
</cp:coreProperties>
</file>