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Continuing with 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Taslim</a:t>
            </a:r>
            <a:r>
              <a:rPr lang="en-US" dirty="0" smtClean="0"/>
              <a:t> Arefin Khan</a:t>
            </a:r>
          </a:p>
          <a:p>
            <a:r>
              <a:rPr lang="en-US" dirty="0" smtClean="0"/>
              <a:t>arefin612@gmail.com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tag is used to insert comment</a:t>
            </a:r>
          </a:p>
          <a:p>
            <a:pPr lvl="1"/>
            <a:r>
              <a:rPr lang="en-US" dirty="0" smtClean="0"/>
              <a:t>Opening tag &lt;!-- </a:t>
            </a:r>
          </a:p>
          <a:p>
            <a:pPr lvl="1"/>
            <a:r>
              <a:rPr lang="en-US" dirty="0" smtClean="0"/>
              <a:t>Ending/closing tag --&gt; </a:t>
            </a:r>
          </a:p>
          <a:p>
            <a:r>
              <a:rPr lang="en-US" dirty="0" smtClean="0"/>
              <a:t>Comments help in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6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 are defined by &lt;table&gt; tag</a:t>
            </a:r>
          </a:p>
          <a:p>
            <a:r>
              <a:rPr lang="en-US" dirty="0" smtClean="0"/>
              <a:t>Each row is defined by &lt;</a:t>
            </a:r>
            <a:r>
              <a:rPr lang="en-US" dirty="0" err="1" smtClean="0"/>
              <a:t>tr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Table header is defined by &lt;</a:t>
            </a:r>
            <a:r>
              <a:rPr lang="en-US" dirty="0" err="1" smtClean="0"/>
              <a:t>th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Table data is defined by &lt;td&gt; tag</a:t>
            </a:r>
          </a:p>
          <a:p>
            <a:r>
              <a:rPr lang="en-US" dirty="0" smtClean="0"/>
              <a:t>Use &lt;caption&gt; to provide a title</a:t>
            </a:r>
          </a:p>
          <a:p>
            <a:r>
              <a:rPr lang="en-US" dirty="0" smtClean="0"/>
              <a:t>Some useful styles</a:t>
            </a:r>
          </a:p>
          <a:p>
            <a:pPr lvl="1"/>
            <a:r>
              <a:rPr lang="en-US" dirty="0" smtClean="0"/>
              <a:t>border, border-collapse, text-align</a:t>
            </a:r>
          </a:p>
          <a:p>
            <a:pPr lvl="1"/>
            <a:r>
              <a:rPr lang="en-US" dirty="0" err="1" smtClean="0"/>
              <a:t>colspan</a:t>
            </a:r>
            <a:r>
              <a:rPr lang="en-US" dirty="0" smtClean="0"/>
              <a:t>, </a:t>
            </a:r>
            <a:r>
              <a:rPr lang="en-US" dirty="0" err="1" smtClean="0"/>
              <a:t>rowspan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8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is defined by &lt;</a:t>
            </a:r>
            <a:r>
              <a:rPr lang="en-US" dirty="0" err="1" smtClean="0"/>
              <a:t>ul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Ordered list is define by &lt;</a:t>
            </a:r>
            <a:r>
              <a:rPr lang="en-US" dirty="0" err="1" smtClean="0"/>
              <a:t>ol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List items defined by &lt;li&gt; tag</a:t>
            </a:r>
          </a:p>
          <a:p>
            <a:r>
              <a:rPr lang="en-US" dirty="0" smtClean="0"/>
              <a:t>Description list</a:t>
            </a:r>
          </a:p>
          <a:p>
            <a:pPr lvl="1"/>
            <a:r>
              <a:rPr lang="en-US" dirty="0" smtClean="0"/>
              <a:t>&lt;dl&gt; tag defines description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 tag defines the term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 tag defines each term</a:t>
            </a:r>
          </a:p>
          <a:p>
            <a:r>
              <a:rPr lang="en-US" dirty="0" smtClean="0"/>
              <a:t>Use list to create menu 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&lt;meta&gt; tag is used to define metadata relevant to the webpage</a:t>
            </a:r>
          </a:p>
          <a:p>
            <a:r>
              <a:rPr lang="en-US" dirty="0" smtClean="0"/>
              <a:t>&lt;meta charset=“UTF-8”&gt;</a:t>
            </a:r>
          </a:p>
          <a:p>
            <a:r>
              <a:rPr lang="en-US" dirty="0" smtClean="0"/>
              <a:t>Control visible area size and layout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iewport using meta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7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different ways to layout a webpage</a:t>
            </a:r>
          </a:p>
          <a:p>
            <a:pPr lvl="1"/>
            <a:r>
              <a:rPr lang="en-US" dirty="0" smtClean="0"/>
              <a:t>HTML table</a:t>
            </a:r>
          </a:p>
          <a:p>
            <a:pPr lvl="1"/>
            <a:r>
              <a:rPr lang="en-US" dirty="0" smtClean="0"/>
              <a:t>CSS float property</a:t>
            </a:r>
          </a:p>
          <a:p>
            <a:pPr lvl="1"/>
            <a:r>
              <a:rPr lang="en-US" dirty="0" smtClean="0"/>
              <a:t>CSS framework</a:t>
            </a:r>
          </a:p>
          <a:p>
            <a:pPr lvl="2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CSS 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&lt;form&gt; element defines a form</a:t>
            </a:r>
          </a:p>
          <a:p>
            <a:pPr lvl="1"/>
            <a:r>
              <a:rPr lang="en-US" dirty="0" smtClean="0"/>
              <a:t>Used to collect user input</a:t>
            </a:r>
          </a:p>
          <a:p>
            <a:r>
              <a:rPr lang="en-US" dirty="0" smtClean="0"/>
              <a:t>Different input elements are supported</a:t>
            </a:r>
          </a:p>
          <a:p>
            <a:pPr lvl="1"/>
            <a:r>
              <a:rPr lang="en-US" dirty="0" smtClean="0"/>
              <a:t>Textbox</a:t>
            </a:r>
          </a:p>
          <a:p>
            <a:pPr lvl="1"/>
            <a:r>
              <a:rPr lang="en-US" dirty="0" smtClean="0"/>
              <a:t>Checkbox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Submit buttons</a:t>
            </a:r>
          </a:p>
          <a:p>
            <a:r>
              <a:rPr lang="en-US" dirty="0" smtClean="0"/>
              <a:t>&lt;input&gt; element defines the type of input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Radio</a:t>
            </a:r>
          </a:p>
          <a:p>
            <a:pPr lvl="1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226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Continuing with HTML and CSS</vt:lpstr>
      <vt:lpstr>HTML Comments</vt:lpstr>
      <vt:lpstr>Table</vt:lpstr>
      <vt:lpstr>Lists</vt:lpstr>
      <vt:lpstr>Meta tag</vt:lpstr>
      <vt:lpstr>HTML5 Layout</vt:lpstr>
      <vt:lpstr>HTML 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Continuing with HTML and CSS</dc:title>
  <dc:creator>arefinkhan</dc:creator>
  <cp:lastModifiedBy>Arefin Khan</cp:lastModifiedBy>
  <cp:revision>11</cp:revision>
  <dcterms:created xsi:type="dcterms:W3CDTF">2006-08-16T00:00:00Z</dcterms:created>
  <dcterms:modified xsi:type="dcterms:W3CDTF">2017-05-07T06:19:12Z</dcterms:modified>
</cp:coreProperties>
</file>