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62" r:id="rId3"/>
    <p:sldId id="259" r:id="rId4"/>
    <p:sldId id="264"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7B912BD-0C01-457D-A336-930D9CDF155E}" type="datetimeFigureOut">
              <a:rPr lang="en-US" smtClean="0"/>
              <a:t>2/25/2016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141530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912BD-0C01-457D-A336-930D9CDF155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1468935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912BD-0C01-457D-A336-930D9CDF155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492096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912BD-0C01-457D-A336-930D9CDF155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612B-483D-4514-8668-35EB338AA66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4582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912BD-0C01-457D-A336-930D9CDF155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3245562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B912BD-0C01-457D-A336-930D9CDF155E}" type="datetimeFigureOut">
              <a:rPr lang="en-US" smtClean="0"/>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292157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B912BD-0C01-457D-A336-930D9CDF155E}" type="datetimeFigureOut">
              <a:rPr lang="en-US" smtClean="0"/>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460397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912BD-0C01-457D-A336-930D9CDF155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291671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912BD-0C01-457D-A336-930D9CDF155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235872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912BD-0C01-457D-A336-930D9CDF155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331983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B912BD-0C01-457D-A336-930D9CDF155E}" type="datetimeFigureOut">
              <a:rPr lang="en-US" smtClean="0"/>
              <a:t>2/25/2016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148770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B912BD-0C01-457D-A336-930D9CDF155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1263963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B912BD-0C01-457D-A336-930D9CDF155E}" type="datetimeFigureOut">
              <a:rPr lang="en-US" smtClean="0"/>
              <a:t>2/25/2016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3807111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B912BD-0C01-457D-A336-930D9CDF155E}" type="datetimeFigureOut">
              <a:rPr lang="en-US" smtClean="0"/>
              <a:t>2/25/2016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370699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B912BD-0C01-457D-A336-930D9CDF155E}" type="datetimeFigureOut">
              <a:rPr lang="en-US" smtClean="0"/>
              <a:t>2/25/2016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279131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912BD-0C01-457D-A336-930D9CDF155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387006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B912BD-0C01-457D-A336-930D9CDF155E}" type="datetimeFigureOut">
              <a:rPr lang="en-US" smtClean="0"/>
              <a:t>2/25/2016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0612B-483D-4514-8668-35EB338AA669}" type="slidenum">
              <a:rPr lang="en-US" smtClean="0"/>
              <a:t>‹#›</a:t>
            </a:fld>
            <a:endParaRPr lang="en-US"/>
          </a:p>
        </p:txBody>
      </p:sp>
    </p:spTree>
    <p:extLst>
      <p:ext uri="{BB962C8B-B14F-4D97-AF65-F5344CB8AC3E}">
        <p14:creationId xmlns:p14="http://schemas.microsoft.com/office/powerpoint/2010/main" val="2861512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B912BD-0C01-457D-A336-930D9CDF155E}" type="datetimeFigureOut">
              <a:rPr lang="en-US" smtClean="0"/>
              <a:t>2/25/2016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B0612B-483D-4514-8668-35EB338AA669}" type="slidenum">
              <a:rPr lang="en-US" smtClean="0"/>
              <a:t>‹#›</a:t>
            </a:fld>
            <a:endParaRPr lang="en-US"/>
          </a:p>
        </p:txBody>
      </p:sp>
    </p:spTree>
    <p:extLst>
      <p:ext uri="{BB962C8B-B14F-4D97-AF65-F5344CB8AC3E}">
        <p14:creationId xmlns:p14="http://schemas.microsoft.com/office/powerpoint/2010/main" val="1109092376"/>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355" y="1738648"/>
            <a:ext cx="9905998" cy="1478570"/>
          </a:xfrm>
        </p:spPr>
        <p:txBody>
          <a:bodyPr>
            <a:normAutofit/>
          </a:bodyPr>
          <a:lstStyle/>
          <a:p>
            <a:pPr algn="ctr"/>
            <a:r>
              <a:rPr lang="en-US" sz="3200" b="1" dirty="0" err="1">
                <a:solidFill>
                  <a:schemeClr val="tx2"/>
                </a:solidFill>
              </a:rPr>
              <a:t>Ahsanullah</a:t>
            </a:r>
            <a:r>
              <a:rPr lang="en-US" sz="3200" b="1" dirty="0">
                <a:solidFill>
                  <a:schemeClr val="tx2"/>
                </a:solidFill>
              </a:rPr>
              <a:t> University of science &amp; technology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5774" y="0"/>
            <a:ext cx="2074549" cy="2137893"/>
          </a:xfrm>
        </p:spPr>
      </p:pic>
      <p:sp>
        <p:nvSpPr>
          <p:cNvPr id="6" name="TextBox 5"/>
          <p:cNvSpPr txBox="1"/>
          <p:nvPr/>
        </p:nvSpPr>
        <p:spPr>
          <a:xfrm>
            <a:off x="1722036" y="2650810"/>
            <a:ext cx="9672034" cy="1200329"/>
          </a:xfrm>
          <a:prstGeom prst="rect">
            <a:avLst/>
          </a:prstGeom>
          <a:noFill/>
        </p:spPr>
        <p:txBody>
          <a:bodyPr wrap="square" rtlCol="0">
            <a:spAutoFit/>
          </a:bodyPr>
          <a:lstStyle/>
          <a:p>
            <a:r>
              <a:rPr lang="en-US" dirty="0">
                <a:solidFill>
                  <a:schemeClr val="accent2"/>
                </a:solidFill>
              </a:rPr>
              <a:t>                        </a:t>
            </a:r>
            <a:r>
              <a:rPr lang="en-US" sz="2400" dirty="0">
                <a:solidFill>
                  <a:schemeClr val="accent2"/>
                </a:solidFill>
              </a:rPr>
              <a:t>DEPT OF COMPUTER SCIENCE &amp; TECHNOLOGY</a:t>
            </a:r>
          </a:p>
          <a:p>
            <a:br>
              <a:rPr lang="en-US" sz="2400" dirty="0">
                <a:solidFill>
                  <a:schemeClr val="accent2"/>
                </a:solidFill>
              </a:rPr>
            </a:br>
            <a:r>
              <a:rPr lang="en-US" sz="2400" dirty="0">
                <a:solidFill>
                  <a:schemeClr val="accent2"/>
                </a:solidFill>
              </a:rPr>
              <a:t>                         PROJECT NAME : </a:t>
            </a:r>
            <a:r>
              <a:rPr lang="bn-IN" sz="2400" dirty="0">
                <a:solidFill>
                  <a:schemeClr val="accent2"/>
                </a:solidFill>
              </a:rPr>
              <a:t>খেলতে খেলতে শিখি </a:t>
            </a:r>
            <a:endParaRPr lang="en-US" sz="2400" dirty="0">
              <a:solidFill>
                <a:schemeClr val="accent2"/>
              </a:solidFill>
            </a:endParaRPr>
          </a:p>
        </p:txBody>
      </p:sp>
      <p:sp>
        <p:nvSpPr>
          <p:cNvPr id="7" name="TextBox 6"/>
          <p:cNvSpPr txBox="1"/>
          <p:nvPr/>
        </p:nvSpPr>
        <p:spPr>
          <a:xfrm>
            <a:off x="1722036" y="3857413"/>
            <a:ext cx="9182636" cy="1323439"/>
          </a:xfrm>
          <a:prstGeom prst="rect">
            <a:avLst/>
          </a:prstGeom>
          <a:noFill/>
        </p:spPr>
        <p:txBody>
          <a:bodyPr wrap="square" rtlCol="0">
            <a:spAutoFit/>
          </a:bodyPr>
          <a:lstStyle/>
          <a:p>
            <a:pPr algn="ctr"/>
            <a:r>
              <a:rPr lang="en-US" sz="2000" dirty="0">
                <a:solidFill>
                  <a:schemeClr val="bg2">
                    <a:lumMod val="60000"/>
                    <a:lumOff val="40000"/>
                  </a:schemeClr>
                </a:solidFill>
              </a:rPr>
              <a:t>HOSTED BY </a:t>
            </a:r>
            <a:br>
              <a:rPr lang="en-US" sz="2000" dirty="0">
                <a:solidFill>
                  <a:schemeClr val="bg2">
                    <a:lumMod val="60000"/>
                    <a:lumOff val="40000"/>
                  </a:schemeClr>
                </a:solidFill>
              </a:rPr>
            </a:br>
            <a:r>
              <a:rPr lang="en-US" sz="2000" dirty="0" err="1">
                <a:solidFill>
                  <a:schemeClr val="bg2">
                    <a:lumMod val="60000"/>
                    <a:lumOff val="40000"/>
                  </a:schemeClr>
                </a:solidFill>
              </a:rPr>
              <a:t>Sujan</a:t>
            </a:r>
            <a:r>
              <a:rPr lang="en-US" sz="2000" dirty="0">
                <a:solidFill>
                  <a:schemeClr val="bg2">
                    <a:lumMod val="60000"/>
                    <a:lumOff val="40000"/>
                  </a:schemeClr>
                </a:solidFill>
              </a:rPr>
              <a:t> </a:t>
            </a:r>
            <a:r>
              <a:rPr lang="en-US" sz="2000" dirty="0" err="1">
                <a:solidFill>
                  <a:schemeClr val="bg2">
                    <a:lumMod val="60000"/>
                    <a:lumOff val="40000"/>
                  </a:schemeClr>
                </a:solidFill>
              </a:rPr>
              <a:t>Sarker</a:t>
            </a:r>
            <a:r>
              <a:rPr lang="en-US" sz="2000" dirty="0">
                <a:solidFill>
                  <a:schemeClr val="bg2">
                    <a:lumMod val="60000"/>
                    <a:lumOff val="40000"/>
                  </a:schemeClr>
                </a:solidFill>
              </a:rPr>
              <a:t> </a:t>
            </a:r>
            <a:br>
              <a:rPr lang="en-US" sz="2000" dirty="0">
                <a:solidFill>
                  <a:schemeClr val="bg2">
                    <a:lumMod val="60000"/>
                    <a:lumOff val="40000"/>
                  </a:schemeClr>
                </a:solidFill>
              </a:rPr>
            </a:br>
            <a:r>
              <a:rPr lang="en-US" sz="2000" dirty="0">
                <a:solidFill>
                  <a:schemeClr val="bg2">
                    <a:lumMod val="60000"/>
                    <a:lumOff val="40000"/>
                  </a:schemeClr>
                </a:solidFill>
              </a:rPr>
              <a:t>&amp;</a:t>
            </a:r>
            <a:br>
              <a:rPr lang="en-US" sz="2000" dirty="0">
                <a:solidFill>
                  <a:schemeClr val="bg2">
                    <a:lumMod val="60000"/>
                    <a:lumOff val="40000"/>
                  </a:schemeClr>
                </a:solidFill>
              </a:rPr>
            </a:br>
            <a:r>
              <a:rPr lang="en-US" sz="2000" dirty="0">
                <a:solidFill>
                  <a:schemeClr val="bg2">
                    <a:lumMod val="60000"/>
                    <a:lumOff val="40000"/>
                  </a:schemeClr>
                </a:solidFill>
              </a:rPr>
              <a:t>MD. </a:t>
            </a:r>
            <a:r>
              <a:rPr lang="en-US" sz="2000" dirty="0" err="1">
                <a:solidFill>
                  <a:schemeClr val="bg2">
                    <a:lumMod val="60000"/>
                    <a:lumOff val="40000"/>
                  </a:schemeClr>
                </a:solidFill>
              </a:rPr>
              <a:t>Shadiqur</a:t>
            </a:r>
            <a:r>
              <a:rPr lang="en-US" sz="2000" dirty="0">
                <a:solidFill>
                  <a:schemeClr val="bg2">
                    <a:lumMod val="60000"/>
                    <a:lumOff val="40000"/>
                  </a:schemeClr>
                </a:solidFill>
              </a:rPr>
              <a:t> Rahman</a:t>
            </a:r>
          </a:p>
        </p:txBody>
      </p:sp>
      <p:sp>
        <p:nvSpPr>
          <p:cNvPr id="8" name="TextBox 7"/>
          <p:cNvSpPr txBox="1"/>
          <p:nvPr/>
        </p:nvSpPr>
        <p:spPr>
          <a:xfrm>
            <a:off x="1305337" y="5074050"/>
            <a:ext cx="9655421" cy="1354217"/>
          </a:xfrm>
          <a:prstGeom prst="rect">
            <a:avLst/>
          </a:prstGeom>
          <a:noFill/>
        </p:spPr>
        <p:txBody>
          <a:bodyPr wrap="square" rtlCol="0">
            <a:spAutoFit/>
          </a:bodyPr>
          <a:lstStyle/>
          <a:p>
            <a:pPr algn="ctr"/>
            <a:r>
              <a:rPr lang="en-US" sz="2400" dirty="0"/>
              <a:t>     </a:t>
            </a:r>
            <a:r>
              <a:rPr lang="en-US" sz="2400" dirty="0">
                <a:solidFill>
                  <a:schemeClr val="tx1">
                    <a:lumMod val="50000"/>
                  </a:schemeClr>
                </a:solidFill>
              </a:rPr>
              <a:t>Presented by </a:t>
            </a:r>
            <a:br>
              <a:rPr lang="en-US" sz="2400" dirty="0">
                <a:solidFill>
                  <a:schemeClr val="tx1">
                    <a:lumMod val="50000"/>
                  </a:schemeClr>
                </a:solidFill>
              </a:rPr>
            </a:br>
            <a:br>
              <a:rPr lang="en-US" dirty="0">
                <a:solidFill>
                  <a:schemeClr val="tx1">
                    <a:lumMod val="50000"/>
                  </a:schemeClr>
                </a:solidFill>
              </a:rPr>
            </a:br>
            <a:r>
              <a:rPr lang="en-US" sz="2000" dirty="0"/>
              <a:t>MD . Toufiqur Rahman                                  Muhammed </a:t>
            </a:r>
            <a:r>
              <a:rPr lang="en-US" sz="2000" dirty="0" err="1"/>
              <a:t>Yaseen</a:t>
            </a:r>
            <a:br>
              <a:rPr lang="en-US" sz="2000" dirty="0"/>
            </a:br>
            <a:r>
              <a:rPr lang="en-US" sz="2000" dirty="0"/>
              <a:t>  ID : 14-01-04-001                                      ID : 14-01-04-017</a:t>
            </a:r>
          </a:p>
        </p:txBody>
      </p:sp>
    </p:spTree>
    <p:extLst>
      <p:ext uri="{BB962C8B-B14F-4D97-AF65-F5344CB8AC3E}">
        <p14:creationId xmlns:p14="http://schemas.microsoft.com/office/powerpoint/2010/main" val="2720801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847" y="-386034"/>
            <a:ext cx="9905998" cy="1478570"/>
          </a:xfrm>
        </p:spPr>
        <p:txBody>
          <a:bodyPr>
            <a:normAutofit/>
          </a:bodyPr>
          <a:lstStyle/>
          <a:p>
            <a:pPr algn="ctr"/>
            <a:r>
              <a:rPr lang="en-US" sz="4400" dirty="0">
                <a:solidFill>
                  <a:schemeClr val="accent1"/>
                </a:solidFill>
              </a:rPr>
              <a:t>INTRODUCTION</a:t>
            </a:r>
            <a:r>
              <a:rPr lang="en-US" sz="4400" dirty="0"/>
              <a:t> </a:t>
            </a:r>
          </a:p>
        </p:txBody>
      </p:sp>
      <p:sp>
        <p:nvSpPr>
          <p:cNvPr id="3" name="Content Placeholder 2"/>
          <p:cNvSpPr>
            <a:spLocks noGrp="1"/>
          </p:cNvSpPr>
          <p:nvPr>
            <p:ph idx="1"/>
          </p:nvPr>
        </p:nvSpPr>
        <p:spPr>
          <a:xfrm>
            <a:off x="1257321" y="1092536"/>
            <a:ext cx="9905999" cy="5606625"/>
          </a:xfrm>
        </p:spPr>
        <p:txBody>
          <a:bodyPr>
            <a:noAutofit/>
          </a:bodyPr>
          <a:lstStyle/>
          <a:p>
            <a:pPr marL="0" indent="0" algn="just">
              <a:buNone/>
            </a:pPr>
            <a:r>
              <a:rPr lang="en-US" sz="2800" dirty="0"/>
              <a:t>We want to make this project for kids to teach them Bengali alphabet through android </a:t>
            </a:r>
            <a:r>
              <a:rPr lang="en-US" sz="2800" dirty="0" err="1"/>
              <a:t>application.Now</a:t>
            </a:r>
            <a:r>
              <a:rPr lang="en-US" sz="2800" dirty="0"/>
              <a:t> a days kids are getting attracted to smart phone from the very beginning </a:t>
            </a:r>
            <a:r>
              <a:rPr lang="en-US" sz="2800" dirty="0" err="1"/>
              <a:t>age.So</a:t>
            </a:r>
            <a:r>
              <a:rPr lang="en-US" sz="2800" dirty="0"/>
              <a:t> we want to turn a positive output of these attraction by teaching them a basic knowledge of Bengali alphabet. </a:t>
            </a:r>
          </a:p>
          <a:p>
            <a:pPr marL="0" indent="0" algn="just">
              <a:buNone/>
            </a:pPr>
            <a:r>
              <a:rPr lang="en-US" sz="2800" dirty="0"/>
              <a:t>We choose this app because we want that our first made application will be useful to little babies by which they can learn their first words and get ready for academic  life.</a:t>
            </a:r>
          </a:p>
          <a:p>
            <a:pPr algn="just"/>
            <a:endParaRPr lang="en-US" sz="2800" dirty="0"/>
          </a:p>
        </p:txBody>
      </p:sp>
    </p:spTree>
    <p:extLst>
      <p:ext uri="{BB962C8B-B14F-4D97-AF65-F5344CB8AC3E}">
        <p14:creationId xmlns:p14="http://schemas.microsoft.com/office/powerpoint/2010/main" val="390226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847" y="-386034"/>
            <a:ext cx="9905998" cy="1478570"/>
          </a:xfrm>
        </p:spPr>
        <p:txBody>
          <a:bodyPr>
            <a:normAutofit/>
          </a:bodyPr>
          <a:lstStyle/>
          <a:p>
            <a:pPr algn="ctr"/>
            <a:r>
              <a:rPr lang="en-US" sz="4400" dirty="0">
                <a:solidFill>
                  <a:schemeClr val="accent1"/>
                </a:solidFill>
              </a:rPr>
              <a:t>FEATURES</a:t>
            </a:r>
            <a:r>
              <a:rPr lang="en-US" sz="4400" dirty="0"/>
              <a:t> </a:t>
            </a:r>
          </a:p>
        </p:txBody>
      </p:sp>
      <p:sp>
        <p:nvSpPr>
          <p:cNvPr id="3" name="Content Placeholder 2"/>
          <p:cNvSpPr>
            <a:spLocks noGrp="1"/>
          </p:cNvSpPr>
          <p:nvPr>
            <p:ph idx="1"/>
          </p:nvPr>
        </p:nvSpPr>
        <p:spPr>
          <a:xfrm>
            <a:off x="1257321" y="678264"/>
            <a:ext cx="9905999" cy="5606625"/>
          </a:xfrm>
        </p:spPr>
        <p:txBody>
          <a:bodyPr>
            <a:noAutofit/>
          </a:bodyPr>
          <a:lstStyle/>
          <a:p>
            <a:r>
              <a:rPr lang="en-US" sz="2800" dirty="0"/>
              <a:t>ALPHABET BUTTON WITH PRONOUNCIATION</a:t>
            </a:r>
            <a:br>
              <a:rPr lang="en-US" sz="2800" dirty="0"/>
            </a:br>
            <a:r>
              <a:rPr lang="en-US" sz="2800" dirty="0"/>
              <a:t>         a) SHORBORNO</a:t>
            </a:r>
            <a:br>
              <a:rPr lang="en-US" sz="2800" dirty="0"/>
            </a:br>
            <a:r>
              <a:rPr lang="en-US" sz="2800" dirty="0"/>
              <a:t>         b) BENJONBORNO</a:t>
            </a:r>
          </a:p>
          <a:p>
            <a:r>
              <a:rPr lang="en-US" sz="2800" dirty="0"/>
              <a:t>RECITING RHYMES</a:t>
            </a:r>
            <a:br>
              <a:rPr lang="en-US" sz="2800" dirty="0"/>
            </a:br>
            <a:r>
              <a:rPr lang="en-US" sz="2800" dirty="0"/>
              <a:t>         a) HATTI MATIM TIM</a:t>
            </a:r>
            <a:br>
              <a:rPr lang="en-US" sz="2800" dirty="0"/>
            </a:br>
            <a:r>
              <a:rPr lang="en-US" sz="2800" dirty="0"/>
              <a:t>         b) CHAD UTHECHE FUL FUTECHE</a:t>
            </a:r>
            <a:br>
              <a:rPr lang="en-US" sz="2800" dirty="0"/>
            </a:br>
            <a:r>
              <a:rPr lang="en-US" sz="2800" dirty="0"/>
              <a:t>         c) AMPATA JORA </a:t>
            </a:r>
            <a:r>
              <a:rPr lang="en-US" sz="2800" dirty="0" err="1"/>
              <a:t>JORA</a:t>
            </a:r>
            <a:endParaRPr lang="en-US" sz="2800" dirty="0"/>
          </a:p>
          <a:p>
            <a:r>
              <a:rPr lang="en-US" sz="2800" dirty="0"/>
              <a:t>EXERCISE </a:t>
            </a:r>
            <a:br>
              <a:rPr lang="en-US" sz="2800" dirty="0"/>
            </a:br>
            <a:r>
              <a:rPr lang="en-US" sz="2800" dirty="0"/>
              <a:t>            ANSWERING QUESTIONS</a:t>
            </a:r>
          </a:p>
        </p:txBody>
      </p:sp>
    </p:spTree>
    <p:extLst>
      <p:ext uri="{BB962C8B-B14F-4D97-AF65-F5344CB8AC3E}">
        <p14:creationId xmlns:p14="http://schemas.microsoft.com/office/powerpoint/2010/main" val="221503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4" y="0"/>
            <a:ext cx="3856037" cy="1639884"/>
          </a:xfrm>
        </p:spPr>
        <p:txBody>
          <a:bodyPr/>
          <a:lstStyle/>
          <a:p>
            <a:r>
              <a:rPr lang="en-US" dirty="0">
                <a:solidFill>
                  <a:schemeClr val="tx2"/>
                </a:solidFill>
              </a:rPr>
              <a:t>FEATURES CAN’T ADD</a:t>
            </a:r>
          </a:p>
        </p:txBody>
      </p:sp>
      <p:sp>
        <p:nvSpPr>
          <p:cNvPr id="3" name="Content Placeholder 2"/>
          <p:cNvSpPr>
            <a:spLocks noGrp="1"/>
          </p:cNvSpPr>
          <p:nvPr>
            <p:ph idx="1"/>
          </p:nvPr>
        </p:nvSpPr>
        <p:spPr>
          <a:xfrm>
            <a:off x="6640443" y="1334787"/>
            <a:ext cx="5891209" cy="3793804"/>
          </a:xfrm>
        </p:spPr>
        <p:txBody>
          <a:bodyPr>
            <a:normAutofit/>
          </a:bodyPr>
          <a:lstStyle/>
          <a:p>
            <a:pPr marL="0" indent="0">
              <a:buNone/>
            </a:pPr>
            <a:r>
              <a:rPr lang="en-US" sz="3200" dirty="0">
                <a:solidFill>
                  <a:schemeClr val="tx2"/>
                </a:solidFill>
              </a:rPr>
              <a:t>LIMITATIONS</a:t>
            </a:r>
            <a:br>
              <a:rPr lang="en-US" sz="3200" dirty="0">
                <a:solidFill>
                  <a:schemeClr val="tx2"/>
                </a:solidFill>
              </a:rPr>
            </a:br>
            <a:endParaRPr lang="en-US" sz="3200" dirty="0">
              <a:solidFill>
                <a:schemeClr val="tx2"/>
              </a:solidFill>
            </a:endParaRPr>
          </a:p>
          <a:p>
            <a:pPr marL="514350" indent="-514350">
              <a:buAutoNum type="alphaLcParenR"/>
            </a:pPr>
            <a:r>
              <a:rPr lang="en-US" dirty="0"/>
              <a:t>LATE RESPONSE OF BUTTONS</a:t>
            </a:r>
          </a:p>
          <a:p>
            <a:pPr marL="514350" indent="-514350">
              <a:buAutoNum type="alphaLcParenR"/>
            </a:pPr>
            <a:r>
              <a:rPr lang="en-US" dirty="0"/>
              <a:t>SOME ERROR OF DATABASE</a:t>
            </a:r>
          </a:p>
          <a:p>
            <a:pPr marL="514350" indent="-514350">
              <a:buAutoNum type="alphaLcParenR"/>
            </a:pPr>
            <a:r>
              <a:rPr lang="en-US" dirty="0"/>
              <a:t>SIZE OF APP IS </a:t>
            </a:r>
          </a:p>
          <a:p>
            <a:pPr marL="514350" indent="-514350">
              <a:buAutoNum type="alphaLcParenR"/>
            </a:pPr>
            <a:endParaRPr lang="en-US" sz="3200" dirty="0">
              <a:solidFill>
                <a:schemeClr val="tx2"/>
              </a:solidFill>
            </a:endParaRPr>
          </a:p>
          <a:p>
            <a:pPr marL="514350" indent="-514350">
              <a:buAutoNum type="alphaLcParenR"/>
            </a:pPr>
            <a:endParaRPr lang="en-US" sz="3200" dirty="0">
              <a:solidFill>
                <a:schemeClr val="tx2"/>
              </a:solidFill>
            </a:endParaRPr>
          </a:p>
        </p:txBody>
      </p:sp>
      <p:sp>
        <p:nvSpPr>
          <p:cNvPr id="4" name="Text Placeholder 3"/>
          <p:cNvSpPr>
            <a:spLocks noGrp="1"/>
          </p:cNvSpPr>
          <p:nvPr>
            <p:ph type="body" sz="half" idx="2"/>
          </p:nvPr>
        </p:nvSpPr>
        <p:spPr/>
        <p:txBody>
          <a:bodyPr/>
          <a:lstStyle/>
          <a:p>
            <a:r>
              <a:rPr lang="en-US" sz="2400" dirty="0"/>
              <a:t>EXERCISE</a:t>
            </a:r>
            <a:br>
              <a:rPr lang="en-US" sz="2400" dirty="0"/>
            </a:br>
            <a:r>
              <a:rPr lang="en-US" sz="2400" dirty="0"/>
              <a:t>         a) FILL IN THE BLANKS</a:t>
            </a:r>
            <a:br>
              <a:rPr lang="en-US" sz="2400" dirty="0"/>
            </a:br>
            <a:r>
              <a:rPr lang="en-US" sz="2400" dirty="0"/>
              <a:t>         b) FINDING LETTERS</a:t>
            </a:r>
          </a:p>
          <a:p>
            <a:endParaRPr lang="en-US" dirty="0"/>
          </a:p>
        </p:txBody>
      </p:sp>
    </p:spTree>
    <p:extLst>
      <p:ext uri="{BB962C8B-B14F-4D97-AF65-F5344CB8AC3E}">
        <p14:creationId xmlns:p14="http://schemas.microsoft.com/office/powerpoint/2010/main" val="167681238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5806" y="600992"/>
            <a:ext cx="9905999" cy="3541714"/>
          </a:xfrm>
        </p:spPr>
        <p:txBody>
          <a:bodyPr>
            <a:normAutofit lnSpcReduction="10000"/>
          </a:bodyPr>
          <a:lstStyle/>
          <a:p>
            <a:pPr marL="0" indent="0" algn="just">
              <a:buNone/>
            </a:pPr>
            <a:r>
              <a:rPr lang="en-US" sz="2800" i="1" dirty="0">
                <a:solidFill>
                  <a:schemeClr val="accent1"/>
                </a:solidFill>
              </a:rPr>
              <a:t>More wish to </a:t>
            </a:r>
            <a:r>
              <a:rPr lang="en-US" sz="2800" dirty="0"/>
              <a:t>– though this type of application is simple , known and available in app stores (not same at all, fill in the blanks concept is new) but as our first app in Android we wish to </a:t>
            </a:r>
            <a:r>
              <a:rPr lang="en-US" sz="2800" dirty="0" err="1"/>
              <a:t>develope</a:t>
            </a:r>
            <a:r>
              <a:rPr lang="en-US" sz="2800" dirty="0"/>
              <a:t> it properly and if there will much opportunity and our skill will properly developed then our plan to add those features that we couldn’t add and also add a geometrical area in it and it will also be new in app stores .</a:t>
            </a:r>
          </a:p>
        </p:txBody>
      </p:sp>
      <p:sp>
        <p:nvSpPr>
          <p:cNvPr id="4" name="TextBox 3"/>
          <p:cNvSpPr txBox="1"/>
          <p:nvPr/>
        </p:nvSpPr>
        <p:spPr>
          <a:xfrm>
            <a:off x="3273937" y="4572000"/>
            <a:ext cx="5769736" cy="1200329"/>
          </a:xfrm>
          <a:prstGeom prst="rect">
            <a:avLst/>
          </a:prstGeom>
          <a:noFill/>
        </p:spPr>
        <p:txBody>
          <a:bodyPr wrap="square" rtlCol="0">
            <a:spAutoFit/>
          </a:bodyPr>
          <a:lstStyle/>
          <a:p>
            <a:pPr algn="ctr"/>
            <a:r>
              <a:rPr lang="en-US" sz="7200" dirty="0">
                <a:solidFill>
                  <a:schemeClr val="tx2">
                    <a:lumMod val="75000"/>
                  </a:schemeClr>
                </a:solidFill>
              </a:rPr>
              <a:t>THANK YOU!</a:t>
            </a:r>
          </a:p>
        </p:txBody>
      </p:sp>
    </p:spTree>
    <p:extLst>
      <p:ext uri="{BB962C8B-B14F-4D97-AF65-F5344CB8AC3E}">
        <p14:creationId xmlns:p14="http://schemas.microsoft.com/office/powerpoint/2010/main" val="6904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156</TotalTime>
  <Words>201</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Trebuchet MS</vt:lpstr>
      <vt:lpstr>Tw Cen MT</vt:lpstr>
      <vt:lpstr>Vrinda</vt:lpstr>
      <vt:lpstr>Circuit</vt:lpstr>
      <vt:lpstr>Ahsanullah University of science &amp; technology</vt:lpstr>
      <vt:lpstr>INTRODUCTION </vt:lpstr>
      <vt:lpstr>FEATURES </vt:lpstr>
      <vt:lpstr>FEATURES CAN’T ADD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Ahsanullah University of science &amp; technology</dc:title>
  <dc:creator>jamisami</dc:creator>
  <cp:lastModifiedBy>Toufiqur Rahman</cp:lastModifiedBy>
  <cp:revision>27</cp:revision>
  <dcterms:created xsi:type="dcterms:W3CDTF">2014-12-24T12:35:40Z</dcterms:created>
  <dcterms:modified xsi:type="dcterms:W3CDTF">2016-02-24T18:03:41Z</dcterms:modified>
</cp:coreProperties>
</file>