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5f464f9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5f464f9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5f464f91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5f464f91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5f464f91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5f464f91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5f464f91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5f464f91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5f464f91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5f464f91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5f464f91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5f464f9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80"/>
              <a:t>Компьютерное зрение	 с использованием нейронных сетей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Грудинин Михаил 23Б16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/>
              <a:t>Основные задачи компьютерного зрения</a:t>
            </a:r>
            <a:endParaRPr sz="3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100138"/>
            <a:ext cx="80962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25" y="76200"/>
            <a:ext cx="848235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50" y="191325"/>
            <a:ext cx="7167300" cy="45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75" y="346925"/>
            <a:ext cx="8822150" cy="41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64800"/>
            <a:ext cx="8991600" cy="3905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19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U-net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8" y="687823"/>
            <a:ext cx="7244324" cy="431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