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8" r:id="rId4"/>
    <p:sldId id="295" r:id="rId5"/>
    <p:sldId id="260" r:id="rId6"/>
    <p:sldId id="261" r:id="rId7"/>
    <p:sldId id="262" r:id="rId8"/>
    <p:sldId id="296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78" r:id="rId24"/>
    <p:sldId id="279" r:id="rId25"/>
    <p:sldId id="280" r:id="rId26"/>
    <p:sldId id="285" r:id="rId27"/>
    <p:sldId id="284" r:id="rId28"/>
    <p:sldId id="282" r:id="rId29"/>
    <p:sldId id="286" r:id="rId30"/>
    <p:sldId id="287" r:id="rId31"/>
    <p:sldId id="288" r:id="rId32"/>
    <p:sldId id="290" r:id="rId33"/>
    <p:sldId id="291" r:id="rId34"/>
    <p:sldId id="289" r:id="rId35"/>
    <p:sldId id="292" r:id="rId36"/>
    <p:sldId id="293" r:id="rId37"/>
    <p:sldId id="294" r:id="rId38"/>
    <p:sldId id="25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43F78-91EC-4651-9948-FE7A69CD386F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A89EA-1AF1-465B-9BB4-1D175504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6B9-F110-4E8E-9FE2-55070DAC4059}" type="datetime1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5D6-27B3-410D-A8C9-08A3A52CA9AF}" type="datetime1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5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3093-3F4E-4E0A-8697-B4E8D4A8CE9C}" type="datetime1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1976-60C6-4B36-A2EB-5B1037BAD3B5}" type="datetime1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30F2C4C-DF94-497E-9F56-D508E610A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AC1-DB11-47DC-A908-BD2FFC2DBED2}" type="datetime1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5181600" cy="5167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5167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07C2-873B-4732-8B67-9616E6AB6694}" type="datetime1">
              <a:rPr lang="en-US" smtClean="0"/>
              <a:t>29-Feb-20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A82-A60E-43D4-B76E-7DDF71854133}" type="datetime1">
              <a:rPr lang="en-US" smtClean="0"/>
              <a:t>29-Feb-20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83C4-DAA4-4495-83E3-C4B24658BF96}" type="datetime1">
              <a:rPr lang="en-US" smtClean="0"/>
              <a:t>29-Feb-20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6A60-BE01-4EB2-BAC5-4F4C63CF8A19}" type="datetime1">
              <a:rPr lang="en-US" smtClean="0"/>
              <a:t>29-Feb-20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F2D5-AFA6-4C31-A44C-03EE48FC2A01}" type="datetime1">
              <a:rPr lang="en-US" smtClean="0"/>
              <a:t>29-Feb-20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49D9-7FA2-43F8-A47E-85E8D8DF79C7}" type="datetime1">
              <a:rPr lang="en-US" smtClean="0"/>
              <a:t>29-Feb-20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6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5563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DEE2F-8CA6-4EE7-8DC1-03540D2E6B37}" type="datetime1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2C4C-DF94-497E-9F56-D508E610AF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initializer_list</a:t>
            </a:r>
            <a:b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</a:rPr>
              <a:t>—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trike="sngStrike" dirty="0">
                <a:solidFill>
                  <a:schemeClr val="tx1"/>
                </a:solidFill>
              </a:rPr>
              <a:t>былинный</a:t>
            </a:r>
            <a:r>
              <a:rPr lang="ru-RU" dirty="0">
                <a:solidFill>
                  <a:schemeClr val="tx1"/>
                </a:solidFill>
              </a:rPr>
              <a:t> отказ проектирования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Павел Новиков</a:t>
            </a:r>
          </a:p>
          <a:p>
            <a:r>
              <a:rPr lang="en-US" dirty="0"/>
              <a:t>@</a:t>
            </a:r>
            <a:r>
              <a:rPr lang="en-US" dirty="0" err="1"/>
              <a:t>cpp_ape</a:t>
            </a:r>
            <a:endParaRPr lang="en-US" dirty="0"/>
          </a:p>
          <a:p>
            <a:r>
              <a:rPr lang="en-US" dirty="0"/>
              <a:t>Align Technology R&amp;D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0477" y="1814602"/>
            <a:ext cx="5198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trike="sngStrike" dirty="0"/>
              <a:t>epic</a:t>
            </a:r>
            <a:r>
              <a:rPr lang="en-US" sz="5400" dirty="0"/>
              <a:t> fail of design</a:t>
            </a:r>
          </a:p>
        </p:txBody>
      </p:sp>
      <p:sp>
        <p:nvSpPr>
          <p:cNvPr id="7" name="Freeform 6"/>
          <p:cNvSpPr/>
          <p:nvPr/>
        </p:nvSpPr>
        <p:spPr>
          <a:xfrm>
            <a:off x="895739" y="2920482"/>
            <a:ext cx="10478277" cy="345232"/>
          </a:xfrm>
          <a:custGeom>
            <a:avLst/>
            <a:gdLst>
              <a:gd name="connsiteX0" fmla="*/ 111967 w 10478277"/>
              <a:gd name="connsiteY0" fmla="*/ 93306 h 345232"/>
              <a:gd name="connsiteX1" fmla="*/ 158620 w 10478277"/>
              <a:gd name="connsiteY1" fmla="*/ 74645 h 345232"/>
              <a:gd name="connsiteX2" fmla="*/ 130628 w 10478277"/>
              <a:gd name="connsiteY2" fmla="*/ 83975 h 345232"/>
              <a:gd name="connsiteX3" fmla="*/ 46653 w 10478277"/>
              <a:gd name="connsiteY3" fmla="*/ 121298 h 345232"/>
              <a:gd name="connsiteX4" fmla="*/ 0 w 10478277"/>
              <a:gd name="connsiteY4" fmla="*/ 167951 h 345232"/>
              <a:gd name="connsiteX5" fmla="*/ 139959 w 10478277"/>
              <a:gd name="connsiteY5" fmla="*/ 195942 h 345232"/>
              <a:gd name="connsiteX6" fmla="*/ 261257 w 10478277"/>
              <a:gd name="connsiteY6" fmla="*/ 177281 h 345232"/>
              <a:gd name="connsiteX7" fmla="*/ 494522 w 10478277"/>
              <a:gd name="connsiteY7" fmla="*/ 130628 h 345232"/>
              <a:gd name="connsiteX8" fmla="*/ 793102 w 10478277"/>
              <a:gd name="connsiteY8" fmla="*/ 102636 h 345232"/>
              <a:gd name="connsiteX9" fmla="*/ 858416 w 10478277"/>
              <a:gd name="connsiteY9" fmla="*/ 93306 h 345232"/>
              <a:gd name="connsiteX10" fmla="*/ 1054359 w 10478277"/>
              <a:gd name="connsiteY10" fmla="*/ 74645 h 345232"/>
              <a:gd name="connsiteX11" fmla="*/ 1483567 w 10478277"/>
              <a:gd name="connsiteY11" fmla="*/ 46653 h 345232"/>
              <a:gd name="connsiteX12" fmla="*/ 1530220 w 10478277"/>
              <a:gd name="connsiteY12" fmla="*/ 55983 h 345232"/>
              <a:gd name="connsiteX13" fmla="*/ 1502228 w 10478277"/>
              <a:gd name="connsiteY13" fmla="*/ 65314 h 345232"/>
              <a:gd name="connsiteX14" fmla="*/ 1436914 w 10478277"/>
              <a:gd name="connsiteY14" fmla="*/ 93306 h 345232"/>
              <a:gd name="connsiteX15" fmla="*/ 1343608 w 10478277"/>
              <a:gd name="connsiteY15" fmla="*/ 139959 h 345232"/>
              <a:gd name="connsiteX16" fmla="*/ 1315616 w 10478277"/>
              <a:gd name="connsiteY16" fmla="*/ 149289 h 345232"/>
              <a:gd name="connsiteX17" fmla="*/ 1212979 w 10478277"/>
              <a:gd name="connsiteY17" fmla="*/ 177281 h 345232"/>
              <a:gd name="connsiteX18" fmla="*/ 1045028 w 10478277"/>
              <a:gd name="connsiteY18" fmla="*/ 242596 h 345232"/>
              <a:gd name="connsiteX19" fmla="*/ 998375 w 10478277"/>
              <a:gd name="connsiteY19" fmla="*/ 261257 h 345232"/>
              <a:gd name="connsiteX20" fmla="*/ 1026367 w 10478277"/>
              <a:gd name="connsiteY20" fmla="*/ 270587 h 345232"/>
              <a:gd name="connsiteX21" fmla="*/ 1054359 w 10478277"/>
              <a:gd name="connsiteY21" fmla="*/ 261257 h 345232"/>
              <a:gd name="connsiteX22" fmla="*/ 1194318 w 10478277"/>
              <a:gd name="connsiteY22" fmla="*/ 233265 h 345232"/>
              <a:gd name="connsiteX23" fmla="*/ 1362269 w 10478277"/>
              <a:gd name="connsiteY23" fmla="*/ 214604 h 345232"/>
              <a:gd name="connsiteX24" fmla="*/ 1735494 w 10478277"/>
              <a:gd name="connsiteY24" fmla="*/ 186612 h 345232"/>
              <a:gd name="connsiteX25" fmla="*/ 1772816 w 10478277"/>
              <a:gd name="connsiteY25" fmla="*/ 177281 h 345232"/>
              <a:gd name="connsiteX26" fmla="*/ 2052734 w 10478277"/>
              <a:gd name="connsiteY26" fmla="*/ 167951 h 345232"/>
              <a:gd name="connsiteX27" fmla="*/ 2313992 w 10478277"/>
              <a:gd name="connsiteY27" fmla="*/ 149289 h 345232"/>
              <a:gd name="connsiteX28" fmla="*/ 2341983 w 10478277"/>
              <a:gd name="connsiteY28" fmla="*/ 139959 h 345232"/>
              <a:gd name="connsiteX29" fmla="*/ 2519265 w 10478277"/>
              <a:gd name="connsiteY29" fmla="*/ 130628 h 345232"/>
              <a:gd name="connsiteX30" fmla="*/ 2565918 w 10478277"/>
              <a:gd name="connsiteY30" fmla="*/ 139959 h 345232"/>
              <a:gd name="connsiteX31" fmla="*/ 2537926 w 10478277"/>
              <a:gd name="connsiteY31" fmla="*/ 158620 h 345232"/>
              <a:gd name="connsiteX32" fmla="*/ 2500604 w 10478277"/>
              <a:gd name="connsiteY32" fmla="*/ 167951 h 345232"/>
              <a:gd name="connsiteX33" fmla="*/ 2369975 w 10478277"/>
              <a:gd name="connsiteY33" fmla="*/ 214604 h 345232"/>
              <a:gd name="connsiteX34" fmla="*/ 2286000 w 10478277"/>
              <a:gd name="connsiteY34" fmla="*/ 242596 h 345232"/>
              <a:gd name="connsiteX35" fmla="*/ 2202024 w 10478277"/>
              <a:gd name="connsiteY35" fmla="*/ 270587 h 345232"/>
              <a:gd name="connsiteX36" fmla="*/ 2164702 w 10478277"/>
              <a:gd name="connsiteY36" fmla="*/ 279918 h 345232"/>
              <a:gd name="connsiteX37" fmla="*/ 2258008 w 10478277"/>
              <a:gd name="connsiteY37" fmla="*/ 270587 h 345232"/>
              <a:gd name="connsiteX38" fmla="*/ 2407298 w 10478277"/>
              <a:gd name="connsiteY38" fmla="*/ 242596 h 345232"/>
              <a:gd name="connsiteX39" fmla="*/ 2453951 w 10478277"/>
              <a:gd name="connsiteY39" fmla="*/ 233265 h 345232"/>
              <a:gd name="connsiteX40" fmla="*/ 2640563 w 10478277"/>
              <a:gd name="connsiteY40" fmla="*/ 214604 h 345232"/>
              <a:gd name="connsiteX41" fmla="*/ 2715208 w 10478277"/>
              <a:gd name="connsiteY41" fmla="*/ 205273 h 345232"/>
              <a:gd name="connsiteX42" fmla="*/ 2967134 w 10478277"/>
              <a:gd name="connsiteY42" fmla="*/ 186612 h 345232"/>
              <a:gd name="connsiteX43" fmla="*/ 3051110 w 10478277"/>
              <a:gd name="connsiteY43" fmla="*/ 177281 h 345232"/>
              <a:gd name="connsiteX44" fmla="*/ 3377681 w 10478277"/>
              <a:gd name="connsiteY44" fmla="*/ 149289 h 345232"/>
              <a:gd name="connsiteX45" fmla="*/ 3461657 w 10478277"/>
              <a:gd name="connsiteY45" fmla="*/ 139959 h 345232"/>
              <a:gd name="connsiteX46" fmla="*/ 3713583 w 10478277"/>
              <a:gd name="connsiteY46" fmla="*/ 130628 h 345232"/>
              <a:gd name="connsiteX47" fmla="*/ 3778898 w 10478277"/>
              <a:gd name="connsiteY47" fmla="*/ 121298 h 345232"/>
              <a:gd name="connsiteX48" fmla="*/ 4030824 w 10478277"/>
              <a:gd name="connsiteY48" fmla="*/ 111967 h 345232"/>
              <a:gd name="connsiteX49" fmla="*/ 4002832 w 10478277"/>
              <a:gd name="connsiteY49" fmla="*/ 121298 h 345232"/>
              <a:gd name="connsiteX50" fmla="*/ 3909526 w 10478277"/>
              <a:gd name="connsiteY50" fmla="*/ 158620 h 345232"/>
              <a:gd name="connsiteX51" fmla="*/ 3881534 w 10478277"/>
              <a:gd name="connsiteY51" fmla="*/ 177281 h 345232"/>
              <a:gd name="connsiteX52" fmla="*/ 3778898 w 10478277"/>
              <a:gd name="connsiteY52" fmla="*/ 214604 h 345232"/>
              <a:gd name="connsiteX53" fmla="*/ 3750906 w 10478277"/>
              <a:gd name="connsiteY53" fmla="*/ 233265 h 345232"/>
              <a:gd name="connsiteX54" fmla="*/ 3470988 w 10478277"/>
              <a:gd name="connsiteY54" fmla="*/ 317240 h 345232"/>
              <a:gd name="connsiteX55" fmla="*/ 3359020 w 10478277"/>
              <a:gd name="connsiteY55" fmla="*/ 335902 h 345232"/>
              <a:gd name="connsiteX56" fmla="*/ 3321698 w 10478277"/>
              <a:gd name="connsiteY56" fmla="*/ 345232 h 345232"/>
              <a:gd name="connsiteX57" fmla="*/ 3396343 w 10478277"/>
              <a:gd name="connsiteY57" fmla="*/ 335902 h 345232"/>
              <a:gd name="connsiteX58" fmla="*/ 3564294 w 10478277"/>
              <a:gd name="connsiteY58" fmla="*/ 317240 h 345232"/>
              <a:gd name="connsiteX59" fmla="*/ 3844212 w 10478277"/>
              <a:gd name="connsiteY59" fmla="*/ 279918 h 345232"/>
              <a:gd name="connsiteX60" fmla="*/ 3881534 w 10478277"/>
              <a:gd name="connsiteY60" fmla="*/ 270587 h 345232"/>
              <a:gd name="connsiteX61" fmla="*/ 3928188 w 10478277"/>
              <a:gd name="connsiteY61" fmla="*/ 261257 h 345232"/>
              <a:gd name="connsiteX62" fmla="*/ 4236098 w 10478277"/>
              <a:gd name="connsiteY62" fmla="*/ 223934 h 345232"/>
              <a:gd name="connsiteX63" fmla="*/ 4338734 w 10478277"/>
              <a:gd name="connsiteY63" fmla="*/ 214604 h 345232"/>
              <a:gd name="connsiteX64" fmla="*/ 4599992 w 10478277"/>
              <a:gd name="connsiteY64" fmla="*/ 186612 h 345232"/>
              <a:gd name="connsiteX65" fmla="*/ 4879910 w 10478277"/>
              <a:gd name="connsiteY65" fmla="*/ 149289 h 345232"/>
              <a:gd name="connsiteX66" fmla="*/ 4907902 w 10478277"/>
              <a:gd name="connsiteY66" fmla="*/ 139959 h 345232"/>
              <a:gd name="connsiteX67" fmla="*/ 5057192 w 10478277"/>
              <a:gd name="connsiteY67" fmla="*/ 130628 h 345232"/>
              <a:gd name="connsiteX68" fmla="*/ 5085183 w 10478277"/>
              <a:gd name="connsiteY68" fmla="*/ 139959 h 345232"/>
              <a:gd name="connsiteX69" fmla="*/ 5057192 w 10478277"/>
              <a:gd name="connsiteY69" fmla="*/ 149289 h 345232"/>
              <a:gd name="connsiteX70" fmla="*/ 4982547 w 10478277"/>
              <a:gd name="connsiteY70" fmla="*/ 167951 h 345232"/>
              <a:gd name="connsiteX71" fmla="*/ 4907902 w 10478277"/>
              <a:gd name="connsiteY71" fmla="*/ 205273 h 345232"/>
              <a:gd name="connsiteX72" fmla="*/ 4814596 w 10478277"/>
              <a:gd name="connsiteY72" fmla="*/ 233265 h 345232"/>
              <a:gd name="connsiteX73" fmla="*/ 4711959 w 10478277"/>
              <a:gd name="connsiteY73" fmla="*/ 279918 h 345232"/>
              <a:gd name="connsiteX74" fmla="*/ 4739951 w 10478277"/>
              <a:gd name="connsiteY74" fmla="*/ 289249 h 345232"/>
              <a:gd name="connsiteX75" fmla="*/ 5038530 w 10478277"/>
              <a:gd name="connsiteY75" fmla="*/ 270587 h 345232"/>
              <a:gd name="connsiteX76" fmla="*/ 5103845 w 10478277"/>
              <a:gd name="connsiteY76" fmla="*/ 261257 h 345232"/>
              <a:gd name="connsiteX77" fmla="*/ 5318449 w 10478277"/>
              <a:gd name="connsiteY77" fmla="*/ 242596 h 345232"/>
              <a:gd name="connsiteX78" fmla="*/ 5402424 w 10478277"/>
              <a:gd name="connsiteY78" fmla="*/ 223934 h 345232"/>
              <a:gd name="connsiteX79" fmla="*/ 5645020 w 10478277"/>
              <a:gd name="connsiteY79" fmla="*/ 195942 h 345232"/>
              <a:gd name="connsiteX80" fmla="*/ 5691673 w 10478277"/>
              <a:gd name="connsiteY80" fmla="*/ 186612 h 345232"/>
              <a:gd name="connsiteX81" fmla="*/ 5719665 w 10478277"/>
              <a:gd name="connsiteY81" fmla="*/ 177281 h 345232"/>
              <a:gd name="connsiteX82" fmla="*/ 5924939 w 10478277"/>
              <a:gd name="connsiteY82" fmla="*/ 149289 h 345232"/>
              <a:gd name="connsiteX83" fmla="*/ 5952930 w 10478277"/>
              <a:gd name="connsiteY83" fmla="*/ 139959 h 345232"/>
              <a:gd name="connsiteX84" fmla="*/ 6092890 w 10478277"/>
              <a:gd name="connsiteY84" fmla="*/ 121298 h 345232"/>
              <a:gd name="connsiteX85" fmla="*/ 6018245 w 10478277"/>
              <a:gd name="connsiteY85" fmla="*/ 139959 h 345232"/>
              <a:gd name="connsiteX86" fmla="*/ 5924939 w 10478277"/>
              <a:gd name="connsiteY86" fmla="*/ 177281 h 345232"/>
              <a:gd name="connsiteX87" fmla="*/ 5803641 w 10478277"/>
              <a:gd name="connsiteY87" fmla="*/ 205273 h 345232"/>
              <a:gd name="connsiteX88" fmla="*/ 5775649 w 10478277"/>
              <a:gd name="connsiteY88" fmla="*/ 214604 h 345232"/>
              <a:gd name="connsiteX89" fmla="*/ 5654351 w 10478277"/>
              <a:gd name="connsiteY89" fmla="*/ 270587 h 345232"/>
              <a:gd name="connsiteX90" fmla="*/ 5682343 w 10478277"/>
              <a:gd name="connsiteY90" fmla="*/ 279918 h 345232"/>
              <a:gd name="connsiteX91" fmla="*/ 5943600 w 10478277"/>
              <a:gd name="connsiteY91" fmla="*/ 251926 h 345232"/>
              <a:gd name="connsiteX92" fmla="*/ 6270171 w 10478277"/>
              <a:gd name="connsiteY92" fmla="*/ 205273 h 345232"/>
              <a:gd name="connsiteX93" fmla="*/ 6400800 w 10478277"/>
              <a:gd name="connsiteY93" fmla="*/ 186612 h 345232"/>
              <a:gd name="connsiteX94" fmla="*/ 6466114 w 10478277"/>
              <a:gd name="connsiteY94" fmla="*/ 177281 h 345232"/>
              <a:gd name="connsiteX95" fmla="*/ 6671388 w 10478277"/>
              <a:gd name="connsiteY95" fmla="*/ 158620 h 345232"/>
              <a:gd name="connsiteX96" fmla="*/ 6699379 w 10478277"/>
              <a:gd name="connsiteY96" fmla="*/ 149289 h 345232"/>
              <a:gd name="connsiteX97" fmla="*/ 6895322 w 10478277"/>
              <a:gd name="connsiteY97" fmla="*/ 130628 h 345232"/>
              <a:gd name="connsiteX98" fmla="*/ 7053943 w 10478277"/>
              <a:gd name="connsiteY98" fmla="*/ 111967 h 345232"/>
              <a:gd name="connsiteX99" fmla="*/ 7147249 w 10478277"/>
              <a:gd name="connsiteY99" fmla="*/ 121298 h 345232"/>
              <a:gd name="connsiteX100" fmla="*/ 7137918 w 10478277"/>
              <a:gd name="connsiteY100" fmla="*/ 158620 h 345232"/>
              <a:gd name="connsiteX101" fmla="*/ 7016620 w 10478277"/>
              <a:gd name="connsiteY101" fmla="*/ 233265 h 345232"/>
              <a:gd name="connsiteX102" fmla="*/ 7044612 w 10478277"/>
              <a:gd name="connsiteY102" fmla="*/ 242596 h 345232"/>
              <a:gd name="connsiteX103" fmla="*/ 7137918 w 10478277"/>
              <a:gd name="connsiteY103" fmla="*/ 233265 h 345232"/>
              <a:gd name="connsiteX104" fmla="*/ 7343192 w 10478277"/>
              <a:gd name="connsiteY104" fmla="*/ 205273 h 345232"/>
              <a:gd name="connsiteX105" fmla="*/ 7641771 w 10478277"/>
              <a:gd name="connsiteY105" fmla="*/ 139959 h 345232"/>
              <a:gd name="connsiteX106" fmla="*/ 7679094 w 10478277"/>
              <a:gd name="connsiteY106" fmla="*/ 130628 h 345232"/>
              <a:gd name="connsiteX107" fmla="*/ 7940351 w 10478277"/>
              <a:gd name="connsiteY107" fmla="*/ 93306 h 345232"/>
              <a:gd name="connsiteX108" fmla="*/ 7987004 w 10478277"/>
              <a:gd name="connsiteY108" fmla="*/ 83975 h 345232"/>
              <a:gd name="connsiteX109" fmla="*/ 8052318 w 10478277"/>
              <a:gd name="connsiteY109" fmla="*/ 74645 h 345232"/>
              <a:gd name="connsiteX110" fmla="*/ 8220269 w 10478277"/>
              <a:gd name="connsiteY110" fmla="*/ 46653 h 345232"/>
              <a:gd name="connsiteX111" fmla="*/ 8285583 w 10478277"/>
              <a:gd name="connsiteY111" fmla="*/ 37322 h 345232"/>
              <a:gd name="connsiteX112" fmla="*/ 8556171 w 10478277"/>
              <a:gd name="connsiteY112" fmla="*/ 0 h 345232"/>
              <a:gd name="connsiteX113" fmla="*/ 8546841 w 10478277"/>
              <a:gd name="connsiteY113" fmla="*/ 37322 h 345232"/>
              <a:gd name="connsiteX114" fmla="*/ 8434873 w 10478277"/>
              <a:gd name="connsiteY114" fmla="*/ 83975 h 345232"/>
              <a:gd name="connsiteX115" fmla="*/ 8285583 w 10478277"/>
              <a:gd name="connsiteY115" fmla="*/ 158620 h 345232"/>
              <a:gd name="connsiteX116" fmla="*/ 8229600 w 10478277"/>
              <a:gd name="connsiteY116" fmla="*/ 177281 h 345232"/>
              <a:gd name="connsiteX117" fmla="*/ 8294914 w 10478277"/>
              <a:gd name="connsiteY117" fmla="*/ 167951 h 345232"/>
              <a:gd name="connsiteX118" fmla="*/ 8406881 w 10478277"/>
              <a:gd name="connsiteY118" fmla="*/ 149289 h 345232"/>
              <a:gd name="connsiteX119" fmla="*/ 8453534 w 10478277"/>
              <a:gd name="connsiteY119" fmla="*/ 139959 h 345232"/>
              <a:gd name="connsiteX120" fmla="*/ 8640147 w 10478277"/>
              <a:gd name="connsiteY120" fmla="*/ 121298 h 345232"/>
              <a:gd name="connsiteX121" fmla="*/ 8901404 w 10478277"/>
              <a:gd name="connsiteY121" fmla="*/ 93306 h 345232"/>
              <a:gd name="connsiteX122" fmla="*/ 8938726 w 10478277"/>
              <a:gd name="connsiteY122" fmla="*/ 83975 h 345232"/>
              <a:gd name="connsiteX123" fmla="*/ 9190653 w 10478277"/>
              <a:gd name="connsiteY123" fmla="*/ 65314 h 345232"/>
              <a:gd name="connsiteX124" fmla="*/ 9265298 w 10478277"/>
              <a:gd name="connsiteY124" fmla="*/ 55983 h 345232"/>
              <a:gd name="connsiteX125" fmla="*/ 9479902 w 10478277"/>
              <a:gd name="connsiteY125" fmla="*/ 37322 h 345232"/>
              <a:gd name="connsiteX126" fmla="*/ 9638522 w 10478277"/>
              <a:gd name="connsiteY126" fmla="*/ 18661 h 345232"/>
              <a:gd name="connsiteX127" fmla="*/ 9741159 w 10478277"/>
              <a:gd name="connsiteY127" fmla="*/ 27991 h 345232"/>
              <a:gd name="connsiteX128" fmla="*/ 9731828 w 10478277"/>
              <a:gd name="connsiteY128" fmla="*/ 65314 h 345232"/>
              <a:gd name="connsiteX129" fmla="*/ 9657183 w 10478277"/>
              <a:gd name="connsiteY129" fmla="*/ 102636 h 345232"/>
              <a:gd name="connsiteX130" fmla="*/ 9573208 w 10478277"/>
              <a:gd name="connsiteY130" fmla="*/ 139959 h 345232"/>
              <a:gd name="connsiteX131" fmla="*/ 9470571 w 10478277"/>
              <a:gd name="connsiteY131" fmla="*/ 195942 h 345232"/>
              <a:gd name="connsiteX132" fmla="*/ 9358604 w 10478277"/>
              <a:gd name="connsiteY132" fmla="*/ 233265 h 345232"/>
              <a:gd name="connsiteX133" fmla="*/ 9330612 w 10478277"/>
              <a:gd name="connsiteY133" fmla="*/ 242596 h 345232"/>
              <a:gd name="connsiteX134" fmla="*/ 9358604 w 10478277"/>
              <a:gd name="connsiteY134" fmla="*/ 233265 h 345232"/>
              <a:gd name="connsiteX135" fmla="*/ 9526555 w 10478277"/>
              <a:gd name="connsiteY135" fmla="*/ 186612 h 345232"/>
              <a:gd name="connsiteX136" fmla="*/ 9573208 w 10478277"/>
              <a:gd name="connsiteY136" fmla="*/ 177281 h 345232"/>
              <a:gd name="connsiteX137" fmla="*/ 9675845 w 10478277"/>
              <a:gd name="connsiteY137" fmla="*/ 167951 h 345232"/>
              <a:gd name="connsiteX138" fmla="*/ 9731828 w 10478277"/>
              <a:gd name="connsiteY138" fmla="*/ 158620 h 345232"/>
              <a:gd name="connsiteX139" fmla="*/ 9862457 w 10478277"/>
              <a:gd name="connsiteY139" fmla="*/ 149289 h 345232"/>
              <a:gd name="connsiteX140" fmla="*/ 9927771 w 10478277"/>
              <a:gd name="connsiteY140" fmla="*/ 139959 h 345232"/>
              <a:gd name="connsiteX141" fmla="*/ 10030408 w 10478277"/>
              <a:gd name="connsiteY141" fmla="*/ 130628 h 345232"/>
              <a:gd name="connsiteX142" fmla="*/ 10394302 w 10478277"/>
              <a:gd name="connsiteY142" fmla="*/ 139959 h 345232"/>
              <a:gd name="connsiteX143" fmla="*/ 10366310 w 10478277"/>
              <a:gd name="connsiteY143" fmla="*/ 158620 h 345232"/>
              <a:gd name="connsiteX144" fmla="*/ 10319657 w 10478277"/>
              <a:gd name="connsiteY144" fmla="*/ 177281 h 345232"/>
              <a:gd name="connsiteX145" fmla="*/ 10142375 w 10478277"/>
              <a:gd name="connsiteY145" fmla="*/ 251926 h 345232"/>
              <a:gd name="connsiteX146" fmla="*/ 10067730 w 10478277"/>
              <a:gd name="connsiteY146" fmla="*/ 289249 h 345232"/>
              <a:gd name="connsiteX147" fmla="*/ 10011747 w 10478277"/>
              <a:gd name="connsiteY147" fmla="*/ 326571 h 345232"/>
              <a:gd name="connsiteX148" fmla="*/ 10039739 w 10478277"/>
              <a:gd name="connsiteY148" fmla="*/ 335902 h 345232"/>
              <a:gd name="connsiteX149" fmla="*/ 10086392 w 10478277"/>
              <a:gd name="connsiteY149" fmla="*/ 326571 h 345232"/>
              <a:gd name="connsiteX150" fmla="*/ 10170367 w 10478277"/>
              <a:gd name="connsiteY150" fmla="*/ 307910 h 345232"/>
              <a:gd name="connsiteX151" fmla="*/ 10207690 w 10478277"/>
              <a:gd name="connsiteY151" fmla="*/ 289249 h 345232"/>
              <a:gd name="connsiteX152" fmla="*/ 10273004 w 10478277"/>
              <a:gd name="connsiteY152" fmla="*/ 261257 h 345232"/>
              <a:gd name="connsiteX153" fmla="*/ 10347649 w 10478277"/>
              <a:gd name="connsiteY153" fmla="*/ 214604 h 345232"/>
              <a:gd name="connsiteX154" fmla="*/ 10422294 w 10478277"/>
              <a:gd name="connsiteY154" fmla="*/ 233265 h 345232"/>
              <a:gd name="connsiteX155" fmla="*/ 10450285 w 10478277"/>
              <a:gd name="connsiteY155" fmla="*/ 251926 h 345232"/>
              <a:gd name="connsiteX156" fmla="*/ 10478277 w 10478277"/>
              <a:gd name="connsiteY156" fmla="*/ 261257 h 34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0478277" h="345232">
                <a:moveTo>
                  <a:pt x="111967" y="93306"/>
                </a:moveTo>
                <a:cubicBezTo>
                  <a:pt x="127518" y="87086"/>
                  <a:pt x="174510" y="69349"/>
                  <a:pt x="158620" y="74645"/>
                </a:cubicBezTo>
                <a:lnTo>
                  <a:pt x="130628" y="83975"/>
                </a:lnTo>
                <a:cubicBezTo>
                  <a:pt x="100464" y="94030"/>
                  <a:pt x="74054" y="101370"/>
                  <a:pt x="46653" y="121298"/>
                </a:cubicBezTo>
                <a:cubicBezTo>
                  <a:pt x="28867" y="134233"/>
                  <a:pt x="0" y="167951"/>
                  <a:pt x="0" y="167951"/>
                </a:cubicBezTo>
                <a:cubicBezTo>
                  <a:pt x="52719" y="203096"/>
                  <a:pt x="38308" y="200008"/>
                  <a:pt x="139959" y="195942"/>
                </a:cubicBezTo>
                <a:cubicBezTo>
                  <a:pt x="180835" y="194307"/>
                  <a:pt x="221026" y="184692"/>
                  <a:pt x="261257" y="177281"/>
                </a:cubicBezTo>
                <a:cubicBezTo>
                  <a:pt x="339240" y="162916"/>
                  <a:pt x="415573" y="138029"/>
                  <a:pt x="494522" y="130628"/>
                </a:cubicBezTo>
                <a:lnTo>
                  <a:pt x="793102" y="102636"/>
                </a:lnTo>
                <a:cubicBezTo>
                  <a:pt x="814980" y="100392"/>
                  <a:pt x="836549" y="95649"/>
                  <a:pt x="858416" y="93306"/>
                </a:cubicBezTo>
                <a:cubicBezTo>
                  <a:pt x="923653" y="86317"/>
                  <a:pt x="988996" y="80329"/>
                  <a:pt x="1054359" y="74645"/>
                </a:cubicBezTo>
                <a:cubicBezTo>
                  <a:pt x="1300048" y="53280"/>
                  <a:pt x="1253933" y="57587"/>
                  <a:pt x="1483567" y="46653"/>
                </a:cubicBezTo>
                <a:cubicBezTo>
                  <a:pt x="1499118" y="49763"/>
                  <a:pt x="1519006" y="44769"/>
                  <a:pt x="1530220" y="55983"/>
                </a:cubicBezTo>
                <a:cubicBezTo>
                  <a:pt x="1537175" y="62938"/>
                  <a:pt x="1511360" y="61661"/>
                  <a:pt x="1502228" y="65314"/>
                </a:cubicBezTo>
                <a:cubicBezTo>
                  <a:pt x="1480236" y="74111"/>
                  <a:pt x="1458346" y="83220"/>
                  <a:pt x="1436914" y="93306"/>
                </a:cubicBezTo>
                <a:cubicBezTo>
                  <a:pt x="1405451" y="108112"/>
                  <a:pt x="1375181" y="125387"/>
                  <a:pt x="1343608" y="139959"/>
                </a:cubicBezTo>
                <a:cubicBezTo>
                  <a:pt x="1334678" y="144081"/>
                  <a:pt x="1325105" y="146701"/>
                  <a:pt x="1315616" y="149289"/>
                </a:cubicBezTo>
                <a:cubicBezTo>
                  <a:pt x="1273823" y="160687"/>
                  <a:pt x="1249045" y="163541"/>
                  <a:pt x="1212979" y="177281"/>
                </a:cubicBezTo>
                <a:lnTo>
                  <a:pt x="1045028" y="242596"/>
                </a:lnTo>
                <a:lnTo>
                  <a:pt x="998375" y="261257"/>
                </a:lnTo>
                <a:cubicBezTo>
                  <a:pt x="1007706" y="264367"/>
                  <a:pt x="1016532" y="270587"/>
                  <a:pt x="1026367" y="270587"/>
                </a:cubicBezTo>
                <a:cubicBezTo>
                  <a:pt x="1036202" y="270587"/>
                  <a:pt x="1044758" y="263391"/>
                  <a:pt x="1054359" y="261257"/>
                </a:cubicBezTo>
                <a:cubicBezTo>
                  <a:pt x="1100803" y="250936"/>
                  <a:pt x="1147032" y="238519"/>
                  <a:pt x="1194318" y="233265"/>
                </a:cubicBezTo>
                <a:lnTo>
                  <a:pt x="1362269" y="214604"/>
                </a:lnTo>
                <a:cubicBezTo>
                  <a:pt x="1512814" y="176967"/>
                  <a:pt x="1348042" y="215671"/>
                  <a:pt x="1735494" y="186612"/>
                </a:cubicBezTo>
                <a:cubicBezTo>
                  <a:pt x="1748282" y="185653"/>
                  <a:pt x="1760015" y="178034"/>
                  <a:pt x="1772816" y="177281"/>
                </a:cubicBezTo>
                <a:cubicBezTo>
                  <a:pt x="1866013" y="171799"/>
                  <a:pt x="1959428" y="171061"/>
                  <a:pt x="2052734" y="167951"/>
                </a:cubicBezTo>
                <a:cubicBezTo>
                  <a:pt x="2170021" y="138628"/>
                  <a:pt x="2033638" y="170056"/>
                  <a:pt x="2313992" y="149289"/>
                </a:cubicBezTo>
                <a:cubicBezTo>
                  <a:pt x="2323800" y="148562"/>
                  <a:pt x="2332188" y="140849"/>
                  <a:pt x="2341983" y="139959"/>
                </a:cubicBezTo>
                <a:cubicBezTo>
                  <a:pt x="2400916" y="134602"/>
                  <a:pt x="2460171" y="133738"/>
                  <a:pt x="2519265" y="130628"/>
                </a:cubicBezTo>
                <a:cubicBezTo>
                  <a:pt x="2534816" y="133738"/>
                  <a:pt x="2557121" y="126763"/>
                  <a:pt x="2565918" y="139959"/>
                </a:cubicBezTo>
                <a:cubicBezTo>
                  <a:pt x="2572138" y="149290"/>
                  <a:pt x="2548233" y="154203"/>
                  <a:pt x="2537926" y="158620"/>
                </a:cubicBezTo>
                <a:cubicBezTo>
                  <a:pt x="2526139" y="163672"/>
                  <a:pt x="2512887" y="164266"/>
                  <a:pt x="2500604" y="167951"/>
                </a:cubicBezTo>
                <a:cubicBezTo>
                  <a:pt x="2441817" y="185587"/>
                  <a:pt x="2432768" y="192442"/>
                  <a:pt x="2369975" y="214604"/>
                </a:cubicBezTo>
                <a:cubicBezTo>
                  <a:pt x="2342151" y="224424"/>
                  <a:pt x="2313992" y="233266"/>
                  <a:pt x="2286000" y="242596"/>
                </a:cubicBezTo>
                <a:cubicBezTo>
                  <a:pt x="2258008" y="251927"/>
                  <a:pt x="2230649" y="263430"/>
                  <a:pt x="2202024" y="270587"/>
                </a:cubicBezTo>
                <a:cubicBezTo>
                  <a:pt x="2189583" y="273697"/>
                  <a:pt x="2151878" y="279918"/>
                  <a:pt x="2164702" y="279918"/>
                </a:cubicBezTo>
                <a:cubicBezTo>
                  <a:pt x="2195959" y="279918"/>
                  <a:pt x="2226906" y="273697"/>
                  <a:pt x="2258008" y="270587"/>
                </a:cubicBezTo>
                <a:cubicBezTo>
                  <a:pt x="2327233" y="247514"/>
                  <a:pt x="2266197" y="266113"/>
                  <a:pt x="2407298" y="242596"/>
                </a:cubicBezTo>
                <a:cubicBezTo>
                  <a:pt x="2422941" y="239989"/>
                  <a:pt x="2438205" y="235155"/>
                  <a:pt x="2453951" y="233265"/>
                </a:cubicBezTo>
                <a:cubicBezTo>
                  <a:pt x="2516020" y="225817"/>
                  <a:pt x="2578405" y="221264"/>
                  <a:pt x="2640563" y="214604"/>
                </a:cubicBezTo>
                <a:cubicBezTo>
                  <a:pt x="2665496" y="211933"/>
                  <a:pt x="2690224" y="207414"/>
                  <a:pt x="2715208" y="205273"/>
                </a:cubicBezTo>
                <a:cubicBezTo>
                  <a:pt x="2799106" y="198082"/>
                  <a:pt x="2883219" y="193605"/>
                  <a:pt x="2967134" y="186612"/>
                </a:cubicBezTo>
                <a:cubicBezTo>
                  <a:pt x="2995201" y="184273"/>
                  <a:pt x="3023061" y="179831"/>
                  <a:pt x="3051110" y="177281"/>
                </a:cubicBezTo>
                <a:lnTo>
                  <a:pt x="3377681" y="149289"/>
                </a:lnTo>
                <a:cubicBezTo>
                  <a:pt x="3405730" y="146739"/>
                  <a:pt x="3433536" y="141521"/>
                  <a:pt x="3461657" y="139959"/>
                </a:cubicBezTo>
                <a:cubicBezTo>
                  <a:pt x="3545561" y="135298"/>
                  <a:pt x="3629608" y="133738"/>
                  <a:pt x="3713583" y="130628"/>
                </a:cubicBezTo>
                <a:cubicBezTo>
                  <a:pt x="3735355" y="127518"/>
                  <a:pt x="3756943" y="122589"/>
                  <a:pt x="3778898" y="121298"/>
                </a:cubicBezTo>
                <a:cubicBezTo>
                  <a:pt x="3862786" y="116363"/>
                  <a:pt x="3946791" y="111967"/>
                  <a:pt x="4030824" y="111967"/>
                </a:cubicBezTo>
                <a:cubicBezTo>
                  <a:pt x="4040659" y="111967"/>
                  <a:pt x="4012012" y="117767"/>
                  <a:pt x="4002832" y="121298"/>
                </a:cubicBezTo>
                <a:cubicBezTo>
                  <a:pt x="3971567" y="133323"/>
                  <a:pt x="3939941" y="144583"/>
                  <a:pt x="3909526" y="158620"/>
                </a:cubicBezTo>
                <a:cubicBezTo>
                  <a:pt x="3899344" y="163319"/>
                  <a:pt x="3891841" y="172864"/>
                  <a:pt x="3881534" y="177281"/>
                </a:cubicBezTo>
                <a:cubicBezTo>
                  <a:pt x="3848074" y="191621"/>
                  <a:pt x="3812358" y="200264"/>
                  <a:pt x="3778898" y="214604"/>
                </a:cubicBezTo>
                <a:cubicBezTo>
                  <a:pt x="3768591" y="219021"/>
                  <a:pt x="3761275" y="228995"/>
                  <a:pt x="3750906" y="233265"/>
                </a:cubicBezTo>
                <a:cubicBezTo>
                  <a:pt x="3671345" y="266025"/>
                  <a:pt x="3554888" y="303256"/>
                  <a:pt x="3470988" y="317240"/>
                </a:cubicBezTo>
                <a:cubicBezTo>
                  <a:pt x="3433665" y="323461"/>
                  <a:pt x="3396209" y="328929"/>
                  <a:pt x="3359020" y="335902"/>
                </a:cubicBezTo>
                <a:cubicBezTo>
                  <a:pt x="3346416" y="338265"/>
                  <a:pt x="3308874" y="345232"/>
                  <a:pt x="3321698" y="345232"/>
                </a:cubicBezTo>
                <a:cubicBezTo>
                  <a:pt x="3346773" y="345232"/>
                  <a:pt x="3371433" y="338776"/>
                  <a:pt x="3396343" y="335902"/>
                </a:cubicBezTo>
                <a:lnTo>
                  <a:pt x="3564294" y="317240"/>
                </a:lnTo>
                <a:cubicBezTo>
                  <a:pt x="3675114" y="280301"/>
                  <a:pt x="3559550" y="316649"/>
                  <a:pt x="3844212" y="279918"/>
                </a:cubicBezTo>
                <a:cubicBezTo>
                  <a:pt x="3856930" y="278277"/>
                  <a:pt x="3869016" y="273369"/>
                  <a:pt x="3881534" y="270587"/>
                </a:cubicBezTo>
                <a:cubicBezTo>
                  <a:pt x="3897016" y="267147"/>
                  <a:pt x="3912464" y="263326"/>
                  <a:pt x="3928188" y="261257"/>
                </a:cubicBezTo>
                <a:cubicBezTo>
                  <a:pt x="4030692" y="247770"/>
                  <a:pt x="4133371" y="235608"/>
                  <a:pt x="4236098" y="223934"/>
                </a:cubicBezTo>
                <a:cubicBezTo>
                  <a:pt x="4270231" y="220055"/>
                  <a:pt x="4304560" y="218109"/>
                  <a:pt x="4338734" y="214604"/>
                </a:cubicBezTo>
                <a:lnTo>
                  <a:pt x="4599992" y="186612"/>
                </a:lnTo>
                <a:cubicBezTo>
                  <a:pt x="4724376" y="155514"/>
                  <a:pt x="4573218" y="191591"/>
                  <a:pt x="4879910" y="149289"/>
                </a:cubicBezTo>
                <a:cubicBezTo>
                  <a:pt x="4889653" y="147945"/>
                  <a:pt x="4898121" y="140989"/>
                  <a:pt x="4907902" y="139959"/>
                </a:cubicBezTo>
                <a:cubicBezTo>
                  <a:pt x="4957488" y="134739"/>
                  <a:pt x="5007429" y="133738"/>
                  <a:pt x="5057192" y="130628"/>
                </a:cubicBezTo>
                <a:cubicBezTo>
                  <a:pt x="5066522" y="133738"/>
                  <a:pt x="5085183" y="130124"/>
                  <a:pt x="5085183" y="139959"/>
                </a:cubicBezTo>
                <a:cubicBezTo>
                  <a:pt x="5085183" y="149794"/>
                  <a:pt x="5066680" y="146701"/>
                  <a:pt x="5057192" y="149289"/>
                </a:cubicBezTo>
                <a:cubicBezTo>
                  <a:pt x="5032448" y="156037"/>
                  <a:pt x="5006561" y="158946"/>
                  <a:pt x="4982547" y="167951"/>
                </a:cubicBezTo>
                <a:cubicBezTo>
                  <a:pt x="4956500" y="177719"/>
                  <a:pt x="4933829" y="195190"/>
                  <a:pt x="4907902" y="205273"/>
                </a:cubicBezTo>
                <a:cubicBezTo>
                  <a:pt x="4877638" y="217042"/>
                  <a:pt x="4845216" y="222458"/>
                  <a:pt x="4814596" y="233265"/>
                </a:cubicBezTo>
                <a:cubicBezTo>
                  <a:pt x="4776661" y="246654"/>
                  <a:pt x="4746883" y="262456"/>
                  <a:pt x="4711959" y="279918"/>
                </a:cubicBezTo>
                <a:cubicBezTo>
                  <a:pt x="4721290" y="283028"/>
                  <a:pt x="4730120" y="289530"/>
                  <a:pt x="4739951" y="289249"/>
                </a:cubicBezTo>
                <a:cubicBezTo>
                  <a:pt x="4839631" y="286401"/>
                  <a:pt x="4939103" y="278235"/>
                  <a:pt x="5038530" y="270587"/>
                </a:cubicBezTo>
                <a:cubicBezTo>
                  <a:pt x="5060458" y="268900"/>
                  <a:pt x="5081961" y="263445"/>
                  <a:pt x="5103845" y="261257"/>
                </a:cubicBezTo>
                <a:cubicBezTo>
                  <a:pt x="5175293" y="254112"/>
                  <a:pt x="5246914" y="248816"/>
                  <a:pt x="5318449" y="242596"/>
                </a:cubicBezTo>
                <a:cubicBezTo>
                  <a:pt x="5343060" y="236443"/>
                  <a:pt x="5377943" y="227093"/>
                  <a:pt x="5402424" y="223934"/>
                </a:cubicBezTo>
                <a:cubicBezTo>
                  <a:pt x="5483157" y="213517"/>
                  <a:pt x="5564287" y="206359"/>
                  <a:pt x="5645020" y="195942"/>
                </a:cubicBezTo>
                <a:cubicBezTo>
                  <a:pt x="5660749" y="193913"/>
                  <a:pt x="5676288" y="190458"/>
                  <a:pt x="5691673" y="186612"/>
                </a:cubicBezTo>
                <a:cubicBezTo>
                  <a:pt x="5701215" y="184227"/>
                  <a:pt x="5709953" y="178835"/>
                  <a:pt x="5719665" y="177281"/>
                </a:cubicBezTo>
                <a:cubicBezTo>
                  <a:pt x="5787856" y="166370"/>
                  <a:pt x="5856514" y="158620"/>
                  <a:pt x="5924939" y="149289"/>
                </a:cubicBezTo>
                <a:cubicBezTo>
                  <a:pt x="5934269" y="146179"/>
                  <a:pt x="5943229" y="141576"/>
                  <a:pt x="5952930" y="139959"/>
                </a:cubicBezTo>
                <a:cubicBezTo>
                  <a:pt x="5999356" y="132222"/>
                  <a:pt x="6138551" y="109883"/>
                  <a:pt x="6092890" y="121298"/>
                </a:cubicBezTo>
                <a:cubicBezTo>
                  <a:pt x="6068008" y="127518"/>
                  <a:pt x="6042576" y="131849"/>
                  <a:pt x="6018245" y="139959"/>
                </a:cubicBezTo>
                <a:cubicBezTo>
                  <a:pt x="5986466" y="150552"/>
                  <a:pt x="5956986" y="167528"/>
                  <a:pt x="5924939" y="177281"/>
                </a:cubicBezTo>
                <a:cubicBezTo>
                  <a:pt x="5885241" y="189363"/>
                  <a:pt x="5843897" y="195209"/>
                  <a:pt x="5803641" y="205273"/>
                </a:cubicBezTo>
                <a:cubicBezTo>
                  <a:pt x="5794099" y="207658"/>
                  <a:pt x="5784728" y="210821"/>
                  <a:pt x="5775649" y="214604"/>
                </a:cubicBezTo>
                <a:cubicBezTo>
                  <a:pt x="5711185" y="241464"/>
                  <a:pt x="5704440" y="245542"/>
                  <a:pt x="5654351" y="270587"/>
                </a:cubicBezTo>
                <a:cubicBezTo>
                  <a:pt x="5663682" y="273697"/>
                  <a:pt x="5672515" y="280311"/>
                  <a:pt x="5682343" y="279918"/>
                </a:cubicBezTo>
                <a:cubicBezTo>
                  <a:pt x="5885087" y="271809"/>
                  <a:pt x="5825729" y="269176"/>
                  <a:pt x="5943600" y="251926"/>
                </a:cubicBezTo>
                <a:lnTo>
                  <a:pt x="6270171" y="205273"/>
                </a:lnTo>
                <a:lnTo>
                  <a:pt x="6400800" y="186612"/>
                </a:lnTo>
                <a:cubicBezTo>
                  <a:pt x="6422571" y="183502"/>
                  <a:pt x="6444212" y="179272"/>
                  <a:pt x="6466114" y="177281"/>
                </a:cubicBezTo>
                <a:lnTo>
                  <a:pt x="6671388" y="158620"/>
                </a:lnTo>
                <a:cubicBezTo>
                  <a:pt x="6680718" y="155510"/>
                  <a:pt x="6689778" y="151423"/>
                  <a:pt x="6699379" y="149289"/>
                </a:cubicBezTo>
                <a:cubicBezTo>
                  <a:pt x="6770869" y="133403"/>
                  <a:pt x="6812149" y="138425"/>
                  <a:pt x="6895322" y="130628"/>
                </a:cubicBezTo>
                <a:cubicBezTo>
                  <a:pt x="6948328" y="125659"/>
                  <a:pt x="7001069" y="118187"/>
                  <a:pt x="7053943" y="111967"/>
                </a:cubicBezTo>
                <a:cubicBezTo>
                  <a:pt x="7085045" y="115077"/>
                  <a:pt x="7119925" y="106118"/>
                  <a:pt x="7147249" y="121298"/>
                </a:cubicBezTo>
                <a:cubicBezTo>
                  <a:pt x="7158459" y="127526"/>
                  <a:pt x="7147654" y="150275"/>
                  <a:pt x="7137918" y="158620"/>
                </a:cubicBezTo>
                <a:cubicBezTo>
                  <a:pt x="7101872" y="189516"/>
                  <a:pt x="7016620" y="233265"/>
                  <a:pt x="7016620" y="233265"/>
                </a:cubicBezTo>
                <a:cubicBezTo>
                  <a:pt x="7025951" y="236375"/>
                  <a:pt x="7034777" y="242596"/>
                  <a:pt x="7044612" y="242596"/>
                </a:cubicBezTo>
                <a:cubicBezTo>
                  <a:pt x="7075869" y="242596"/>
                  <a:pt x="7106902" y="237142"/>
                  <a:pt x="7137918" y="233265"/>
                </a:cubicBezTo>
                <a:cubicBezTo>
                  <a:pt x="7206443" y="224699"/>
                  <a:pt x="7274767" y="214604"/>
                  <a:pt x="7343192" y="205273"/>
                </a:cubicBezTo>
                <a:cubicBezTo>
                  <a:pt x="7480906" y="159368"/>
                  <a:pt x="7364746" y="195364"/>
                  <a:pt x="7641771" y="139959"/>
                </a:cubicBezTo>
                <a:cubicBezTo>
                  <a:pt x="7654346" y="137444"/>
                  <a:pt x="7666424" y="132608"/>
                  <a:pt x="7679094" y="130628"/>
                </a:cubicBezTo>
                <a:cubicBezTo>
                  <a:pt x="7766009" y="117048"/>
                  <a:pt x="7853374" y="106484"/>
                  <a:pt x="7940351" y="93306"/>
                </a:cubicBezTo>
                <a:cubicBezTo>
                  <a:pt x="7956031" y="90930"/>
                  <a:pt x="7971361" y="86582"/>
                  <a:pt x="7987004" y="83975"/>
                </a:cubicBezTo>
                <a:cubicBezTo>
                  <a:pt x="8008697" y="80360"/>
                  <a:pt x="8030602" y="78120"/>
                  <a:pt x="8052318" y="74645"/>
                </a:cubicBezTo>
                <a:lnTo>
                  <a:pt x="8220269" y="46653"/>
                </a:lnTo>
                <a:cubicBezTo>
                  <a:pt x="8241985" y="43178"/>
                  <a:pt x="8263846" y="40666"/>
                  <a:pt x="8285583" y="37322"/>
                </a:cubicBezTo>
                <a:cubicBezTo>
                  <a:pt x="8509382" y="2891"/>
                  <a:pt x="8395163" y="16100"/>
                  <a:pt x="8556171" y="0"/>
                </a:cubicBezTo>
                <a:cubicBezTo>
                  <a:pt x="8553061" y="12441"/>
                  <a:pt x="8556425" y="28802"/>
                  <a:pt x="8546841" y="37322"/>
                </a:cubicBezTo>
                <a:cubicBezTo>
                  <a:pt x="8513142" y="67277"/>
                  <a:pt x="8475022" y="73939"/>
                  <a:pt x="8434873" y="83975"/>
                </a:cubicBezTo>
                <a:cubicBezTo>
                  <a:pt x="8385110" y="108857"/>
                  <a:pt x="8338365" y="141026"/>
                  <a:pt x="8285583" y="158620"/>
                </a:cubicBezTo>
                <a:cubicBezTo>
                  <a:pt x="8266922" y="164840"/>
                  <a:pt x="8215691" y="163372"/>
                  <a:pt x="8229600" y="177281"/>
                </a:cubicBezTo>
                <a:cubicBezTo>
                  <a:pt x="8245151" y="192832"/>
                  <a:pt x="8273191" y="171381"/>
                  <a:pt x="8294914" y="167951"/>
                </a:cubicBezTo>
                <a:lnTo>
                  <a:pt x="8406881" y="149289"/>
                </a:lnTo>
                <a:cubicBezTo>
                  <a:pt x="8422499" y="146533"/>
                  <a:pt x="8437788" y="141848"/>
                  <a:pt x="8453534" y="139959"/>
                </a:cubicBezTo>
                <a:cubicBezTo>
                  <a:pt x="8515603" y="132511"/>
                  <a:pt x="8577943" y="127518"/>
                  <a:pt x="8640147" y="121298"/>
                </a:cubicBezTo>
                <a:cubicBezTo>
                  <a:pt x="8745266" y="86257"/>
                  <a:pt x="8633541" y="121016"/>
                  <a:pt x="8901404" y="93306"/>
                </a:cubicBezTo>
                <a:cubicBezTo>
                  <a:pt x="8914160" y="91986"/>
                  <a:pt x="8925962" y="85210"/>
                  <a:pt x="8938726" y="83975"/>
                </a:cubicBezTo>
                <a:cubicBezTo>
                  <a:pt x="9022540" y="75864"/>
                  <a:pt x="9106755" y="72505"/>
                  <a:pt x="9190653" y="65314"/>
                </a:cubicBezTo>
                <a:cubicBezTo>
                  <a:pt x="9215637" y="63173"/>
                  <a:pt x="9240339" y="58398"/>
                  <a:pt x="9265298" y="55983"/>
                </a:cubicBezTo>
                <a:lnTo>
                  <a:pt x="9479902" y="37322"/>
                </a:lnTo>
                <a:cubicBezTo>
                  <a:pt x="9540738" y="25154"/>
                  <a:pt x="9563983" y="18661"/>
                  <a:pt x="9638522" y="18661"/>
                </a:cubicBezTo>
                <a:cubicBezTo>
                  <a:pt x="9672875" y="18661"/>
                  <a:pt x="9706947" y="24881"/>
                  <a:pt x="9741159" y="27991"/>
                </a:cubicBezTo>
                <a:cubicBezTo>
                  <a:pt x="9738049" y="40432"/>
                  <a:pt x="9740174" y="55577"/>
                  <a:pt x="9731828" y="65314"/>
                </a:cubicBezTo>
                <a:cubicBezTo>
                  <a:pt x="9709100" y="91831"/>
                  <a:pt x="9684831" y="91116"/>
                  <a:pt x="9657183" y="102636"/>
                </a:cubicBezTo>
                <a:cubicBezTo>
                  <a:pt x="9628907" y="114418"/>
                  <a:pt x="9600606" y="126260"/>
                  <a:pt x="9573208" y="139959"/>
                </a:cubicBezTo>
                <a:cubicBezTo>
                  <a:pt x="9538352" y="157387"/>
                  <a:pt x="9506310" y="180403"/>
                  <a:pt x="9470571" y="195942"/>
                </a:cubicBezTo>
                <a:cubicBezTo>
                  <a:pt x="9434492" y="211628"/>
                  <a:pt x="9395926" y="220824"/>
                  <a:pt x="9358604" y="233265"/>
                </a:cubicBezTo>
                <a:lnTo>
                  <a:pt x="9330612" y="242596"/>
                </a:lnTo>
                <a:cubicBezTo>
                  <a:pt x="9330612" y="242596"/>
                  <a:pt x="9349127" y="235897"/>
                  <a:pt x="9358604" y="233265"/>
                </a:cubicBezTo>
                <a:cubicBezTo>
                  <a:pt x="9414588" y="217714"/>
                  <a:pt x="9469580" y="198007"/>
                  <a:pt x="9526555" y="186612"/>
                </a:cubicBezTo>
                <a:cubicBezTo>
                  <a:pt x="9542106" y="183502"/>
                  <a:pt x="9557471" y="179248"/>
                  <a:pt x="9573208" y="177281"/>
                </a:cubicBezTo>
                <a:cubicBezTo>
                  <a:pt x="9607296" y="173020"/>
                  <a:pt x="9641727" y="171965"/>
                  <a:pt x="9675845" y="167951"/>
                </a:cubicBezTo>
                <a:cubicBezTo>
                  <a:pt x="9694634" y="165741"/>
                  <a:pt x="9713003" y="160503"/>
                  <a:pt x="9731828" y="158620"/>
                </a:cubicBezTo>
                <a:cubicBezTo>
                  <a:pt x="9775265" y="154276"/>
                  <a:pt x="9819000" y="153428"/>
                  <a:pt x="9862457" y="149289"/>
                </a:cubicBezTo>
                <a:cubicBezTo>
                  <a:pt x="9884350" y="147204"/>
                  <a:pt x="9905913" y="142388"/>
                  <a:pt x="9927771" y="139959"/>
                </a:cubicBezTo>
                <a:cubicBezTo>
                  <a:pt x="9961914" y="136165"/>
                  <a:pt x="9996196" y="133738"/>
                  <a:pt x="10030408" y="130628"/>
                </a:cubicBezTo>
                <a:cubicBezTo>
                  <a:pt x="10151706" y="133738"/>
                  <a:pt x="10273383" y="129882"/>
                  <a:pt x="10394302" y="139959"/>
                </a:cubicBezTo>
                <a:cubicBezTo>
                  <a:pt x="10405477" y="140890"/>
                  <a:pt x="10376340" y="153605"/>
                  <a:pt x="10366310" y="158620"/>
                </a:cubicBezTo>
                <a:cubicBezTo>
                  <a:pt x="10351329" y="166110"/>
                  <a:pt x="10335373" y="171491"/>
                  <a:pt x="10319657" y="177281"/>
                </a:cubicBezTo>
                <a:cubicBezTo>
                  <a:pt x="10082531" y="264643"/>
                  <a:pt x="10263748" y="186571"/>
                  <a:pt x="10142375" y="251926"/>
                </a:cubicBezTo>
                <a:cubicBezTo>
                  <a:pt x="10117882" y="265115"/>
                  <a:pt x="10091883" y="275447"/>
                  <a:pt x="10067730" y="289249"/>
                </a:cubicBezTo>
                <a:cubicBezTo>
                  <a:pt x="10048257" y="300376"/>
                  <a:pt x="10011747" y="326571"/>
                  <a:pt x="10011747" y="326571"/>
                </a:cubicBezTo>
                <a:cubicBezTo>
                  <a:pt x="10021078" y="329681"/>
                  <a:pt x="10029904" y="335902"/>
                  <a:pt x="10039739" y="335902"/>
                </a:cubicBezTo>
                <a:cubicBezTo>
                  <a:pt x="10055598" y="335902"/>
                  <a:pt x="10070885" y="329894"/>
                  <a:pt x="10086392" y="326571"/>
                </a:cubicBezTo>
                <a:lnTo>
                  <a:pt x="10170367" y="307910"/>
                </a:lnTo>
                <a:cubicBezTo>
                  <a:pt x="10182808" y="301690"/>
                  <a:pt x="10195027" y="295005"/>
                  <a:pt x="10207690" y="289249"/>
                </a:cubicBezTo>
                <a:cubicBezTo>
                  <a:pt x="10229253" y="279447"/>
                  <a:pt x="10251818" y="271850"/>
                  <a:pt x="10273004" y="261257"/>
                </a:cubicBezTo>
                <a:cubicBezTo>
                  <a:pt x="10295508" y="250005"/>
                  <a:pt x="10325446" y="229406"/>
                  <a:pt x="10347649" y="214604"/>
                </a:cubicBezTo>
                <a:cubicBezTo>
                  <a:pt x="10372531" y="220824"/>
                  <a:pt x="10400954" y="219038"/>
                  <a:pt x="10422294" y="233265"/>
                </a:cubicBezTo>
                <a:cubicBezTo>
                  <a:pt x="10431624" y="239485"/>
                  <a:pt x="10440255" y="246911"/>
                  <a:pt x="10450285" y="251926"/>
                </a:cubicBezTo>
                <a:cubicBezTo>
                  <a:pt x="10459082" y="256325"/>
                  <a:pt x="10478277" y="261257"/>
                  <a:pt x="10478277" y="261257"/>
                </a:cubicBezTo>
              </a:path>
            </a:pathLst>
          </a:custGeom>
          <a:noFill/>
          <a:ln w="635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Twitter bird logo 2012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1475A781-E085-4D77-AEDD-14D9B2400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типов аргументов шаблонов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auto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foo({ 1, 2, 3 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2, 3 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27736" y="1031072"/>
            <a:ext cx="412606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257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01" y="1325563"/>
            <a:ext cx="9809798" cy="5531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типов аргументов шаблонов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auto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  <a:gradFill>
            <a:gsLst>
              <a:gs pos="0">
                <a:schemeClr val="bg1"/>
              </a:gs>
              <a:gs pos="30000">
                <a:schemeClr val="bg1"/>
              </a:gs>
              <a:gs pos="33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foo({ 1, 2, 3 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2, 3 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std::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7736" y="1031072"/>
            <a:ext cx="412606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99646" y="1792941"/>
            <a:ext cx="313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 скомпилируется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 flipV="1">
            <a:off x="3227294" y="1864659"/>
            <a:ext cx="672352" cy="189892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399430" y="3506471"/>
            <a:ext cx="9525662" cy="66229"/>
          </a:xfrm>
          <a:custGeom>
            <a:avLst/>
            <a:gdLst>
              <a:gd name="connsiteX0" fmla="*/ 0 w 9525662"/>
              <a:gd name="connsiteY0" fmla="*/ 15957 h 66229"/>
              <a:gd name="connsiteX1" fmla="*/ 437321 w 9525662"/>
              <a:gd name="connsiteY1" fmla="*/ 15957 h 66229"/>
              <a:gd name="connsiteX2" fmla="*/ 779227 w 9525662"/>
              <a:gd name="connsiteY2" fmla="*/ 54 h 66229"/>
              <a:gd name="connsiteX3" fmla="*/ 993913 w 9525662"/>
              <a:gd name="connsiteY3" fmla="*/ 8006 h 66229"/>
              <a:gd name="connsiteX4" fmla="*/ 1041620 w 9525662"/>
              <a:gd name="connsiteY4" fmla="*/ 15957 h 66229"/>
              <a:gd name="connsiteX5" fmla="*/ 1168841 w 9525662"/>
              <a:gd name="connsiteY5" fmla="*/ 23908 h 66229"/>
              <a:gd name="connsiteX6" fmla="*/ 1423283 w 9525662"/>
              <a:gd name="connsiteY6" fmla="*/ 31859 h 66229"/>
              <a:gd name="connsiteX7" fmla="*/ 1550504 w 9525662"/>
              <a:gd name="connsiteY7" fmla="*/ 39811 h 66229"/>
              <a:gd name="connsiteX8" fmla="*/ 2122998 w 9525662"/>
              <a:gd name="connsiteY8" fmla="*/ 23908 h 66229"/>
              <a:gd name="connsiteX9" fmla="*/ 2544417 w 9525662"/>
              <a:gd name="connsiteY9" fmla="*/ 31859 h 66229"/>
              <a:gd name="connsiteX10" fmla="*/ 3140765 w 9525662"/>
              <a:gd name="connsiteY10" fmla="*/ 31859 h 66229"/>
              <a:gd name="connsiteX11" fmla="*/ 3363401 w 9525662"/>
              <a:gd name="connsiteY11" fmla="*/ 23908 h 66229"/>
              <a:gd name="connsiteX12" fmla="*/ 3450866 w 9525662"/>
              <a:gd name="connsiteY12" fmla="*/ 31859 h 66229"/>
              <a:gd name="connsiteX13" fmla="*/ 3625794 w 9525662"/>
              <a:gd name="connsiteY13" fmla="*/ 39811 h 66229"/>
              <a:gd name="connsiteX14" fmla="*/ 3768918 w 9525662"/>
              <a:gd name="connsiteY14" fmla="*/ 47762 h 66229"/>
              <a:gd name="connsiteX15" fmla="*/ 4166483 w 9525662"/>
              <a:gd name="connsiteY15" fmla="*/ 39811 h 66229"/>
              <a:gd name="connsiteX16" fmla="*/ 4269850 w 9525662"/>
              <a:gd name="connsiteY16" fmla="*/ 47762 h 66229"/>
              <a:gd name="connsiteX17" fmla="*/ 4723074 w 9525662"/>
              <a:gd name="connsiteY17" fmla="*/ 39811 h 66229"/>
              <a:gd name="connsiteX18" fmla="*/ 4961613 w 9525662"/>
              <a:gd name="connsiteY18" fmla="*/ 23908 h 66229"/>
              <a:gd name="connsiteX19" fmla="*/ 5176299 w 9525662"/>
              <a:gd name="connsiteY19" fmla="*/ 15957 h 66229"/>
              <a:gd name="connsiteX20" fmla="*/ 5271714 w 9525662"/>
              <a:gd name="connsiteY20" fmla="*/ 8006 h 66229"/>
              <a:gd name="connsiteX21" fmla="*/ 5343276 w 9525662"/>
              <a:gd name="connsiteY21" fmla="*/ 54 h 66229"/>
              <a:gd name="connsiteX22" fmla="*/ 5542059 w 9525662"/>
              <a:gd name="connsiteY22" fmla="*/ 15957 h 66229"/>
              <a:gd name="connsiteX23" fmla="*/ 5629523 w 9525662"/>
              <a:gd name="connsiteY23" fmla="*/ 23908 h 66229"/>
              <a:gd name="connsiteX24" fmla="*/ 6718852 w 9525662"/>
              <a:gd name="connsiteY24" fmla="*/ 23908 h 66229"/>
              <a:gd name="connsiteX25" fmla="*/ 6766560 w 9525662"/>
              <a:gd name="connsiteY25" fmla="*/ 31859 h 66229"/>
              <a:gd name="connsiteX26" fmla="*/ 6893780 w 9525662"/>
              <a:gd name="connsiteY26" fmla="*/ 39811 h 66229"/>
              <a:gd name="connsiteX27" fmla="*/ 7458323 w 9525662"/>
              <a:gd name="connsiteY27" fmla="*/ 47762 h 66229"/>
              <a:gd name="connsiteX28" fmla="*/ 7959255 w 9525662"/>
              <a:gd name="connsiteY28" fmla="*/ 63665 h 66229"/>
              <a:gd name="connsiteX29" fmla="*/ 8491993 w 9525662"/>
              <a:gd name="connsiteY29" fmla="*/ 55713 h 66229"/>
              <a:gd name="connsiteX30" fmla="*/ 9207610 w 9525662"/>
              <a:gd name="connsiteY30" fmla="*/ 39811 h 66229"/>
              <a:gd name="connsiteX31" fmla="*/ 9326880 w 9525662"/>
              <a:gd name="connsiteY31" fmla="*/ 31859 h 66229"/>
              <a:gd name="connsiteX32" fmla="*/ 9501808 w 9525662"/>
              <a:gd name="connsiteY32" fmla="*/ 23908 h 66229"/>
              <a:gd name="connsiteX33" fmla="*/ 9525662 w 9525662"/>
              <a:gd name="connsiteY33" fmla="*/ 15957 h 6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25662" h="66229">
                <a:moveTo>
                  <a:pt x="0" y="15957"/>
                </a:moveTo>
                <a:cubicBezTo>
                  <a:pt x="168561" y="49668"/>
                  <a:pt x="37716" y="26473"/>
                  <a:pt x="437321" y="15957"/>
                </a:cubicBezTo>
                <a:cubicBezTo>
                  <a:pt x="595086" y="11805"/>
                  <a:pt x="636780" y="8434"/>
                  <a:pt x="779227" y="54"/>
                </a:cubicBezTo>
                <a:cubicBezTo>
                  <a:pt x="850789" y="2705"/>
                  <a:pt x="922433" y="3674"/>
                  <a:pt x="993913" y="8006"/>
                </a:cubicBezTo>
                <a:cubicBezTo>
                  <a:pt x="1010005" y="8981"/>
                  <a:pt x="1025565" y="14497"/>
                  <a:pt x="1041620" y="15957"/>
                </a:cubicBezTo>
                <a:cubicBezTo>
                  <a:pt x="1083935" y="19804"/>
                  <a:pt x="1126388" y="22139"/>
                  <a:pt x="1168841" y="23908"/>
                </a:cubicBezTo>
                <a:cubicBezTo>
                  <a:pt x="1253623" y="27440"/>
                  <a:pt x="1338469" y="29209"/>
                  <a:pt x="1423283" y="31859"/>
                </a:cubicBezTo>
                <a:cubicBezTo>
                  <a:pt x="1465690" y="34510"/>
                  <a:pt x="1508014" y="39811"/>
                  <a:pt x="1550504" y="39811"/>
                </a:cubicBezTo>
                <a:cubicBezTo>
                  <a:pt x="2000434" y="39811"/>
                  <a:pt x="1896238" y="49103"/>
                  <a:pt x="2122998" y="23908"/>
                </a:cubicBezTo>
                <a:lnTo>
                  <a:pt x="2544417" y="31859"/>
                </a:lnTo>
                <a:cubicBezTo>
                  <a:pt x="3171496" y="31859"/>
                  <a:pt x="2876883" y="5472"/>
                  <a:pt x="3140765" y="31859"/>
                </a:cubicBezTo>
                <a:cubicBezTo>
                  <a:pt x="3214977" y="29209"/>
                  <a:pt x="3289142" y="23908"/>
                  <a:pt x="3363401" y="23908"/>
                </a:cubicBezTo>
                <a:cubicBezTo>
                  <a:pt x="3392676" y="23908"/>
                  <a:pt x="3421644" y="30088"/>
                  <a:pt x="3450866" y="31859"/>
                </a:cubicBezTo>
                <a:cubicBezTo>
                  <a:pt x="3509129" y="35390"/>
                  <a:pt x="3567497" y="36896"/>
                  <a:pt x="3625794" y="39811"/>
                </a:cubicBezTo>
                <a:lnTo>
                  <a:pt x="3768918" y="47762"/>
                </a:lnTo>
                <a:cubicBezTo>
                  <a:pt x="3901440" y="45112"/>
                  <a:pt x="4033935" y="39811"/>
                  <a:pt x="4166483" y="39811"/>
                </a:cubicBezTo>
                <a:cubicBezTo>
                  <a:pt x="4201040" y="39811"/>
                  <a:pt x="4235293" y="47762"/>
                  <a:pt x="4269850" y="47762"/>
                </a:cubicBezTo>
                <a:cubicBezTo>
                  <a:pt x="4420948" y="47762"/>
                  <a:pt x="4571999" y="42461"/>
                  <a:pt x="4723074" y="39811"/>
                </a:cubicBezTo>
                <a:cubicBezTo>
                  <a:pt x="4837044" y="23528"/>
                  <a:pt x="4766826" y="31699"/>
                  <a:pt x="4961613" y="23908"/>
                </a:cubicBezTo>
                <a:lnTo>
                  <a:pt x="5176299" y="15957"/>
                </a:lnTo>
                <a:lnTo>
                  <a:pt x="5271714" y="8006"/>
                </a:lnTo>
                <a:cubicBezTo>
                  <a:pt x="5295607" y="5730"/>
                  <a:pt x="5319286" y="-652"/>
                  <a:pt x="5343276" y="54"/>
                </a:cubicBezTo>
                <a:cubicBezTo>
                  <a:pt x="5409720" y="2008"/>
                  <a:pt x="5475816" y="10437"/>
                  <a:pt x="5542059" y="15957"/>
                </a:cubicBezTo>
                <a:lnTo>
                  <a:pt x="5629523" y="23908"/>
                </a:lnTo>
                <a:cubicBezTo>
                  <a:pt x="6146987" y="15138"/>
                  <a:pt x="6151642" y="10404"/>
                  <a:pt x="6718852" y="23908"/>
                </a:cubicBezTo>
                <a:cubicBezTo>
                  <a:pt x="6734969" y="24292"/>
                  <a:pt x="6750504" y="30399"/>
                  <a:pt x="6766560" y="31859"/>
                </a:cubicBezTo>
                <a:cubicBezTo>
                  <a:pt x="6808875" y="35706"/>
                  <a:pt x="6851302" y="38834"/>
                  <a:pt x="6893780" y="39811"/>
                </a:cubicBezTo>
                <a:lnTo>
                  <a:pt x="7458323" y="47762"/>
                </a:lnTo>
                <a:cubicBezTo>
                  <a:pt x="7653615" y="75660"/>
                  <a:pt x="7553252" y="63665"/>
                  <a:pt x="7959255" y="63665"/>
                </a:cubicBezTo>
                <a:cubicBezTo>
                  <a:pt x="8136854" y="63665"/>
                  <a:pt x="8314414" y="58364"/>
                  <a:pt x="8491993" y="55713"/>
                </a:cubicBezTo>
                <a:cubicBezTo>
                  <a:pt x="8783965" y="23273"/>
                  <a:pt x="8476737" y="55038"/>
                  <a:pt x="9207610" y="39811"/>
                </a:cubicBezTo>
                <a:cubicBezTo>
                  <a:pt x="9247446" y="38981"/>
                  <a:pt x="9287093" y="34010"/>
                  <a:pt x="9326880" y="31859"/>
                </a:cubicBezTo>
                <a:lnTo>
                  <a:pt x="9501808" y="23908"/>
                </a:lnTo>
                <a:lnTo>
                  <a:pt x="9525662" y="15957"/>
                </a:lnTo>
              </a:path>
            </a:pathLst>
          </a:custGeom>
          <a:noFill/>
          <a:ln w="63500" cap="rnd">
            <a:solidFill>
              <a:srgbClr val="FFC000">
                <a:alpha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367624" y="3713259"/>
            <a:ext cx="6663193" cy="63611"/>
          </a:xfrm>
          <a:custGeom>
            <a:avLst/>
            <a:gdLst>
              <a:gd name="connsiteX0" fmla="*/ 0 w 6663193"/>
              <a:gd name="connsiteY0" fmla="*/ 23854 h 63611"/>
              <a:gd name="connsiteX1" fmla="*/ 159026 w 6663193"/>
              <a:gd name="connsiteY1" fmla="*/ 15903 h 63611"/>
              <a:gd name="connsiteX2" fmla="*/ 230588 w 6663193"/>
              <a:gd name="connsiteY2" fmla="*/ 7951 h 63611"/>
              <a:gd name="connsiteX3" fmla="*/ 349858 w 6663193"/>
              <a:gd name="connsiteY3" fmla="*/ 0 h 63611"/>
              <a:gd name="connsiteX4" fmla="*/ 675861 w 6663193"/>
              <a:gd name="connsiteY4" fmla="*/ 7951 h 63611"/>
              <a:gd name="connsiteX5" fmla="*/ 755374 w 6663193"/>
              <a:gd name="connsiteY5" fmla="*/ 15903 h 63611"/>
              <a:gd name="connsiteX6" fmla="*/ 874644 w 6663193"/>
              <a:gd name="connsiteY6" fmla="*/ 23854 h 63611"/>
              <a:gd name="connsiteX7" fmla="*/ 1113183 w 6663193"/>
              <a:gd name="connsiteY7" fmla="*/ 47708 h 63611"/>
              <a:gd name="connsiteX8" fmla="*/ 1399430 w 6663193"/>
              <a:gd name="connsiteY8" fmla="*/ 63611 h 63611"/>
              <a:gd name="connsiteX9" fmla="*/ 1932167 w 6663193"/>
              <a:gd name="connsiteY9" fmla="*/ 55659 h 63611"/>
              <a:gd name="connsiteX10" fmla="*/ 2154804 w 6663193"/>
              <a:gd name="connsiteY10" fmla="*/ 47708 h 63611"/>
              <a:gd name="connsiteX11" fmla="*/ 2782957 w 6663193"/>
              <a:gd name="connsiteY11" fmla="*/ 55659 h 63611"/>
              <a:gd name="connsiteX12" fmla="*/ 2973788 w 6663193"/>
              <a:gd name="connsiteY12" fmla="*/ 39757 h 63611"/>
              <a:gd name="connsiteX13" fmla="*/ 3132814 w 6663193"/>
              <a:gd name="connsiteY13" fmla="*/ 23854 h 63611"/>
              <a:gd name="connsiteX14" fmla="*/ 3323646 w 6663193"/>
              <a:gd name="connsiteY14" fmla="*/ 15903 h 63611"/>
              <a:gd name="connsiteX15" fmla="*/ 3546282 w 6663193"/>
              <a:gd name="connsiteY15" fmla="*/ 31805 h 63611"/>
              <a:gd name="connsiteX16" fmla="*/ 3649649 w 6663193"/>
              <a:gd name="connsiteY16" fmla="*/ 39757 h 63611"/>
              <a:gd name="connsiteX17" fmla="*/ 3792773 w 6663193"/>
              <a:gd name="connsiteY17" fmla="*/ 47708 h 63611"/>
              <a:gd name="connsiteX18" fmla="*/ 4079019 w 6663193"/>
              <a:gd name="connsiteY18" fmla="*/ 39757 h 63611"/>
              <a:gd name="connsiteX19" fmla="*/ 4245997 w 6663193"/>
              <a:gd name="connsiteY19" fmla="*/ 31805 h 63611"/>
              <a:gd name="connsiteX20" fmla="*/ 5120640 w 6663193"/>
              <a:gd name="connsiteY20" fmla="*/ 39757 h 63611"/>
              <a:gd name="connsiteX21" fmla="*/ 6003235 w 6663193"/>
              <a:gd name="connsiteY21" fmla="*/ 23854 h 63611"/>
              <a:gd name="connsiteX22" fmla="*/ 6066846 w 6663193"/>
              <a:gd name="connsiteY22" fmla="*/ 15903 h 63611"/>
              <a:gd name="connsiteX23" fmla="*/ 6663193 w 6663193"/>
              <a:gd name="connsiteY23" fmla="*/ 23854 h 6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63193" h="63611">
                <a:moveTo>
                  <a:pt x="0" y="23854"/>
                </a:moveTo>
                <a:lnTo>
                  <a:pt x="159026" y="15903"/>
                </a:lnTo>
                <a:cubicBezTo>
                  <a:pt x="182970" y="14252"/>
                  <a:pt x="206670" y="9944"/>
                  <a:pt x="230588" y="7951"/>
                </a:cubicBezTo>
                <a:cubicBezTo>
                  <a:pt x="270295" y="4642"/>
                  <a:pt x="310101" y="2650"/>
                  <a:pt x="349858" y="0"/>
                </a:cubicBezTo>
                <a:lnTo>
                  <a:pt x="675861" y="7951"/>
                </a:lnTo>
                <a:cubicBezTo>
                  <a:pt x="702477" y="8995"/>
                  <a:pt x="728822" y="13779"/>
                  <a:pt x="755374" y="15903"/>
                </a:cubicBezTo>
                <a:cubicBezTo>
                  <a:pt x="795092" y="19081"/>
                  <a:pt x="834887" y="21204"/>
                  <a:pt x="874644" y="23854"/>
                </a:cubicBezTo>
                <a:cubicBezTo>
                  <a:pt x="1011438" y="46652"/>
                  <a:pt x="802858" y="13229"/>
                  <a:pt x="1113183" y="47708"/>
                </a:cubicBezTo>
                <a:cubicBezTo>
                  <a:pt x="1255918" y="63567"/>
                  <a:pt x="1160761" y="54771"/>
                  <a:pt x="1399430" y="63611"/>
                </a:cubicBezTo>
                <a:lnTo>
                  <a:pt x="1932167" y="55659"/>
                </a:lnTo>
                <a:cubicBezTo>
                  <a:pt x="2006410" y="54096"/>
                  <a:pt x="2080544" y="47708"/>
                  <a:pt x="2154804" y="47708"/>
                </a:cubicBezTo>
                <a:cubicBezTo>
                  <a:pt x="2364205" y="47708"/>
                  <a:pt x="2573573" y="53009"/>
                  <a:pt x="2782957" y="55659"/>
                </a:cubicBezTo>
                <a:cubicBezTo>
                  <a:pt x="2846567" y="50358"/>
                  <a:pt x="2910450" y="47675"/>
                  <a:pt x="2973788" y="39757"/>
                </a:cubicBezTo>
                <a:cubicBezTo>
                  <a:pt x="3037817" y="31753"/>
                  <a:pt x="3062779" y="27745"/>
                  <a:pt x="3132814" y="23854"/>
                </a:cubicBezTo>
                <a:cubicBezTo>
                  <a:pt x="3196382" y="20323"/>
                  <a:pt x="3260035" y="18553"/>
                  <a:pt x="3323646" y="15903"/>
                </a:cubicBezTo>
                <a:lnTo>
                  <a:pt x="3546282" y="31805"/>
                </a:lnTo>
                <a:cubicBezTo>
                  <a:pt x="3580747" y="34327"/>
                  <a:pt x="3615145" y="37840"/>
                  <a:pt x="3649649" y="39757"/>
                </a:cubicBezTo>
                <a:lnTo>
                  <a:pt x="3792773" y="47708"/>
                </a:lnTo>
                <a:lnTo>
                  <a:pt x="4079019" y="39757"/>
                </a:lnTo>
                <a:cubicBezTo>
                  <a:pt x="4134707" y="37803"/>
                  <a:pt x="4190275" y="31805"/>
                  <a:pt x="4245997" y="31805"/>
                </a:cubicBezTo>
                <a:lnTo>
                  <a:pt x="5120640" y="39757"/>
                </a:lnTo>
                <a:lnTo>
                  <a:pt x="6003235" y="23854"/>
                </a:lnTo>
                <a:cubicBezTo>
                  <a:pt x="6024507" y="21828"/>
                  <a:pt x="6045642" y="18553"/>
                  <a:pt x="6066846" y="15903"/>
                </a:cubicBezTo>
                <a:cubicBezTo>
                  <a:pt x="6525356" y="25260"/>
                  <a:pt x="6326561" y="23854"/>
                  <a:pt x="6663193" y="23854"/>
                </a:cubicBezTo>
              </a:path>
            </a:pathLst>
          </a:custGeom>
          <a:noFill/>
          <a:ln w="63500" cap="rnd">
            <a:solidFill>
              <a:srgbClr val="FFC000">
                <a:alpha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1" y="3772546"/>
            <a:ext cx="10515599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braced-</a:t>
            </a:r>
            <a:r>
              <a:rPr lang="en-US" sz="2400" i="1" dirty="0" err="1"/>
              <a:t>init</a:t>
            </a:r>
            <a:r>
              <a:rPr lang="en-US" sz="2400" i="1" dirty="0"/>
              <a:t>-list</a:t>
            </a:r>
            <a:r>
              <a:rPr lang="en-US" sz="2400" dirty="0"/>
              <a:t> is used as the right operand of assignment or as a function call argument, and the corresponding assignment operator/function accepts an </a:t>
            </a:r>
            <a:r>
              <a:rPr lang="en-US" sz="2400" dirty="0"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</a:rPr>
              <a:t>initializer_list</a:t>
            </a:r>
            <a:r>
              <a:rPr lang="en-US" sz="2400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377407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типов аргументов шаблонов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auto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1, 2, 3 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std::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7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42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42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(42);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i6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2, 3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i7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(1, 2, 3);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25563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 слишком много параметров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 слишком много параметров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слишком много параметров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скомпилируется;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i7 ==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325563"/>
            <a:ext cx="10515600" cy="196977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MSVC:</a:t>
            </a:r>
            <a:endParaRPr lang="en-US" sz="2800" dirty="0"/>
          </a:p>
          <a:p>
            <a:r>
              <a:rPr lang="en-US" sz="2800" dirty="0">
                <a:solidFill>
                  <a:schemeClr val="accent3"/>
                </a:solidFill>
              </a:rPr>
              <a:t>error C2440:</a:t>
            </a:r>
            <a:r>
              <a:rPr lang="en-US" sz="2800" dirty="0"/>
              <a:t> 'initializing': cannot convert from 'initializer list' to '</a:t>
            </a:r>
            <a:r>
              <a:rPr lang="en-US" sz="2800" dirty="0" err="1"/>
              <a:t>int</a:t>
            </a:r>
            <a:r>
              <a:rPr lang="en-US" sz="2800" dirty="0"/>
              <a:t>'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message :</a:t>
            </a:r>
            <a:r>
              <a:rPr lang="en-US" sz="2800" dirty="0"/>
              <a:t> The initializer contains too many elements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Clang: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/>
                </a:solidFill>
              </a:rPr>
              <a:t>error:</a:t>
            </a:r>
            <a:r>
              <a:rPr lang="en-US" sz="2800" dirty="0"/>
              <a:t> excess elements in scalar initializer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87063"/>
            <a:ext cx="105156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GCC:</a:t>
            </a:r>
            <a:endParaRPr lang="en-US" sz="2800" dirty="0"/>
          </a:p>
          <a:p>
            <a:r>
              <a:rPr lang="en-US" sz="2800" dirty="0">
                <a:solidFill>
                  <a:schemeClr val="accent3"/>
                </a:solidFill>
              </a:rPr>
              <a:t>error:</a:t>
            </a:r>
            <a:r>
              <a:rPr lang="en-US" sz="2800" dirty="0"/>
              <a:t> scalar object 'i4' requires one element in initializer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error:</a:t>
            </a:r>
            <a:r>
              <a:rPr lang="en-US" sz="2800" dirty="0"/>
              <a:t> expression list treated as compound expression in initializer</a:t>
            </a:r>
            <a:br>
              <a:rPr lang="en-US" sz="2800" dirty="0"/>
            </a:br>
            <a:r>
              <a:rPr lang="en-US" sz="2800" dirty="0"/>
              <a:t> [-</a:t>
            </a:r>
            <a:r>
              <a:rPr lang="en-US" sz="2800" dirty="0" err="1"/>
              <a:t>fpermissive</a:t>
            </a:r>
            <a:r>
              <a:rPr lang="en-US" sz="2800" dirty="0"/>
              <a:t>]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error:</a:t>
            </a:r>
            <a:r>
              <a:rPr lang="en-US" sz="2800" dirty="0"/>
              <a:t> scalar object 'i6' requires one element in initializer</a:t>
            </a:r>
          </a:p>
        </p:txBody>
      </p:sp>
      <p:pic>
        <p:nvPicPr>
          <p:cNvPr id="2054" name="Picture 6" descr="Image result for не ну а ч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16" y="4356847"/>
            <a:ext cx="2501153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3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6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9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42 };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42, 23 };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23);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2307" y="3870196"/>
            <a:ext cx="532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вызовется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240306" y="4131806"/>
            <a:ext cx="762001" cy="25261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3765176" y="4131806"/>
            <a:ext cx="1237131" cy="446603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64886" y="4811092"/>
            <a:ext cx="532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вызовется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873214" y="5072702"/>
            <a:ext cx="591672" cy="63311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518212" y="5072702"/>
            <a:ext cx="946674" cy="536648"/>
          </a:xfrm>
          <a:prstGeom prst="straightConnector1">
            <a:avLst/>
          </a:prstGeom>
          <a:ln w="31750" cap="rnd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7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allocator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=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=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=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32 };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32 , 42 };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(32, 42);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25563"/>
            <a:ext cx="11353800" cy="55324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 ' '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 '\0', '\0', ... } '\0'x32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 ' ', '*'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 '*', '*', ... } '*'x32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5563"/>
            <a:ext cx="10515601" cy="3087988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8199" y="4614877"/>
            <a:ext cx="10515599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element is constructed through </a:t>
            </a:r>
            <a:r>
              <a:rPr lang="en-US" sz="2400" dirty="0"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</a:rPr>
              <a:t>allocator_traits</a:t>
            </a:r>
            <a:r>
              <a:rPr lang="en-US" sz="2400" dirty="0">
                <a:latin typeface="Consolas" panose="020B0609020204030204" pitchFamily="49" charset="0"/>
              </a:rPr>
              <a:t>::construct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47" y="3989596"/>
            <a:ext cx="10515601" cy="2503279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53347" y="1774722"/>
            <a:ext cx="1051559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If the above is not possible (e.g. 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en-US" sz="2400" dirty="0"/>
              <a:t> does not have the member function </a:t>
            </a:r>
            <a:r>
              <a:rPr lang="en-US" sz="2400" dirty="0">
                <a:latin typeface="Consolas" panose="020B0609020204030204" pitchFamily="49" charset="0"/>
              </a:rPr>
              <a:t>construct()</a:t>
            </a:r>
            <a:r>
              <a:rPr lang="en-US" sz="2400" dirty="0"/>
              <a:t>,), then calls placement-new as</a:t>
            </a:r>
          </a:p>
          <a:p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DD"/>
                </a:solidFill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3080"/>
                </a:solidFill>
                <a:latin typeface="Consolas" panose="020B0609020204030204" pitchFamily="49" charset="0"/>
              </a:rPr>
              <a:t>std::forward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495365" y="3209365"/>
            <a:ext cx="3209364" cy="71717"/>
          </a:xfrm>
          <a:custGeom>
            <a:avLst/>
            <a:gdLst>
              <a:gd name="connsiteX0" fmla="*/ 0 w 3209364"/>
              <a:gd name="connsiteY0" fmla="*/ 8964 h 71717"/>
              <a:gd name="connsiteX1" fmla="*/ 224117 w 3209364"/>
              <a:gd name="connsiteY1" fmla="*/ 26894 h 71717"/>
              <a:gd name="connsiteX2" fmla="*/ 286870 w 3209364"/>
              <a:gd name="connsiteY2" fmla="*/ 35859 h 71717"/>
              <a:gd name="connsiteX3" fmla="*/ 448235 w 3209364"/>
              <a:gd name="connsiteY3" fmla="*/ 26894 h 71717"/>
              <a:gd name="connsiteX4" fmla="*/ 762000 w 3209364"/>
              <a:gd name="connsiteY4" fmla="*/ 44823 h 71717"/>
              <a:gd name="connsiteX5" fmla="*/ 950259 w 3209364"/>
              <a:gd name="connsiteY5" fmla="*/ 53788 h 71717"/>
              <a:gd name="connsiteX6" fmla="*/ 1846729 w 3209364"/>
              <a:gd name="connsiteY6" fmla="*/ 71717 h 71717"/>
              <a:gd name="connsiteX7" fmla="*/ 1990164 w 3209364"/>
              <a:gd name="connsiteY7" fmla="*/ 62753 h 71717"/>
              <a:gd name="connsiteX8" fmla="*/ 2124635 w 3209364"/>
              <a:gd name="connsiteY8" fmla="*/ 44823 h 71717"/>
              <a:gd name="connsiteX9" fmla="*/ 2411506 w 3209364"/>
              <a:gd name="connsiteY9" fmla="*/ 35859 h 71717"/>
              <a:gd name="connsiteX10" fmla="*/ 2545976 w 3209364"/>
              <a:gd name="connsiteY10" fmla="*/ 26894 h 71717"/>
              <a:gd name="connsiteX11" fmla="*/ 2752164 w 3209364"/>
              <a:gd name="connsiteY11" fmla="*/ 17929 h 71717"/>
              <a:gd name="connsiteX12" fmla="*/ 2805953 w 3209364"/>
              <a:gd name="connsiteY12" fmla="*/ 8964 h 71717"/>
              <a:gd name="connsiteX13" fmla="*/ 2931459 w 3209364"/>
              <a:gd name="connsiteY13" fmla="*/ 0 h 71717"/>
              <a:gd name="connsiteX14" fmla="*/ 3209364 w 3209364"/>
              <a:gd name="connsiteY14" fmla="*/ 8964 h 7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09364" h="71717">
                <a:moveTo>
                  <a:pt x="0" y="8964"/>
                </a:moveTo>
                <a:cubicBezTo>
                  <a:pt x="112969" y="31559"/>
                  <a:pt x="-7580" y="9731"/>
                  <a:pt x="224117" y="26894"/>
                </a:cubicBezTo>
                <a:cubicBezTo>
                  <a:pt x="245189" y="28455"/>
                  <a:pt x="265952" y="32871"/>
                  <a:pt x="286870" y="35859"/>
                </a:cubicBezTo>
                <a:cubicBezTo>
                  <a:pt x="340658" y="32871"/>
                  <a:pt x="394364" y="26894"/>
                  <a:pt x="448235" y="26894"/>
                </a:cubicBezTo>
                <a:cubicBezTo>
                  <a:pt x="984797" y="26894"/>
                  <a:pt x="529469" y="28787"/>
                  <a:pt x="762000" y="44823"/>
                </a:cubicBezTo>
                <a:cubicBezTo>
                  <a:pt x="824675" y="49145"/>
                  <a:pt x="887494" y="51059"/>
                  <a:pt x="950259" y="53788"/>
                </a:cubicBezTo>
                <a:cubicBezTo>
                  <a:pt x="1346637" y="71022"/>
                  <a:pt x="1254600" y="63823"/>
                  <a:pt x="1846729" y="71717"/>
                </a:cubicBezTo>
                <a:cubicBezTo>
                  <a:pt x="1894541" y="68729"/>
                  <a:pt x="1942439" y="66903"/>
                  <a:pt x="1990164" y="62753"/>
                </a:cubicBezTo>
                <a:cubicBezTo>
                  <a:pt x="2042797" y="58176"/>
                  <a:pt x="2070682" y="47521"/>
                  <a:pt x="2124635" y="44823"/>
                </a:cubicBezTo>
                <a:cubicBezTo>
                  <a:pt x="2220186" y="40046"/>
                  <a:pt x="2315882" y="38847"/>
                  <a:pt x="2411506" y="35859"/>
                </a:cubicBezTo>
                <a:lnTo>
                  <a:pt x="2545976" y="26894"/>
                </a:lnTo>
                <a:cubicBezTo>
                  <a:pt x="2614675" y="23278"/>
                  <a:pt x="2683533" y="22662"/>
                  <a:pt x="2752164" y="17929"/>
                </a:cubicBezTo>
                <a:cubicBezTo>
                  <a:pt x="2770298" y="16678"/>
                  <a:pt x="2787866" y="10773"/>
                  <a:pt x="2805953" y="8964"/>
                </a:cubicBezTo>
                <a:cubicBezTo>
                  <a:pt x="2847687" y="4791"/>
                  <a:pt x="2889624" y="2988"/>
                  <a:pt x="2931459" y="0"/>
                </a:cubicBezTo>
                <a:cubicBezTo>
                  <a:pt x="3197408" y="9170"/>
                  <a:pt x="3104725" y="8964"/>
                  <a:pt x="3209364" y="8964"/>
                </a:cubicBezTo>
              </a:path>
            </a:pathLst>
          </a:custGeom>
          <a:noFill/>
          <a:ln w="63500" cap="rnd">
            <a:solidFill>
              <a:srgbClr val="FFC000">
                <a:alpha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24753" y="3450352"/>
            <a:ext cx="3469341" cy="54848"/>
          </a:xfrm>
          <a:custGeom>
            <a:avLst/>
            <a:gdLst>
              <a:gd name="connsiteX0" fmla="*/ 0 w 3469341"/>
              <a:gd name="connsiteY0" fmla="*/ 18989 h 54848"/>
              <a:gd name="connsiteX1" fmla="*/ 313765 w 3469341"/>
              <a:gd name="connsiteY1" fmla="*/ 27954 h 54848"/>
              <a:gd name="connsiteX2" fmla="*/ 430306 w 3469341"/>
              <a:gd name="connsiteY2" fmla="*/ 36919 h 54848"/>
              <a:gd name="connsiteX3" fmla="*/ 878541 w 3469341"/>
              <a:gd name="connsiteY3" fmla="*/ 27954 h 54848"/>
              <a:gd name="connsiteX4" fmla="*/ 1201271 w 3469341"/>
              <a:gd name="connsiteY4" fmla="*/ 36919 h 54848"/>
              <a:gd name="connsiteX5" fmla="*/ 1532965 w 3469341"/>
              <a:gd name="connsiteY5" fmla="*/ 18989 h 54848"/>
              <a:gd name="connsiteX6" fmla="*/ 2017059 w 3469341"/>
              <a:gd name="connsiteY6" fmla="*/ 18989 h 54848"/>
              <a:gd name="connsiteX7" fmla="*/ 2205318 w 3469341"/>
              <a:gd name="connsiteY7" fmla="*/ 27954 h 54848"/>
              <a:gd name="connsiteX8" fmla="*/ 2671482 w 3469341"/>
              <a:gd name="connsiteY8" fmla="*/ 36919 h 54848"/>
              <a:gd name="connsiteX9" fmla="*/ 2877671 w 3469341"/>
              <a:gd name="connsiteY9" fmla="*/ 45883 h 54848"/>
              <a:gd name="connsiteX10" fmla="*/ 3056965 w 3469341"/>
              <a:gd name="connsiteY10" fmla="*/ 54848 h 54848"/>
              <a:gd name="connsiteX11" fmla="*/ 3155576 w 3469341"/>
              <a:gd name="connsiteY11" fmla="*/ 45883 h 54848"/>
              <a:gd name="connsiteX12" fmla="*/ 3236259 w 3469341"/>
              <a:gd name="connsiteY12" fmla="*/ 27954 h 54848"/>
              <a:gd name="connsiteX13" fmla="*/ 3325906 w 3469341"/>
              <a:gd name="connsiteY13" fmla="*/ 1060 h 54848"/>
              <a:gd name="connsiteX14" fmla="*/ 3469341 w 3469341"/>
              <a:gd name="connsiteY14" fmla="*/ 1060 h 5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69341" h="54848">
                <a:moveTo>
                  <a:pt x="0" y="18989"/>
                </a:moveTo>
                <a:lnTo>
                  <a:pt x="313765" y="27954"/>
                </a:lnTo>
                <a:cubicBezTo>
                  <a:pt x="352693" y="29576"/>
                  <a:pt x="391344" y="36919"/>
                  <a:pt x="430306" y="36919"/>
                </a:cubicBezTo>
                <a:cubicBezTo>
                  <a:pt x="579748" y="36919"/>
                  <a:pt x="729129" y="30942"/>
                  <a:pt x="878541" y="27954"/>
                </a:cubicBezTo>
                <a:cubicBezTo>
                  <a:pt x="986118" y="30942"/>
                  <a:pt x="1093653" y="36919"/>
                  <a:pt x="1201271" y="36919"/>
                </a:cubicBezTo>
                <a:cubicBezTo>
                  <a:pt x="1278302" y="36919"/>
                  <a:pt x="1445512" y="24819"/>
                  <a:pt x="1532965" y="18989"/>
                </a:cubicBezTo>
                <a:cubicBezTo>
                  <a:pt x="1965095" y="39567"/>
                  <a:pt x="1430210" y="18989"/>
                  <a:pt x="2017059" y="18989"/>
                </a:cubicBezTo>
                <a:cubicBezTo>
                  <a:pt x="2079883" y="18989"/>
                  <a:pt x="2142517" y="26233"/>
                  <a:pt x="2205318" y="27954"/>
                </a:cubicBezTo>
                <a:lnTo>
                  <a:pt x="2671482" y="36919"/>
                </a:lnTo>
                <a:lnTo>
                  <a:pt x="2877671" y="45883"/>
                </a:lnTo>
                <a:cubicBezTo>
                  <a:pt x="2937446" y="48663"/>
                  <a:pt x="2997126" y="54848"/>
                  <a:pt x="3056965" y="54848"/>
                </a:cubicBezTo>
                <a:cubicBezTo>
                  <a:pt x="3089971" y="54848"/>
                  <a:pt x="3122706" y="48871"/>
                  <a:pt x="3155576" y="45883"/>
                </a:cubicBezTo>
                <a:cubicBezTo>
                  <a:pt x="3181175" y="40764"/>
                  <a:pt x="3210933" y="35552"/>
                  <a:pt x="3236259" y="27954"/>
                </a:cubicBezTo>
                <a:cubicBezTo>
                  <a:pt x="3243971" y="25640"/>
                  <a:pt x="3309370" y="1887"/>
                  <a:pt x="3325906" y="1060"/>
                </a:cubicBezTo>
                <a:cubicBezTo>
                  <a:pt x="3373658" y="-1327"/>
                  <a:pt x="3421529" y="1060"/>
                  <a:pt x="3469341" y="1060"/>
                </a:cubicBezTo>
              </a:path>
            </a:pathLst>
          </a:custGeom>
          <a:noFill/>
          <a:ln w="63500" cap="rnd">
            <a:solidFill>
              <a:srgbClr val="FFC000">
                <a:alpha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091682" y="6130212"/>
            <a:ext cx="10263673" cy="111980"/>
          </a:xfrm>
          <a:custGeom>
            <a:avLst/>
            <a:gdLst>
              <a:gd name="connsiteX0" fmla="*/ 0 w 10263673"/>
              <a:gd name="connsiteY0" fmla="*/ 0 h 111980"/>
              <a:gd name="connsiteX1" fmla="*/ 46653 w 10263673"/>
              <a:gd name="connsiteY1" fmla="*/ 9331 h 111980"/>
              <a:gd name="connsiteX2" fmla="*/ 102636 w 10263673"/>
              <a:gd name="connsiteY2" fmla="*/ 27992 h 111980"/>
              <a:gd name="connsiteX3" fmla="*/ 373224 w 10263673"/>
              <a:gd name="connsiteY3" fmla="*/ 18661 h 111980"/>
              <a:gd name="connsiteX4" fmla="*/ 503853 w 10263673"/>
              <a:gd name="connsiteY4" fmla="*/ 0 h 111980"/>
              <a:gd name="connsiteX5" fmla="*/ 765110 w 10263673"/>
              <a:gd name="connsiteY5" fmla="*/ 9331 h 111980"/>
              <a:gd name="connsiteX6" fmla="*/ 802432 w 10263673"/>
              <a:gd name="connsiteY6" fmla="*/ 18661 h 111980"/>
              <a:gd name="connsiteX7" fmla="*/ 970383 w 10263673"/>
              <a:gd name="connsiteY7" fmla="*/ 27992 h 111980"/>
              <a:gd name="connsiteX8" fmla="*/ 1035698 w 10263673"/>
              <a:gd name="connsiteY8" fmla="*/ 37323 h 111980"/>
              <a:gd name="connsiteX9" fmla="*/ 1119673 w 10263673"/>
              <a:gd name="connsiteY9" fmla="*/ 46653 h 111980"/>
              <a:gd name="connsiteX10" fmla="*/ 1175657 w 10263673"/>
              <a:gd name="connsiteY10" fmla="*/ 55984 h 111980"/>
              <a:gd name="connsiteX11" fmla="*/ 1315616 w 10263673"/>
              <a:gd name="connsiteY11" fmla="*/ 65315 h 111980"/>
              <a:gd name="connsiteX12" fmla="*/ 1427583 w 10263673"/>
              <a:gd name="connsiteY12" fmla="*/ 74645 h 111980"/>
              <a:gd name="connsiteX13" fmla="*/ 1632857 w 10263673"/>
              <a:gd name="connsiteY13" fmla="*/ 65315 h 111980"/>
              <a:gd name="connsiteX14" fmla="*/ 1670179 w 10263673"/>
              <a:gd name="connsiteY14" fmla="*/ 55984 h 111980"/>
              <a:gd name="connsiteX15" fmla="*/ 1735494 w 10263673"/>
              <a:gd name="connsiteY15" fmla="*/ 46653 h 111980"/>
              <a:gd name="connsiteX16" fmla="*/ 1856791 w 10263673"/>
              <a:gd name="connsiteY16" fmla="*/ 37323 h 111980"/>
              <a:gd name="connsiteX17" fmla="*/ 2220685 w 10263673"/>
              <a:gd name="connsiteY17" fmla="*/ 46653 h 111980"/>
              <a:gd name="connsiteX18" fmla="*/ 2341983 w 10263673"/>
              <a:gd name="connsiteY18" fmla="*/ 55984 h 111980"/>
              <a:gd name="connsiteX19" fmla="*/ 2883159 w 10263673"/>
              <a:gd name="connsiteY19" fmla="*/ 46653 h 111980"/>
              <a:gd name="connsiteX20" fmla="*/ 2957804 w 10263673"/>
              <a:gd name="connsiteY20" fmla="*/ 27992 h 111980"/>
              <a:gd name="connsiteX21" fmla="*/ 3331028 w 10263673"/>
              <a:gd name="connsiteY21" fmla="*/ 9331 h 111980"/>
              <a:gd name="connsiteX22" fmla="*/ 3526971 w 10263673"/>
              <a:gd name="connsiteY22" fmla="*/ 18661 h 111980"/>
              <a:gd name="connsiteX23" fmla="*/ 3601616 w 10263673"/>
              <a:gd name="connsiteY23" fmla="*/ 27992 h 111980"/>
              <a:gd name="connsiteX24" fmla="*/ 4338734 w 10263673"/>
              <a:gd name="connsiteY24" fmla="*/ 9331 h 111980"/>
              <a:gd name="connsiteX25" fmla="*/ 4460032 w 10263673"/>
              <a:gd name="connsiteY25" fmla="*/ 0 h 111980"/>
              <a:gd name="connsiteX26" fmla="*/ 4711959 w 10263673"/>
              <a:gd name="connsiteY26" fmla="*/ 18661 h 111980"/>
              <a:gd name="connsiteX27" fmla="*/ 4851918 w 10263673"/>
              <a:gd name="connsiteY27" fmla="*/ 27992 h 111980"/>
              <a:gd name="connsiteX28" fmla="*/ 5085183 w 10263673"/>
              <a:gd name="connsiteY28" fmla="*/ 18661 h 111980"/>
              <a:gd name="connsiteX29" fmla="*/ 5458408 w 10263673"/>
              <a:gd name="connsiteY29" fmla="*/ 46653 h 111980"/>
              <a:gd name="connsiteX30" fmla="*/ 5915608 w 10263673"/>
              <a:gd name="connsiteY30" fmla="*/ 27992 h 111980"/>
              <a:gd name="connsiteX31" fmla="*/ 6363477 w 10263673"/>
              <a:gd name="connsiteY31" fmla="*/ 37323 h 111980"/>
              <a:gd name="connsiteX32" fmla="*/ 6466114 w 10263673"/>
              <a:gd name="connsiteY32" fmla="*/ 55984 h 111980"/>
              <a:gd name="connsiteX33" fmla="*/ 7053942 w 10263673"/>
              <a:gd name="connsiteY33" fmla="*/ 65315 h 111980"/>
              <a:gd name="connsiteX34" fmla="*/ 7417836 w 10263673"/>
              <a:gd name="connsiteY34" fmla="*/ 83976 h 111980"/>
              <a:gd name="connsiteX35" fmla="*/ 7641771 w 10263673"/>
              <a:gd name="connsiteY35" fmla="*/ 93306 h 111980"/>
              <a:gd name="connsiteX36" fmla="*/ 8220269 w 10263673"/>
              <a:gd name="connsiteY36" fmla="*/ 111968 h 111980"/>
              <a:gd name="connsiteX37" fmla="*/ 8332236 w 10263673"/>
              <a:gd name="connsiteY37" fmla="*/ 102637 h 111980"/>
              <a:gd name="connsiteX38" fmla="*/ 8528179 w 10263673"/>
              <a:gd name="connsiteY38" fmla="*/ 93306 h 111980"/>
              <a:gd name="connsiteX39" fmla="*/ 8593494 w 10263673"/>
              <a:gd name="connsiteY39" fmla="*/ 83976 h 111980"/>
              <a:gd name="connsiteX40" fmla="*/ 8649477 w 10263673"/>
              <a:gd name="connsiteY40" fmla="*/ 74645 h 111980"/>
              <a:gd name="connsiteX41" fmla="*/ 8845420 w 10263673"/>
              <a:gd name="connsiteY41" fmla="*/ 83976 h 111980"/>
              <a:gd name="connsiteX42" fmla="*/ 9479902 w 10263673"/>
              <a:gd name="connsiteY42" fmla="*/ 83976 h 111980"/>
              <a:gd name="connsiteX43" fmla="*/ 9703836 w 10263673"/>
              <a:gd name="connsiteY43" fmla="*/ 74645 h 111980"/>
              <a:gd name="connsiteX44" fmla="*/ 9769151 w 10263673"/>
              <a:gd name="connsiteY44" fmla="*/ 65315 h 111980"/>
              <a:gd name="connsiteX45" fmla="*/ 10039738 w 10263673"/>
              <a:gd name="connsiteY45" fmla="*/ 55984 h 111980"/>
              <a:gd name="connsiteX46" fmla="*/ 10095722 w 10263673"/>
              <a:gd name="connsiteY46" fmla="*/ 37323 h 111980"/>
              <a:gd name="connsiteX47" fmla="*/ 10263673 w 10263673"/>
              <a:gd name="connsiteY47" fmla="*/ 27992 h 1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263673" h="111980">
                <a:moveTo>
                  <a:pt x="0" y="0"/>
                </a:moveTo>
                <a:cubicBezTo>
                  <a:pt x="15551" y="3110"/>
                  <a:pt x="31353" y="5158"/>
                  <a:pt x="46653" y="9331"/>
                </a:cubicBezTo>
                <a:cubicBezTo>
                  <a:pt x="65630" y="14507"/>
                  <a:pt x="102636" y="27992"/>
                  <a:pt x="102636" y="27992"/>
                </a:cubicBezTo>
                <a:lnTo>
                  <a:pt x="373224" y="18661"/>
                </a:lnTo>
                <a:cubicBezTo>
                  <a:pt x="407798" y="16792"/>
                  <a:pt x="467531" y="6054"/>
                  <a:pt x="503853" y="0"/>
                </a:cubicBezTo>
                <a:cubicBezTo>
                  <a:pt x="590939" y="3110"/>
                  <a:pt x="678139" y="3895"/>
                  <a:pt x="765110" y="9331"/>
                </a:cubicBezTo>
                <a:cubicBezTo>
                  <a:pt x="777909" y="10131"/>
                  <a:pt x="789661" y="17500"/>
                  <a:pt x="802432" y="18661"/>
                </a:cubicBezTo>
                <a:cubicBezTo>
                  <a:pt x="858272" y="23737"/>
                  <a:pt x="914399" y="24882"/>
                  <a:pt x="970383" y="27992"/>
                </a:cubicBezTo>
                <a:lnTo>
                  <a:pt x="1035698" y="37323"/>
                </a:lnTo>
                <a:cubicBezTo>
                  <a:pt x="1063644" y="40816"/>
                  <a:pt x="1091756" y="42931"/>
                  <a:pt x="1119673" y="46653"/>
                </a:cubicBezTo>
                <a:cubicBezTo>
                  <a:pt x="1138426" y="49153"/>
                  <a:pt x="1156823" y="54190"/>
                  <a:pt x="1175657" y="55984"/>
                </a:cubicBezTo>
                <a:cubicBezTo>
                  <a:pt x="1222203" y="60417"/>
                  <a:pt x="1268987" y="61861"/>
                  <a:pt x="1315616" y="65315"/>
                </a:cubicBezTo>
                <a:lnTo>
                  <a:pt x="1427583" y="74645"/>
                </a:lnTo>
                <a:cubicBezTo>
                  <a:pt x="1496008" y="71535"/>
                  <a:pt x="1564563" y="70568"/>
                  <a:pt x="1632857" y="65315"/>
                </a:cubicBezTo>
                <a:cubicBezTo>
                  <a:pt x="1645643" y="64331"/>
                  <a:pt x="1657562" y="58278"/>
                  <a:pt x="1670179" y="55984"/>
                </a:cubicBezTo>
                <a:cubicBezTo>
                  <a:pt x="1691817" y="52050"/>
                  <a:pt x="1713610" y="48841"/>
                  <a:pt x="1735494" y="46653"/>
                </a:cubicBezTo>
                <a:cubicBezTo>
                  <a:pt x="1775845" y="42618"/>
                  <a:pt x="1816359" y="40433"/>
                  <a:pt x="1856791" y="37323"/>
                </a:cubicBezTo>
                <a:lnTo>
                  <a:pt x="2220685" y="46653"/>
                </a:lnTo>
                <a:cubicBezTo>
                  <a:pt x="2261207" y="48212"/>
                  <a:pt x="2301431" y="55984"/>
                  <a:pt x="2341983" y="55984"/>
                </a:cubicBezTo>
                <a:cubicBezTo>
                  <a:pt x="2522402" y="55984"/>
                  <a:pt x="2702767" y="49763"/>
                  <a:pt x="2883159" y="46653"/>
                </a:cubicBezTo>
                <a:cubicBezTo>
                  <a:pt x="2908041" y="40433"/>
                  <a:pt x="2932232" y="29959"/>
                  <a:pt x="2957804" y="27992"/>
                </a:cubicBezTo>
                <a:cubicBezTo>
                  <a:pt x="3162887" y="12216"/>
                  <a:pt x="3038578" y="20162"/>
                  <a:pt x="3331028" y="9331"/>
                </a:cubicBezTo>
                <a:cubicBezTo>
                  <a:pt x="3396342" y="12441"/>
                  <a:pt x="3461738" y="14162"/>
                  <a:pt x="3526971" y="18661"/>
                </a:cubicBezTo>
                <a:cubicBezTo>
                  <a:pt x="3551987" y="20386"/>
                  <a:pt x="3576541" y="27992"/>
                  <a:pt x="3601616" y="27992"/>
                </a:cubicBezTo>
                <a:cubicBezTo>
                  <a:pt x="3751886" y="27992"/>
                  <a:pt x="4161602" y="14698"/>
                  <a:pt x="4338734" y="9331"/>
                </a:cubicBezTo>
                <a:cubicBezTo>
                  <a:pt x="4379167" y="6221"/>
                  <a:pt x="4419480" y="0"/>
                  <a:pt x="4460032" y="0"/>
                </a:cubicBezTo>
                <a:cubicBezTo>
                  <a:pt x="4534619" y="0"/>
                  <a:pt x="4634759" y="12723"/>
                  <a:pt x="4711959" y="18661"/>
                </a:cubicBezTo>
                <a:cubicBezTo>
                  <a:pt x="4758578" y="22247"/>
                  <a:pt x="4805265" y="24882"/>
                  <a:pt x="4851918" y="27992"/>
                </a:cubicBezTo>
                <a:cubicBezTo>
                  <a:pt x="4929673" y="24882"/>
                  <a:pt x="5007379" y="17220"/>
                  <a:pt x="5085183" y="18661"/>
                </a:cubicBezTo>
                <a:cubicBezTo>
                  <a:pt x="5177565" y="20372"/>
                  <a:pt x="5346468" y="36477"/>
                  <a:pt x="5458408" y="46653"/>
                </a:cubicBezTo>
                <a:cubicBezTo>
                  <a:pt x="5642167" y="32519"/>
                  <a:pt x="5675120" y="27992"/>
                  <a:pt x="5915608" y="27992"/>
                </a:cubicBezTo>
                <a:cubicBezTo>
                  <a:pt x="6064930" y="27992"/>
                  <a:pt x="6214187" y="34213"/>
                  <a:pt x="6363477" y="37323"/>
                </a:cubicBezTo>
                <a:cubicBezTo>
                  <a:pt x="6380336" y="40695"/>
                  <a:pt x="6452160" y="55580"/>
                  <a:pt x="6466114" y="55984"/>
                </a:cubicBezTo>
                <a:cubicBezTo>
                  <a:pt x="6661999" y="61662"/>
                  <a:pt x="6857999" y="62205"/>
                  <a:pt x="7053942" y="65315"/>
                </a:cubicBezTo>
                <a:cubicBezTo>
                  <a:pt x="7205864" y="95697"/>
                  <a:pt x="7074541" y="72138"/>
                  <a:pt x="7417836" y="83976"/>
                </a:cubicBezTo>
                <a:lnTo>
                  <a:pt x="7641771" y="93306"/>
                </a:lnTo>
                <a:cubicBezTo>
                  <a:pt x="7879619" y="113128"/>
                  <a:pt x="7837247" y="111968"/>
                  <a:pt x="8220269" y="111968"/>
                </a:cubicBezTo>
                <a:cubicBezTo>
                  <a:pt x="8257721" y="111968"/>
                  <a:pt x="8294853" y="104903"/>
                  <a:pt x="8332236" y="102637"/>
                </a:cubicBezTo>
                <a:cubicBezTo>
                  <a:pt x="8397505" y="98681"/>
                  <a:pt x="8462865" y="96416"/>
                  <a:pt x="8528179" y="93306"/>
                </a:cubicBezTo>
                <a:lnTo>
                  <a:pt x="8593494" y="83976"/>
                </a:lnTo>
                <a:cubicBezTo>
                  <a:pt x="8612192" y="81099"/>
                  <a:pt x="8630559" y="74645"/>
                  <a:pt x="8649477" y="74645"/>
                </a:cubicBezTo>
                <a:cubicBezTo>
                  <a:pt x="8714865" y="74645"/>
                  <a:pt x="8780106" y="80866"/>
                  <a:pt x="8845420" y="83976"/>
                </a:cubicBezTo>
                <a:cubicBezTo>
                  <a:pt x="9107107" y="113050"/>
                  <a:pt x="8931830" y="97182"/>
                  <a:pt x="9479902" y="83976"/>
                </a:cubicBezTo>
                <a:cubicBezTo>
                  <a:pt x="9554590" y="82176"/>
                  <a:pt x="9629191" y="77755"/>
                  <a:pt x="9703836" y="74645"/>
                </a:cubicBezTo>
                <a:cubicBezTo>
                  <a:pt x="9725608" y="71535"/>
                  <a:pt x="9747192" y="66535"/>
                  <a:pt x="9769151" y="65315"/>
                </a:cubicBezTo>
                <a:cubicBezTo>
                  <a:pt x="9859261" y="60309"/>
                  <a:pt x="9949818" y="63691"/>
                  <a:pt x="10039738" y="55984"/>
                </a:cubicBezTo>
                <a:cubicBezTo>
                  <a:pt x="10059337" y="54304"/>
                  <a:pt x="10076095" y="38632"/>
                  <a:pt x="10095722" y="37323"/>
                </a:cubicBezTo>
                <a:cubicBezTo>
                  <a:pt x="10244991" y="27371"/>
                  <a:pt x="10188924" y="27992"/>
                  <a:pt x="10263673" y="27992"/>
                </a:cubicBezTo>
              </a:path>
            </a:pathLst>
          </a:custGeom>
          <a:noFill/>
          <a:ln w="63500" cap="rnd">
            <a:solidFill>
              <a:schemeClr val="accent4">
                <a:alpha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119673" y="6456784"/>
            <a:ext cx="6503437" cy="74645"/>
          </a:xfrm>
          <a:custGeom>
            <a:avLst/>
            <a:gdLst>
              <a:gd name="connsiteX0" fmla="*/ 0 w 6503437"/>
              <a:gd name="connsiteY0" fmla="*/ 37322 h 74645"/>
              <a:gd name="connsiteX1" fmla="*/ 261258 w 6503437"/>
              <a:gd name="connsiteY1" fmla="*/ 27992 h 74645"/>
              <a:gd name="connsiteX2" fmla="*/ 317241 w 6503437"/>
              <a:gd name="connsiteY2" fmla="*/ 46653 h 74645"/>
              <a:gd name="connsiteX3" fmla="*/ 401217 w 6503437"/>
              <a:gd name="connsiteY3" fmla="*/ 55983 h 74645"/>
              <a:gd name="connsiteX4" fmla="*/ 475862 w 6503437"/>
              <a:gd name="connsiteY4" fmla="*/ 65314 h 74645"/>
              <a:gd name="connsiteX5" fmla="*/ 998376 w 6503437"/>
              <a:gd name="connsiteY5" fmla="*/ 74645 h 74645"/>
              <a:gd name="connsiteX6" fmla="*/ 1240972 w 6503437"/>
              <a:gd name="connsiteY6" fmla="*/ 65314 h 74645"/>
              <a:gd name="connsiteX7" fmla="*/ 1446245 w 6503437"/>
              <a:gd name="connsiteY7" fmla="*/ 46653 h 74645"/>
              <a:gd name="connsiteX8" fmla="*/ 1558213 w 6503437"/>
              <a:gd name="connsiteY8" fmla="*/ 37322 h 74645"/>
              <a:gd name="connsiteX9" fmla="*/ 1810139 w 6503437"/>
              <a:gd name="connsiteY9" fmla="*/ 27992 h 74645"/>
              <a:gd name="connsiteX10" fmla="*/ 2472613 w 6503437"/>
              <a:gd name="connsiteY10" fmla="*/ 27992 h 74645"/>
              <a:gd name="connsiteX11" fmla="*/ 2649894 w 6503437"/>
              <a:gd name="connsiteY11" fmla="*/ 37322 h 74645"/>
              <a:gd name="connsiteX12" fmla="*/ 3284376 w 6503437"/>
              <a:gd name="connsiteY12" fmla="*/ 46653 h 74645"/>
              <a:gd name="connsiteX13" fmla="*/ 3834882 w 6503437"/>
              <a:gd name="connsiteY13" fmla="*/ 37322 h 74645"/>
              <a:gd name="connsiteX14" fmla="*/ 4348066 w 6503437"/>
              <a:gd name="connsiteY14" fmla="*/ 37322 h 74645"/>
              <a:gd name="connsiteX15" fmla="*/ 4795935 w 6503437"/>
              <a:gd name="connsiteY15" fmla="*/ 46653 h 74645"/>
              <a:gd name="connsiteX16" fmla="*/ 5243805 w 6503437"/>
              <a:gd name="connsiteY16" fmla="*/ 27992 h 74645"/>
              <a:gd name="connsiteX17" fmla="*/ 5617029 w 6503437"/>
              <a:gd name="connsiteY17" fmla="*/ 18661 h 74645"/>
              <a:gd name="connsiteX18" fmla="*/ 6298164 w 6503437"/>
              <a:gd name="connsiteY18" fmla="*/ 37322 h 74645"/>
              <a:gd name="connsiteX19" fmla="*/ 6456784 w 6503437"/>
              <a:gd name="connsiteY19" fmla="*/ 27992 h 74645"/>
              <a:gd name="connsiteX20" fmla="*/ 6475445 w 6503437"/>
              <a:gd name="connsiteY20" fmla="*/ 9330 h 74645"/>
              <a:gd name="connsiteX21" fmla="*/ 6503437 w 6503437"/>
              <a:gd name="connsiteY21" fmla="*/ 0 h 7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03437" h="74645">
                <a:moveTo>
                  <a:pt x="0" y="37322"/>
                </a:moveTo>
                <a:cubicBezTo>
                  <a:pt x="87086" y="34212"/>
                  <a:pt x="174154" y="25430"/>
                  <a:pt x="261258" y="27992"/>
                </a:cubicBezTo>
                <a:cubicBezTo>
                  <a:pt x="280920" y="28570"/>
                  <a:pt x="297691" y="44481"/>
                  <a:pt x="317241" y="46653"/>
                </a:cubicBezTo>
                <a:lnTo>
                  <a:pt x="401217" y="55983"/>
                </a:lnTo>
                <a:cubicBezTo>
                  <a:pt x="426121" y="58913"/>
                  <a:pt x="450799" y="64531"/>
                  <a:pt x="475862" y="65314"/>
                </a:cubicBezTo>
                <a:cubicBezTo>
                  <a:pt x="649976" y="70755"/>
                  <a:pt x="824205" y="71535"/>
                  <a:pt x="998376" y="74645"/>
                </a:cubicBezTo>
                <a:cubicBezTo>
                  <a:pt x="1079241" y="71535"/>
                  <a:pt x="1160204" y="70362"/>
                  <a:pt x="1240972" y="65314"/>
                </a:cubicBezTo>
                <a:cubicBezTo>
                  <a:pt x="1309545" y="61028"/>
                  <a:pt x="1377804" y="52692"/>
                  <a:pt x="1446245" y="46653"/>
                </a:cubicBezTo>
                <a:cubicBezTo>
                  <a:pt x="1483552" y="43361"/>
                  <a:pt x="1520787" y="38708"/>
                  <a:pt x="1558213" y="37322"/>
                </a:cubicBezTo>
                <a:lnTo>
                  <a:pt x="1810139" y="27992"/>
                </a:lnTo>
                <a:cubicBezTo>
                  <a:pt x="2129405" y="54596"/>
                  <a:pt x="1765076" y="27992"/>
                  <a:pt x="2472613" y="27992"/>
                </a:cubicBezTo>
                <a:cubicBezTo>
                  <a:pt x="2531788" y="27992"/>
                  <a:pt x="2590734" y="35962"/>
                  <a:pt x="2649894" y="37322"/>
                </a:cubicBezTo>
                <a:lnTo>
                  <a:pt x="3284376" y="46653"/>
                </a:lnTo>
                <a:lnTo>
                  <a:pt x="3834882" y="37322"/>
                </a:lnTo>
                <a:cubicBezTo>
                  <a:pt x="4424700" y="37322"/>
                  <a:pt x="3989749" y="58400"/>
                  <a:pt x="4348066" y="37322"/>
                </a:cubicBezTo>
                <a:cubicBezTo>
                  <a:pt x="4497356" y="40432"/>
                  <a:pt x="4646613" y="46653"/>
                  <a:pt x="4795935" y="46653"/>
                </a:cubicBezTo>
                <a:cubicBezTo>
                  <a:pt x="5401579" y="46653"/>
                  <a:pt x="4906652" y="40479"/>
                  <a:pt x="5243805" y="27992"/>
                </a:cubicBezTo>
                <a:cubicBezTo>
                  <a:pt x="5368167" y="23386"/>
                  <a:pt x="5492621" y="21771"/>
                  <a:pt x="5617029" y="18661"/>
                </a:cubicBezTo>
                <a:lnTo>
                  <a:pt x="6298164" y="37322"/>
                </a:lnTo>
                <a:cubicBezTo>
                  <a:pt x="6351129" y="37322"/>
                  <a:pt x="6403911" y="31102"/>
                  <a:pt x="6456784" y="27992"/>
                </a:cubicBezTo>
                <a:cubicBezTo>
                  <a:pt x="6463004" y="21771"/>
                  <a:pt x="6467902" y="13856"/>
                  <a:pt x="6475445" y="9330"/>
                </a:cubicBezTo>
                <a:cubicBezTo>
                  <a:pt x="6483879" y="4270"/>
                  <a:pt x="6503437" y="0"/>
                  <a:pt x="6503437" y="0"/>
                </a:cubicBezTo>
              </a:path>
            </a:pathLst>
          </a:custGeom>
          <a:noFill/>
          <a:ln w="63500" cap="rnd">
            <a:solidFill>
              <a:schemeClr val="accent4">
                <a:alpha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зовёт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Bar(42)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27176" y="4092031"/>
            <a:ext cx="313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не скомпилируется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094922" y="3912042"/>
            <a:ext cx="432254" cy="4415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8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CurlyBracesAllocator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align_val_t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alignment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align_val_t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nodiscard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alignment));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deallocate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alignment);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std::forward&lt;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CurlyBracesAllocator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::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std::forward&lt;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CurlyBracesAllocator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2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поговорим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initializer_list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вывод типов аргументов шаблонов и </a:t>
            </a:r>
            <a:r>
              <a:rPr lang="en-US" dirty="0">
                <a:latin typeface="Consolas" panose="020B0609020204030204" pitchFamily="49" charset="0"/>
              </a:rPr>
              <a:t>auto</a:t>
            </a:r>
          </a:p>
          <a:p>
            <a:r>
              <a:rPr lang="ru-RU" dirty="0"/>
              <a:t>инициализация</a:t>
            </a:r>
          </a:p>
          <a:p>
            <a:r>
              <a:rPr lang="ru-RU" dirty="0"/>
              <a:t>перегрузка функций</a:t>
            </a:r>
          </a:p>
          <a:p>
            <a:r>
              <a:rPr lang="ru-RU" dirty="0"/>
              <a:t>что делать, как жить…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должно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работать в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C++20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8210550" cy="37719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Freeform 4"/>
          <p:cNvSpPr/>
          <p:nvPr/>
        </p:nvSpPr>
        <p:spPr>
          <a:xfrm>
            <a:off x="1097282" y="5019972"/>
            <a:ext cx="7858800" cy="54052"/>
          </a:xfrm>
          <a:custGeom>
            <a:avLst/>
            <a:gdLst>
              <a:gd name="connsiteX0" fmla="*/ 0 w 8014447"/>
              <a:gd name="connsiteY0" fmla="*/ 9228 h 54052"/>
              <a:gd name="connsiteX1" fmla="*/ 134471 w 8014447"/>
              <a:gd name="connsiteY1" fmla="*/ 18193 h 54052"/>
              <a:gd name="connsiteX2" fmla="*/ 215153 w 8014447"/>
              <a:gd name="connsiteY2" fmla="*/ 27157 h 54052"/>
              <a:gd name="connsiteX3" fmla="*/ 394447 w 8014447"/>
              <a:gd name="connsiteY3" fmla="*/ 36122 h 54052"/>
              <a:gd name="connsiteX4" fmla="*/ 851647 w 8014447"/>
              <a:gd name="connsiteY4" fmla="*/ 27157 h 54052"/>
              <a:gd name="connsiteX5" fmla="*/ 941294 w 8014447"/>
              <a:gd name="connsiteY5" fmla="*/ 18193 h 54052"/>
              <a:gd name="connsiteX6" fmla="*/ 2034988 w 8014447"/>
              <a:gd name="connsiteY6" fmla="*/ 27157 h 54052"/>
              <a:gd name="connsiteX7" fmla="*/ 2985247 w 8014447"/>
              <a:gd name="connsiteY7" fmla="*/ 45087 h 54052"/>
              <a:gd name="connsiteX8" fmla="*/ 3209365 w 8014447"/>
              <a:gd name="connsiteY8" fmla="*/ 54052 h 54052"/>
              <a:gd name="connsiteX9" fmla="*/ 3738283 w 8014447"/>
              <a:gd name="connsiteY9" fmla="*/ 45087 h 54052"/>
              <a:gd name="connsiteX10" fmla="*/ 3944471 w 8014447"/>
              <a:gd name="connsiteY10" fmla="*/ 27157 h 54052"/>
              <a:gd name="connsiteX11" fmla="*/ 4078941 w 8014447"/>
              <a:gd name="connsiteY11" fmla="*/ 18193 h 54052"/>
              <a:gd name="connsiteX12" fmla="*/ 4831977 w 8014447"/>
              <a:gd name="connsiteY12" fmla="*/ 27157 h 54052"/>
              <a:gd name="connsiteX13" fmla="*/ 5082988 w 8014447"/>
              <a:gd name="connsiteY13" fmla="*/ 45087 h 54052"/>
              <a:gd name="connsiteX14" fmla="*/ 5602941 w 8014447"/>
              <a:gd name="connsiteY14" fmla="*/ 36122 h 54052"/>
              <a:gd name="connsiteX15" fmla="*/ 5853953 w 8014447"/>
              <a:gd name="connsiteY15" fmla="*/ 18193 h 54052"/>
              <a:gd name="connsiteX16" fmla="*/ 6087035 w 8014447"/>
              <a:gd name="connsiteY16" fmla="*/ 9228 h 54052"/>
              <a:gd name="connsiteX17" fmla="*/ 6284259 w 8014447"/>
              <a:gd name="connsiteY17" fmla="*/ 9228 h 54052"/>
              <a:gd name="connsiteX18" fmla="*/ 6598024 w 8014447"/>
              <a:gd name="connsiteY18" fmla="*/ 18193 h 54052"/>
              <a:gd name="connsiteX19" fmla="*/ 6929718 w 8014447"/>
              <a:gd name="connsiteY19" fmla="*/ 9228 h 54052"/>
              <a:gd name="connsiteX20" fmla="*/ 7324165 w 8014447"/>
              <a:gd name="connsiteY20" fmla="*/ 27157 h 54052"/>
              <a:gd name="connsiteX21" fmla="*/ 8014447 w 8014447"/>
              <a:gd name="connsiteY21" fmla="*/ 27157 h 5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014447" h="54052">
                <a:moveTo>
                  <a:pt x="0" y="9228"/>
                </a:moveTo>
                <a:lnTo>
                  <a:pt x="134471" y="18193"/>
                </a:lnTo>
                <a:cubicBezTo>
                  <a:pt x="161437" y="20440"/>
                  <a:pt x="188158" y="25295"/>
                  <a:pt x="215153" y="27157"/>
                </a:cubicBezTo>
                <a:cubicBezTo>
                  <a:pt x="274851" y="31274"/>
                  <a:pt x="334682" y="33134"/>
                  <a:pt x="394447" y="36122"/>
                </a:cubicBezTo>
                <a:lnTo>
                  <a:pt x="851647" y="27157"/>
                </a:lnTo>
                <a:cubicBezTo>
                  <a:pt x="881662" y="26173"/>
                  <a:pt x="911263" y="18193"/>
                  <a:pt x="941294" y="18193"/>
                </a:cubicBezTo>
                <a:lnTo>
                  <a:pt x="2034988" y="27157"/>
                </a:lnTo>
                <a:cubicBezTo>
                  <a:pt x="2416924" y="65352"/>
                  <a:pt x="2029387" y="29287"/>
                  <a:pt x="2985247" y="45087"/>
                </a:cubicBezTo>
                <a:cubicBezTo>
                  <a:pt x="3060003" y="46323"/>
                  <a:pt x="3134659" y="51064"/>
                  <a:pt x="3209365" y="54052"/>
                </a:cubicBezTo>
                <a:lnTo>
                  <a:pt x="3738283" y="45087"/>
                </a:lnTo>
                <a:cubicBezTo>
                  <a:pt x="3807226" y="42565"/>
                  <a:pt x="3875635" y="31746"/>
                  <a:pt x="3944471" y="27157"/>
                </a:cubicBezTo>
                <a:lnTo>
                  <a:pt x="4078941" y="18193"/>
                </a:lnTo>
                <a:lnTo>
                  <a:pt x="4831977" y="27157"/>
                </a:lnTo>
                <a:cubicBezTo>
                  <a:pt x="4993025" y="30225"/>
                  <a:pt x="4974293" y="29559"/>
                  <a:pt x="5082988" y="45087"/>
                </a:cubicBezTo>
                <a:lnTo>
                  <a:pt x="5602941" y="36122"/>
                </a:lnTo>
                <a:cubicBezTo>
                  <a:pt x="5686774" y="33198"/>
                  <a:pt x="5770131" y="21417"/>
                  <a:pt x="5853953" y="18193"/>
                </a:cubicBezTo>
                <a:lnTo>
                  <a:pt x="6087035" y="9228"/>
                </a:lnTo>
                <a:cubicBezTo>
                  <a:pt x="6264923" y="-6944"/>
                  <a:pt x="6106371" y="1493"/>
                  <a:pt x="6284259" y="9228"/>
                </a:cubicBezTo>
                <a:cubicBezTo>
                  <a:pt x="6388791" y="13773"/>
                  <a:pt x="6493436" y="15205"/>
                  <a:pt x="6598024" y="18193"/>
                </a:cubicBezTo>
                <a:cubicBezTo>
                  <a:pt x="6708589" y="15205"/>
                  <a:pt x="6819113" y="9228"/>
                  <a:pt x="6929718" y="9228"/>
                </a:cubicBezTo>
                <a:cubicBezTo>
                  <a:pt x="7643748" y="9228"/>
                  <a:pt x="6789234" y="21527"/>
                  <a:pt x="7324165" y="27157"/>
                </a:cubicBezTo>
                <a:cubicBezTo>
                  <a:pt x="7554246" y="29579"/>
                  <a:pt x="7784353" y="27157"/>
                  <a:pt x="8014447" y="27157"/>
                </a:cubicBezTo>
              </a:path>
            </a:pathLst>
          </a:custGeom>
          <a:noFill/>
          <a:ln w="63500" cap="rnd">
            <a:solidFill>
              <a:schemeClr val="accent4">
                <a:alpha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{}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8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15, 16 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E95179-BDF2-452C-B6B8-442811C1F6F2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13538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зовёт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(Widget)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9947" y="429826"/>
            <a:ext cx="431385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07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images.squarespace-cdn.com/content/v1/51b3dc8ee4b051b96ceb10de/1467898842214-LRQH17OW8QHT6S86OH69/ke17ZwdGBToddI8pDm48kNvT88LknE-K9M4pGNO0Iqd7gQa3H78H3Y0txjaiv_0fYiipkZ87xgDekDUjSlg8vrpLQPtA81JRyJrG2qQoo55BP4j2ZMngv5acyYAR_NT0OqpeNLcJ80NK65_fV7S1URrC7_hTE-kA18HObvT9cyOAXyPLZa5XmjGmSkQ2MgSYR2DZSLXk-2xj37Bfz0sobg/image-asset.jpeg?format=2500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40291" y="0"/>
            <a:ext cx="8911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ПРИВЕТ, </a:t>
            </a:r>
            <a:r>
              <a:rPr lang="en-US" sz="6000" dirty="0"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  <a:r>
              <a:rPr lang="ru-RU" sz="6000" dirty="0"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++ СИБИРЬ</a:t>
            </a:r>
            <a:endParaRPr lang="en-US" sz="6000" dirty="0">
              <a:solidFill>
                <a:schemeClr val="bg1"/>
              </a:solidFill>
              <a:effectLst>
                <a:glow rad="76200">
                  <a:schemeClr val="tx1"/>
                </a:glo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645" y="6150114"/>
            <a:ext cx="11522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Я ХОЧУ СЫГРАТЬ С ТОБОЙ В ОДНУ ИГРУ…</a:t>
            </a:r>
            <a:endParaRPr lang="en-US" sz="4000" dirty="0">
              <a:solidFill>
                <a:schemeClr val="bg1"/>
              </a:solidFill>
              <a:effectLst>
                <a:glow rad="76200">
                  <a:schemeClr val="tx1"/>
                </a:glo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6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{}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8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15, 16 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39947" y="429826"/>
            <a:ext cx="431385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325563"/>
            <a:ext cx="113538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зовёт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47702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evil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8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15, 16 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39947" y="429826"/>
            <a:ext cx="431385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25563"/>
            <a:ext cx="113538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зовёт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Widget&amp;)</a:t>
            </a:r>
          </a:p>
        </p:txBody>
      </p:sp>
    </p:spTree>
    <p:extLst>
      <p:ext uri="{BB962C8B-B14F-4D97-AF65-F5344CB8AC3E}">
        <p14:creationId xmlns:p14="http://schemas.microsoft.com/office/powerpoint/2010/main" val="9552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evil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evil;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8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15, 16 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39947" y="429826"/>
            <a:ext cx="431385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25563"/>
            <a:ext cx="113538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зовёт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39561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initializer_list</a:t>
            </a:r>
            <a:r>
              <a:rPr lang="en-US" dirty="0"/>
              <a:t> </a:t>
            </a:r>
            <a:r>
              <a:rPr lang="ru-RU" dirty="0"/>
              <a:t>бесполезен?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{42},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{23} 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{42},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{23}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initializer_list</a:t>
            </a:r>
            <a:r>
              <a:rPr lang="en-US" dirty="0"/>
              <a:t> </a:t>
            </a:r>
            <a:r>
              <a:rPr lang="ru-RU" dirty="0"/>
              <a:t>бесполезен?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{42},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{23} 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{42},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{23}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655737" y="2516889"/>
            <a:ext cx="607182" cy="51255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2919" y="2255279"/>
            <a:ext cx="5889032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/>
          </a:p>
        </p:txBody>
      </p:sp>
      <p:pic>
        <p:nvPicPr>
          <p:cNvPr id="3074" name="Picture 2" descr="https://i.pinimg.com/originals/47/69/92/476992a229a9682d6450ab23deff03a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68" y="3959131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im2.ezgif.com/tmp/ezgif-2-85177c984927-gif-im/frame_043_delay-0.04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68" y="7019999"/>
            <a:ext cx="3048000" cy="2286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87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делать, как жить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Чего бы нам хотелось?</a:t>
            </a:r>
          </a:p>
          <a:p>
            <a:r>
              <a:rPr lang="ru-RU" dirty="0"/>
              <a:t>легко писать код правильно, сложно неправильно;</a:t>
            </a:r>
            <a:br>
              <a:rPr lang="ru-RU" dirty="0"/>
            </a:br>
            <a:r>
              <a:rPr lang="ru-RU" dirty="0"/>
              <a:t>без сюрпризов,</a:t>
            </a:r>
            <a:br>
              <a:rPr lang="ru-RU" dirty="0"/>
            </a:br>
            <a:r>
              <a:rPr lang="ru-RU" dirty="0"/>
              <a:t>ошибка компиляции при неопределённости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42 , 23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23);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легко понять написанный код</a:t>
            </a:r>
          </a:p>
          <a:p>
            <a:r>
              <a:rPr lang="ru-RU" dirty="0"/>
              <a:t>эффективность?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 descr="https://i.kym-cdn.com/photos/images/original/000/250/530/4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17" y="3218328"/>
            <a:ext cx="3492571" cy="26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ты в чистом поле…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...);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*&gt;) {}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there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неоднозначный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вызов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перегруженной функции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onsolas" panose="020B0609020204030204" pitchFamily="49" charset="0"/>
              </a:rPr>
              <a:t>std::</a:t>
            </a:r>
            <a:r>
              <a:rPr lang="en-US" sz="7200" dirty="0" err="1">
                <a:latin typeface="Consolas" panose="020B0609020204030204" pitchFamily="49" charset="0"/>
              </a:rPr>
              <a:t>initializer_list</a:t>
            </a:r>
            <a:endParaRPr lang="ru-RU" sz="7200" dirty="0">
              <a:latin typeface="Consolas" panose="020B0609020204030204" pitchFamily="49" charset="0"/>
            </a:endParaRPr>
          </a:p>
          <a:p>
            <a:pPr algn="ctr"/>
            <a:r>
              <a:rPr lang="ru-RU" sz="7200" dirty="0"/>
              <a:t>не нужен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09447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Если ты в чистом поле…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enable_if_t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is_convertible_v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&gt;&amp;&amp;...)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...);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715208" y="2263563"/>
            <a:ext cx="8650295" cy="2095980"/>
          </a:xfrm>
          <a:custGeom>
            <a:avLst/>
            <a:gdLst>
              <a:gd name="connsiteX0" fmla="*/ 2230016 w 8650295"/>
              <a:gd name="connsiteY0" fmla="*/ 89898 h 2095980"/>
              <a:gd name="connsiteX1" fmla="*/ 1632857 w 8650295"/>
              <a:gd name="connsiteY1" fmla="*/ 108560 h 2095980"/>
              <a:gd name="connsiteX2" fmla="*/ 1110343 w 8650295"/>
              <a:gd name="connsiteY2" fmla="*/ 117890 h 2095980"/>
              <a:gd name="connsiteX3" fmla="*/ 979714 w 8650295"/>
              <a:gd name="connsiteY3" fmla="*/ 127221 h 2095980"/>
              <a:gd name="connsiteX4" fmla="*/ 373225 w 8650295"/>
              <a:gd name="connsiteY4" fmla="*/ 145882 h 2095980"/>
              <a:gd name="connsiteX5" fmla="*/ 335902 w 8650295"/>
              <a:gd name="connsiteY5" fmla="*/ 155213 h 2095980"/>
              <a:gd name="connsiteX6" fmla="*/ 289249 w 8650295"/>
              <a:gd name="connsiteY6" fmla="*/ 164543 h 2095980"/>
              <a:gd name="connsiteX7" fmla="*/ 261257 w 8650295"/>
              <a:gd name="connsiteY7" fmla="*/ 183204 h 2095980"/>
              <a:gd name="connsiteX8" fmla="*/ 233265 w 8650295"/>
              <a:gd name="connsiteY8" fmla="*/ 192535 h 2095980"/>
              <a:gd name="connsiteX9" fmla="*/ 186612 w 8650295"/>
              <a:gd name="connsiteY9" fmla="*/ 239188 h 2095980"/>
              <a:gd name="connsiteX10" fmla="*/ 121298 w 8650295"/>
              <a:gd name="connsiteY10" fmla="*/ 285841 h 2095980"/>
              <a:gd name="connsiteX11" fmla="*/ 83976 w 8650295"/>
              <a:gd name="connsiteY11" fmla="*/ 341825 h 2095980"/>
              <a:gd name="connsiteX12" fmla="*/ 74645 w 8650295"/>
              <a:gd name="connsiteY12" fmla="*/ 369817 h 2095980"/>
              <a:gd name="connsiteX13" fmla="*/ 37323 w 8650295"/>
              <a:gd name="connsiteY13" fmla="*/ 425800 h 2095980"/>
              <a:gd name="connsiteX14" fmla="*/ 18661 w 8650295"/>
              <a:gd name="connsiteY14" fmla="*/ 481784 h 2095980"/>
              <a:gd name="connsiteX15" fmla="*/ 9331 w 8650295"/>
              <a:gd name="connsiteY15" fmla="*/ 509776 h 2095980"/>
              <a:gd name="connsiteX16" fmla="*/ 0 w 8650295"/>
              <a:gd name="connsiteY16" fmla="*/ 547098 h 2095980"/>
              <a:gd name="connsiteX17" fmla="*/ 9331 w 8650295"/>
              <a:gd name="connsiteY17" fmla="*/ 873670 h 2095980"/>
              <a:gd name="connsiteX18" fmla="*/ 18661 w 8650295"/>
              <a:gd name="connsiteY18" fmla="*/ 920323 h 2095980"/>
              <a:gd name="connsiteX19" fmla="*/ 37323 w 8650295"/>
              <a:gd name="connsiteY19" fmla="*/ 1032290 h 2095980"/>
              <a:gd name="connsiteX20" fmla="*/ 55984 w 8650295"/>
              <a:gd name="connsiteY20" fmla="*/ 1069613 h 2095980"/>
              <a:gd name="connsiteX21" fmla="*/ 65314 w 8650295"/>
              <a:gd name="connsiteY21" fmla="*/ 1097604 h 2095980"/>
              <a:gd name="connsiteX22" fmla="*/ 83976 w 8650295"/>
              <a:gd name="connsiteY22" fmla="*/ 1134927 h 2095980"/>
              <a:gd name="connsiteX23" fmla="*/ 111968 w 8650295"/>
              <a:gd name="connsiteY23" fmla="*/ 1190911 h 2095980"/>
              <a:gd name="connsiteX24" fmla="*/ 121298 w 8650295"/>
              <a:gd name="connsiteY24" fmla="*/ 1228233 h 2095980"/>
              <a:gd name="connsiteX25" fmla="*/ 158621 w 8650295"/>
              <a:gd name="connsiteY25" fmla="*/ 1284217 h 2095980"/>
              <a:gd name="connsiteX26" fmla="*/ 167951 w 8650295"/>
              <a:gd name="connsiteY26" fmla="*/ 1312209 h 2095980"/>
              <a:gd name="connsiteX27" fmla="*/ 205274 w 8650295"/>
              <a:gd name="connsiteY27" fmla="*/ 1368192 h 2095980"/>
              <a:gd name="connsiteX28" fmla="*/ 233265 w 8650295"/>
              <a:gd name="connsiteY28" fmla="*/ 1433507 h 2095980"/>
              <a:gd name="connsiteX29" fmla="*/ 261257 w 8650295"/>
              <a:gd name="connsiteY29" fmla="*/ 1470829 h 2095980"/>
              <a:gd name="connsiteX30" fmla="*/ 298580 w 8650295"/>
              <a:gd name="connsiteY30" fmla="*/ 1526813 h 2095980"/>
              <a:gd name="connsiteX31" fmla="*/ 345233 w 8650295"/>
              <a:gd name="connsiteY31" fmla="*/ 1573466 h 2095980"/>
              <a:gd name="connsiteX32" fmla="*/ 391886 w 8650295"/>
              <a:gd name="connsiteY32" fmla="*/ 1620119 h 2095980"/>
              <a:gd name="connsiteX33" fmla="*/ 438539 w 8650295"/>
              <a:gd name="connsiteY33" fmla="*/ 1666772 h 2095980"/>
              <a:gd name="connsiteX34" fmla="*/ 485192 w 8650295"/>
              <a:gd name="connsiteY34" fmla="*/ 1704094 h 2095980"/>
              <a:gd name="connsiteX35" fmla="*/ 503853 w 8650295"/>
              <a:gd name="connsiteY35" fmla="*/ 1732086 h 2095980"/>
              <a:gd name="connsiteX36" fmla="*/ 531845 w 8650295"/>
              <a:gd name="connsiteY36" fmla="*/ 1741417 h 2095980"/>
              <a:gd name="connsiteX37" fmla="*/ 559837 w 8650295"/>
              <a:gd name="connsiteY37" fmla="*/ 1760078 h 2095980"/>
              <a:gd name="connsiteX38" fmla="*/ 606490 w 8650295"/>
              <a:gd name="connsiteY38" fmla="*/ 1797400 h 2095980"/>
              <a:gd name="connsiteX39" fmla="*/ 653143 w 8650295"/>
              <a:gd name="connsiteY39" fmla="*/ 1825392 h 2095980"/>
              <a:gd name="connsiteX40" fmla="*/ 737119 w 8650295"/>
              <a:gd name="connsiteY40" fmla="*/ 1862715 h 2095980"/>
              <a:gd name="connsiteX41" fmla="*/ 765110 w 8650295"/>
              <a:gd name="connsiteY41" fmla="*/ 1872045 h 2095980"/>
              <a:gd name="connsiteX42" fmla="*/ 839755 w 8650295"/>
              <a:gd name="connsiteY42" fmla="*/ 1909368 h 2095980"/>
              <a:gd name="connsiteX43" fmla="*/ 867747 w 8650295"/>
              <a:gd name="connsiteY43" fmla="*/ 1928029 h 2095980"/>
              <a:gd name="connsiteX44" fmla="*/ 923731 w 8650295"/>
              <a:gd name="connsiteY44" fmla="*/ 1946690 h 2095980"/>
              <a:gd name="connsiteX45" fmla="*/ 951723 w 8650295"/>
              <a:gd name="connsiteY45" fmla="*/ 1956021 h 2095980"/>
              <a:gd name="connsiteX46" fmla="*/ 979714 w 8650295"/>
              <a:gd name="connsiteY46" fmla="*/ 1965351 h 2095980"/>
              <a:gd name="connsiteX47" fmla="*/ 1007706 w 8650295"/>
              <a:gd name="connsiteY47" fmla="*/ 1974682 h 2095980"/>
              <a:gd name="connsiteX48" fmla="*/ 1156996 w 8650295"/>
              <a:gd name="connsiteY48" fmla="*/ 2002674 h 2095980"/>
              <a:gd name="connsiteX49" fmla="*/ 1343608 w 8650295"/>
              <a:gd name="connsiteY49" fmla="*/ 2012004 h 2095980"/>
              <a:gd name="connsiteX50" fmla="*/ 1455576 w 8650295"/>
              <a:gd name="connsiteY50" fmla="*/ 2021335 h 2095980"/>
              <a:gd name="connsiteX51" fmla="*/ 1642188 w 8650295"/>
              <a:gd name="connsiteY51" fmla="*/ 2030666 h 2095980"/>
              <a:gd name="connsiteX52" fmla="*/ 1996751 w 8650295"/>
              <a:gd name="connsiteY52" fmla="*/ 2049327 h 2095980"/>
              <a:gd name="connsiteX53" fmla="*/ 2855168 w 8650295"/>
              <a:gd name="connsiteY53" fmla="*/ 2058658 h 2095980"/>
              <a:gd name="connsiteX54" fmla="*/ 3359021 w 8650295"/>
              <a:gd name="connsiteY54" fmla="*/ 2067988 h 2095980"/>
              <a:gd name="connsiteX55" fmla="*/ 3517641 w 8650295"/>
              <a:gd name="connsiteY55" fmla="*/ 2077319 h 2095980"/>
              <a:gd name="connsiteX56" fmla="*/ 3685592 w 8650295"/>
              <a:gd name="connsiteY56" fmla="*/ 2095980 h 2095980"/>
              <a:gd name="connsiteX57" fmla="*/ 4292082 w 8650295"/>
              <a:gd name="connsiteY57" fmla="*/ 2086649 h 2095980"/>
              <a:gd name="connsiteX58" fmla="*/ 4497355 w 8650295"/>
              <a:gd name="connsiteY58" fmla="*/ 2077319 h 2095980"/>
              <a:gd name="connsiteX59" fmla="*/ 4730621 w 8650295"/>
              <a:gd name="connsiteY59" fmla="*/ 2058658 h 2095980"/>
              <a:gd name="connsiteX60" fmla="*/ 5309119 w 8650295"/>
              <a:gd name="connsiteY60" fmla="*/ 2039996 h 2095980"/>
              <a:gd name="connsiteX61" fmla="*/ 6120882 w 8650295"/>
              <a:gd name="connsiteY61" fmla="*/ 2021335 h 2095980"/>
              <a:gd name="connsiteX62" fmla="*/ 6307494 w 8650295"/>
              <a:gd name="connsiteY62" fmla="*/ 2012004 h 2095980"/>
              <a:gd name="connsiteX63" fmla="*/ 6494106 w 8650295"/>
              <a:gd name="connsiteY63" fmla="*/ 1993343 h 2095980"/>
              <a:gd name="connsiteX64" fmla="*/ 6764694 w 8650295"/>
              <a:gd name="connsiteY64" fmla="*/ 1965351 h 2095980"/>
              <a:gd name="connsiteX65" fmla="*/ 6979298 w 8650295"/>
              <a:gd name="connsiteY65" fmla="*/ 1946690 h 2095980"/>
              <a:gd name="connsiteX66" fmla="*/ 7100596 w 8650295"/>
              <a:gd name="connsiteY66" fmla="*/ 1937360 h 2095980"/>
              <a:gd name="connsiteX67" fmla="*/ 7595119 w 8650295"/>
              <a:gd name="connsiteY67" fmla="*/ 1909368 h 2095980"/>
              <a:gd name="connsiteX68" fmla="*/ 7837714 w 8650295"/>
              <a:gd name="connsiteY68" fmla="*/ 1872045 h 2095980"/>
              <a:gd name="connsiteX69" fmla="*/ 7931021 w 8650295"/>
              <a:gd name="connsiteY69" fmla="*/ 1844053 h 2095980"/>
              <a:gd name="connsiteX70" fmla="*/ 8005665 w 8650295"/>
              <a:gd name="connsiteY70" fmla="*/ 1825392 h 2095980"/>
              <a:gd name="connsiteX71" fmla="*/ 8061649 w 8650295"/>
              <a:gd name="connsiteY71" fmla="*/ 1806731 h 2095980"/>
              <a:gd name="connsiteX72" fmla="*/ 8126963 w 8650295"/>
              <a:gd name="connsiteY72" fmla="*/ 1797400 h 2095980"/>
              <a:gd name="connsiteX73" fmla="*/ 8164286 w 8650295"/>
              <a:gd name="connsiteY73" fmla="*/ 1778739 h 2095980"/>
              <a:gd name="connsiteX74" fmla="*/ 8210939 w 8650295"/>
              <a:gd name="connsiteY74" fmla="*/ 1760078 h 2095980"/>
              <a:gd name="connsiteX75" fmla="*/ 8257592 w 8650295"/>
              <a:gd name="connsiteY75" fmla="*/ 1732086 h 2095980"/>
              <a:gd name="connsiteX76" fmla="*/ 8406882 w 8650295"/>
              <a:gd name="connsiteY76" fmla="*/ 1629449 h 2095980"/>
              <a:gd name="connsiteX77" fmla="*/ 8472196 w 8650295"/>
              <a:gd name="connsiteY77" fmla="*/ 1573466 h 2095980"/>
              <a:gd name="connsiteX78" fmla="*/ 8490857 w 8650295"/>
              <a:gd name="connsiteY78" fmla="*/ 1545474 h 2095980"/>
              <a:gd name="connsiteX79" fmla="*/ 8518849 w 8650295"/>
              <a:gd name="connsiteY79" fmla="*/ 1508151 h 2095980"/>
              <a:gd name="connsiteX80" fmla="*/ 8537510 w 8650295"/>
              <a:gd name="connsiteY80" fmla="*/ 1461498 h 2095980"/>
              <a:gd name="connsiteX81" fmla="*/ 8584163 w 8650295"/>
              <a:gd name="connsiteY81" fmla="*/ 1368192 h 2095980"/>
              <a:gd name="connsiteX82" fmla="*/ 8602825 w 8650295"/>
              <a:gd name="connsiteY82" fmla="*/ 1340200 h 2095980"/>
              <a:gd name="connsiteX83" fmla="*/ 8640147 w 8650295"/>
              <a:gd name="connsiteY83" fmla="*/ 1246894 h 2095980"/>
              <a:gd name="connsiteX84" fmla="*/ 8640147 w 8650295"/>
              <a:gd name="connsiteY84" fmla="*/ 1022960 h 2095980"/>
              <a:gd name="connsiteX85" fmla="*/ 8630816 w 8650295"/>
              <a:gd name="connsiteY85" fmla="*/ 985637 h 2095980"/>
              <a:gd name="connsiteX86" fmla="*/ 8537510 w 8650295"/>
              <a:gd name="connsiteY86" fmla="*/ 855009 h 2095980"/>
              <a:gd name="connsiteX87" fmla="*/ 8462865 w 8650295"/>
              <a:gd name="connsiteY87" fmla="*/ 780364 h 2095980"/>
              <a:gd name="connsiteX88" fmla="*/ 8304245 w 8650295"/>
              <a:gd name="connsiteY88" fmla="*/ 687058 h 2095980"/>
              <a:gd name="connsiteX89" fmla="*/ 8182947 w 8650295"/>
              <a:gd name="connsiteY89" fmla="*/ 621743 h 2095980"/>
              <a:gd name="connsiteX90" fmla="*/ 8108302 w 8650295"/>
              <a:gd name="connsiteY90" fmla="*/ 584421 h 2095980"/>
              <a:gd name="connsiteX91" fmla="*/ 8024327 w 8650295"/>
              <a:gd name="connsiteY91" fmla="*/ 565760 h 2095980"/>
              <a:gd name="connsiteX92" fmla="*/ 7903029 w 8650295"/>
              <a:gd name="connsiteY92" fmla="*/ 528437 h 2095980"/>
              <a:gd name="connsiteX93" fmla="*/ 7847045 w 8650295"/>
              <a:gd name="connsiteY93" fmla="*/ 519107 h 2095980"/>
              <a:gd name="connsiteX94" fmla="*/ 7781731 w 8650295"/>
              <a:gd name="connsiteY94" fmla="*/ 500445 h 2095980"/>
              <a:gd name="connsiteX95" fmla="*/ 7716416 w 8650295"/>
              <a:gd name="connsiteY95" fmla="*/ 491115 h 2095980"/>
              <a:gd name="connsiteX96" fmla="*/ 7623110 w 8650295"/>
              <a:gd name="connsiteY96" fmla="*/ 472453 h 2095980"/>
              <a:gd name="connsiteX97" fmla="*/ 7473821 w 8650295"/>
              <a:gd name="connsiteY97" fmla="*/ 444462 h 2095980"/>
              <a:gd name="connsiteX98" fmla="*/ 7193902 w 8650295"/>
              <a:gd name="connsiteY98" fmla="*/ 416470 h 2095980"/>
              <a:gd name="connsiteX99" fmla="*/ 6997959 w 8650295"/>
              <a:gd name="connsiteY99" fmla="*/ 388478 h 2095980"/>
              <a:gd name="connsiteX100" fmla="*/ 6885992 w 8650295"/>
              <a:gd name="connsiteY100" fmla="*/ 379147 h 2095980"/>
              <a:gd name="connsiteX101" fmla="*/ 6792686 w 8650295"/>
              <a:gd name="connsiteY101" fmla="*/ 360486 h 2095980"/>
              <a:gd name="connsiteX102" fmla="*/ 6634065 w 8650295"/>
              <a:gd name="connsiteY102" fmla="*/ 341825 h 2095980"/>
              <a:gd name="connsiteX103" fmla="*/ 6382139 w 8650295"/>
              <a:gd name="connsiteY103" fmla="*/ 304502 h 2095980"/>
              <a:gd name="connsiteX104" fmla="*/ 6074229 w 8650295"/>
              <a:gd name="connsiteY104" fmla="*/ 285841 h 2095980"/>
              <a:gd name="connsiteX105" fmla="*/ 5803641 w 8650295"/>
              <a:gd name="connsiteY105" fmla="*/ 267180 h 2095980"/>
              <a:gd name="connsiteX106" fmla="*/ 5710335 w 8650295"/>
              <a:gd name="connsiteY106" fmla="*/ 257849 h 2095980"/>
              <a:gd name="connsiteX107" fmla="*/ 5589037 w 8650295"/>
              <a:gd name="connsiteY107" fmla="*/ 248519 h 2095980"/>
              <a:gd name="connsiteX108" fmla="*/ 5383763 w 8650295"/>
              <a:gd name="connsiteY108" fmla="*/ 229858 h 2095980"/>
              <a:gd name="connsiteX109" fmla="*/ 5085184 w 8650295"/>
              <a:gd name="connsiteY109" fmla="*/ 211196 h 2095980"/>
              <a:gd name="connsiteX110" fmla="*/ 4907902 w 8650295"/>
              <a:gd name="connsiteY110" fmla="*/ 192535 h 2095980"/>
              <a:gd name="connsiteX111" fmla="*/ 4814596 w 8650295"/>
              <a:gd name="connsiteY111" fmla="*/ 183204 h 2095980"/>
              <a:gd name="connsiteX112" fmla="*/ 4488025 w 8650295"/>
              <a:gd name="connsiteY112" fmla="*/ 155213 h 2095980"/>
              <a:gd name="connsiteX113" fmla="*/ 4292082 w 8650295"/>
              <a:gd name="connsiteY113" fmla="*/ 127221 h 2095980"/>
              <a:gd name="connsiteX114" fmla="*/ 3816221 w 8650295"/>
              <a:gd name="connsiteY114" fmla="*/ 99229 h 2095980"/>
              <a:gd name="connsiteX115" fmla="*/ 3601616 w 8650295"/>
              <a:gd name="connsiteY115" fmla="*/ 80568 h 2095980"/>
              <a:gd name="connsiteX116" fmla="*/ 3461657 w 8650295"/>
              <a:gd name="connsiteY116" fmla="*/ 61907 h 2095980"/>
              <a:gd name="connsiteX117" fmla="*/ 3284376 w 8650295"/>
              <a:gd name="connsiteY117" fmla="*/ 52576 h 2095980"/>
              <a:gd name="connsiteX118" fmla="*/ 2957804 w 8650295"/>
              <a:gd name="connsiteY118" fmla="*/ 33915 h 2095980"/>
              <a:gd name="connsiteX119" fmla="*/ 2621902 w 8650295"/>
              <a:gd name="connsiteY119" fmla="*/ 15253 h 2095980"/>
              <a:gd name="connsiteX120" fmla="*/ 2304661 w 8650295"/>
              <a:gd name="connsiteY120" fmla="*/ 15253 h 2095980"/>
              <a:gd name="connsiteX121" fmla="*/ 2192694 w 8650295"/>
              <a:gd name="connsiteY121" fmla="*/ 24584 h 2095980"/>
              <a:gd name="connsiteX122" fmla="*/ 2099388 w 8650295"/>
              <a:gd name="connsiteY122" fmla="*/ 33915 h 209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8650295" h="2095980">
                <a:moveTo>
                  <a:pt x="2230016" y="89898"/>
                </a:moveTo>
                <a:cubicBezTo>
                  <a:pt x="1937854" y="108159"/>
                  <a:pt x="2112131" y="99343"/>
                  <a:pt x="1632857" y="108560"/>
                </a:cubicBezTo>
                <a:lnTo>
                  <a:pt x="1110343" y="117890"/>
                </a:lnTo>
                <a:cubicBezTo>
                  <a:pt x="1066800" y="121000"/>
                  <a:pt x="1023350" y="125956"/>
                  <a:pt x="979714" y="127221"/>
                </a:cubicBezTo>
                <a:lnTo>
                  <a:pt x="373225" y="145882"/>
                </a:lnTo>
                <a:cubicBezTo>
                  <a:pt x="360784" y="148992"/>
                  <a:pt x="348421" y="152431"/>
                  <a:pt x="335902" y="155213"/>
                </a:cubicBezTo>
                <a:cubicBezTo>
                  <a:pt x="320421" y="158653"/>
                  <a:pt x="304098" y="158975"/>
                  <a:pt x="289249" y="164543"/>
                </a:cubicBezTo>
                <a:cubicBezTo>
                  <a:pt x="278749" y="168480"/>
                  <a:pt x="271287" y="178189"/>
                  <a:pt x="261257" y="183204"/>
                </a:cubicBezTo>
                <a:cubicBezTo>
                  <a:pt x="252460" y="187603"/>
                  <a:pt x="242596" y="189425"/>
                  <a:pt x="233265" y="192535"/>
                </a:cubicBezTo>
                <a:cubicBezTo>
                  <a:pt x="217714" y="208086"/>
                  <a:pt x="204206" y="225992"/>
                  <a:pt x="186612" y="239188"/>
                </a:cubicBezTo>
                <a:cubicBezTo>
                  <a:pt x="140319" y="273908"/>
                  <a:pt x="162229" y="258554"/>
                  <a:pt x="121298" y="285841"/>
                </a:cubicBezTo>
                <a:cubicBezTo>
                  <a:pt x="108857" y="304502"/>
                  <a:pt x="91069" y="320548"/>
                  <a:pt x="83976" y="341825"/>
                </a:cubicBezTo>
                <a:cubicBezTo>
                  <a:pt x="80866" y="351156"/>
                  <a:pt x="79422" y="361219"/>
                  <a:pt x="74645" y="369817"/>
                </a:cubicBezTo>
                <a:cubicBezTo>
                  <a:pt x="63753" y="389422"/>
                  <a:pt x="44415" y="404523"/>
                  <a:pt x="37323" y="425800"/>
                </a:cubicBezTo>
                <a:lnTo>
                  <a:pt x="18661" y="481784"/>
                </a:lnTo>
                <a:cubicBezTo>
                  <a:pt x="15551" y="491115"/>
                  <a:pt x="11717" y="500234"/>
                  <a:pt x="9331" y="509776"/>
                </a:cubicBezTo>
                <a:lnTo>
                  <a:pt x="0" y="547098"/>
                </a:lnTo>
                <a:cubicBezTo>
                  <a:pt x="3110" y="655955"/>
                  <a:pt x="3893" y="764904"/>
                  <a:pt x="9331" y="873670"/>
                </a:cubicBezTo>
                <a:cubicBezTo>
                  <a:pt x="10123" y="889509"/>
                  <a:pt x="16250" y="904648"/>
                  <a:pt x="18661" y="920323"/>
                </a:cubicBezTo>
                <a:cubicBezTo>
                  <a:pt x="23374" y="950957"/>
                  <a:pt x="25085" y="999656"/>
                  <a:pt x="37323" y="1032290"/>
                </a:cubicBezTo>
                <a:cubicBezTo>
                  <a:pt x="42207" y="1045314"/>
                  <a:pt x="50505" y="1056828"/>
                  <a:pt x="55984" y="1069613"/>
                </a:cubicBezTo>
                <a:cubicBezTo>
                  <a:pt x="59858" y="1078653"/>
                  <a:pt x="61440" y="1088564"/>
                  <a:pt x="65314" y="1097604"/>
                </a:cubicBezTo>
                <a:cubicBezTo>
                  <a:pt x="70793" y="1110389"/>
                  <a:pt x="78497" y="1122142"/>
                  <a:pt x="83976" y="1134927"/>
                </a:cubicBezTo>
                <a:cubicBezTo>
                  <a:pt x="107155" y="1189012"/>
                  <a:pt x="76103" y="1137115"/>
                  <a:pt x="111968" y="1190911"/>
                </a:cubicBezTo>
                <a:cubicBezTo>
                  <a:pt x="115078" y="1203352"/>
                  <a:pt x="115563" y="1216763"/>
                  <a:pt x="121298" y="1228233"/>
                </a:cubicBezTo>
                <a:cubicBezTo>
                  <a:pt x="131328" y="1248293"/>
                  <a:pt x="158621" y="1284217"/>
                  <a:pt x="158621" y="1284217"/>
                </a:cubicBezTo>
                <a:cubicBezTo>
                  <a:pt x="161731" y="1293548"/>
                  <a:pt x="163175" y="1303611"/>
                  <a:pt x="167951" y="1312209"/>
                </a:cubicBezTo>
                <a:cubicBezTo>
                  <a:pt x="178843" y="1331815"/>
                  <a:pt x="205274" y="1368192"/>
                  <a:pt x="205274" y="1368192"/>
                </a:cubicBezTo>
                <a:cubicBezTo>
                  <a:pt x="214344" y="1395403"/>
                  <a:pt x="216794" y="1407153"/>
                  <a:pt x="233265" y="1433507"/>
                </a:cubicBezTo>
                <a:cubicBezTo>
                  <a:pt x="241507" y="1446694"/>
                  <a:pt x="252339" y="1458089"/>
                  <a:pt x="261257" y="1470829"/>
                </a:cubicBezTo>
                <a:cubicBezTo>
                  <a:pt x="274119" y="1489203"/>
                  <a:pt x="282721" y="1510954"/>
                  <a:pt x="298580" y="1526813"/>
                </a:cubicBezTo>
                <a:cubicBezTo>
                  <a:pt x="314131" y="1542364"/>
                  <a:pt x="333034" y="1555167"/>
                  <a:pt x="345233" y="1573466"/>
                </a:cubicBezTo>
                <a:cubicBezTo>
                  <a:pt x="370114" y="1610789"/>
                  <a:pt x="354563" y="1595238"/>
                  <a:pt x="391886" y="1620119"/>
                </a:cubicBezTo>
                <a:cubicBezTo>
                  <a:pt x="441649" y="1694764"/>
                  <a:pt x="376335" y="1604568"/>
                  <a:pt x="438539" y="1666772"/>
                </a:cubicBezTo>
                <a:cubicBezTo>
                  <a:pt x="480743" y="1708976"/>
                  <a:pt x="430697" y="1685930"/>
                  <a:pt x="485192" y="1704094"/>
                </a:cubicBezTo>
                <a:cubicBezTo>
                  <a:pt x="491412" y="1713425"/>
                  <a:pt x="495096" y="1725081"/>
                  <a:pt x="503853" y="1732086"/>
                </a:cubicBezTo>
                <a:cubicBezTo>
                  <a:pt x="511533" y="1738230"/>
                  <a:pt x="523048" y="1737018"/>
                  <a:pt x="531845" y="1741417"/>
                </a:cubicBezTo>
                <a:cubicBezTo>
                  <a:pt x="541875" y="1746432"/>
                  <a:pt x="550506" y="1753858"/>
                  <a:pt x="559837" y="1760078"/>
                </a:cubicBezTo>
                <a:cubicBezTo>
                  <a:pt x="597005" y="1815831"/>
                  <a:pt x="556412" y="1767353"/>
                  <a:pt x="606490" y="1797400"/>
                </a:cubicBezTo>
                <a:cubicBezTo>
                  <a:pt x="670529" y="1835824"/>
                  <a:pt x="573847" y="1798962"/>
                  <a:pt x="653143" y="1825392"/>
                </a:cubicBezTo>
                <a:cubicBezTo>
                  <a:pt x="697501" y="1854964"/>
                  <a:pt x="670498" y="1840508"/>
                  <a:pt x="737119" y="1862715"/>
                </a:cubicBezTo>
                <a:lnTo>
                  <a:pt x="765110" y="1872045"/>
                </a:lnTo>
                <a:cubicBezTo>
                  <a:pt x="826449" y="1933384"/>
                  <a:pt x="711102" y="1823601"/>
                  <a:pt x="839755" y="1909368"/>
                </a:cubicBezTo>
                <a:cubicBezTo>
                  <a:pt x="849086" y="1915588"/>
                  <a:pt x="857499" y="1923475"/>
                  <a:pt x="867747" y="1928029"/>
                </a:cubicBezTo>
                <a:cubicBezTo>
                  <a:pt x="885722" y="1936018"/>
                  <a:pt x="905070" y="1940470"/>
                  <a:pt x="923731" y="1946690"/>
                </a:cubicBezTo>
                <a:lnTo>
                  <a:pt x="951723" y="1956021"/>
                </a:lnTo>
                <a:lnTo>
                  <a:pt x="979714" y="1965351"/>
                </a:lnTo>
                <a:cubicBezTo>
                  <a:pt x="989045" y="1968461"/>
                  <a:pt x="998164" y="1972296"/>
                  <a:pt x="1007706" y="1974682"/>
                </a:cubicBezTo>
                <a:cubicBezTo>
                  <a:pt x="1057100" y="1987031"/>
                  <a:pt x="1105070" y="2000078"/>
                  <a:pt x="1156996" y="2002674"/>
                </a:cubicBezTo>
                <a:lnTo>
                  <a:pt x="1343608" y="2012004"/>
                </a:lnTo>
                <a:cubicBezTo>
                  <a:pt x="1380987" y="2014340"/>
                  <a:pt x="1418197" y="2018999"/>
                  <a:pt x="1455576" y="2021335"/>
                </a:cubicBezTo>
                <a:cubicBezTo>
                  <a:pt x="1517736" y="2025220"/>
                  <a:pt x="1580014" y="2027009"/>
                  <a:pt x="1642188" y="2030666"/>
                </a:cubicBezTo>
                <a:cubicBezTo>
                  <a:pt x="1817671" y="2040988"/>
                  <a:pt x="1779970" y="2045589"/>
                  <a:pt x="1996751" y="2049327"/>
                </a:cubicBezTo>
                <a:lnTo>
                  <a:pt x="2855168" y="2058658"/>
                </a:lnTo>
                <a:lnTo>
                  <a:pt x="3359021" y="2067988"/>
                </a:lnTo>
                <a:cubicBezTo>
                  <a:pt x="3411894" y="2071098"/>
                  <a:pt x="3464870" y="2072796"/>
                  <a:pt x="3517641" y="2077319"/>
                </a:cubicBezTo>
                <a:cubicBezTo>
                  <a:pt x="3573763" y="2082130"/>
                  <a:pt x="3685592" y="2095980"/>
                  <a:pt x="3685592" y="2095980"/>
                </a:cubicBezTo>
                <a:lnTo>
                  <a:pt x="4292082" y="2086649"/>
                </a:lnTo>
                <a:cubicBezTo>
                  <a:pt x="4360559" y="2085075"/>
                  <a:pt x="4428985" y="2081463"/>
                  <a:pt x="4497355" y="2077319"/>
                </a:cubicBezTo>
                <a:cubicBezTo>
                  <a:pt x="4746584" y="2062214"/>
                  <a:pt x="4434691" y="2072750"/>
                  <a:pt x="4730621" y="2058658"/>
                </a:cubicBezTo>
                <a:cubicBezTo>
                  <a:pt x="4857672" y="2052608"/>
                  <a:pt x="5196060" y="2043321"/>
                  <a:pt x="5309119" y="2039996"/>
                </a:cubicBezTo>
                <a:cubicBezTo>
                  <a:pt x="5668238" y="2010071"/>
                  <a:pt x="5292248" y="2038781"/>
                  <a:pt x="6120882" y="2021335"/>
                </a:cubicBezTo>
                <a:cubicBezTo>
                  <a:pt x="6183150" y="2020024"/>
                  <a:pt x="6245387" y="2016662"/>
                  <a:pt x="6307494" y="2012004"/>
                </a:cubicBezTo>
                <a:cubicBezTo>
                  <a:pt x="6369833" y="2007329"/>
                  <a:pt x="6494106" y="1993343"/>
                  <a:pt x="6494106" y="1993343"/>
                </a:cubicBezTo>
                <a:cubicBezTo>
                  <a:pt x="6642015" y="1956366"/>
                  <a:pt x="6518076" y="1982166"/>
                  <a:pt x="6764694" y="1965351"/>
                </a:cubicBezTo>
                <a:cubicBezTo>
                  <a:pt x="6836332" y="1960467"/>
                  <a:pt x="6907741" y="1952653"/>
                  <a:pt x="6979298" y="1946690"/>
                </a:cubicBezTo>
                <a:lnTo>
                  <a:pt x="7100596" y="1937360"/>
                </a:lnTo>
                <a:cubicBezTo>
                  <a:pt x="7371919" y="1892137"/>
                  <a:pt x="7061684" y="1938464"/>
                  <a:pt x="7595119" y="1909368"/>
                </a:cubicBezTo>
                <a:cubicBezTo>
                  <a:pt x="7613907" y="1908343"/>
                  <a:pt x="7810791" y="1878164"/>
                  <a:pt x="7837714" y="1872045"/>
                </a:cubicBezTo>
                <a:cubicBezTo>
                  <a:pt x="7869378" y="1864848"/>
                  <a:pt x="7899734" y="1852744"/>
                  <a:pt x="7931021" y="1844053"/>
                </a:cubicBezTo>
                <a:cubicBezTo>
                  <a:pt x="7955732" y="1837189"/>
                  <a:pt x="7981005" y="1832438"/>
                  <a:pt x="8005665" y="1825392"/>
                </a:cubicBezTo>
                <a:cubicBezTo>
                  <a:pt x="8024579" y="1819988"/>
                  <a:pt x="8042482" y="1811154"/>
                  <a:pt x="8061649" y="1806731"/>
                </a:cubicBezTo>
                <a:cubicBezTo>
                  <a:pt x="8083078" y="1801786"/>
                  <a:pt x="8105192" y="1800510"/>
                  <a:pt x="8126963" y="1797400"/>
                </a:cubicBezTo>
                <a:cubicBezTo>
                  <a:pt x="8139404" y="1791180"/>
                  <a:pt x="8151575" y="1784388"/>
                  <a:pt x="8164286" y="1778739"/>
                </a:cubicBezTo>
                <a:cubicBezTo>
                  <a:pt x="8179591" y="1771937"/>
                  <a:pt x="8195958" y="1767568"/>
                  <a:pt x="8210939" y="1760078"/>
                </a:cubicBezTo>
                <a:cubicBezTo>
                  <a:pt x="8227160" y="1751968"/>
                  <a:pt x="8242502" y="1742146"/>
                  <a:pt x="8257592" y="1732086"/>
                </a:cubicBezTo>
                <a:cubicBezTo>
                  <a:pt x="8307839" y="1698588"/>
                  <a:pt x="8358570" y="1665682"/>
                  <a:pt x="8406882" y="1629449"/>
                </a:cubicBezTo>
                <a:cubicBezTo>
                  <a:pt x="8434340" y="1608856"/>
                  <a:pt x="8450536" y="1599458"/>
                  <a:pt x="8472196" y="1573466"/>
                </a:cubicBezTo>
                <a:cubicBezTo>
                  <a:pt x="8479375" y="1564851"/>
                  <a:pt x="8484339" y="1554599"/>
                  <a:pt x="8490857" y="1545474"/>
                </a:cubicBezTo>
                <a:cubicBezTo>
                  <a:pt x="8499896" y="1532819"/>
                  <a:pt x="8511297" y="1521745"/>
                  <a:pt x="8518849" y="1508151"/>
                </a:cubicBezTo>
                <a:cubicBezTo>
                  <a:pt x="8526983" y="1493510"/>
                  <a:pt x="8530427" y="1476676"/>
                  <a:pt x="8537510" y="1461498"/>
                </a:cubicBezTo>
                <a:cubicBezTo>
                  <a:pt x="8552215" y="1429987"/>
                  <a:pt x="8564874" y="1397125"/>
                  <a:pt x="8584163" y="1368192"/>
                </a:cubicBezTo>
                <a:cubicBezTo>
                  <a:pt x="8590384" y="1358861"/>
                  <a:pt x="8598126" y="1350382"/>
                  <a:pt x="8602825" y="1340200"/>
                </a:cubicBezTo>
                <a:cubicBezTo>
                  <a:pt x="8616863" y="1309785"/>
                  <a:pt x="8640147" y="1246894"/>
                  <a:pt x="8640147" y="1246894"/>
                </a:cubicBezTo>
                <a:cubicBezTo>
                  <a:pt x="8652635" y="1134506"/>
                  <a:pt x="8654683" y="1161042"/>
                  <a:pt x="8640147" y="1022960"/>
                </a:cubicBezTo>
                <a:cubicBezTo>
                  <a:pt x="8638804" y="1010207"/>
                  <a:pt x="8636551" y="997107"/>
                  <a:pt x="8630816" y="985637"/>
                </a:cubicBezTo>
                <a:cubicBezTo>
                  <a:pt x="8620218" y="964441"/>
                  <a:pt x="8545967" y="863466"/>
                  <a:pt x="8537510" y="855009"/>
                </a:cubicBezTo>
                <a:cubicBezTo>
                  <a:pt x="8512628" y="830127"/>
                  <a:pt x="8493195" y="798205"/>
                  <a:pt x="8462865" y="780364"/>
                </a:cubicBezTo>
                <a:cubicBezTo>
                  <a:pt x="8409992" y="749262"/>
                  <a:pt x="8355285" y="721085"/>
                  <a:pt x="8304245" y="687058"/>
                </a:cubicBezTo>
                <a:cubicBezTo>
                  <a:pt x="8213058" y="626266"/>
                  <a:pt x="8285240" y="669480"/>
                  <a:pt x="8182947" y="621743"/>
                </a:cubicBezTo>
                <a:cubicBezTo>
                  <a:pt x="8157738" y="609979"/>
                  <a:pt x="8134535" y="593679"/>
                  <a:pt x="8108302" y="584421"/>
                </a:cubicBezTo>
                <a:cubicBezTo>
                  <a:pt x="8081262" y="574878"/>
                  <a:pt x="8052033" y="573148"/>
                  <a:pt x="8024327" y="565760"/>
                </a:cubicBezTo>
                <a:cubicBezTo>
                  <a:pt x="7915004" y="536607"/>
                  <a:pt x="8023929" y="556336"/>
                  <a:pt x="7903029" y="528437"/>
                </a:cubicBezTo>
                <a:cubicBezTo>
                  <a:pt x="7884595" y="524183"/>
                  <a:pt x="7865479" y="523361"/>
                  <a:pt x="7847045" y="519107"/>
                </a:cubicBezTo>
                <a:cubicBezTo>
                  <a:pt x="7824982" y="514016"/>
                  <a:pt x="7803871" y="505189"/>
                  <a:pt x="7781731" y="500445"/>
                </a:cubicBezTo>
                <a:cubicBezTo>
                  <a:pt x="7760227" y="495837"/>
                  <a:pt x="7738074" y="494937"/>
                  <a:pt x="7716416" y="491115"/>
                </a:cubicBezTo>
                <a:cubicBezTo>
                  <a:pt x="7685181" y="485603"/>
                  <a:pt x="7654073" y="479334"/>
                  <a:pt x="7623110" y="472453"/>
                </a:cubicBezTo>
                <a:cubicBezTo>
                  <a:pt x="7507619" y="446788"/>
                  <a:pt x="7590065" y="457875"/>
                  <a:pt x="7473821" y="444462"/>
                </a:cubicBezTo>
                <a:cubicBezTo>
                  <a:pt x="7226142" y="415883"/>
                  <a:pt x="7390265" y="434321"/>
                  <a:pt x="7193902" y="416470"/>
                </a:cubicBezTo>
                <a:cubicBezTo>
                  <a:pt x="6939576" y="393350"/>
                  <a:pt x="7271989" y="424221"/>
                  <a:pt x="6997959" y="388478"/>
                </a:cubicBezTo>
                <a:cubicBezTo>
                  <a:pt x="6960822" y="383634"/>
                  <a:pt x="6923314" y="382257"/>
                  <a:pt x="6885992" y="379147"/>
                </a:cubicBezTo>
                <a:cubicBezTo>
                  <a:pt x="6854890" y="372927"/>
                  <a:pt x="6823972" y="365700"/>
                  <a:pt x="6792686" y="360486"/>
                </a:cubicBezTo>
                <a:cubicBezTo>
                  <a:pt x="6753662" y="353982"/>
                  <a:pt x="6671565" y="346825"/>
                  <a:pt x="6634065" y="341825"/>
                </a:cubicBezTo>
                <a:cubicBezTo>
                  <a:pt x="6493238" y="323048"/>
                  <a:pt x="6665738" y="330282"/>
                  <a:pt x="6382139" y="304502"/>
                </a:cubicBezTo>
                <a:cubicBezTo>
                  <a:pt x="6211288" y="288971"/>
                  <a:pt x="6313820" y="296732"/>
                  <a:pt x="6074229" y="285841"/>
                </a:cubicBezTo>
                <a:cubicBezTo>
                  <a:pt x="5891926" y="265587"/>
                  <a:pt x="6098933" y="286867"/>
                  <a:pt x="5803641" y="267180"/>
                </a:cubicBezTo>
                <a:cubicBezTo>
                  <a:pt x="5772453" y="265101"/>
                  <a:pt x="5741475" y="260557"/>
                  <a:pt x="5710335" y="257849"/>
                </a:cubicBezTo>
                <a:cubicBezTo>
                  <a:pt x="5669935" y="254336"/>
                  <a:pt x="5629441" y="251982"/>
                  <a:pt x="5589037" y="248519"/>
                </a:cubicBezTo>
                <a:cubicBezTo>
                  <a:pt x="5520581" y="242652"/>
                  <a:pt x="5452351" y="233893"/>
                  <a:pt x="5383763" y="229858"/>
                </a:cubicBezTo>
                <a:lnTo>
                  <a:pt x="5085184" y="211196"/>
                </a:lnTo>
                <a:cubicBezTo>
                  <a:pt x="5025993" y="205973"/>
                  <a:pt x="4967007" y="198649"/>
                  <a:pt x="4907902" y="192535"/>
                </a:cubicBezTo>
                <a:cubicBezTo>
                  <a:pt x="4876811" y="189319"/>
                  <a:pt x="4845799" y="185039"/>
                  <a:pt x="4814596" y="183204"/>
                </a:cubicBezTo>
                <a:cubicBezTo>
                  <a:pt x="4718990" y="177580"/>
                  <a:pt x="4581799" y="172264"/>
                  <a:pt x="4488025" y="155213"/>
                </a:cubicBezTo>
                <a:cubicBezTo>
                  <a:pt x="4397074" y="138676"/>
                  <a:pt x="4381841" y="133075"/>
                  <a:pt x="4292082" y="127221"/>
                </a:cubicBezTo>
                <a:lnTo>
                  <a:pt x="3816221" y="99229"/>
                </a:lnTo>
                <a:cubicBezTo>
                  <a:pt x="3744639" y="93578"/>
                  <a:pt x="3672791" y="90058"/>
                  <a:pt x="3601616" y="80568"/>
                </a:cubicBezTo>
                <a:cubicBezTo>
                  <a:pt x="3554963" y="74348"/>
                  <a:pt x="3508541" y="66044"/>
                  <a:pt x="3461657" y="61907"/>
                </a:cubicBezTo>
                <a:cubicBezTo>
                  <a:pt x="3402711" y="56706"/>
                  <a:pt x="3343460" y="55858"/>
                  <a:pt x="3284376" y="52576"/>
                </a:cubicBezTo>
                <a:lnTo>
                  <a:pt x="2957804" y="33915"/>
                </a:lnTo>
                <a:cubicBezTo>
                  <a:pt x="2708922" y="22602"/>
                  <a:pt x="2820852" y="29464"/>
                  <a:pt x="2621902" y="15253"/>
                </a:cubicBezTo>
                <a:cubicBezTo>
                  <a:pt x="2489645" y="-11197"/>
                  <a:pt x="2574634" y="2084"/>
                  <a:pt x="2304661" y="15253"/>
                </a:cubicBezTo>
                <a:cubicBezTo>
                  <a:pt x="2267254" y="17078"/>
                  <a:pt x="2229992" y="21193"/>
                  <a:pt x="2192694" y="24584"/>
                </a:cubicBezTo>
                <a:lnTo>
                  <a:pt x="2099388" y="33915"/>
                </a:lnTo>
              </a:path>
            </a:pathLst>
          </a:custGeom>
          <a:noFill/>
          <a:ln w="63500" cap="rnd">
            <a:solidFill>
              <a:schemeClr val="accent1">
                <a:alpha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6436" y="4359145"/>
            <a:ext cx="903997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is_convertible_v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&gt;&amp;&amp;...)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16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ты в чистом поле…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is_convertible_v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&gt;&amp;&amp;...)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...);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*&gt;) {}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there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qux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(vector&lt;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char*&gt;)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1325563"/>
          </a:xfrm>
        </p:spPr>
        <p:txBody>
          <a:bodyPr/>
          <a:lstStyle/>
          <a:p>
            <a:r>
              <a:rPr lang="ru-RU" dirty="0"/>
              <a:t>Есть перегруженные функции/конструкторы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...);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1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ru-RU" dirty="0"/>
              <a:t>Есть перегруженные функции/конструкторы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4894"/>
            <a:ext cx="12192000" cy="55231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g0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32 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g1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32 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g2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32, 42 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(U&amp;&amp;...)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g3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32, 42 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(U&amp;&amp;...)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g4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(U&amp;&amp;...)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g5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(U&amp;&amp;...)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g6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 перегрузки для </a:t>
            </a:r>
            <a:r>
              <a:rPr lang="en-US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endParaRPr lang="da-DK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g7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(U&amp;&amp;...)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g8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g9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g10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g11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g12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синтаксическая ошибка</a:t>
            </a:r>
            <a:endParaRPr lang="da-DK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g13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синтаксическая ошибка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3256" y="1334894"/>
            <a:ext cx="368874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&amp;&amp;...)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2660" y="1387223"/>
            <a:ext cx="3400274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хотелось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/>
              <a:t>?</a:t>
            </a:r>
            <a:endParaRPr lang="en-US" sz="2400" dirty="0"/>
          </a:p>
        </p:txBody>
      </p:sp>
      <p:cxnSp>
        <p:nvCxnSpPr>
          <p:cNvPr id="23" name="Curved Connector 22"/>
          <p:cNvCxnSpPr>
            <a:stCxn id="8" idx="2"/>
          </p:cNvCxnSpPr>
          <p:nvPr/>
        </p:nvCxnSpPr>
        <p:spPr>
          <a:xfrm rot="5400000">
            <a:off x="5817360" y="1573913"/>
            <a:ext cx="390462" cy="940413"/>
          </a:xfrm>
          <a:prstGeom prst="curved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8" idx="2"/>
          </p:cNvCxnSpPr>
          <p:nvPr/>
        </p:nvCxnSpPr>
        <p:spPr>
          <a:xfrm rot="5400000">
            <a:off x="5626084" y="1765189"/>
            <a:ext cx="773014" cy="940413"/>
          </a:xfrm>
          <a:prstGeom prst="curved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ru-RU" dirty="0"/>
              <a:t>Есть перегруженные функции/конструкторы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)[N])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ru-RU" dirty="0"/>
              <a:t>Есть перегруженные функции/конструкторы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4894"/>
            <a:ext cx="12192000" cy="55231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g0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32 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g1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32 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g2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32, 42 </a:t>
            </a:r>
            <a:r>
              <a:rPr lang="en-US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char)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g3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32, 42 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char)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g4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 перегрузки для </a:t>
            </a:r>
            <a:r>
              <a:rPr lang="en-US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g5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 перегрузки для трёх аргументов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g6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(&amp;&amp;)[3])</a:t>
            </a:r>
            <a:endParaRPr lang="da-DK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g7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(&amp;&amp;)[3])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g8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g9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g10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g11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g12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синтаксическая ошибка</a:t>
            </a:r>
            <a:endParaRPr lang="da-DK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g13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1, 2, 3 </a:t>
            </a:r>
            <a:r>
              <a:rPr lang="da-DK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синтаксическая ошибка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3256" y="859765"/>
            <a:ext cx="368874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)[N])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6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*&gt;)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32, 42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{32, 42}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32, 42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{32, 42}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quux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{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general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kenobi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});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25563"/>
            <a:ext cx="113538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Gadget(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char)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Gadget(char(&amp;&amp;)[2])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Gadget(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char)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Gadget(char(&amp;&amp;)[2])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vector&lt;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char*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ru-RU" dirty="0"/>
              <a:t>Есть перегруженные функции/конструкторы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r>
              <a:rPr lang="ru-RU" sz="2400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Проведите своё собственное исследование.</a:t>
            </a:r>
            <a:br>
              <a:rPr lang="ru-RU" dirty="0"/>
            </a:br>
            <a:r>
              <a:rPr lang="ru-RU" dirty="0"/>
              <a:t>Никто не знает ваш код лучше, чем вы, поэтому</a:t>
            </a:r>
            <a:br>
              <a:rPr lang="ru-RU" dirty="0"/>
            </a:br>
            <a:r>
              <a:rPr lang="ru-RU" dirty="0"/>
              <a:t>никто не скажет что для вас лучше, чем вы сами.</a:t>
            </a:r>
          </a:p>
          <a:p>
            <a:pPr>
              <a:lnSpc>
                <a:spcPct val="100000"/>
              </a:lnSpc>
            </a:pPr>
            <a:r>
              <a:rPr lang="ru-RU" dirty="0"/>
              <a:t>Не используйте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initializer_list</a:t>
            </a:r>
            <a:r>
              <a:rPr lang="en-US" dirty="0"/>
              <a:t>…</a:t>
            </a:r>
            <a:br>
              <a:rPr lang="en-US" dirty="0"/>
            </a:br>
            <a:r>
              <a:rPr lang="ru-RU" dirty="0"/>
              <a:t>по крайней мере пока его не исправят.</a:t>
            </a:r>
          </a:p>
          <a:p>
            <a:pPr>
              <a:lnSpc>
                <a:spcPct val="100000"/>
              </a:lnSpc>
            </a:pPr>
            <a:r>
              <a:rPr lang="ru-RU" dirty="0"/>
              <a:t>В </a:t>
            </a:r>
            <a:r>
              <a:rPr lang="en-US" dirty="0"/>
              <a:t>C</a:t>
            </a:r>
            <a:r>
              <a:rPr lang="ru-RU" dirty="0"/>
              <a:t>++ много средств для выразительного написания эффективного кода.</a:t>
            </a:r>
            <a:br>
              <a:rPr lang="ru-RU" dirty="0"/>
            </a:br>
            <a:r>
              <a:rPr lang="ru-RU" dirty="0"/>
              <a:t>Изучите существующие средства,</a:t>
            </a:r>
            <a:br>
              <a:rPr lang="ru-RU" dirty="0"/>
            </a:br>
            <a:r>
              <a:rPr lang="ru-RU" dirty="0"/>
              <a:t>придумайте свои, если существующих недостаточно.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std::</a:t>
            </a:r>
            <a:r>
              <a:rPr lang="en-US" sz="3400" dirty="0" err="1">
                <a:latin typeface="Consolas" panose="020B0609020204030204" pitchFamily="49" charset="0"/>
              </a:rPr>
              <a:t>initializer_list</a:t>
            </a:r>
            <a:r>
              <a:rPr lang="ru-RU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—</a:t>
            </a:r>
            <a:r>
              <a:rPr lang="ru-RU" sz="3400" dirty="0"/>
              <a:t> </a:t>
            </a:r>
            <a:r>
              <a:rPr lang="ru-RU" sz="3400" strike="sngStrike" dirty="0"/>
              <a:t>былинный</a:t>
            </a:r>
            <a:r>
              <a:rPr lang="ru-RU" sz="3400" dirty="0"/>
              <a:t> отказ проектирования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Павел Новиков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Align Technology</a:t>
            </a:r>
            <a:r>
              <a:rPr lang="ru-RU" dirty="0"/>
              <a:t> </a:t>
            </a:r>
            <a:r>
              <a:rPr lang="en-US" dirty="0"/>
              <a:t>R&amp;D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t>38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D55EA-FF3B-4C23-9099-93A69419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901" y="1692513"/>
            <a:ext cx="2952260" cy="1330340"/>
          </a:xfrm>
          <a:prstGeom prst="rect">
            <a:avLst/>
          </a:prstGeom>
        </p:spPr>
      </p:pic>
      <p:pic>
        <p:nvPicPr>
          <p:cNvPr id="6" name="Picture 4" descr="Twitter bird logo 2012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25118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87C2-D960-4045-A8E2-E67300C1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 для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initializer_list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4454-1796-45FD-86B6-3AD2F3DB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(32);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1, 2, 3, 32, 42 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2, 3, 32, 42 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C++11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8C45-8CE3-42D8-AAFD-3AAF8EB8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4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01" y="1325563"/>
            <a:ext cx="9809798" cy="5531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initializer_list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168842" y="2305878"/>
            <a:ext cx="9843715" cy="48922"/>
          </a:xfrm>
          <a:custGeom>
            <a:avLst/>
            <a:gdLst>
              <a:gd name="connsiteX0" fmla="*/ 0 w 9843715"/>
              <a:gd name="connsiteY0" fmla="*/ 7952 h 48922"/>
              <a:gd name="connsiteX1" fmla="*/ 174928 w 9843715"/>
              <a:gd name="connsiteY1" fmla="*/ 0 h 48922"/>
              <a:gd name="connsiteX2" fmla="*/ 286247 w 9843715"/>
              <a:gd name="connsiteY2" fmla="*/ 7952 h 48922"/>
              <a:gd name="connsiteX3" fmla="*/ 429370 w 9843715"/>
              <a:gd name="connsiteY3" fmla="*/ 15903 h 48922"/>
              <a:gd name="connsiteX4" fmla="*/ 644055 w 9843715"/>
              <a:gd name="connsiteY4" fmla="*/ 7952 h 48922"/>
              <a:gd name="connsiteX5" fmla="*/ 723568 w 9843715"/>
              <a:gd name="connsiteY5" fmla="*/ 0 h 48922"/>
              <a:gd name="connsiteX6" fmla="*/ 1001864 w 9843715"/>
              <a:gd name="connsiteY6" fmla="*/ 7952 h 48922"/>
              <a:gd name="connsiteX7" fmla="*/ 1637968 w 9843715"/>
              <a:gd name="connsiteY7" fmla="*/ 15903 h 48922"/>
              <a:gd name="connsiteX8" fmla="*/ 1963972 w 9843715"/>
              <a:gd name="connsiteY8" fmla="*/ 23854 h 48922"/>
              <a:gd name="connsiteX9" fmla="*/ 2727297 w 9843715"/>
              <a:gd name="connsiteY9" fmla="*/ 31805 h 48922"/>
              <a:gd name="connsiteX10" fmla="*/ 2886323 w 9843715"/>
              <a:gd name="connsiteY10" fmla="*/ 15903 h 48922"/>
              <a:gd name="connsiteX11" fmla="*/ 3045349 w 9843715"/>
              <a:gd name="connsiteY11" fmla="*/ 7952 h 48922"/>
              <a:gd name="connsiteX12" fmla="*/ 3180521 w 9843715"/>
              <a:gd name="connsiteY12" fmla="*/ 0 h 48922"/>
              <a:gd name="connsiteX13" fmla="*/ 4253948 w 9843715"/>
              <a:gd name="connsiteY13" fmla="*/ 7952 h 48922"/>
              <a:gd name="connsiteX14" fmla="*/ 4548146 w 9843715"/>
              <a:gd name="connsiteY14" fmla="*/ 31805 h 48922"/>
              <a:gd name="connsiteX15" fmla="*/ 4691269 w 9843715"/>
              <a:gd name="connsiteY15" fmla="*/ 39757 h 48922"/>
              <a:gd name="connsiteX16" fmla="*/ 5152445 w 9843715"/>
              <a:gd name="connsiteY16" fmla="*/ 31805 h 48922"/>
              <a:gd name="connsiteX17" fmla="*/ 5335325 w 9843715"/>
              <a:gd name="connsiteY17" fmla="*/ 15903 h 48922"/>
              <a:gd name="connsiteX18" fmla="*/ 5446643 w 9843715"/>
              <a:gd name="connsiteY18" fmla="*/ 23854 h 48922"/>
              <a:gd name="connsiteX19" fmla="*/ 5518205 w 9843715"/>
              <a:gd name="connsiteY19" fmla="*/ 31805 h 48922"/>
              <a:gd name="connsiteX20" fmla="*/ 5653377 w 9843715"/>
              <a:gd name="connsiteY20" fmla="*/ 39757 h 48922"/>
              <a:gd name="connsiteX21" fmla="*/ 6194066 w 9843715"/>
              <a:gd name="connsiteY21" fmla="*/ 31805 h 48922"/>
              <a:gd name="connsiteX22" fmla="*/ 6535972 w 9843715"/>
              <a:gd name="connsiteY22" fmla="*/ 39757 h 48922"/>
              <a:gd name="connsiteX23" fmla="*/ 7100515 w 9843715"/>
              <a:gd name="connsiteY23" fmla="*/ 47708 h 48922"/>
              <a:gd name="connsiteX24" fmla="*/ 7450372 w 9843715"/>
              <a:gd name="connsiteY24" fmla="*/ 39757 h 48922"/>
              <a:gd name="connsiteX25" fmla="*/ 7545788 w 9843715"/>
              <a:gd name="connsiteY25" fmla="*/ 31805 h 48922"/>
              <a:gd name="connsiteX26" fmla="*/ 8046720 w 9843715"/>
              <a:gd name="connsiteY26" fmla="*/ 39757 h 48922"/>
              <a:gd name="connsiteX27" fmla="*/ 8436334 w 9843715"/>
              <a:gd name="connsiteY27" fmla="*/ 39757 h 48922"/>
              <a:gd name="connsiteX28" fmla="*/ 8992925 w 9843715"/>
              <a:gd name="connsiteY28" fmla="*/ 31805 h 48922"/>
              <a:gd name="connsiteX29" fmla="*/ 9120146 w 9843715"/>
              <a:gd name="connsiteY29" fmla="*/ 39757 h 48922"/>
              <a:gd name="connsiteX30" fmla="*/ 9350734 w 9843715"/>
              <a:gd name="connsiteY30" fmla="*/ 31805 h 48922"/>
              <a:gd name="connsiteX31" fmla="*/ 9636981 w 9843715"/>
              <a:gd name="connsiteY31" fmla="*/ 15903 h 48922"/>
              <a:gd name="connsiteX32" fmla="*/ 9843715 w 9843715"/>
              <a:gd name="connsiteY32" fmla="*/ 23854 h 4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843715" h="48922">
                <a:moveTo>
                  <a:pt x="0" y="7952"/>
                </a:moveTo>
                <a:cubicBezTo>
                  <a:pt x="58309" y="5301"/>
                  <a:pt x="116558" y="0"/>
                  <a:pt x="174928" y="0"/>
                </a:cubicBezTo>
                <a:cubicBezTo>
                  <a:pt x="212129" y="0"/>
                  <a:pt x="249119" y="5631"/>
                  <a:pt x="286247" y="7952"/>
                </a:cubicBezTo>
                <a:lnTo>
                  <a:pt x="429370" y="15903"/>
                </a:lnTo>
                <a:lnTo>
                  <a:pt x="644055" y="7952"/>
                </a:lnTo>
                <a:cubicBezTo>
                  <a:pt x="670653" y="6514"/>
                  <a:pt x="696931" y="0"/>
                  <a:pt x="723568" y="0"/>
                </a:cubicBezTo>
                <a:cubicBezTo>
                  <a:pt x="816371" y="0"/>
                  <a:pt x="909075" y="6338"/>
                  <a:pt x="1001864" y="7952"/>
                </a:cubicBezTo>
                <a:lnTo>
                  <a:pt x="1637968" y="15903"/>
                </a:lnTo>
                <a:lnTo>
                  <a:pt x="1963972" y="23854"/>
                </a:lnTo>
                <a:lnTo>
                  <a:pt x="2727297" y="31805"/>
                </a:lnTo>
                <a:cubicBezTo>
                  <a:pt x="2776237" y="26367"/>
                  <a:pt x="2838040" y="19018"/>
                  <a:pt x="2886323" y="15903"/>
                </a:cubicBezTo>
                <a:cubicBezTo>
                  <a:pt x="2939288" y="12486"/>
                  <a:pt x="2992351" y="10817"/>
                  <a:pt x="3045349" y="7952"/>
                </a:cubicBezTo>
                <a:lnTo>
                  <a:pt x="3180521" y="0"/>
                </a:lnTo>
                <a:lnTo>
                  <a:pt x="4253948" y="7952"/>
                </a:lnTo>
                <a:cubicBezTo>
                  <a:pt x="4565720" y="13690"/>
                  <a:pt x="4381607" y="19468"/>
                  <a:pt x="4548146" y="31805"/>
                </a:cubicBezTo>
                <a:cubicBezTo>
                  <a:pt x="4595797" y="35335"/>
                  <a:pt x="4643561" y="37106"/>
                  <a:pt x="4691269" y="39757"/>
                </a:cubicBezTo>
                <a:lnTo>
                  <a:pt x="5152445" y="31805"/>
                </a:lnTo>
                <a:cubicBezTo>
                  <a:pt x="5216854" y="30016"/>
                  <a:pt x="5272500" y="22883"/>
                  <a:pt x="5335325" y="15903"/>
                </a:cubicBezTo>
                <a:lnTo>
                  <a:pt x="5446643" y="23854"/>
                </a:lnTo>
                <a:cubicBezTo>
                  <a:pt x="5470554" y="25933"/>
                  <a:pt x="5494275" y="29964"/>
                  <a:pt x="5518205" y="31805"/>
                </a:cubicBezTo>
                <a:cubicBezTo>
                  <a:pt x="5563207" y="35267"/>
                  <a:pt x="5608320" y="37106"/>
                  <a:pt x="5653377" y="39757"/>
                </a:cubicBezTo>
                <a:lnTo>
                  <a:pt x="6194066" y="31805"/>
                </a:lnTo>
                <a:cubicBezTo>
                  <a:pt x="6308065" y="31805"/>
                  <a:pt x="6421990" y="37757"/>
                  <a:pt x="6535972" y="39757"/>
                </a:cubicBezTo>
                <a:lnTo>
                  <a:pt x="7100515" y="47708"/>
                </a:lnTo>
                <a:lnTo>
                  <a:pt x="7450372" y="39757"/>
                </a:lnTo>
                <a:cubicBezTo>
                  <a:pt x="7482267" y="38618"/>
                  <a:pt x="7513872" y="31805"/>
                  <a:pt x="7545788" y="31805"/>
                </a:cubicBezTo>
                <a:cubicBezTo>
                  <a:pt x="7712786" y="31805"/>
                  <a:pt x="7879743" y="37106"/>
                  <a:pt x="8046720" y="39757"/>
                </a:cubicBezTo>
                <a:cubicBezTo>
                  <a:pt x="8248564" y="56577"/>
                  <a:pt x="8083593" y="46350"/>
                  <a:pt x="8436334" y="39757"/>
                </a:cubicBezTo>
                <a:lnTo>
                  <a:pt x="8992925" y="31805"/>
                </a:lnTo>
                <a:cubicBezTo>
                  <a:pt x="9035332" y="34456"/>
                  <a:pt x="9077656" y="39757"/>
                  <a:pt x="9120146" y="39757"/>
                </a:cubicBezTo>
                <a:cubicBezTo>
                  <a:pt x="9197054" y="39757"/>
                  <a:pt x="9273880" y="34705"/>
                  <a:pt x="9350734" y="31805"/>
                </a:cubicBezTo>
                <a:cubicBezTo>
                  <a:pt x="9554263" y="24124"/>
                  <a:pt x="9487739" y="28339"/>
                  <a:pt x="9636981" y="15903"/>
                </a:cubicBezTo>
                <a:cubicBezTo>
                  <a:pt x="9822500" y="24335"/>
                  <a:pt x="9753539" y="23854"/>
                  <a:pt x="9843715" y="23854"/>
                </a:cubicBezTo>
              </a:path>
            </a:pathLst>
          </a:custGeom>
          <a:noFill/>
          <a:ln w="63500" cap="rnd">
            <a:solidFill>
              <a:schemeClr val="accent4">
                <a:alpha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60890" y="2488758"/>
            <a:ext cx="1470992" cy="55659"/>
          </a:xfrm>
          <a:custGeom>
            <a:avLst/>
            <a:gdLst>
              <a:gd name="connsiteX0" fmla="*/ 0 w 1470992"/>
              <a:gd name="connsiteY0" fmla="*/ 0 h 55659"/>
              <a:gd name="connsiteX1" fmla="*/ 39757 w 1470992"/>
              <a:gd name="connsiteY1" fmla="*/ 7952 h 55659"/>
              <a:gd name="connsiteX2" fmla="*/ 63611 w 1470992"/>
              <a:gd name="connsiteY2" fmla="*/ 15903 h 55659"/>
              <a:gd name="connsiteX3" fmla="*/ 127221 w 1470992"/>
              <a:gd name="connsiteY3" fmla="*/ 23854 h 55659"/>
              <a:gd name="connsiteX4" fmla="*/ 174929 w 1470992"/>
              <a:gd name="connsiteY4" fmla="*/ 31805 h 55659"/>
              <a:gd name="connsiteX5" fmla="*/ 246491 w 1470992"/>
              <a:gd name="connsiteY5" fmla="*/ 47708 h 55659"/>
              <a:gd name="connsiteX6" fmla="*/ 286247 w 1470992"/>
              <a:gd name="connsiteY6" fmla="*/ 55659 h 55659"/>
              <a:gd name="connsiteX7" fmla="*/ 477079 w 1470992"/>
              <a:gd name="connsiteY7" fmla="*/ 47708 h 55659"/>
              <a:gd name="connsiteX8" fmla="*/ 548640 w 1470992"/>
              <a:gd name="connsiteY8" fmla="*/ 31805 h 55659"/>
              <a:gd name="connsiteX9" fmla="*/ 683813 w 1470992"/>
              <a:gd name="connsiteY9" fmla="*/ 15903 h 55659"/>
              <a:gd name="connsiteX10" fmla="*/ 930303 w 1470992"/>
              <a:gd name="connsiteY10" fmla="*/ 23854 h 55659"/>
              <a:gd name="connsiteX11" fmla="*/ 1041621 w 1470992"/>
              <a:gd name="connsiteY11" fmla="*/ 31805 h 55659"/>
              <a:gd name="connsiteX12" fmla="*/ 1168842 w 1470992"/>
              <a:gd name="connsiteY12" fmla="*/ 39757 h 55659"/>
              <a:gd name="connsiteX13" fmla="*/ 1399430 w 1470992"/>
              <a:gd name="connsiteY13" fmla="*/ 31805 h 55659"/>
              <a:gd name="connsiteX14" fmla="*/ 1423284 w 1470992"/>
              <a:gd name="connsiteY14" fmla="*/ 23854 h 55659"/>
              <a:gd name="connsiteX15" fmla="*/ 1470992 w 1470992"/>
              <a:gd name="connsiteY15" fmla="*/ 15903 h 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0992" h="55659">
                <a:moveTo>
                  <a:pt x="0" y="0"/>
                </a:moveTo>
                <a:cubicBezTo>
                  <a:pt x="13252" y="2651"/>
                  <a:pt x="26646" y="4674"/>
                  <a:pt x="39757" y="7952"/>
                </a:cubicBezTo>
                <a:cubicBezTo>
                  <a:pt x="47888" y="9985"/>
                  <a:pt x="55365" y="14404"/>
                  <a:pt x="63611" y="15903"/>
                </a:cubicBezTo>
                <a:cubicBezTo>
                  <a:pt x="84635" y="19725"/>
                  <a:pt x="106067" y="20832"/>
                  <a:pt x="127221" y="23854"/>
                </a:cubicBezTo>
                <a:cubicBezTo>
                  <a:pt x="143181" y="26134"/>
                  <a:pt x="159067" y="28921"/>
                  <a:pt x="174929" y="31805"/>
                </a:cubicBezTo>
                <a:cubicBezTo>
                  <a:pt x="240865" y="43794"/>
                  <a:pt x="189071" y="34948"/>
                  <a:pt x="246491" y="47708"/>
                </a:cubicBezTo>
                <a:cubicBezTo>
                  <a:pt x="259684" y="50640"/>
                  <a:pt x="272995" y="53009"/>
                  <a:pt x="286247" y="55659"/>
                </a:cubicBezTo>
                <a:cubicBezTo>
                  <a:pt x="349858" y="53009"/>
                  <a:pt x="413564" y="52088"/>
                  <a:pt x="477079" y="47708"/>
                </a:cubicBezTo>
                <a:cubicBezTo>
                  <a:pt x="502519" y="45954"/>
                  <a:pt x="523965" y="36291"/>
                  <a:pt x="548640" y="31805"/>
                </a:cubicBezTo>
                <a:cubicBezTo>
                  <a:pt x="591600" y="23994"/>
                  <a:pt x="641178" y="20166"/>
                  <a:pt x="683813" y="15903"/>
                </a:cubicBezTo>
                <a:lnTo>
                  <a:pt x="930303" y="23854"/>
                </a:lnTo>
                <a:cubicBezTo>
                  <a:pt x="967467" y="25506"/>
                  <a:pt x="1004503" y="29330"/>
                  <a:pt x="1041621" y="31805"/>
                </a:cubicBezTo>
                <a:lnTo>
                  <a:pt x="1168842" y="39757"/>
                </a:lnTo>
                <a:cubicBezTo>
                  <a:pt x="1245705" y="37106"/>
                  <a:pt x="1322671" y="36603"/>
                  <a:pt x="1399430" y="31805"/>
                </a:cubicBezTo>
                <a:cubicBezTo>
                  <a:pt x="1407795" y="31282"/>
                  <a:pt x="1415225" y="26156"/>
                  <a:pt x="1423284" y="23854"/>
                </a:cubicBezTo>
                <a:cubicBezTo>
                  <a:pt x="1455613" y="14617"/>
                  <a:pt x="1446401" y="15903"/>
                  <a:pt x="1470992" y="15903"/>
                </a:cubicBezTo>
              </a:path>
            </a:pathLst>
          </a:custGeom>
          <a:noFill/>
          <a:ln w="63500" cap="rnd">
            <a:solidFill>
              <a:schemeClr val="accent4">
                <a:alpha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8201" y="2521178"/>
            <a:ext cx="1051559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 object of type </a:t>
            </a:r>
            <a:r>
              <a:rPr lang="en-US" sz="2400" dirty="0"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</a:rPr>
              <a:t>initializer_list</a:t>
            </a:r>
            <a:r>
              <a:rPr lang="en-US" sz="2400" dirty="0">
                <a:latin typeface="Consolas" panose="020B0609020204030204" pitchFamily="49" charset="0"/>
              </a:rPr>
              <a:t>&lt;T&gt;</a:t>
            </a:r>
            <a:r>
              <a:rPr lang="en-US" sz="2400" dirty="0"/>
              <a:t> is a lightweight proxy object that provides access to an array of objects of type </a:t>
            </a:r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T</a:t>
            </a:r>
            <a:r>
              <a:rPr lang="en-US" sz="2400" dirty="0"/>
              <a:t>.</a:t>
            </a:r>
          </a:p>
        </p:txBody>
      </p:sp>
      <p:sp>
        <p:nvSpPr>
          <p:cNvPr id="26" name="Freeform 25"/>
          <p:cNvSpPr/>
          <p:nvPr/>
        </p:nvSpPr>
        <p:spPr>
          <a:xfrm>
            <a:off x="6609314" y="3339722"/>
            <a:ext cx="1082351" cy="9968"/>
          </a:xfrm>
          <a:custGeom>
            <a:avLst/>
            <a:gdLst>
              <a:gd name="connsiteX0" fmla="*/ 0 w 1082351"/>
              <a:gd name="connsiteY0" fmla="*/ 9968 h 9968"/>
              <a:gd name="connsiteX1" fmla="*/ 363894 w 1082351"/>
              <a:gd name="connsiteY1" fmla="*/ 9968 h 9968"/>
              <a:gd name="connsiteX2" fmla="*/ 970384 w 1082351"/>
              <a:gd name="connsiteY2" fmla="*/ 637 h 9968"/>
              <a:gd name="connsiteX3" fmla="*/ 1082351 w 1082351"/>
              <a:gd name="connsiteY3" fmla="*/ 637 h 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351" h="9968">
                <a:moveTo>
                  <a:pt x="0" y="9968"/>
                </a:moveTo>
                <a:cubicBezTo>
                  <a:pt x="381270" y="-12461"/>
                  <a:pt x="-93796" y="9968"/>
                  <a:pt x="363894" y="9968"/>
                </a:cubicBezTo>
                <a:cubicBezTo>
                  <a:pt x="566081" y="9968"/>
                  <a:pt x="768214" y="3263"/>
                  <a:pt x="970384" y="637"/>
                </a:cubicBezTo>
                <a:cubicBezTo>
                  <a:pt x="1007703" y="152"/>
                  <a:pt x="1045029" y="637"/>
                  <a:pt x="1082351" y="637"/>
                </a:cubicBezTo>
              </a:path>
            </a:pathLst>
          </a:custGeom>
          <a:noFill/>
          <a:ln w="635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2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</a:t>
            </a:r>
            <a:r>
              <a:rPr lang="ru-RU" b="1" dirty="0">
                <a:solidFill>
                  <a:srgbClr val="C00000"/>
                </a:solidFill>
              </a:rPr>
              <a:t>константных</a:t>
            </a:r>
            <a:r>
              <a:rPr lang="ru-RU" dirty="0"/>
              <a:t> объектов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3352800" cy="24955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2513"/>
            <a:ext cx="6276975" cy="8286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46676"/>
            <a:ext cx="6057900" cy="8286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87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</a:t>
            </a:r>
            <a:r>
              <a:rPr lang="ru-RU" b="1" dirty="0">
                <a:solidFill>
                  <a:srgbClr val="C00000"/>
                </a:solidFill>
              </a:rPr>
              <a:t>константных</a:t>
            </a:r>
            <a:r>
              <a:rPr lang="ru-RU" dirty="0"/>
              <a:t> объектов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00" y="1325563"/>
            <a:ext cx="11929200" cy="5167312"/>
          </a:xfrm>
        </p:spPr>
        <p:txBody>
          <a:bodyPr/>
          <a:lstStyle/>
          <a:p>
            <a:pPr marL="57600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7600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 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576000" indent="0">
              <a:buNone/>
            </a:pPr>
            <a:endParaRPr lang="en-US" dirty="0"/>
          </a:p>
          <a:p>
            <a:pPr marL="576000" indent="0">
              <a:buNone/>
            </a:pPr>
            <a:r>
              <a:rPr lang="ru-RU" dirty="0"/>
              <a:t>эквивалентно: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 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6494106" y="3350395"/>
            <a:ext cx="2116494" cy="1044323"/>
          </a:xfrm>
          <a:prstGeom prst="straightConnector1">
            <a:avLst/>
          </a:prstGeom>
          <a:ln w="31750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7552353" y="2393655"/>
            <a:ext cx="1058247" cy="433520"/>
          </a:xfrm>
          <a:prstGeom prst="straightConnector1">
            <a:avLst/>
          </a:prstGeom>
          <a:ln w="31750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58545" y="2827175"/>
            <a:ext cx="3304110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800" dirty="0"/>
              <a:t>только копирование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13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7983-8FF6-47FD-86A6-6A500A96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</a:t>
            </a:r>
            <a:r>
              <a:rPr lang="ru-RU" b="1" dirty="0">
                <a:solidFill>
                  <a:srgbClr val="C00000"/>
                </a:solidFill>
              </a:rPr>
              <a:t>константных</a:t>
            </a:r>
            <a:r>
              <a:rPr lang="ru-RU" dirty="0"/>
              <a:t> объектов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BA01-821B-4C8E-899C-BAE1FE1E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getCoefficients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getLayers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D0F45-693D-422E-9A17-05A896FF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F3B21D-6740-4264-8C47-F473C6BA977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48169" y="2904227"/>
            <a:ext cx="1967096" cy="2020111"/>
          </a:xfrm>
          <a:prstGeom prst="straightConnector1">
            <a:avLst/>
          </a:prstGeom>
          <a:ln w="31750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EDD308-CE09-4EAE-AE04-7BC5C10E60C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578679" y="2650921"/>
            <a:ext cx="1136586" cy="253306"/>
          </a:xfrm>
          <a:prstGeom prst="straightConnector1">
            <a:avLst/>
          </a:prstGeom>
          <a:ln w="31750"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F29529-FD84-46FC-88D2-3BE08C7E5866}"/>
              </a:ext>
            </a:extLst>
          </p:cNvPr>
          <p:cNvSpPr txBox="1"/>
          <p:nvPr/>
        </p:nvSpPr>
        <p:spPr>
          <a:xfrm>
            <a:off x="6715265" y="2642617"/>
            <a:ext cx="2755906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800" dirty="0"/>
              <a:t>копирование</a:t>
            </a:r>
            <a:endParaRPr lang="en-US" sz="2800" dirty="0"/>
          </a:p>
        </p:txBody>
      </p:sp>
      <p:pic>
        <p:nvPicPr>
          <p:cNvPr id="1026" name="Picture 2" descr="Face Screaming in Fear on Microsoft Windows 10 May 2019 Update">
            <a:extLst>
              <a:ext uri="{FF2B5EF4-FFF2-40B4-BE49-F238E27FC236}">
                <a16:creationId xmlns:a16="http://schemas.microsoft.com/office/drawing/2014/main" id="{E524C9F0-1C09-4776-B937-720DFB4FC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7971" y="2696138"/>
            <a:ext cx="416178" cy="41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42;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literal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literal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literal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325563"/>
            <a:ext cx="113538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 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 = std::string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std::string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 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char*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char*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типов аргументов шаблонов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auto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2C4C-DF94-497E-9F56-D508E610AF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27736" y="1031072"/>
            <a:ext cx="412606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75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2633</Words>
  <Application>Microsoft Office PowerPoint</Application>
  <PresentationFormat>Widescreen</PresentationFormat>
  <Paragraphs>453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Segoe UI Black</vt:lpstr>
      <vt:lpstr>Office Theme</vt:lpstr>
      <vt:lpstr>std::initializer_list — былинный отказ проектирования</vt:lpstr>
      <vt:lpstr>О чём поговорим</vt:lpstr>
      <vt:lpstr>PowerPoint Presentation</vt:lpstr>
      <vt:lpstr>Мотивация для std::initializer_list</vt:lpstr>
      <vt:lpstr>Что такое std::initializer_list</vt:lpstr>
      <vt:lpstr>Массив константных объектов</vt:lpstr>
      <vt:lpstr>Массив константных объектов</vt:lpstr>
      <vt:lpstr>Массив константных объектов</vt:lpstr>
      <vt:lpstr>Вывод типов аргументов шаблонов и auto</vt:lpstr>
      <vt:lpstr>Вывод типов аргументов шаблонов и auto</vt:lpstr>
      <vt:lpstr>Вывод типов аргументов шаблонов и auto</vt:lpstr>
      <vt:lpstr>Вывод типов аргументов шаблонов и auto</vt:lpstr>
      <vt:lpstr>Инициализация</vt:lpstr>
      <vt:lpstr>Инициализация</vt:lpstr>
      <vt:lpstr>Инициализация</vt:lpstr>
      <vt:lpstr>Инициализация</vt:lpstr>
      <vt:lpstr>Инициализация</vt:lpstr>
      <vt:lpstr>Инициализация</vt:lpstr>
      <vt:lpstr>Инициализация</vt:lpstr>
      <vt:lpstr>Инициализация</vt:lpstr>
      <vt:lpstr>Перегрузка функций</vt:lpstr>
      <vt:lpstr>PowerPoint Presentation</vt:lpstr>
      <vt:lpstr>Перегрузка функций</vt:lpstr>
      <vt:lpstr>Перегрузка функций</vt:lpstr>
      <vt:lpstr>Перегрузка функций</vt:lpstr>
      <vt:lpstr>std::initializer_list бесполезен?</vt:lpstr>
      <vt:lpstr>std::initializer_list бесполезен?</vt:lpstr>
      <vt:lpstr>Что делать, как жить</vt:lpstr>
      <vt:lpstr>Если ты в чистом поле…</vt:lpstr>
      <vt:lpstr>Если ты в чистом поле…</vt:lpstr>
      <vt:lpstr>Если ты в чистом поле…</vt:lpstr>
      <vt:lpstr>Есть перегруженные функции/конструкторы</vt:lpstr>
      <vt:lpstr>Есть перегруженные функции/конструкторы</vt:lpstr>
      <vt:lpstr>Есть перегруженные функции/конструкторы</vt:lpstr>
      <vt:lpstr>Есть перегруженные функции/конструкторы</vt:lpstr>
      <vt:lpstr>Есть перегруженные функции/конструкторы</vt:lpstr>
      <vt:lpstr>Выводы?</vt:lpstr>
      <vt:lpstr>std::initializer_list — былинный отказ проектирования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std::initializer_list — былинный отказ проетирования</dc:title>
  <dc:creator>Pavel Novikov</dc:creator>
  <cp:lastModifiedBy>Pavel Novikov</cp:lastModifiedBy>
  <cp:revision>97</cp:revision>
  <dcterms:created xsi:type="dcterms:W3CDTF">2020-01-30T11:19:54Z</dcterms:created>
  <dcterms:modified xsi:type="dcterms:W3CDTF">2020-02-29T04:30:34Z</dcterms:modified>
</cp:coreProperties>
</file>