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2" r:id="rId3"/>
    <p:sldId id="257" r:id="rId4"/>
    <p:sldId id="261" r:id="rId5"/>
    <p:sldId id="260" r:id="rId6"/>
    <p:sldId id="263" r:id="rId7"/>
    <p:sldId id="309" r:id="rId8"/>
    <p:sldId id="264" r:id="rId9"/>
    <p:sldId id="265" r:id="rId10"/>
    <p:sldId id="268" r:id="rId11"/>
    <p:sldId id="311" r:id="rId12"/>
    <p:sldId id="312" r:id="rId13"/>
    <p:sldId id="313" r:id="rId14"/>
    <p:sldId id="314" r:id="rId15"/>
    <p:sldId id="315" r:id="rId16"/>
    <p:sldId id="266" r:id="rId17"/>
    <p:sldId id="267" r:id="rId18"/>
    <p:sldId id="270" r:id="rId19"/>
    <p:sldId id="269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310" r:id="rId31"/>
    <p:sldId id="281" r:id="rId32"/>
    <p:sldId id="285" r:id="rId33"/>
    <p:sldId id="283" r:id="rId34"/>
    <p:sldId id="282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5" r:id="rId45"/>
    <p:sldId id="297" r:id="rId46"/>
    <p:sldId id="298" r:id="rId47"/>
    <p:sldId id="284" r:id="rId48"/>
    <p:sldId id="308" r:id="rId49"/>
    <p:sldId id="299" r:id="rId50"/>
    <p:sldId id="300" r:id="rId51"/>
    <p:sldId id="301" r:id="rId52"/>
    <p:sldId id="303" r:id="rId53"/>
    <p:sldId id="302" r:id="rId54"/>
    <p:sldId id="304" r:id="rId55"/>
    <p:sldId id="305" r:id="rId56"/>
    <p:sldId id="306" r:id="rId57"/>
    <p:sldId id="30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343EC4-7F13-44E5-8E97-65DC08AC3148}">
          <p14:sldIdLst>
            <p14:sldId id="256"/>
            <p14:sldId id="262"/>
            <p14:sldId id="257"/>
          </p14:sldIdLst>
        </p14:section>
        <p14:section name="switch" id="{98773767-F5C0-481F-AD51-446FC9104CA5}">
          <p14:sldIdLst>
            <p14:sldId id="261"/>
            <p14:sldId id="260"/>
            <p14:sldId id="263"/>
          </p14:sldIdLst>
        </p14:section>
        <p14:section name="templates" id="{5A47592B-6135-4FE7-87BE-193533CEC913}">
          <p14:sldIdLst>
            <p14:sldId id="309"/>
            <p14:sldId id="264"/>
            <p14:sldId id="265"/>
            <p14:sldId id="268"/>
            <p14:sldId id="311"/>
            <p14:sldId id="312"/>
            <p14:sldId id="313"/>
            <p14:sldId id="314"/>
            <p14:sldId id="315"/>
            <p14:sldId id="266"/>
            <p14:sldId id="267"/>
            <p14:sldId id="270"/>
            <p14:sldId id="269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  <p14:section name="coroutines" id="{7E9AEA42-A104-46F6-A781-DA40AA4A6D81}">
          <p14:sldIdLst>
            <p14:sldId id="310"/>
            <p14:sldId id="281"/>
            <p14:sldId id="285"/>
            <p14:sldId id="283"/>
            <p14:sldId id="282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84"/>
            <p14:sldId id="308"/>
            <p14:sldId id="299"/>
            <p14:sldId id="300"/>
            <p14:sldId id="301"/>
            <p14:sldId id="303"/>
            <p14:sldId id="302"/>
            <p14:sldId id="304"/>
            <p14:sldId id="305"/>
          </p14:sldIdLst>
        </p14:section>
        <p14:section name="thanks &amp; credits" id="{FAC47863-7C71-45A0-AB14-25F95D76B00B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5C9"/>
    <a:srgbClr val="2B91AF"/>
    <a:srgbClr val="4F8291"/>
    <a:srgbClr val="FF7000"/>
    <a:srgbClr val="2D9DFF"/>
    <a:srgbClr val="404040"/>
    <a:srgbClr val="7BC7DF"/>
    <a:srgbClr val="A8D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39DC-C8B0-4D99-917D-05334BBCFACF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9EF9-E178-4265-9445-D8F5BA26E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7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4104-38A5-44A8-8EDA-22A5526EA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548A1-9F0E-47FB-A300-F6F97FB4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C0B4-C1E1-4E46-AD87-47F543B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578-A761-4D6A-B696-29D70AC9C639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3E22-A2A7-4F69-942F-460C46EE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FACD-0986-4FB9-8AAD-8E721FA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ECE-159F-466C-B090-815F4D1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7874D-2E9A-4B6B-9F8E-34637B43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9BEC-045D-4A4A-8439-9EEA1517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01E-5C3E-402F-B831-3B27EDE5EFF4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163-3A2D-46BB-96E5-EF3678DE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439B-1693-4250-AB6E-E09F3710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9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032D-77CA-42BB-9BD8-C707B4F0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D963-8C49-486E-9807-7E901CEC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2857-EB03-4042-98E5-D8DA5FD6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EB9D-1E7A-4498-830C-C175205382A5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6483-5919-4EF2-B509-6EEC086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1464-3806-42C3-B567-4DE60D8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5B23-E41C-4774-9119-18BECAD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B87F-4A4A-4944-B4AE-C5872EA1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078D-24CE-48FE-A82B-AF895304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0A-304C-4303-9BB5-641EA2D4BB7B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EFB4-86A1-4131-808C-D634B55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DE46-4246-4261-973B-66BEDFB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684FDDD-32EE-4A65-826A-92B31AF780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D6F-D17A-4B52-A411-8D24D9C1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DF0E-5858-447F-AB00-2636413C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0DEA-57DF-4403-97EB-FA33B450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4818-6DAE-4EC4-836A-3F883F6F5524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175A-8357-4C53-B2BF-7A673AE0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4A0E-987E-4B69-BFB1-639F6D9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1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947-ADAA-4371-AABA-228BD764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87F6-CE04-4BF5-AC4C-616C3279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031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82B19-AA33-4866-A5E0-4994A8CD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181600" cy="5031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85F5-10E1-4629-9F71-7005FDA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141B-C758-4A50-B427-5D2DF6D7B2FF}" type="datetime1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7507-A415-4E12-BCD2-6D4D8B99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60ED-D9C2-4BC2-A1B7-30A83F22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9F9E-11B3-407F-9FD4-EDC48FC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3AF5-CC95-4E99-AEBE-CCA5CA3D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0D74-45A0-4FDC-A2F8-86529E21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474"/>
            <a:ext cx="5157787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61E17-1563-4B2C-A6A0-54552E35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6DD5-BC40-4B02-9E72-2696F9F73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4"/>
            <a:ext cx="5183188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2BF5-A897-45E4-B3D7-E402A42A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672-13A4-42F1-B1FD-B4F99F9A43D8}" type="datetime1">
              <a:rPr lang="ru-RU" smtClean="0"/>
              <a:t>20.02.2021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4C0A1-A573-4062-B0F8-7E275D3C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1DE0D-CE1F-458C-A1F6-D59DB778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B556-E0D3-44AD-8B89-D62BA3A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F40B5-A313-4204-B661-5726E51A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036-4790-4287-A92F-9B3745B45AF3}" type="datetime1">
              <a:rPr lang="ru-RU" smtClean="0"/>
              <a:t>20.02.2021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4F9A2-7C27-4BC7-8925-6605D1C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69AA7-8A0E-4ACA-B524-03B6462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3CB45-6630-48A5-BF76-3B135644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C1B-69D8-493E-83C4-42F47C89BBE9}" type="datetime1">
              <a:rPr lang="ru-RU" smtClean="0"/>
              <a:t>20.02.2021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940FE-8E30-400F-9717-8BC69C78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D1DF-B29E-466F-9282-A80976CB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F85-98F7-4850-9C04-3BFC727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23D-3F5D-41FF-9F78-97EBC78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E2DFA-2AF3-4492-B303-FF439A2E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1626-A878-4E04-939D-20F2627D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4417-21F5-4977-9D86-4FFA7D2B94CA}" type="datetime1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63F1-9E1E-44BD-A41D-BC2E0B8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C351-8850-477D-80BE-BA19A003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1CF1-FBB9-4A35-975F-125A24EB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F7264-0322-4441-A3A2-9AFD856D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6BEF0-C38E-443C-B9AC-74C1FACC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B1EC-8508-411A-8231-C402A7E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F111-62F5-411C-A5AC-7A67205F0729}" type="datetime1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B292-6296-4648-BC12-41DBC9FD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6A7-01FF-4AA2-A693-EAB935D8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B9F41-409E-48BC-A67E-4D16CCEF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8716-D314-4710-95D3-AEB56987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50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9ADE-9602-4265-BE82-74D31348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1904-5B97-43C4-BF0B-4918CC2042C2}" type="datetime1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A09B-AE5A-4E1A-AC26-43FEB60B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2D4C-BA29-426B-AFA7-5120576BF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FDDD-32EE-4A65-826A-92B31AF780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o/JtSM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9F89-3324-43E0-B0D2-1BC62A99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ru-RU" dirty="0">
                <a:solidFill>
                  <a:schemeClr val="tx1"/>
                </a:solidFill>
              </a:rPr>
              <a:t>Делаем стейт машины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из говна и палок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0EBA-B60A-4A91-A9CE-62A5A683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r>
              <a:rPr lang="en-US" dirty="0"/>
              <a:t>R&amp;D Align Technology</a:t>
            </a:r>
            <a:endParaRPr lang="ru-RU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58853D0C-A423-4B7C-8D52-5E36BE8CF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  <p:pic>
        <p:nvPicPr>
          <p:cNvPr id="5" name="Picture 4" descr="Twitter bird logo 2012.svg">
            <a:extLst>
              <a:ext uri="{FF2B5EF4-FFF2-40B4-BE49-F238E27FC236}">
                <a16:creationId xmlns:a16="http://schemas.microsoft.com/office/drawing/2014/main" id="{49EE0725-DF5E-4C15-B495-C6B64916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6F9AD-1C66-49A2-AB11-B7644FB40DDE}"/>
              </a:ext>
            </a:extLst>
          </p:cNvPr>
          <p:cNvSpPr txBox="1"/>
          <p:nvPr/>
        </p:nvSpPr>
        <p:spPr>
          <a:xfrm>
            <a:off x="4385388" y="2413337"/>
            <a:ext cx="727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+mj-lt"/>
              </a:rPr>
              <a:t>шаблонов и </a:t>
            </a:r>
            <a:r>
              <a:rPr lang="ru-RU" sz="6000" dirty="0" err="1">
                <a:latin typeface="+mj-lt"/>
              </a:rPr>
              <a:t>корутин</a:t>
            </a:r>
            <a:endParaRPr lang="ru-RU" sz="6000" dirty="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D8F92C-9957-43CE-865A-8FE0D8E79161}"/>
              </a:ext>
            </a:extLst>
          </p:cNvPr>
          <p:cNvSpPr/>
          <p:nvPr/>
        </p:nvSpPr>
        <p:spPr>
          <a:xfrm>
            <a:off x="4512000" y="2267339"/>
            <a:ext cx="4176000" cy="363894"/>
          </a:xfrm>
          <a:custGeom>
            <a:avLst/>
            <a:gdLst>
              <a:gd name="connsiteX0" fmla="*/ 0 w 3860472"/>
              <a:gd name="connsiteY0" fmla="*/ 111967 h 363894"/>
              <a:gd name="connsiteX1" fmla="*/ 177282 w 3860472"/>
              <a:gd name="connsiteY1" fmla="*/ 102637 h 363894"/>
              <a:gd name="connsiteX2" fmla="*/ 475862 w 3860472"/>
              <a:gd name="connsiteY2" fmla="*/ 93306 h 363894"/>
              <a:gd name="connsiteX3" fmla="*/ 662474 w 3860472"/>
              <a:gd name="connsiteY3" fmla="*/ 65314 h 363894"/>
              <a:gd name="connsiteX4" fmla="*/ 737119 w 3860472"/>
              <a:gd name="connsiteY4" fmla="*/ 55983 h 363894"/>
              <a:gd name="connsiteX5" fmla="*/ 802433 w 3860472"/>
              <a:gd name="connsiteY5" fmla="*/ 46653 h 363894"/>
              <a:gd name="connsiteX6" fmla="*/ 1408923 w 3860472"/>
              <a:gd name="connsiteY6" fmla="*/ 37322 h 363894"/>
              <a:gd name="connsiteX7" fmla="*/ 2043404 w 3860472"/>
              <a:gd name="connsiteY7" fmla="*/ 37322 h 363894"/>
              <a:gd name="connsiteX8" fmla="*/ 2341984 w 3860472"/>
              <a:gd name="connsiteY8" fmla="*/ 46653 h 363894"/>
              <a:gd name="connsiteX9" fmla="*/ 2593911 w 3860472"/>
              <a:gd name="connsiteY9" fmla="*/ 37322 h 363894"/>
              <a:gd name="connsiteX10" fmla="*/ 2668555 w 3860472"/>
              <a:gd name="connsiteY10" fmla="*/ 18661 h 363894"/>
              <a:gd name="connsiteX11" fmla="*/ 3144417 w 3860472"/>
              <a:gd name="connsiteY11" fmla="*/ 27992 h 363894"/>
              <a:gd name="connsiteX12" fmla="*/ 3349690 w 3860472"/>
              <a:gd name="connsiteY12" fmla="*/ 37322 h 363894"/>
              <a:gd name="connsiteX13" fmla="*/ 3592286 w 3860472"/>
              <a:gd name="connsiteY13" fmla="*/ 46653 h 363894"/>
              <a:gd name="connsiteX14" fmla="*/ 3657600 w 3860472"/>
              <a:gd name="connsiteY14" fmla="*/ 55983 h 363894"/>
              <a:gd name="connsiteX15" fmla="*/ 3750907 w 3860472"/>
              <a:gd name="connsiteY15" fmla="*/ 74645 h 363894"/>
              <a:gd name="connsiteX16" fmla="*/ 3853543 w 3860472"/>
              <a:gd name="connsiteY16" fmla="*/ 65314 h 363894"/>
              <a:gd name="connsiteX17" fmla="*/ 3704253 w 3860472"/>
              <a:gd name="connsiteY17" fmla="*/ 74645 h 363894"/>
              <a:gd name="connsiteX18" fmla="*/ 3387013 w 3860472"/>
              <a:gd name="connsiteY18" fmla="*/ 83975 h 363894"/>
              <a:gd name="connsiteX19" fmla="*/ 2883160 w 3860472"/>
              <a:gd name="connsiteY19" fmla="*/ 74645 h 363894"/>
              <a:gd name="connsiteX20" fmla="*/ 2435290 w 3860472"/>
              <a:gd name="connsiteY20" fmla="*/ 83975 h 363894"/>
              <a:gd name="connsiteX21" fmla="*/ 1950098 w 3860472"/>
              <a:gd name="connsiteY21" fmla="*/ 65314 h 363894"/>
              <a:gd name="connsiteX22" fmla="*/ 1754155 w 3860472"/>
              <a:gd name="connsiteY22" fmla="*/ 74645 h 363894"/>
              <a:gd name="connsiteX23" fmla="*/ 1567543 w 3860472"/>
              <a:gd name="connsiteY23" fmla="*/ 65314 h 363894"/>
              <a:gd name="connsiteX24" fmla="*/ 998376 w 3860472"/>
              <a:gd name="connsiteY24" fmla="*/ 46653 h 363894"/>
              <a:gd name="connsiteX25" fmla="*/ 858417 w 3860472"/>
              <a:gd name="connsiteY25" fmla="*/ 37322 h 363894"/>
              <a:gd name="connsiteX26" fmla="*/ 699796 w 3860472"/>
              <a:gd name="connsiteY26" fmla="*/ 27992 h 363894"/>
              <a:gd name="connsiteX27" fmla="*/ 643813 w 3860472"/>
              <a:gd name="connsiteY27" fmla="*/ 9330 h 363894"/>
              <a:gd name="connsiteX28" fmla="*/ 522515 w 3860472"/>
              <a:gd name="connsiteY28" fmla="*/ 0 h 363894"/>
              <a:gd name="connsiteX29" fmla="*/ 326572 w 3860472"/>
              <a:gd name="connsiteY29" fmla="*/ 18661 h 363894"/>
              <a:gd name="connsiteX30" fmla="*/ 298580 w 3860472"/>
              <a:gd name="connsiteY30" fmla="*/ 27992 h 363894"/>
              <a:gd name="connsiteX31" fmla="*/ 158621 w 3860472"/>
              <a:gd name="connsiteY31" fmla="*/ 46653 h 363894"/>
              <a:gd name="connsiteX32" fmla="*/ 102637 w 3860472"/>
              <a:gd name="connsiteY32" fmla="*/ 55983 h 363894"/>
              <a:gd name="connsiteX33" fmla="*/ 46653 w 3860472"/>
              <a:gd name="connsiteY33" fmla="*/ 74645 h 363894"/>
              <a:gd name="connsiteX34" fmla="*/ 18662 w 3860472"/>
              <a:gd name="connsiteY34" fmla="*/ 83975 h 363894"/>
              <a:gd name="connsiteX35" fmla="*/ 233266 w 3860472"/>
              <a:gd name="connsiteY35" fmla="*/ 102637 h 363894"/>
              <a:gd name="connsiteX36" fmla="*/ 289249 w 3860472"/>
              <a:gd name="connsiteY36" fmla="*/ 111967 h 363894"/>
              <a:gd name="connsiteX37" fmla="*/ 326572 w 3860472"/>
              <a:gd name="connsiteY37" fmla="*/ 121298 h 363894"/>
              <a:gd name="connsiteX38" fmla="*/ 998376 w 3860472"/>
              <a:gd name="connsiteY38" fmla="*/ 130628 h 363894"/>
              <a:gd name="connsiteX39" fmla="*/ 1082351 w 3860472"/>
              <a:gd name="connsiteY39" fmla="*/ 139959 h 363894"/>
              <a:gd name="connsiteX40" fmla="*/ 1296955 w 3860472"/>
              <a:gd name="connsiteY40" fmla="*/ 158620 h 363894"/>
              <a:gd name="connsiteX41" fmla="*/ 1604866 w 3860472"/>
              <a:gd name="connsiteY41" fmla="*/ 149290 h 363894"/>
              <a:gd name="connsiteX42" fmla="*/ 1698172 w 3860472"/>
              <a:gd name="connsiteY42" fmla="*/ 130628 h 363894"/>
              <a:gd name="connsiteX43" fmla="*/ 2640564 w 3860472"/>
              <a:gd name="connsiteY43" fmla="*/ 139959 h 363894"/>
              <a:gd name="connsiteX44" fmla="*/ 2920482 w 3860472"/>
              <a:gd name="connsiteY44" fmla="*/ 158620 h 363894"/>
              <a:gd name="connsiteX45" fmla="*/ 3368351 w 3860472"/>
              <a:gd name="connsiteY45" fmla="*/ 177281 h 363894"/>
              <a:gd name="connsiteX46" fmla="*/ 3629609 w 3860472"/>
              <a:gd name="connsiteY46" fmla="*/ 167951 h 363894"/>
              <a:gd name="connsiteX47" fmla="*/ 3788229 w 3860472"/>
              <a:gd name="connsiteY47" fmla="*/ 158620 h 363894"/>
              <a:gd name="connsiteX48" fmla="*/ 3629609 w 3860472"/>
              <a:gd name="connsiteY48" fmla="*/ 177281 h 363894"/>
              <a:gd name="connsiteX49" fmla="*/ 3461658 w 3860472"/>
              <a:gd name="connsiteY49" fmla="*/ 195943 h 363894"/>
              <a:gd name="connsiteX50" fmla="*/ 3303037 w 3860472"/>
              <a:gd name="connsiteY50" fmla="*/ 205273 h 363894"/>
              <a:gd name="connsiteX51" fmla="*/ 3079102 w 3860472"/>
              <a:gd name="connsiteY51" fmla="*/ 223934 h 363894"/>
              <a:gd name="connsiteX52" fmla="*/ 2621902 w 3860472"/>
              <a:gd name="connsiteY52" fmla="*/ 214604 h 363894"/>
              <a:gd name="connsiteX53" fmla="*/ 1866123 w 3860472"/>
              <a:gd name="connsiteY53" fmla="*/ 223934 h 363894"/>
              <a:gd name="connsiteX54" fmla="*/ 1791478 w 3860472"/>
              <a:gd name="connsiteY54" fmla="*/ 233265 h 363894"/>
              <a:gd name="connsiteX55" fmla="*/ 1315617 w 3860472"/>
              <a:gd name="connsiteY55" fmla="*/ 242596 h 363894"/>
              <a:gd name="connsiteX56" fmla="*/ 1063690 w 3860472"/>
              <a:gd name="connsiteY56" fmla="*/ 251926 h 363894"/>
              <a:gd name="connsiteX57" fmla="*/ 1017037 w 3860472"/>
              <a:gd name="connsiteY57" fmla="*/ 261257 h 363894"/>
              <a:gd name="connsiteX58" fmla="*/ 989045 w 3860472"/>
              <a:gd name="connsiteY58" fmla="*/ 270588 h 363894"/>
              <a:gd name="connsiteX59" fmla="*/ 606490 w 3860472"/>
              <a:gd name="connsiteY59" fmla="*/ 261257 h 363894"/>
              <a:gd name="connsiteX60" fmla="*/ 401217 w 3860472"/>
              <a:gd name="connsiteY60" fmla="*/ 270588 h 363894"/>
              <a:gd name="connsiteX61" fmla="*/ 335902 w 3860472"/>
              <a:gd name="connsiteY61" fmla="*/ 279918 h 363894"/>
              <a:gd name="connsiteX62" fmla="*/ 93307 w 3860472"/>
              <a:gd name="connsiteY62" fmla="*/ 270588 h 363894"/>
              <a:gd name="connsiteX63" fmla="*/ 37323 w 3860472"/>
              <a:gd name="connsiteY63" fmla="*/ 261257 h 363894"/>
              <a:gd name="connsiteX64" fmla="*/ 18662 w 3860472"/>
              <a:gd name="connsiteY64" fmla="*/ 233265 h 363894"/>
              <a:gd name="connsiteX65" fmla="*/ 74645 w 3860472"/>
              <a:gd name="connsiteY65" fmla="*/ 214604 h 363894"/>
              <a:gd name="connsiteX66" fmla="*/ 102637 w 3860472"/>
              <a:gd name="connsiteY66" fmla="*/ 205273 h 363894"/>
              <a:gd name="connsiteX67" fmla="*/ 251927 w 3860472"/>
              <a:gd name="connsiteY67" fmla="*/ 214604 h 363894"/>
              <a:gd name="connsiteX68" fmla="*/ 1129004 w 3860472"/>
              <a:gd name="connsiteY68" fmla="*/ 195943 h 363894"/>
              <a:gd name="connsiteX69" fmla="*/ 1576874 w 3860472"/>
              <a:gd name="connsiteY69" fmla="*/ 205273 h 363894"/>
              <a:gd name="connsiteX70" fmla="*/ 1866123 w 3860472"/>
              <a:gd name="connsiteY70" fmla="*/ 195943 h 363894"/>
              <a:gd name="connsiteX71" fmla="*/ 1931437 w 3860472"/>
              <a:gd name="connsiteY71" fmla="*/ 186612 h 363894"/>
              <a:gd name="connsiteX72" fmla="*/ 2062066 w 3860472"/>
              <a:gd name="connsiteY72" fmla="*/ 177281 h 363894"/>
              <a:gd name="connsiteX73" fmla="*/ 2220686 w 3860472"/>
              <a:gd name="connsiteY73" fmla="*/ 186612 h 363894"/>
              <a:gd name="connsiteX74" fmla="*/ 2313992 w 3860472"/>
              <a:gd name="connsiteY74" fmla="*/ 195943 h 363894"/>
              <a:gd name="connsiteX75" fmla="*/ 2808515 w 3860472"/>
              <a:gd name="connsiteY75" fmla="*/ 205273 h 363894"/>
              <a:gd name="connsiteX76" fmla="*/ 2864498 w 3860472"/>
              <a:gd name="connsiteY76" fmla="*/ 214604 h 363894"/>
              <a:gd name="connsiteX77" fmla="*/ 3013788 w 3860472"/>
              <a:gd name="connsiteY77" fmla="*/ 242596 h 363894"/>
              <a:gd name="connsiteX78" fmla="*/ 3097764 w 3860472"/>
              <a:gd name="connsiteY78" fmla="*/ 251926 h 363894"/>
              <a:gd name="connsiteX79" fmla="*/ 3135086 w 3860472"/>
              <a:gd name="connsiteY79" fmla="*/ 261257 h 363894"/>
              <a:gd name="connsiteX80" fmla="*/ 3312368 w 3860472"/>
              <a:gd name="connsiteY80" fmla="*/ 279918 h 363894"/>
              <a:gd name="connsiteX81" fmla="*/ 3629609 w 3860472"/>
              <a:gd name="connsiteY81" fmla="*/ 298579 h 363894"/>
              <a:gd name="connsiteX82" fmla="*/ 3620278 w 3860472"/>
              <a:gd name="connsiteY82" fmla="*/ 298579 h 363894"/>
              <a:gd name="connsiteX83" fmla="*/ 2500604 w 3860472"/>
              <a:gd name="connsiteY83" fmla="*/ 317241 h 363894"/>
              <a:gd name="connsiteX84" fmla="*/ 2444621 w 3860472"/>
              <a:gd name="connsiteY84" fmla="*/ 326571 h 363894"/>
              <a:gd name="connsiteX85" fmla="*/ 1772817 w 3860472"/>
              <a:gd name="connsiteY85" fmla="*/ 335902 h 363894"/>
              <a:gd name="connsiteX86" fmla="*/ 1567543 w 3860472"/>
              <a:gd name="connsiteY86" fmla="*/ 335902 h 363894"/>
              <a:gd name="connsiteX87" fmla="*/ 1436915 w 3860472"/>
              <a:gd name="connsiteY87" fmla="*/ 345232 h 363894"/>
              <a:gd name="connsiteX88" fmla="*/ 1073021 w 3860472"/>
              <a:gd name="connsiteY88" fmla="*/ 335902 h 363894"/>
              <a:gd name="connsiteX89" fmla="*/ 933062 w 3860472"/>
              <a:gd name="connsiteY89" fmla="*/ 345232 h 363894"/>
              <a:gd name="connsiteX90" fmla="*/ 774441 w 3860472"/>
              <a:gd name="connsiteY90" fmla="*/ 354563 h 363894"/>
              <a:gd name="connsiteX91" fmla="*/ 541176 w 3860472"/>
              <a:gd name="connsiteY91" fmla="*/ 345232 h 363894"/>
              <a:gd name="connsiteX92" fmla="*/ 354564 w 3860472"/>
              <a:gd name="connsiteY92" fmla="*/ 363894 h 363894"/>
              <a:gd name="connsiteX93" fmla="*/ 186613 w 3860472"/>
              <a:gd name="connsiteY93" fmla="*/ 354563 h 363894"/>
              <a:gd name="connsiteX94" fmla="*/ 83976 w 3860472"/>
              <a:gd name="connsiteY94" fmla="*/ 345232 h 3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60472" h="363894">
                <a:moveTo>
                  <a:pt x="0" y="111967"/>
                </a:moveTo>
                <a:lnTo>
                  <a:pt x="177282" y="102637"/>
                </a:lnTo>
                <a:cubicBezTo>
                  <a:pt x="276781" y="98735"/>
                  <a:pt x="376580" y="100943"/>
                  <a:pt x="475862" y="93306"/>
                </a:cubicBezTo>
                <a:cubicBezTo>
                  <a:pt x="538577" y="88482"/>
                  <a:pt x="600060" y="73116"/>
                  <a:pt x="662474" y="65314"/>
                </a:cubicBezTo>
                <a:lnTo>
                  <a:pt x="737119" y="55983"/>
                </a:lnTo>
                <a:cubicBezTo>
                  <a:pt x="758918" y="53076"/>
                  <a:pt x="780449" y="47264"/>
                  <a:pt x="802433" y="46653"/>
                </a:cubicBezTo>
                <a:cubicBezTo>
                  <a:pt x="1004542" y="41039"/>
                  <a:pt x="1206760" y="40432"/>
                  <a:pt x="1408923" y="37322"/>
                </a:cubicBezTo>
                <a:cubicBezTo>
                  <a:pt x="1743991" y="61257"/>
                  <a:pt x="1353961" y="37322"/>
                  <a:pt x="2043404" y="37322"/>
                </a:cubicBezTo>
                <a:cubicBezTo>
                  <a:pt x="2142979" y="37322"/>
                  <a:pt x="2242457" y="43543"/>
                  <a:pt x="2341984" y="46653"/>
                </a:cubicBezTo>
                <a:cubicBezTo>
                  <a:pt x="2425960" y="43543"/>
                  <a:pt x="2510185" y="44499"/>
                  <a:pt x="2593911" y="37322"/>
                </a:cubicBezTo>
                <a:cubicBezTo>
                  <a:pt x="2619464" y="35132"/>
                  <a:pt x="2668555" y="18661"/>
                  <a:pt x="2668555" y="18661"/>
                </a:cubicBezTo>
                <a:lnTo>
                  <a:pt x="3144417" y="27992"/>
                </a:lnTo>
                <a:cubicBezTo>
                  <a:pt x="3212886" y="29868"/>
                  <a:pt x="3281254" y="34471"/>
                  <a:pt x="3349690" y="37322"/>
                </a:cubicBezTo>
                <a:lnTo>
                  <a:pt x="3592286" y="46653"/>
                </a:lnTo>
                <a:cubicBezTo>
                  <a:pt x="3614057" y="49763"/>
                  <a:pt x="3635942" y="52161"/>
                  <a:pt x="3657600" y="55983"/>
                </a:cubicBezTo>
                <a:cubicBezTo>
                  <a:pt x="3688836" y="61495"/>
                  <a:pt x="3750907" y="74645"/>
                  <a:pt x="3750907" y="74645"/>
                </a:cubicBezTo>
                <a:cubicBezTo>
                  <a:pt x="3785119" y="71535"/>
                  <a:pt x="3887896" y="65314"/>
                  <a:pt x="3853543" y="65314"/>
                </a:cubicBezTo>
                <a:cubicBezTo>
                  <a:pt x="3803683" y="65314"/>
                  <a:pt x="3754074" y="72652"/>
                  <a:pt x="3704253" y="74645"/>
                </a:cubicBezTo>
                <a:cubicBezTo>
                  <a:pt x="3598545" y="78873"/>
                  <a:pt x="3492760" y="80865"/>
                  <a:pt x="3387013" y="83975"/>
                </a:cubicBezTo>
                <a:lnTo>
                  <a:pt x="2883160" y="74645"/>
                </a:lnTo>
                <a:cubicBezTo>
                  <a:pt x="2733838" y="74645"/>
                  <a:pt x="2584605" y="85468"/>
                  <a:pt x="2435290" y="83975"/>
                </a:cubicBezTo>
                <a:cubicBezTo>
                  <a:pt x="2273448" y="82357"/>
                  <a:pt x="1950098" y="65314"/>
                  <a:pt x="1950098" y="65314"/>
                </a:cubicBezTo>
                <a:cubicBezTo>
                  <a:pt x="1884784" y="68424"/>
                  <a:pt x="1819543" y="74645"/>
                  <a:pt x="1754155" y="74645"/>
                </a:cubicBezTo>
                <a:cubicBezTo>
                  <a:pt x="1691873" y="74645"/>
                  <a:pt x="1629768" y="67962"/>
                  <a:pt x="1567543" y="65314"/>
                </a:cubicBezTo>
                <a:lnTo>
                  <a:pt x="998376" y="46653"/>
                </a:lnTo>
                <a:lnTo>
                  <a:pt x="858417" y="37322"/>
                </a:lnTo>
                <a:cubicBezTo>
                  <a:pt x="805555" y="34018"/>
                  <a:pt x="752316" y="34842"/>
                  <a:pt x="699796" y="27992"/>
                </a:cubicBezTo>
                <a:cubicBezTo>
                  <a:pt x="680291" y="25448"/>
                  <a:pt x="662474" y="15551"/>
                  <a:pt x="643813" y="9330"/>
                </a:cubicBezTo>
                <a:cubicBezTo>
                  <a:pt x="605342" y="-3494"/>
                  <a:pt x="562948" y="3110"/>
                  <a:pt x="522515" y="0"/>
                </a:cubicBezTo>
                <a:cubicBezTo>
                  <a:pt x="368978" y="25588"/>
                  <a:pt x="612519" y="-13112"/>
                  <a:pt x="326572" y="18661"/>
                </a:cubicBezTo>
                <a:cubicBezTo>
                  <a:pt x="316797" y="19747"/>
                  <a:pt x="308224" y="26063"/>
                  <a:pt x="298580" y="27992"/>
                </a:cubicBezTo>
                <a:cubicBezTo>
                  <a:pt x="272161" y="33276"/>
                  <a:pt x="182437" y="43251"/>
                  <a:pt x="158621" y="46653"/>
                </a:cubicBezTo>
                <a:cubicBezTo>
                  <a:pt x="139892" y="49328"/>
                  <a:pt x="121298" y="52873"/>
                  <a:pt x="102637" y="55983"/>
                </a:cubicBezTo>
                <a:lnTo>
                  <a:pt x="46653" y="74645"/>
                </a:lnTo>
                <a:lnTo>
                  <a:pt x="18662" y="83975"/>
                </a:lnTo>
                <a:cubicBezTo>
                  <a:pt x="108995" y="114088"/>
                  <a:pt x="16209" y="85940"/>
                  <a:pt x="233266" y="102637"/>
                </a:cubicBezTo>
                <a:cubicBezTo>
                  <a:pt x="252129" y="104088"/>
                  <a:pt x="270698" y="108257"/>
                  <a:pt x="289249" y="111967"/>
                </a:cubicBezTo>
                <a:cubicBezTo>
                  <a:pt x="301824" y="114482"/>
                  <a:pt x="313753" y="120961"/>
                  <a:pt x="326572" y="121298"/>
                </a:cubicBezTo>
                <a:cubicBezTo>
                  <a:pt x="550451" y="127189"/>
                  <a:pt x="774441" y="127518"/>
                  <a:pt x="998376" y="130628"/>
                </a:cubicBezTo>
                <a:cubicBezTo>
                  <a:pt x="1026368" y="133738"/>
                  <a:pt x="1054277" y="137713"/>
                  <a:pt x="1082351" y="139959"/>
                </a:cubicBezTo>
                <a:cubicBezTo>
                  <a:pt x="1301277" y="157474"/>
                  <a:pt x="1161248" y="139235"/>
                  <a:pt x="1296955" y="158620"/>
                </a:cubicBezTo>
                <a:cubicBezTo>
                  <a:pt x="1399592" y="155510"/>
                  <a:pt x="1502431" y="156437"/>
                  <a:pt x="1604866" y="149290"/>
                </a:cubicBezTo>
                <a:cubicBezTo>
                  <a:pt x="1636507" y="147082"/>
                  <a:pt x="1698172" y="130628"/>
                  <a:pt x="1698172" y="130628"/>
                </a:cubicBezTo>
                <a:lnTo>
                  <a:pt x="2640564" y="139959"/>
                </a:lnTo>
                <a:cubicBezTo>
                  <a:pt x="2728604" y="141451"/>
                  <a:pt x="2831409" y="153053"/>
                  <a:pt x="2920482" y="158620"/>
                </a:cubicBezTo>
                <a:cubicBezTo>
                  <a:pt x="3093733" y="169448"/>
                  <a:pt x="3182220" y="170863"/>
                  <a:pt x="3368351" y="177281"/>
                </a:cubicBezTo>
                <a:lnTo>
                  <a:pt x="3629609" y="167951"/>
                </a:lnTo>
                <a:cubicBezTo>
                  <a:pt x="3682522" y="165599"/>
                  <a:pt x="3840931" y="153350"/>
                  <a:pt x="3788229" y="158620"/>
                </a:cubicBezTo>
                <a:cubicBezTo>
                  <a:pt x="3633975" y="174046"/>
                  <a:pt x="3753352" y="160782"/>
                  <a:pt x="3629609" y="177281"/>
                </a:cubicBezTo>
                <a:cubicBezTo>
                  <a:pt x="3580309" y="183854"/>
                  <a:pt x="3509659" y="192387"/>
                  <a:pt x="3461658" y="195943"/>
                </a:cubicBezTo>
                <a:cubicBezTo>
                  <a:pt x="3408838" y="199856"/>
                  <a:pt x="3355885" y="201750"/>
                  <a:pt x="3303037" y="205273"/>
                </a:cubicBezTo>
                <a:cubicBezTo>
                  <a:pt x="3213337" y="211253"/>
                  <a:pt x="3166340" y="216004"/>
                  <a:pt x="3079102" y="223934"/>
                </a:cubicBezTo>
                <a:cubicBezTo>
                  <a:pt x="2926702" y="220824"/>
                  <a:pt x="2774334" y="214604"/>
                  <a:pt x="2621902" y="214604"/>
                </a:cubicBezTo>
                <a:cubicBezTo>
                  <a:pt x="2369956" y="214604"/>
                  <a:pt x="2118005" y="218274"/>
                  <a:pt x="1866123" y="223934"/>
                </a:cubicBezTo>
                <a:cubicBezTo>
                  <a:pt x="1841054" y="224497"/>
                  <a:pt x="1816539" y="232415"/>
                  <a:pt x="1791478" y="233265"/>
                </a:cubicBezTo>
                <a:cubicBezTo>
                  <a:pt x="1632918" y="238640"/>
                  <a:pt x="1474216" y="238529"/>
                  <a:pt x="1315617" y="242596"/>
                </a:cubicBezTo>
                <a:cubicBezTo>
                  <a:pt x="1231611" y="244750"/>
                  <a:pt x="1147666" y="248816"/>
                  <a:pt x="1063690" y="251926"/>
                </a:cubicBezTo>
                <a:cubicBezTo>
                  <a:pt x="1048139" y="255036"/>
                  <a:pt x="1032422" y="257410"/>
                  <a:pt x="1017037" y="261257"/>
                </a:cubicBezTo>
                <a:cubicBezTo>
                  <a:pt x="1007495" y="263643"/>
                  <a:pt x="998880" y="270588"/>
                  <a:pt x="989045" y="270588"/>
                </a:cubicBezTo>
                <a:cubicBezTo>
                  <a:pt x="861489" y="270588"/>
                  <a:pt x="734008" y="264367"/>
                  <a:pt x="606490" y="261257"/>
                </a:cubicBezTo>
                <a:cubicBezTo>
                  <a:pt x="538066" y="264367"/>
                  <a:pt x="469550" y="265875"/>
                  <a:pt x="401217" y="270588"/>
                </a:cubicBezTo>
                <a:cubicBezTo>
                  <a:pt x="379276" y="272101"/>
                  <a:pt x="357895" y="279918"/>
                  <a:pt x="335902" y="279918"/>
                </a:cubicBezTo>
                <a:cubicBezTo>
                  <a:pt x="254977" y="279918"/>
                  <a:pt x="174172" y="273698"/>
                  <a:pt x="93307" y="270588"/>
                </a:cubicBezTo>
                <a:cubicBezTo>
                  <a:pt x="74646" y="267478"/>
                  <a:pt x="54244" y="269718"/>
                  <a:pt x="37323" y="261257"/>
                </a:cubicBezTo>
                <a:cubicBezTo>
                  <a:pt x="27293" y="256242"/>
                  <a:pt x="11657" y="242022"/>
                  <a:pt x="18662" y="233265"/>
                </a:cubicBezTo>
                <a:cubicBezTo>
                  <a:pt x="30950" y="217905"/>
                  <a:pt x="55984" y="220824"/>
                  <a:pt x="74645" y="214604"/>
                </a:cubicBezTo>
                <a:lnTo>
                  <a:pt x="102637" y="205273"/>
                </a:lnTo>
                <a:cubicBezTo>
                  <a:pt x="152400" y="208383"/>
                  <a:pt x="202067" y="214604"/>
                  <a:pt x="251927" y="214604"/>
                </a:cubicBezTo>
                <a:cubicBezTo>
                  <a:pt x="953519" y="214604"/>
                  <a:pt x="783527" y="227348"/>
                  <a:pt x="1129004" y="195943"/>
                </a:cubicBezTo>
                <a:cubicBezTo>
                  <a:pt x="1278294" y="199053"/>
                  <a:pt x="1427552" y="205273"/>
                  <a:pt x="1576874" y="205273"/>
                </a:cubicBezTo>
                <a:cubicBezTo>
                  <a:pt x="1673340" y="205273"/>
                  <a:pt x="1769790" y="201013"/>
                  <a:pt x="1866123" y="195943"/>
                </a:cubicBezTo>
                <a:cubicBezTo>
                  <a:pt x="1888085" y="194787"/>
                  <a:pt x="1909544" y="188697"/>
                  <a:pt x="1931437" y="186612"/>
                </a:cubicBezTo>
                <a:cubicBezTo>
                  <a:pt x="1974894" y="182473"/>
                  <a:pt x="2018523" y="180391"/>
                  <a:pt x="2062066" y="177281"/>
                </a:cubicBezTo>
                <a:lnTo>
                  <a:pt x="2220686" y="186612"/>
                </a:lnTo>
                <a:cubicBezTo>
                  <a:pt x="2251858" y="188921"/>
                  <a:pt x="2282751" y="194951"/>
                  <a:pt x="2313992" y="195943"/>
                </a:cubicBezTo>
                <a:cubicBezTo>
                  <a:pt x="2478779" y="201174"/>
                  <a:pt x="2643674" y="202163"/>
                  <a:pt x="2808515" y="205273"/>
                </a:cubicBezTo>
                <a:cubicBezTo>
                  <a:pt x="2827176" y="208383"/>
                  <a:pt x="2845904" y="211118"/>
                  <a:pt x="2864498" y="214604"/>
                </a:cubicBezTo>
                <a:cubicBezTo>
                  <a:pt x="2912105" y="223530"/>
                  <a:pt x="2964841" y="236070"/>
                  <a:pt x="3013788" y="242596"/>
                </a:cubicBezTo>
                <a:cubicBezTo>
                  <a:pt x="3041705" y="246318"/>
                  <a:pt x="3069772" y="248816"/>
                  <a:pt x="3097764" y="251926"/>
                </a:cubicBezTo>
                <a:cubicBezTo>
                  <a:pt x="3110205" y="255036"/>
                  <a:pt x="3122469" y="258963"/>
                  <a:pt x="3135086" y="261257"/>
                </a:cubicBezTo>
                <a:cubicBezTo>
                  <a:pt x="3196974" y="272510"/>
                  <a:pt x="3247457" y="274509"/>
                  <a:pt x="3312368" y="279918"/>
                </a:cubicBezTo>
                <a:cubicBezTo>
                  <a:pt x="3454927" y="303679"/>
                  <a:pt x="3346586" y="288097"/>
                  <a:pt x="3629609" y="298579"/>
                </a:cubicBezTo>
                <a:cubicBezTo>
                  <a:pt x="3632717" y="298694"/>
                  <a:pt x="3620278" y="298579"/>
                  <a:pt x="3620278" y="298579"/>
                </a:cubicBezTo>
                <a:cubicBezTo>
                  <a:pt x="3194249" y="351835"/>
                  <a:pt x="3650131" y="297758"/>
                  <a:pt x="2500604" y="317241"/>
                </a:cubicBezTo>
                <a:cubicBezTo>
                  <a:pt x="2481688" y="317562"/>
                  <a:pt x="2463533" y="326086"/>
                  <a:pt x="2444621" y="326571"/>
                </a:cubicBezTo>
                <a:cubicBezTo>
                  <a:pt x="2220738" y="332312"/>
                  <a:pt x="1996752" y="332792"/>
                  <a:pt x="1772817" y="335902"/>
                </a:cubicBezTo>
                <a:cubicBezTo>
                  <a:pt x="1576712" y="357690"/>
                  <a:pt x="1820339" y="335902"/>
                  <a:pt x="1567543" y="335902"/>
                </a:cubicBezTo>
                <a:cubicBezTo>
                  <a:pt x="1523889" y="335902"/>
                  <a:pt x="1480458" y="342122"/>
                  <a:pt x="1436915" y="345232"/>
                </a:cubicBezTo>
                <a:cubicBezTo>
                  <a:pt x="1315617" y="342122"/>
                  <a:pt x="1194359" y="335902"/>
                  <a:pt x="1073021" y="335902"/>
                </a:cubicBezTo>
                <a:cubicBezTo>
                  <a:pt x="1026264" y="335902"/>
                  <a:pt x="979727" y="342315"/>
                  <a:pt x="933062" y="345232"/>
                </a:cubicBezTo>
                <a:lnTo>
                  <a:pt x="774441" y="354563"/>
                </a:lnTo>
                <a:cubicBezTo>
                  <a:pt x="696686" y="351453"/>
                  <a:pt x="618993" y="345232"/>
                  <a:pt x="541176" y="345232"/>
                </a:cubicBezTo>
                <a:cubicBezTo>
                  <a:pt x="475072" y="345232"/>
                  <a:pt x="418198" y="354803"/>
                  <a:pt x="354564" y="363894"/>
                </a:cubicBezTo>
                <a:cubicBezTo>
                  <a:pt x="298580" y="360784"/>
                  <a:pt x="242504" y="359034"/>
                  <a:pt x="186613" y="354563"/>
                </a:cubicBezTo>
                <a:cubicBezTo>
                  <a:pt x="47988" y="343473"/>
                  <a:pt x="177794" y="345232"/>
                  <a:pt x="83976" y="345232"/>
                </a:cubicBezTo>
              </a:path>
            </a:pathLst>
          </a:custGeom>
          <a:noFill/>
          <a:ln w="114300" cap="rnd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0472"/>
                      <a:gd name="connsiteY0" fmla="*/ 111967 h 363894"/>
                      <a:gd name="connsiteX1" fmla="*/ 177282 w 3860472"/>
                      <a:gd name="connsiteY1" fmla="*/ 102637 h 363894"/>
                      <a:gd name="connsiteX2" fmla="*/ 475862 w 3860472"/>
                      <a:gd name="connsiteY2" fmla="*/ 93306 h 363894"/>
                      <a:gd name="connsiteX3" fmla="*/ 662474 w 3860472"/>
                      <a:gd name="connsiteY3" fmla="*/ 65314 h 363894"/>
                      <a:gd name="connsiteX4" fmla="*/ 737119 w 3860472"/>
                      <a:gd name="connsiteY4" fmla="*/ 55983 h 363894"/>
                      <a:gd name="connsiteX5" fmla="*/ 802433 w 3860472"/>
                      <a:gd name="connsiteY5" fmla="*/ 46653 h 363894"/>
                      <a:gd name="connsiteX6" fmla="*/ 1408923 w 3860472"/>
                      <a:gd name="connsiteY6" fmla="*/ 37322 h 363894"/>
                      <a:gd name="connsiteX7" fmla="*/ 2043404 w 3860472"/>
                      <a:gd name="connsiteY7" fmla="*/ 37322 h 363894"/>
                      <a:gd name="connsiteX8" fmla="*/ 2341984 w 3860472"/>
                      <a:gd name="connsiteY8" fmla="*/ 46653 h 363894"/>
                      <a:gd name="connsiteX9" fmla="*/ 2593911 w 3860472"/>
                      <a:gd name="connsiteY9" fmla="*/ 37322 h 363894"/>
                      <a:gd name="connsiteX10" fmla="*/ 2668555 w 3860472"/>
                      <a:gd name="connsiteY10" fmla="*/ 18661 h 363894"/>
                      <a:gd name="connsiteX11" fmla="*/ 3144417 w 3860472"/>
                      <a:gd name="connsiteY11" fmla="*/ 27992 h 363894"/>
                      <a:gd name="connsiteX12" fmla="*/ 3349690 w 3860472"/>
                      <a:gd name="connsiteY12" fmla="*/ 37322 h 363894"/>
                      <a:gd name="connsiteX13" fmla="*/ 3592286 w 3860472"/>
                      <a:gd name="connsiteY13" fmla="*/ 46653 h 363894"/>
                      <a:gd name="connsiteX14" fmla="*/ 3657600 w 3860472"/>
                      <a:gd name="connsiteY14" fmla="*/ 55983 h 363894"/>
                      <a:gd name="connsiteX15" fmla="*/ 3750907 w 3860472"/>
                      <a:gd name="connsiteY15" fmla="*/ 74645 h 363894"/>
                      <a:gd name="connsiteX16" fmla="*/ 3853543 w 3860472"/>
                      <a:gd name="connsiteY16" fmla="*/ 65314 h 363894"/>
                      <a:gd name="connsiteX17" fmla="*/ 3704253 w 3860472"/>
                      <a:gd name="connsiteY17" fmla="*/ 74645 h 363894"/>
                      <a:gd name="connsiteX18" fmla="*/ 3387013 w 3860472"/>
                      <a:gd name="connsiteY18" fmla="*/ 83975 h 363894"/>
                      <a:gd name="connsiteX19" fmla="*/ 2883160 w 3860472"/>
                      <a:gd name="connsiteY19" fmla="*/ 74645 h 363894"/>
                      <a:gd name="connsiteX20" fmla="*/ 2435290 w 3860472"/>
                      <a:gd name="connsiteY20" fmla="*/ 83975 h 363894"/>
                      <a:gd name="connsiteX21" fmla="*/ 1950098 w 3860472"/>
                      <a:gd name="connsiteY21" fmla="*/ 65314 h 363894"/>
                      <a:gd name="connsiteX22" fmla="*/ 1754155 w 3860472"/>
                      <a:gd name="connsiteY22" fmla="*/ 74645 h 363894"/>
                      <a:gd name="connsiteX23" fmla="*/ 1567543 w 3860472"/>
                      <a:gd name="connsiteY23" fmla="*/ 65314 h 363894"/>
                      <a:gd name="connsiteX24" fmla="*/ 998376 w 3860472"/>
                      <a:gd name="connsiteY24" fmla="*/ 46653 h 363894"/>
                      <a:gd name="connsiteX25" fmla="*/ 858417 w 3860472"/>
                      <a:gd name="connsiteY25" fmla="*/ 37322 h 363894"/>
                      <a:gd name="connsiteX26" fmla="*/ 699796 w 3860472"/>
                      <a:gd name="connsiteY26" fmla="*/ 27992 h 363894"/>
                      <a:gd name="connsiteX27" fmla="*/ 643813 w 3860472"/>
                      <a:gd name="connsiteY27" fmla="*/ 9330 h 363894"/>
                      <a:gd name="connsiteX28" fmla="*/ 522515 w 3860472"/>
                      <a:gd name="connsiteY28" fmla="*/ 0 h 363894"/>
                      <a:gd name="connsiteX29" fmla="*/ 326572 w 3860472"/>
                      <a:gd name="connsiteY29" fmla="*/ 18661 h 363894"/>
                      <a:gd name="connsiteX30" fmla="*/ 298580 w 3860472"/>
                      <a:gd name="connsiteY30" fmla="*/ 27992 h 363894"/>
                      <a:gd name="connsiteX31" fmla="*/ 158621 w 3860472"/>
                      <a:gd name="connsiteY31" fmla="*/ 46653 h 363894"/>
                      <a:gd name="connsiteX32" fmla="*/ 102637 w 3860472"/>
                      <a:gd name="connsiteY32" fmla="*/ 55983 h 363894"/>
                      <a:gd name="connsiteX33" fmla="*/ 46653 w 3860472"/>
                      <a:gd name="connsiteY33" fmla="*/ 74645 h 363894"/>
                      <a:gd name="connsiteX34" fmla="*/ 18662 w 3860472"/>
                      <a:gd name="connsiteY34" fmla="*/ 83975 h 363894"/>
                      <a:gd name="connsiteX35" fmla="*/ 233266 w 3860472"/>
                      <a:gd name="connsiteY35" fmla="*/ 102637 h 363894"/>
                      <a:gd name="connsiteX36" fmla="*/ 289249 w 3860472"/>
                      <a:gd name="connsiteY36" fmla="*/ 111967 h 363894"/>
                      <a:gd name="connsiteX37" fmla="*/ 326572 w 3860472"/>
                      <a:gd name="connsiteY37" fmla="*/ 121298 h 363894"/>
                      <a:gd name="connsiteX38" fmla="*/ 998376 w 3860472"/>
                      <a:gd name="connsiteY38" fmla="*/ 130628 h 363894"/>
                      <a:gd name="connsiteX39" fmla="*/ 1082351 w 3860472"/>
                      <a:gd name="connsiteY39" fmla="*/ 139959 h 363894"/>
                      <a:gd name="connsiteX40" fmla="*/ 1296955 w 3860472"/>
                      <a:gd name="connsiteY40" fmla="*/ 158620 h 363894"/>
                      <a:gd name="connsiteX41" fmla="*/ 1604866 w 3860472"/>
                      <a:gd name="connsiteY41" fmla="*/ 149290 h 363894"/>
                      <a:gd name="connsiteX42" fmla="*/ 1698172 w 3860472"/>
                      <a:gd name="connsiteY42" fmla="*/ 130628 h 363894"/>
                      <a:gd name="connsiteX43" fmla="*/ 2169368 w 3860472"/>
                      <a:gd name="connsiteY43" fmla="*/ 135294 h 363894"/>
                      <a:gd name="connsiteX44" fmla="*/ 2640564 w 3860472"/>
                      <a:gd name="connsiteY44" fmla="*/ 139959 h 363894"/>
                      <a:gd name="connsiteX45" fmla="*/ 2920482 w 3860472"/>
                      <a:gd name="connsiteY45" fmla="*/ 158620 h 363894"/>
                      <a:gd name="connsiteX46" fmla="*/ 3368351 w 3860472"/>
                      <a:gd name="connsiteY46" fmla="*/ 177281 h 363894"/>
                      <a:gd name="connsiteX47" fmla="*/ 3629609 w 3860472"/>
                      <a:gd name="connsiteY47" fmla="*/ 167951 h 363894"/>
                      <a:gd name="connsiteX48" fmla="*/ 3788229 w 3860472"/>
                      <a:gd name="connsiteY48" fmla="*/ 158620 h 363894"/>
                      <a:gd name="connsiteX49" fmla="*/ 3629609 w 3860472"/>
                      <a:gd name="connsiteY49" fmla="*/ 177281 h 363894"/>
                      <a:gd name="connsiteX50" fmla="*/ 3461658 w 3860472"/>
                      <a:gd name="connsiteY50" fmla="*/ 195943 h 363894"/>
                      <a:gd name="connsiteX51" fmla="*/ 3303037 w 3860472"/>
                      <a:gd name="connsiteY51" fmla="*/ 205273 h 363894"/>
                      <a:gd name="connsiteX52" fmla="*/ 3079102 w 3860472"/>
                      <a:gd name="connsiteY52" fmla="*/ 223934 h 363894"/>
                      <a:gd name="connsiteX53" fmla="*/ 2621902 w 3860472"/>
                      <a:gd name="connsiteY53" fmla="*/ 214604 h 363894"/>
                      <a:gd name="connsiteX54" fmla="*/ 1866123 w 3860472"/>
                      <a:gd name="connsiteY54" fmla="*/ 223934 h 363894"/>
                      <a:gd name="connsiteX55" fmla="*/ 1791478 w 3860472"/>
                      <a:gd name="connsiteY55" fmla="*/ 233265 h 363894"/>
                      <a:gd name="connsiteX56" fmla="*/ 1315617 w 3860472"/>
                      <a:gd name="connsiteY56" fmla="*/ 242596 h 363894"/>
                      <a:gd name="connsiteX57" fmla="*/ 1063690 w 3860472"/>
                      <a:gd name="connsiteY57" fmla="*/ 251926 h 363894"/>
                      <a:gd name="connsiteX58" fmla="*/ 1017037 w 3860472"/>
                      <a:gd name="connsiteY58" fmla="*/ 261257 h 363894"/>
                      <a:gd name="connsiteX59" fmla="*/ 989045 w 3860472"/>
                      <a:gd name="connsiteY59" fmla="*/ 270588 h 363894"/>
                      <a:gd name="connsiteX60" fmla="*/ 606490 w 3860472"/>
                      <a:gd name="connsiteY60" fmla="*/ 261257 h 363894"/>
                      <a:gd name="connsiteX61" fmla="*/ 401217 w 3860472"/>
                      <a:gd name="connsiteY61" fmla="*/ 270588 h 363894"/>
                      <a:gd name="connsiteX62" fmla="*/ 335902 w 3860472"/>
                      <a:gd name="connsiteY62" fmla="*/ 279918 h 363894"/>
                      <a:gd name="connsiteX63" fmla="*/ 93307 w 3860472"/>
                      <a:gd name="connsiteY63" fmla="*/ 270588 h 363894"/>
                      <a:gd name="connsiteX64" fmla="*/ 37323 w 3860472"/>
                      <a:gd name="connsiteY64" fmla="*/ 261257 h 363894"/>
                      <a:gd name="connsiteX65" fmla="*/ 18662 w 3860472"/>
                      <a:gd name="connsiteY65" fmla="*/ 233265 h 363894"/>
                      <a:gd name="connsiteX66" fmla="*/ 74645 w 3860472"/>
                      <a:gd name="connsiteY66" fmla="*/ 214604 h 363894"/>
                      <a:gd name="connsiteX67" fmla="*/ 102637 w 3860472"/>
                      <a:gd name="connsiteY67" fmla="*/ 205273 h 363894"/>
                      <a:gd name="connsiteX68" fmla="*/ 251927 w 3860472"/>
                      <a:gd name="connsiteY68" fmla="*/ 214604 h 363894"/>
                      <a:gd name="connsiteX69" fmla="*/ 1129004 w 3860472"/>
                      <a:gd name="connsiteY69" fmla="*/ 195943 h 363894"/>
                      <a:gd name="connsiteX70" fmla="*/ 1576874 w 3860472"/>
                      <a:gd name="connsiteY70" fmla="*/ 205273 h 363894"/>
                      <a:gd name="connsiteX71" fmla="*/ 1866123 w 3860472"/>
                      <a:gd name="connsiteY71" fmla="*/ 195943 h 363894"/>
                      <a:gd name="connsiteX72" fmla="*/ 1931437 w 3860472"/>
                      <a:gd name="connsiteY72" fmla="*/ 186612 h 363894"/>
                      <a:gd name="connsiteX73" fmla="*/ 2062066 w 3860472"/>
                      <a:gd name="connsiteY73" fmla="*/ 177281 h 363894"/>
                      <a:gd name="connsiteX74" fmla="*/ 2220686 w 3860472"/>
                      <a:gd name="connsiteY74" fmla="*/ 186612 h 363894"/>
                      <a:gd name="connsiteX75" fmla="*/ 2313992 w 3860472"/>
                      <a:gd name="connsiteY75" fmla="*/ 195943 h 363894"/>
                      <a:gd name="connsiteX76" fmla="*/ 2808515 w 3860472"/>
                      <a:gd name="connsiteY76" fmla="*/ 205273 h 363894"/>
                      <a:gd name="connsiteX77" fmla="*/ 2864498 w 3860472"/>
                      <a:gd name="connsiteY77" fmla="*/ 214604 h 363894"/>
                      <a:gd name="connsiteX78" fmla="*/ 3013788 w 3860472"/>
                      <a:gd name="connsiteY78" fmla="*/ 242596 h 363894"/>
                      <a:gd name="connsiteX79" fmla="*/ 3097764 w 3860472"/>
                      <a:gd name="connsiteY79" fmla="*/ 251926 h 363894"/>
                      <a:gd name="connsiteX80" fmla="*/ 3135086 w 3860472"/>
                      <a:gd name="connsiteY80" fmla="*/ 261257 h 363894"/>
                      <a:gd name="connsiteX81" fmla="*/ 3312368 w 3860472"/>
                      <a:gd name="connsiteY81" fmla="*/ 279918 h 363894"/>
                      <a:gd name="connsiteX82" fmla="*/ 3629609 w 3860472"/>
                      <a:gd name="connsiteY82" fmla="*/ 298579 h 363894"/>
                      <a:gd name="connsiteX83" fmla="*/ 3620278 w 3860472"/>
                      <a:gd name="connsiteY83" fmla="*/ 298579 h 363894"/>
                      <a:gd name="connsiteX84" fmla="*/ 2500604 w 3860472"/>
                      <a:gd name="connsiteY84" fmla="*/ 317241 h 363894"/>
                      <a:gd name="connsiteX85" fmla="*/ 2444621 w 3860472"/>
                      <a:gd name="connsiteY85" fmla="*/ 326571 h 363894"/>
                      <a:gd name="connsiteX86" fmla="*/ 1772817 w 3860472"/>
                      <a:gd name="connsiteY86" fmla="*/ 335902 h 363894"/>
                      <a:gd name="connsiteX87" fmla="*/ 1567543 w 3860472"/>
                      <a:gd name="connsiteY87" fmla="*/ 335902 h 363894"/>
                      <a:gd name="connsiteX88" fmla="*/ 1436915 w 3860472"/>
                      <a:gd name="connsiteY88" fmla="*/ 345232 h 363894"/>
                      <a:gd name="connsiteX89" fmla="*/ 1073021 w 3860472"/>
                      <a:gd name="connsiteY89" fmla="*/ 335902 h 363894"/>
                      <a:gd name="connsiteX90" fmla="*/ 933062 w 3860472"/>
                      <a:gd name="connsiteY90" fmla="*/ 345232 h 363894"/>
                      <a:gd name="connsiteX91" fmla="*/ 774441 w 3860472"/>
                      <a:gd name="connsiteY91" fmla="*/ 354563 h 363894"/>
                      <a:gd name="connsiteX92" fmla="*/ 541176 w 3860472"/>
                      <a:gd name="connsiteY92" fmla="*/ 345232 h 363894"/>
                      <a:gd name="connsiteX93" fmla="*/ 354564 w 3860472"/>
                      <a:gd name="connsiteY93" fmla="*/ 363894 h 363894"/>
                      <a:gd name="connsiteX94" fmla="*/ 186613 w 3860472"/>
                      <a:gd name="connsiteY94" fmla="*/ 354563 h 363894"/>
                      <a:gd name="connsiteX95" fmla="*/ 83976 w 3860472"/>
                      <a:gd name="connsiteY95" fmla="*/ 345232 h 36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</a:cxnLst>
                    <a:rect l="l" t="t" r="r" b="b"/>
                    <a:pathLst>
                      <a:path w="3860472" h="363894" extrusionOk="0">
                        <a:moveTo>
                          <a:pt x="0" y="111967"/>
                        </a:moveTo>
                        <a:cubicBezTo>
                          <a:pt x="80474" y="103160"/>
                          <a:pt x="100578" y="107673"/>
                          <a:pt x="177282" y="102637"/>
                        </a:cubicBezTo>
                        <a:cubicBezTo>
                          <a:pt x="302628" y="103849"/>
                          <a:pt x="371082" y="77366"/>
                          <a:pt x="475862" y="93306"/>
                        </a:cubicBezTo>
                        <a:cubicBezTo>
                          <a:pt x="531272" y="82926"/>
                          <a:pt x="596926" y="79549"/>
                          <a:pt x="662474" y="65314"/>
                        </a:cubicBezTo>
                        <a:cubicBezTo>
                          <a:pt x="693000" y="57141"/>
                          <a:pt x="710247" y="66049"/>
                          <a:pt x="737119" y="55983"/>
                        </a:cubicBezTo>
                        <a:cubicBezTo>
                          <a:pt x="761577" y="47603"/>
                          <a:pt x="778829" y="47016"/>
                          <a:pt x="802433" y="46653"/>
                        </a:cubicBezTo>
                        <a:cubicBezTo>
                          <a:pt x="973216" y="70532"/>
                          <a:pt x="1206232" y="35395"/>
                          <a:pt x="1408923" y="37322"/>
                        </a:cubicBezTo>
                        <a:cubicBezTo>
                          <a:pt x="1729985" y="80721"/>
                          <a:pt x="1429119" y="79399"/>
                          <a:pt x="2043404" y="37322"/>
                        </a:cubicBezTo>
                        <a:cubicBezTo>
                          <a:pt x="2163039" y="42145"/>
                          <a:pt x="2225659" y="40826"/>
                          <a:pt x="2341984" y="46653"/>
                        </a:cubicBezTo>
                        <a:cubicBezTo>
                          <a:pt x="2432960" y="49268"/>
                          <a:pt x="2520902" y="60452"/>
                          <a:pt x="2593911" y="37322"/>
                        </a:cubicBezTo>
                        <a:cubicBezTo>
                          <a:pt x="2619464" y="35132"/>
                          <a:pt x="2668555" y="18661"/>
                          <a:pt x="2668555" y="18661"/>
                        </a:cubicBezTo>
                        <a:cubicBezTo>
                          <a:pt x="2896387" y="-8086"/>
                          <a:pt x="2927775" y="66396"/>
                          <a:pt x="3144417" y="27992"/>
                        </a:cubicBezTo>
                        <a:cubicBezTo>
                          <a:pt x="3202583" y="25885"/>
                          <a:pt x="3274521" y="17681"/>
                          <a:pt x="3349690" y="37322"/>
                        </a:cubicBezTo>
                        <a:cubicBezTo>
                          <a:pt x="3425353" y="35914"/>
                          <a:pt x="3540444" y="49992"/>
                          <a:pt x="3592286" y="46653"/>
                        </a:cubicBezTo>
                        <a:cubicBezTo>
                          <a:pt x="3614335" y="45997"/>
                          <a:pt x="3631836" y="54558"/>
                          <a:pt x="3657600" y="55983"/>
                        </a:cubicBezTo>
                        <a:cubicBezTo>
                          <a:pt x="3688836" y="61496"/>
                          <a:pt x="3750908" y="74646"/>
                          <a:pt x="3750907" y="74645"/>
                        </a:cubicBezTo>
                        <a:cubicBezTo>
                          <a:pt x="3785013" y="74051"/>
                          <a:pt x="3896255" y="60356"/>
                          <a:pt x="3853543" y="65314"/>
                        </a:cubicBezTo>
                        <a:cubicBezTo>
                          <a:pt x="3801685" y="68486"/>
                          <a:pt x="3747861" y="72983"/>
                          <a:pt x="3704253" y="74645"/>
                        </a:cubicBezTo>
                        <a:cubicBezTo>
                          <a:pt x="3611189" y="103908"/>
                          <a:pt x="3467831" y="94011"/>
                          <a:pt x="3387013" y="83975"/>
                        </a:cubicBezTo>
                        <a:cubicBezTo>
                          <a:pt x="3267784" y="89493"/>
                          <a:pt x="3126205" y="51049"/>
                          <a:pt x="2883160" y="74645"/>
                        </a:cubicBezTo>
                        <a:cubicBezTo>
                          <a:pt x="2747423" y="32861"/>
                          <a:pt x="2591232" y="92634"/>
                          <a:pt x="2435290" y="83975"/>
                        </a:cubicBezTo>
                        <a:cubicBezTo>
                          <a:pt x="2273448" y="82357"/>
                          <a:pt x="1950098" y="65314"/>
                          <a:pt x="1950098" y="65314"/>
                        </a:cubicBezTo>
                        <a:cubicBezTo>
                          <a:pt x="1888499" y="80937"/>
                          <a:pt x="1829272" y="71785"/>
                          <a:pt x="1754155" y="74645"/>
                        </a:cubicBezTo>
                        <a:cubicBezTo>
                          <a:pt x="1709572" y="70763"/>
                          <a:pt x="1637616" y="74427"/>
                          <a:pt x="1567543" y="65314"/>
                        </a:cubicBezTo>
                        <a:cubicBezTo>
                          <a:pt x="1335318" y="104682"/>
                          <a:pt x="1131270" y="39971"/>
                          <a:pt x="998376" y="46653"/>
                        </a:cubicBezTo>
                        <a:cubicBezTo>
                          <a:pt x="940234" y="56276"/>
                          <a:pt x="898888" y="39382"/>
                          <a:pt x="858417" y="37322"/>
                        </a:cubicBezTo>
                        <a:cubicBezTo>
                          <a:pt x="818162" y="26480"/>
                          <a:pt x="751823" y="39218"/>
                          <a:pt x="699796" y="27992"/>
                        </a:cubicBezTo>
                        <a:cubicBezTo>
                          <a:pt x="681063" y="22079"/>
                          <a:pt x="661507" y="15520"/>
                          <a:pt x="643813" y="9330"/>
                        </a:cubicBezTo>
                        <a:cubicBezTo>
                          <a:pt x="609561" y="-2288"/>
                          <a:pt x="564635" y="2663"/>
                          <a:pt x="522515" y="0"/>
                        </a:cubicBezTo>
                        <a:cubicBezTo>
                          <a:pt x="359073" y="94203"/>
                          <a:pt x="618025" y="1427"/>
                          <a:pt x="326572" y="18661"/>
                        </a:cubicBezTo>
                        <a:cubicBezTo>
                          <a:pt x="319450" y="20273"/>
                          <a:pt x="306325" y="27289"/>
                          <a:pt x="298580" y="27992"/>
                        </a:cubicBezTo>
                        <a:cubicBezTo>
                          <a:pt x="271627" y="32477"/>
                          <a:pt x="179217" y="43637"/>
                          <a:pt x="158621" y="46653"/>
                        </a:cubicBezTo>
                        <a:cubicBezTo>
                          <a:pt x="142787" y="52368"/>
                          <a:pt x="121002" y="54473"/>
                          <a:pt x="102637" y="55983"/>
                        </a:cubicBezTo>
                        <a:cubicBezTo>
                          <a:pt x="90014" y="63935"/>
                          <a:pt x="60152" y="67601"/>
                          <a:pt x="46653" y="74645"/>
                        </a:cubicBezTo>
                        <a:cubicBezTo>
                          <a:pt x="34136" y="79863"/>
                          <a:pt x="27178" y="78248"/>
                          <a:pt x="18662" y="83975"/>
                        </a:cubicBezTo>
                        <a:cubicBezTo>
                          <a:pt x="96546" y="116387"/>
                          <a:pt x="10504" y="106834"/>
                          <a:pt x="233266" y="102637"/>
                        </a:cubicBezTo>
                        <a:cubicBezTo>
                          <a:pt x="252444" y="103557"/>
                          <a:pt x="270404" y="108668"/>
                          <a:pt x="289249" y="111967"/>
                        </a:cubicBezTo>
                        <a:cubicBezTo>
                          <a:pt x="301898" y="117830"/>
                          <a:pt x="315802" y="119122"/>
                          <a:pt x="326572" y="121298"/>
                        </a:cubicBezTo>
                        <a:cubicBezTo>
                          <a:pt x="544455" y="145908"/>
                          <a:pt x="828637" y="146110"/>
                          <a:pt x="998376" y="130628"/>
                        </a:cubicBezTo>
                        <a:cubicBezTo>
                          <a:pt x="1025823" y="132656"/>
                          <a:pt x="1055333" y="137512"/>
                          <a:pt x="1082351" y="139959"/>
                        </a:cubicBezTo>
                        <a:cubicBezTo>
                          <a:pt x="1305126" y="143955"/>
                          <a:pt x="1150351" y="119866"/>
                          <a:pt x="1296955" y="158620"/>
                        </a:cubicBezTo>
                        <a:cubicBezTo>
                          <a:pt x="1402658" y="128283"/>
                          <a:pt x="1515330" y="183962"/>
                          <a:pt x="1604866" y="149290"/>
                        </a:cubicBezTo>
                        <a:cubicBezTo>
                          <a:pt x="1636507" y="147083"/>
                          <a:pt x="1698171" y="130628"/>
                          <a:pt x="1698172" y="130628"/>
                        </a:cubicBezTo>
                        <a:cubicBezTo>
                          <a:pt x="1904252" y="120168"/>
                          <a:pt x="1964786" y="164747"/>
                          <a:pt x="2169368" y="135294"/>
                        </a:cubicBezTo>
                        <a:cubicBezTo>
                          <a:pt x="2373950" y="105841"/>
                          <a:pt x="2486525" y="178159"/>
                          <a:pt x="2640564" y="139959"/>
                        </a:cubicBezTo>
                        <a:cubicBezTo>
                          <a:pt x="2728988" y="130251"/>
                          <a:pt x="2827612" y="146028"/>
                          <a:pt x="2920482" y="158620"/>
                        </a:cubicBezTo>
                        <a:cubicBezTo>
                          <a:pt x="3095441" y="172768"/>
                          <a:pt x="3196394" y="166872"/>
                          <a:pt x="3368351" y="177281"/>
                        </a:cubicBezTo>
                        <a:cubicBezTo>
                          <a:pt x="3471469" y="152293"/>
                          <a:pt x="3566056" y="186627"/>
                          <a:pt x="3629609" y="167951"/>
                        </a:cubicBezTo>
                        <a:cubicBezTo>
                          <a:pt x="3683350" y="155106"/>
                          <a:pt x="3834013" y="163397"/>
                          <a:pt x="3788229" y="158620"/>
                        </a:cubicBezTo>
                        <a:cubicBezTo>
                          <a:pt x="3625680" y="194753"/>
                          <a:pt x="3746991" y="162310"/>
                          <a:pt x="3629609" y="177281"/>
                        </a:cubicBezTo>
                        <a:cubicBezTo>
                          <a:pt x="3584651" y="195763"/>
                          <a:pt x="3502526" y="191149"/>
                          <a:pt x="3461658" y="195943"/>
                        </a:cubicBezTo>
                        <a:cubicBezTo>
                          <a:pt x="3408770" y="198093"/>
                          <a:pt x="3359151" y="195497"/>
                          <a:pt x="3303037" y="205273"/>
                        </a:cubicBezTo>
                        <a:cubicBezTo>
                          <a:pt x="3219634" y="204703"/>
                          <a:pt x="3176831" y="208778"/>
                          <a:pt x="3079102" y="223934"/>
                        </a:cubicBezTo>
                        <a:cubicBezTo>
                          <a:pt x="2956452" y="195659"/>
                          <a:pt x="2778256" y="236746"/>
                          <a:pt x="2621902" y="214604"/>
                        </a:cubicBezTo>
                        <a:cubicBezTo>
                          <a:pt x="2424377" y="163656"/>
                          <a:pt x="2176746" y="221886"/>
                          <a:pt x="1866123" y="223934"/>
                        </a:cubicBezTo>
                        <a:cubicBezTo>
                          <a:pt x="1840838" y="221818"/>
                          <a:pt x="1812821" y="232823"/>
                          <a:pt x="1791478" y="233265"/>
                        </a:cubicBezTo>
                        <a:cubicBezTo>
                          <a:pt x="1645342" y="253781"/>
                          <a:pt x="1461816" y="268744"/>
                          <a:pt x="1315617" y="242596"/>
                        </a:cubicBezTo>
                        <a:cubicBezTo>
                          <a:pt x="1236254" y="243119"/>
                          <a:pt x="1151043" y="240714"/>
                          <a:pt x="1063690" y="251926"/>
                        </a:cubicBezTo>
                        <a:cubicBezTo>
                          <a:pt x="1050429" y="256047"/>
                          <a:pt x="1033880" y="255122"/>
                          <a:pt x="1017037" y="261257"/>
                        </a:cubicBezTo>
                        <a:cubicBezTo>
                          <a:pt x="1010232" y="262730"/>
                          <a:pt x="1000373" y="270855"/>
                          <a:pt x="989045" y="270588"/>
                        </a:cubicBezTo>
                        <a:cubicBezTo>
                          <a:pt x="862252" y="280336"/>
                          <a:pt x="710683" y="255605"/>
                          <a:pt x="606490" y="261257"/>
                        </a:cubicBezTo>
                        <a:cubicBezTo>
                          <a:pt x="547566" y="263741"/>
                          <a:pt x="469473" y="262560"/>
                          <a:pt x="401217" y="270588"/>
                        </a:cubicBezTo>
                        <a:cubicBezTo>
                          <a:pt x="383490" y="269044"/>
                          <a:pt x="359205" y="282550"/>
                          <a:pt x="335902" y="279918"/>
                        </a:cubicBezTo>
                        <a:cubicBezTo>
                          <a:pt x="258184" y="279848"/>
                          <a:pt x="175938" y="271887"/>
                          <a:pt x="93307" y="270588"/>
                        </a:cubicBezTo>
                        <a:cubicBezTo>
                          <a:pt x="74854" y="266992"/>
                          <a:pt x="58302" y="271554"/>
                          <a:pt x="37323" y="261257"/>
                        </a:cubicBezTo>
                        <a:cubicBezTo>
                          <a:pt x="28730" y="254998"/>
                          <a:pt x="14654" y="243077"/>
                          <a:pt x="18662" y="233265"/>
                        </a:cubicBezTo>
                        <a:cubicBezTo>
                          <a:pt x="31456" y="214900"/>
                          <a:pt x="54122" y="216713"/>
                          <a:pt x="74645" y="214604"/>
                        </a:cubicBezTo>
                        <a:cubicBezTo>
                          <a:pt x="80628" y="212356"/>
                          <a:pt x="93440" y="210870"/>
                          <a:pt x="102637" y="205273"/>
                        </a:cubicBezTo>
                        <a:cubicBezTo>
                          <a:pt x="157311" y="210168"/>
                          <a:pt x="190308" y="207529"/>
                          <a:pt x="251927" y="214604"/>
                        </a:cubicBezTo>
                        <a:cubicBezTo>
                          <a:pt x="957618" y="187481"/>
                          <a:pt x="759131" y="233155"/>
                          <a:pt x="1129004" y="195943"/>
                        </a:cubicBezTo>
                        <a:cubicBezTo>
                          <a:pt x="1288157" y="220205"/>
                          <a:pt x="1416767" y="241329"/>
                          <a:pt x="1576874" y="205273"/>
                        </a:cubicBezTo>
                        <a:cubicBezTo>
                          <a:pt x="1662114" y="206076"/>
                          <a:pt x="1781421" y="221158"/>
                          <a:pt x="1866123" y="195943"/>
                        </a:cubicBezTo>
                        <a:cubicBezTo>
                          <a:pt x="1885157" y="197199"/>
                          <a:pt x="1910386" y="191550"/>
                          <a:pt x="1931437" y="186612"/>
                        </a:cubicBezTo>
                        <a:cubicBezTo>
                          <a:pt x="1978363" y="182346"/>
                          <a:pt x="2015656" y="183679"/>
                          <a:pt x="2062066" y="177281"/>
                        </a:cubicBezTo>
                        <a:cubicBezTo>
                          <a:pt x="2138281" y="164432"/>
                          <a:pt x="2185864" y="196035"/>
                          <a:pt x="2220686" y="186612"/>
                        </a:cubicBezTo>
                        <a:cubicBezTo>
                          <a:pt x="2255315" y="189716"/>
                          <a:pt x="2275669" y="199246"/>
                          <a:pt x="2313992" y="195943"/>
                        </a:cubicBezTo>
                        <a:cubicBezTo>
                          <a:pt x="2472036" y="213111"/>
                          <a:pt x="2666782" y="206420"/>
                          <a:pt x="2808515" y="205273"/>
                        </a:cubicBezTo>
                        <a:cubicBezTo>
                          <a:pt x="2829849" y="207097"/>
                          <a:pt x="2843902" y="208194"/>
                          <a:pt x="2864498" y="214604"/>
                        </a:cubicBezTo>
                        <a:cubicBezTo>
                          <a:pt x="2910836" y="226627"/>
                          <a:pt x="2973349" y="246835"/>
                          <a:pt x="3013788" y="242596"/>
                        </a:cubicBezTo>
                        <a:cubicBezTo>
                          <a:pt x="3035460" y="247138"/>
                          <a:pt x="3069947" y="250926"/>
                          <a:pt x="3097764" y="251926"/>
                        </a:cubicBezTo>
                        <a:cubicBezTo>
                          <a:pt x="3108669" y="255307"/>
                          <a:pt x="3122386" y="259306"/>
                          <a:pt x="3135086" y="261257"/>
                        </a:cubicBezTo>
                        <a:cubicBezTo>
                          <a:pt x="3188528" y="270503"/>
                          <a:pt x="3239676" y="278908"/>
                          <a:pt x="3312368" y="279918"/>
                        </a:cubicBezTo>
                        <a:cubicBezTo>
                          <a:pt x="3456114" y="299674"/>
                          <a:pt x="3341583" y="285153"/>
                          <a:pt x="3629609" y="298579"/>
                        </a:cubicBezTo>
                        <a:cubicBezTo>
                          <a:pt x="3632717" y="298694"/>
                          <a:pt x="3620278" y="298580"/>
                          <a:pt x="3620278" y="298579"/>
                        </a:cubicBezTo>
                        <a:cubicBezTo>
                          <a:pt x="3264816" y="317056"/>
                          <a:pt x="3649014" y="310109"/>
                          <a:pt x="2500604" y="317241"/>
                        </a:cubicBezTo>
                        <a:cubicBezTo>
                          <a:pt x="2482444" y="318633"/>
                          <a:pt x="2465864" y="323797"/>
                          <a:pt x="2444621" y="326571"/>
                        </a:cubicBezTo>
                        <a:cubicBezTo>
                          <a:pt x="2178347" y="347573"/>
                          <a:pt x="2037688" y="341288"/>
                          <a:pt x="1772817" y="335902"/>
                        </a:cubicBezTo>
                        <a:cubicBezTo>
                          <a:pt x="1608719" y="380302"/>
                          <a:pt x="1854186" y="307712"/>
                          <a:pt x="1567543" y="335902"/>
                        </a:cubicBezTo>
                        <a:cubicBezTo>
                          <a:pt x="1527644" y="344668"/>
                          <a:pt x="1481573" y="342291"/>
                          <a:pt x="1436915" y="345232"/>
                        </a:cubicBezTo>
                        <a:cubicBezTo>
                          <a:pt x="1322778" y="346595"/>
                          <a:pt x="1217773" y="318677"/>
                          <a:pt x="1073021" y="335902"/>
                        </a:cubicBezTo>
                        <a:cubicBezTo>
                          <a:pt x="1038037" y="335280"/>
                          <a:pt x="980295" y="340961"/>
                          <a:pt x="933062" y="345232"/>
                        </a:cubicBezTo>
                        <a:cubicBezTo>
                          <a:pt x="900293" y="366073"/>
                          <a:pt x="825301" y="350505"/>
                          <a:pt x="774441" y="354563"/>
                        </a:cubicBezTo>
                        <a:cubicBezTo>
                          <a:pt x="698463" y="353945"/>
                          <a:pt x="625230" y="364831"/>
                          <a:pt x="541176" y="345232"/>
                        </a:cubicBezTo>
                        <a:cubicBezTo>
                          <a:pt x="477190" y="353608"/>
                          <a:pt x="415573" y="353064"/>
                          <a:pt x="354564" y="363894"/>
                        </a:cubicBezTo>
                        <a:cubicBezTo>
                          <a:pt x="291171" y="355984"/>
                          <a:pt x="236934" y="343855"/>
                          <a:pt x="186613" y="354563"/>
                        </a:cubicBezTo>
                        <a:cubicBezTo>
                          <a:pt x="46193" y="338916"/>
                          <a:pt x="171139" y="338956"/>
                          <a:pt x="83976" y="34523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7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BE45-14E5-4EA5-884B-CEB5D9A2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states;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&amp;std::get&lt;0&gt;(states);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00B87-4406-4518-97C2-01A59B3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379C-1AF6-49DF-8AFE-5CEBBF4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C85-8E74-4189-8342-97AF7CB2ADD4}"/>
              </a:ext>
            </a:extLst>
          </p:cNvPr>
          <p:cNvSpPr txBox="1"/>
          <p:nvPr/>
        </p:nvSpPr>
        <p:spPr>
          <a:xfrm>
            <a:off x="0" y="3861000"/>
            <a:ext cx="12192000" cy="176814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tIns="144000" bIns="144000" rtlCol="0">
            <a:spAutoFit/>
          </a:bodyPr>
          <a:lstStyle/>
          <a:p>
            <a:pPr marL="252000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252000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252000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2520000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88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8F6B-9B65-42C6-8151-880E2A5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>
              <a:solidFill>
                <a:srgbClr val="71B5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0F2A-F4EB-4AEE-AE5D-2FF9AAF6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...)-&gt;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нужен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C++20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5E87-D8BE-4F4F-974A-E79D7795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4B30-8880-40F5-A269-CA93403B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649A-6565-483E-A29F-475CE6F5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3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68D0-58CC-4F24-B01C-6C24C4C0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72FB-8B84-430F-AA9C-68E0067E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12DF-1065-44A4-8092-7BDA5CB3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7AA53-0B8B-48BA-8BA0-F084B6A76A3D}"/>
              </a:ext>
            </a:extLst>
          </p:cNvPr>
          <p:cNvSpPr txBox="1"/>
          <p:nvPr/>
        </p:nvSpPr>
        <p:spPr>
          <a:xfrm>
            <a:off x="48000" y="1276658"/>
            <a:ext cx="4896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AA70-E5B2-4289-BDE1-DF2AA4083CA4}"/>
              </a:ext>
            </a:extLst>
          </p:cNvPr>
          <p:cNvSpPr txBox="1"/>
          <p:nvPr/>
        </p:nvSpPr>
        <p:spPr>
          <a:xfrm>
            <a:off x="4440000" y="1786593"/>
            <a:ext cx="6768000" cy="275152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9CB5-3BFE-4EAC-AADF-024CB1EA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1FB2-D946-4EBE-A5C5-CA6FE64F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Hello, C++ Siberia 2021!</a:t>
            </a:r>
            <a:r>
              <a:rPr lang="it-IT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55BEA-7380-4BBC-B6C0-BB556AD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3D47BDB-2E64-4282-B6C4-7001F745147C}"/>
              </a:ext>
            </a:extLst>
          </p:cNvPr>
          <p:cNvSpPr/>
          <p:nvPr/>
        </p:nvSpPr>
        <p:spPr>
          <a:xfrm>
            <a:off x="4080000" y="2760639"/>
            <a:ext cx="720000" cy="72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FEBEBA-CA67-4B98-B267-39784D53B752}"/>
              </a:ext>
            </a:extLst>
          </p:cNvPr>
          <p:cNvSpPr/>
          <p:nvPr/>
        </p:nvSpPr>
        <p:spPr>
          <a:xfrm>
            <a:off x="408000" y="4365000"/>
            <a:ext cx="640270" cy="1803189"/>
          </a:xfrm>
          <a:custGeom>
            <a:avLst/>
            <a:gdLst>
              <a:gd name="connsiteX0" fmla="*/ 375576 w 640270"/>
              <a:gd name="connsiteY0" fmla="*/ 1884947 h 1884947"/>
              <a:gd name="connsiteX1" fmla="*/ 14628 w 640270"/>
              <a:gd name="connsiteY1" fmla="*/ 1491916 h 1884947"/>
              <a:gd name="connsiteX2" fmla="*/ 126923 w 640270"/>
              <a:gd name="connsiteY2" fmla="*/ 264695 h 1884947"/>
              <a:gd name="connsiteX3" fmla="*/ 640270 w 640270"/>
              <a:gd name="connsiteY3" fmla="*/ 0 h 188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270" h="1884947">
                <a:moveTo>
                  <a:pt x="375576" y="1884947"/>
                </a:moveTo>
                <a:cubicBezTo>
                  <a:pt x="215823" y="1823452"/>
                  <a:pt x="56070" y="1761958"/>
                  <a:pt x="14628" y="1491916"/>
                </a:cubicBezTo>
                <a:cubicBezTo>
                  <a:pt x="-26814" y="1221874"/>
                  <a:pt x="22649" y="513348"/>
                  <a:pt x="126923" y="264695"/>
                </a:cubicBezTo>
                <a:cubicBezTo>
                  <a:pt x="231197" y="16042"/>
                  <a:pt x="435733" y="8021"/>
                  <a:pt x="640270" y="0"/>
                </a:cubicBezTo>
              </a:path>
            </a:pathLst>
          </a:custGeom>
          <a:noFill/>
          <a:ln w="31750">
            <a:solidFill>
              <a:schemeClr val="accent5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39243F-CE80-4A52-8ABB-E1DC714B5AA2}"/>
              </a:ext>
            </a:extLst>
          </p:cNvPr>
          <p:cNvSpPr/>
          <p:nvPr/>
        </p:nvSpPr>
        <p:spPr>
          <a:xfrm>
            <a:off x="5439747" y="4749282"/>
            <a:ext cx="983986" cy="1810138"/>
          </a:xfrm>
          <a:custGeom>
            <a:avLst/>
            <a:gdLst>
              <a:gd name="connsiteX0" fmla="*/ 634482 w 983986"/>
              <a:gd name="connsiteY0" fmla="*/ 1810138 h 1810138"/>
              <a:gd name="connsiteX1" fmla="*/ 933061 w 983986"/>
              <a:gd name="connsiteY1" fmla="*/ 1492898 h 1810138"/>
              <a:gd name="connsiteX2" fmla="*/ 886408 w 983986"/>
              <a:gd name="connsiteY2" fmla="*/ 289249 h 1810138"/>
              <a:gd name="connsiteX3" fmla="*/ 0 w 983986"/>
              <a:gd name="connsiteY3" fmla="*/ 0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986" h="1810138">
                <a:moveTo>
                  <a:pt x="634482" y="1810138"/>
                </a:moveTo>
                <a:cubicBezTo>
                  <a:pt x="762777" y="1778258"/>
                  <a:pt x="891073" y="1746379"/>
                  <a:pt x="933061" y="1492898"/>
                </a:cubicBezTo>
                <a:cubicBezTo>
                  <a:pt x="975049" y="1239417"/>
                  <a:pt x="1041918" y="538065"/>
                  <a:pt x="886408" y="289249"/>
                </a:cubicBezTo>
                <a:cubicBezTo>
                  <a:pt x="730898" y="40433"/>
                  <a:pt x="365449" y="20216"/>
                  <a:pt x="0" y="0"/>
                </a:cubicBezTo>
              </a:path>
            </a:pathLst>
          </a:custGeom>
          <a:noFill/>
          <a:ln w="31750">
            <a:solidFill>
              <a:schemeClr val="accent5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BE45-14E5-4EA5-884B-CEB5D9A2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states;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&amp;std::get&lt;0&gt;(states);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00B87-4406-4518-97C2-01A59B3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379C-1AF6-49DF-8AFE-5CEBBF4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3C0-CF9C-4B0C-A54E-9762BB68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1353800" cy="6721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std::visit([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is_invocable_v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invoke_result_t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 transition)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&gt;(states);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(transitioned to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currentState.index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 rules invoked)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C25BC-6711-4E0E-896A-84B2035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16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E6FD4-DFCA-4B24-B3AF-A5039EE511E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0000" y="551544"/>
            <a:ext cx="474679" cy="5014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3E157B-E6A9-4470-B77F-94458D0E1CD6}"/>
              </a:ext>
            </a:extLst>
          </p:cNvPr>
          <p:cNvSpPr txBox="1"/>
          <p:nvPr/>
        </p:nvSpPr>
        <p:spPr>
          <a:xfrm>
            <a:off x="6714679" y="366878"/>
            <a:ext cx="4464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если можем позвать, т.е. если есть правило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B7858-57C1-488E-BA4F-D248396DF85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96000" y="4689043"/>
            <a:ext cx="809356" cy="3239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ACDCD-4B2C-4150-BC39-CFCF64C88ECA}"/>
              </a:ext>
            </a:extLst>
          </p:cNvPr>
          <p:cNvSpPr txBox="1"/>
          <p:nvPr/>
        </p:nvSpPr>
        <p:spPr>
          <a:xfrm>
            <a:off x="3305356" y="4504377"/>
            <a:ext cx="2592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иначе ничего не делаем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3A365-FE0F-4230-84B9-FCCB491D8FA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536000" y="1996476"/>
            <a:ext cx="1296000" cy="3211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213068-E53B-4E12-9451-AA21945C27CD}"/>
              </a:ext>
            </a:extLst>
          </p:cNvPr>
          <p:cNvSpPr txBox="1"/>
          <p:nvPr/>
        </p:nvSpPr>
        <p:spPr>
          <a:xfrm>
            <a:off x="8832000" y="2133000"/>
            <a:ext cx="2016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если перехода нет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81420-9F2E-4B60-B8BB-18B4042170E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52000" y="2982022"/>
            <a:ext cx="720000" cy="5909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AE15D6-704A-4F58-A05E-0A466850BF40}"/>
              </a:ext>
            </a:extLst>
          </p:cNvPr>
          <p:cNvSpPr txBox="1"/>
          <p:nvPr/>
        </p:nvSpPr>
        <p:spPr>
          <a:xfrm>
            <a:off x="10272000" y="2797356"/>
            <a:ext cx="1643034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иначе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4066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7" grpId="0" animBg="1"/>
      <p:bldP spid="17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F003-FD78-4FF2-A394-65A6895F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A896-A410-4770-BBFF-F28AC906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&gt;...&gt;{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4E35-5DE3-478E-9BD4-CB34A925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48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FA25-AB9C-486E-BBAF-8A860CD2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ACAF-0EC0-46C0-B944-20624CC1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A019-891B-4211-97D1-6315857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11DC-A358-434F-BA4A-DFD69C6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5731-3BCA-4C70-B59D-B6E23D34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(transitioned to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(transitioned to 0)</a:t>
            </a:r>
          </a:p>
          <a:p>
            <a:pPr marL="0" indent="0">
              <a:buNone/>
            </a:pPr>
            <a:r>
              <a:rPr lang="en-US" dirty="0"/>
              <a:t>Come in, it's open!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transition)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rules invoked)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ED1-C130-4DD9-A91F-61EBE297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466B-2780-41B9-B18A-8AF06967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 «стейт машина» в этом докладе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CFDF-2A6F-4B20-9824-49BA57CD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finite-state machine (FSM)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или</a:t>
            </a:r>
          </a:p>
          <a:p>
            <a:pPr marL="0" indent="0">
              <a:buNone/>
            </a:pPr>
            <a:r>
              <a:rPr lang="en-US" dirty="0"/>
              <a:t>finite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-state</a:t>
            </a:r>
            <a:r>
              <a:rPr lang="en-US" dirty="0"/>
              <a:t> automaton (FSA)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или</a:t>
            </a:r>
          </a:p>
          <a:p>
            <a:pPr marL="0" indent="0">
              <a:buNone/>
            </a:pPr>
            <a:r>
              <a:rPr lang="ru-RU" dirty="0"/>
              <a:t>конечный автомат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Абстрактная машина, которая может находится лишь в одном состоянии из конечного набора в любой конкретный момент времени.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0C233-4E06-4F0B-B1FB-7C97B1CE3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77C8-D70C-4C2D-9E15-8BD62779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D1657E-F2A1-41C0-9F3D-B7E5E3A0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492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1372-F016-4CC5-B4A9-396AE642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B418E-A069-421C-B454-E59B2614F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/>
              <a:t>декларативное описание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180A-6698-4146-8CCD-87AD53E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D4F24-E4BF-47F4-B03E-2209E07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/>
              <a:t>императивное описание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6C6C-81DA-4BDE-AAFB-813E0005E1D1}"/>
              </a:ext>
            </a:extLst>
          </p:cNvPr>
          <p:cNvSpPr txBox="1"/>
          <p:nvPr/>
        </p:nvSpPr>
        <p:spPr>
          <a:xfrm>
            <a:off x="838200" y="2493000"/>
            <a:ext cx="61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state =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7EB2-BF4A-49E4-AD6B-BED57BEFB4A4}"/>
              </a:ext>
            </a:extLst>
          </p:cNvPr>
          <p:cNvSpPr txBox="1"/>
          <p:nvPr/>
        </p:nvSpPr>
        <p:spPr>
          <a:xfrm>
            <a:off x="4560000" y="4602024"/>
            <a:ext cx="76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1E839-703C-4881-9797-4F2EC416978C}"/>
              </a:ext>
            </a:extLst>
          </p:cNvPr>
          <p:cNvSpPr/>
          <p:nvPr/>
        </p:nvSpPr>
        <p:spPr>
          <a:xfrm>
            <a:off x="1344000" y="3645000"/>
            <a:ext cx="266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7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императивное описание</a:t>
            </a:r>
          </a:p>
          <a:p>
            <a:pPr fontAlgn="t"/>
            <a:r>
              <a:rPr lang="ru-RU" dirty="0"/>
              <a:t>данные не изолированы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</a:p>
          <a:p>
            <a:r>
              <a:rPr lang="ru-RU" dirty="0"/>
              <a:t>данные изолированы внутри состояний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6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CA8C-963D-42BE-923C-834D5B2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38DFE2-E516-4486-9306-34B5BF9D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B596D-DB8A-435A-B290-5ACC9BC8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22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D2D7F-A79F-4E47-A949-6E8CCA2168D7}"/>
              </a:ext>
            </a:extLst>
          </p:cNvPr>
          <p:cNvSpPr/>
          <p:nvPr/>
        </p:nvSpPr>
        <p:spPr>
          <a:xfrm>
            <a:off x="2856000" y="1989000"/>
            <a:ext cx="122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1244F-02FD-40B0-94CB-839AD5874B0E}"/>
              </a:ext>
            </a:extLst>
          </p:cNvPr>
          <p:cNvSpPr/>
          <p:nvPr/>
        </p:nvSpPr>
        <p:spPr>
          <a:xfrm>
            <a:off x="2841110" y="4365000"/>
            <a:ext cx="122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1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2E7-0A94-439C-99B9-0E6BA448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6A7-4411-49C2-AFCE-892963C3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C979-E11F-441D-AEFD-60EF5C9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D8E8E-ACBF-4091-BC27-524E6BBAC3E5}"/>
              </a:ext>
            </a:extLst>
          </p:cNvPr>
          <p:cNvSpPr/>
          <p:nvPr/>
        </p:nvSpPr>
        <p:spPr>
          <a:xfrm>
            <a:off x="2856000" y="1989000"/>
            <a:ext cx="1224000" cy="288000"/>
          </a:xfrm>
          <a:prstGeom prst="rect">
            <a:avLst/>
          </a:prstGeom>
          <a:noFill/>
          <a:ln w="63500">
            <a:solidFill>
              <a:srgbClr val="00B050">
                <a:alpha val="67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62B81-1284-4BC5-AE66-1E2C9E71F7CA}"/>
              </a:ext>
            </a:extLst>
          </p:cNvPr>
          <p:cNvSpPr/>
          <p:nvPr/>
        </p:nvSpPr>
        <p:spPr>
          <a:xfrm>
            <a:off x="2568000" y="4725000"/>
            <a:ext cx="1224000" cy="288000"/>
          </a:xfrm>
          <a:prstGeom prst="rect">
            <a:avLst/>
          </a:prstGeom>
          <a:noFill/>
          <a:ln w="63500">
            <a:solidFill>
              <a:srgbClr val="00B050">
                <a:alpha val="67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01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14ED-3C00-4BD4-80FE-932024A8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D3B-1DC4-4F4D-862A-3590DDD6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Nobody's home. Come later.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B220D-C3DE-4407-A2BD-02CC98B1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A21D3-39D5-4C99-8EF3-E61BD6865FA9}"/>
              </a:ext>
            </a:extLst>
          </p:cNvPr>
          <p:cNvSpPr/>
          <p:nvPr/>
        </p:nvSpPr>
        <p:spPr>
          <a:xfrm>
            <a:off x="1632000" y="1324928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D4569-E335-4324-9185-6B5EDCF55D33}"/>
              </a:ext>
            </a:extLst>
          </p:cNvPr>
          <p:cNvSpPr/>
          <p:nvPr/>
        </p:nvSpPr>
        <p:spPr>
          <a:xfrm>
            <a:off x="1344000" y="3501000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EBF6F-B357-4BEA-9498-8C817E45E8BC}"/>
              </a:ext>
            </a:extLst>
          </p:cNvPr>
          <p:cNvSpPr/>
          <p:nvPr/>
        </p:nvSpPr>
        <p:spPr>
          <a:xfrm>
            <a:off x="2424000" y="3858797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3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императивное описание</a:t>
            </a: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не изолированы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t"/>
            <a:r>
              <a:rPr lang="ru-RU" dirty="0"/>
              <a:t>трудно добавлять состояния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</a:p>
          <a:p>
            <a:r>
              <a:rPr lang="ru-RU" dirty="0"/>
              <a:t>легко добавлять состояния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1DD6-2B5A-48AF-BA36-B57F512A4890}"/>
              </a:ext>
            </a:extLst>
          </p:cNvPr>
          <p:cNvSpPr txBox="1"/>
          <p:nvPr/>
        </p:nvSpPr>
        <p:spPr>
          <a:xfrm>
            <a:off x="4008000" y="4109581"/>
            <a:ext cx="417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highlight>
                  <a:srgbClr val="FFFFFF"/>
                </a:highlight>
              </a:rPr>
              <a:t>новое состояние: </a:t>
            </a:r>
            <a:r>
              <a:rPr lang="ru-RU" sz="2800" b="1" dirty="0">
                <a:highlight>
                  <a:srgbClr val="FFFFFF"/>
                </a:highlight>
              </a:rPr>
              <a:t>заперто</a:t>
            </a:r>
          </a:p>
          <a:p>
            <a:endParaRPr lang="en-US" sz="2800" dirty="0">
              <a:highlight>
                <a:srgbClr val="FFFFFF"/>
              </a:highlight>
            </a:endParaRPr>
          </a:p>
          <a:p>
            <a:r>
              <a:rPr lang="ru-RU" sz="2800" dirty="0">
                <a:highlight>
                  <a:srgbClr val="FFFFFF"/>
                </a:highlight>
              </a:rPr>
              <a:t>новые события: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7B977B-AE14-42CB-AFBB-FE830AF7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2F86E6-1D52-4761-A6F2-DD88D005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B56E3-9886-4BE3-B795-3AF360E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26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F4EFF-A81F-4A00-9823-32DB439312BE}"/>
              </a:ext>
            </a:extLst>
          </p:cNvPr>
          <p:cNvSpPr/>
          <p:nvPr/>
        </p:nvSpPr>
        <p:spPr>
          <a:xfrm>
            <a:off x="1272000" y="2853000"/>
            <a:ext cx="1296000" cy="432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47CB-9462-45DC-B30F-17F1B6D9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E2F-3E7F-453B-8C83-1C818451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E32DE-18D0-4076-A6B4-AB8A45257B7F}"/>
              </a:ext>
            </a:extLst>
          </p:cNvPr>
          <p:cNvSpPr/>
          <p:nvPr/>
        </p:nvSpPr>
        <p:spPr>
          <a:xfrm>
            <a:off x="1272000" y="2853000"/>
            <a:ext cx="5904000" cy="864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3E780-82DA-4277-B77F-D7AB1C9F1A7C}"/>
              </a:ext>
            </a:extLst>
          </p:cNvPr>
          <p:cNvSpPr/>
          <p:nvPr/>
        </p:nvSpPr>
        <p:spPr>
          <a:xfrm>
            <a:off x="1056000" y="4869000"/>
            <a:ext cx="6120000" cy="1152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C05-F5E8-44DE-A4FD-262416A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EE0-6D94-4E82-A9D6-5C0D3CEB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0D5C-2609-4FE6-A058-30A6C80F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2A695-6124-423B-931E-E7A171E20E36}"/>
              </a:ext>
            </a:extLst>
          </p:cNvPr>
          <p:cNvSpPr/>
          <p:nvPr/>
        </p:nvSpPr>
        <p:spPr>
          <a:xfrm>
            <a:off x="8636633" y="1282940"/>
            <a:ext cx="1491367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4CCE-C6BC-4B56-B00B-BCEAB11EF3ED}"/>
              </a:ext>
            </a:extLst>
          </p:cNvPr>
          <p:cNvSpPr/>
          <p:nvPr/>
        </p:nvSpPr>
        <p:spPr>
          <a:xfrm>
            <a:off x="1128000" y="4479291"/>
            <a:ext cx="7992000" cy="1944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b="1" dirty="0"/>
              <a:t>императивное</a:t>
            </a:r>
            <a:r>
              <a:rPr lang="ru-RU" dirty="0"/>
              <a:t> описание</a:t>
            </a:r>
          </a:p>
          <a:p>
            <a:pPr fontAlgn="t"/>
            <a:r>
              <a:rPr lang="ru-RU" dirty="0"/>
              <a:t>данные </a:t>
            </a:r>
            <a:r>
              <a:rPr lang="ru-RU" b="1" dirty="0"/>
              <a:t>не изолированы</a:t>
            </a:r>
            <a:br>
              <a:rPr lang="ru-RU" dirty="0"/>
            </a:br>
            <a:endParaRPr lang="ru-RU" dirty="0"/>
          </a:p>
          <a:p>
            <a:pPr fontAlgn="t"/>
            <a:r>
              <a:rPr lang="ru-RU" b="1" dirty="0"/>
              <a:t>трудно</a:t>
            </a:r>
            <a:r>
              <a:rPr lang="ru-RU" dirty="0"/>
              <a:t> добавлять состояния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b="1" dirty="0"/>
              <a:t>декларативное</a:t>
            </a:r>
            <a:r>
              <a:rPr lang="ru-RU" dirty="0"/>
              <a:t> описание</a:t>
            </a:r>
          </a:p>
          <a:p>
            <a:r>
              <a:rPr lang="ru-RU" dirty="0"/>
              <a:t>данные </a:t>
            </a:r>
            <a:r>
              <a:rPr lang="ru-RU" b="1" dirty="0"/>
              <a:t>изолированы</a:t>
            </a:r>
            <a:r>
              <a:rPr lang="ru-RU" dirty="0"/>
              <a:t> внутри состояний</a:t>
            </a:r>
          </a:p>
          <a:p>
            <a:r>
              <a:rPr lang="ru-RU" b="1" dirty="0"/>
              <a:t>легко</a:t>
            </a:r>
            <a:r>
              <a:rPr lang="ru-RU" dirty="0"/>
              <a:t> добавлять состояния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9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F48-E5AA-44F1-8262-5AEBD83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приготовить стейк стейт машину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69824E-ABF9-473E-A4A9-15FCECCA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шаблонов</a:t>
            </a:r>
          </a:p>
          <a:p>
            <a:r>
              <a:rPr lang="ru-RU" dirty="0"/>
              <a:t>из </a:t>
            </a:r>
            <a:r>
              <a:rPr lang="ru-RU" dirty="0" err="1"/>
              <a:t>корутин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 дороге увидим практическое применение</a:t>
            </a:r>
          </a:p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std::variant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std::any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78FAC-CE19-498A-B70D-DC14B0A5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3A8F9E-775E-4A72-A7D8-5717D747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900" y="2610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EA3924-C6C8-4387-A13F-682E2CB098F4}"/>
              </a:ext>
            </a:extLst>
          </p:cNvPr>
          <p:cNvSpPr/>
          <p:nvPr/>
        </p:nvSpPr>
        <p:spPr>
          <a:xfrm>
            <a:off x="4828674" y="705853"/>
            <a:ext cx="1339515" cy="24063"/>
          </a:xfrm>
          <a:custGeom>
            <a:avLst/>
            <a:gdLst>
              <a:gd name="connsiteX0" fmla="*/ 0 w 1339515"/>
              <a:gd name="connsiteY0" fmla="*/ 0 h 24063"/>
              <a:gd name="connsiteX1" fmla="*/ 216568 w 1339515"/>
              <a:gd name="connsiteY1" fmla="*/ 0 h 24063"/>
              <a:gd name="connsiteX2" fmla="*/ 561473 w 1339515"/>
              <a:gd name="connsiteY2" fmla="*/ 8021 h 24063"/>
              <a:gd name="connsiteX3" fmla="*/ 986589 w 1339515"/>
              <a:gd name="connsiteY3" fmla="*/ 16042 h 24063"/>
              <a:gd name="connsiteX4" fmla="*/ 1066800 w 1339515"/>
              <a:gd name="connsiteY4" fmla="*/ 24063 h 24063"/>
              <a:gd name="connsiteX5" fmla="*/ 1227221 w 1339515"/>
              <a:gd name="connsiteY5" fmla="*/ 16042 h 24063"/>
              <a:gd name="connsiteX6" fmla="*/ 1267326 w 1339515"/>
              <a:gd name="connsiteY6" fmla="*/ 8021 h 24063"/>
              <a:gd name="connsiteX7" fmla="*/ 1339515 w 1339515"/>
              <a:gd name="connsiteY7" fmla="*/ 8021 h 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515" h="24063">
                <a:moveTo>
                  <a:pt x="0" y="0"/>
                </a:moveTo>
                <a:cubicBezTo>
                  <a:pt x="131309" y="18758"/>
                  <a:pt x="-25491" y="0"/>
                  <a:pt x="216568" y="0"/>
                </a:cubicBezTo>
                <a:cubicBezTo>
                  <a:pt x="331567" y="0"/>
                  <a:pt x="446499" y="5626"/>
                  <a:pt x="561473" y="8021"/>
                </a:cubicBezTo>
                <a:lnTo>
                  <a:pt x="986589" y="16042"/>
                </a:lnTo>
                <a:cubicBezTo>
                  <a:pt x="1013326" y="18716"/>
                  <a:pt x="1039930" y="24063"/>
                  <a:pt x="1066800" y="24063"/>
                </a:cubicBezTo>
                <a:cubicBezTo>
                  <a:pt x="1120340" y="24063"/>
                  <a:pt x="1173851" y="20312"/>
                  <a:pt x="1227221" y="16042"/>
                </a:cubicBezTo>
                <a:cubicBezTo>
                  <a:pt x="1240811" y="14955"/>
                  <a:pt x="1253728" y="8992"/>
                  <a:pt x="1267326" y="8021"/>
                </a:cubicBezTo>
                <a:cubicBezTo>
                  <a:pt x="1291328" y="6307"/>
                  <a:pt x="1315452" y="8021"/>
                  <a:pt x="1339515" y="8021"/>
                </a:cubicBezTo>
              </a:path>
            </a:pathLst>
          </a:custGeom>
          <a:noFill/>
          <a:ln w="635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60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9F35BC-D23B-4FE9-A8B5-81A68C6A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00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8215B9-E0C0-4884-8422-9D96BE330F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Стейт машина из </a:t>
            </a:r>
            <a:r>
              <a:rPr lang="ru-RU" dirty="0" err="1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корутин</a:t>
            </a:r>
            <a:endParaRPr lang="ru-RU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224101-F378-4601-B43F-9161E2517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0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3E1125D-3D7B-4E99-ACF0-8A97911234D1}"/>
              </a:ext>
            </a:extLst>
          </p:cNvPr>
          <p:cNvGrpSpPr/>
          <p:nvPr/>
        </p:nvGrpSpPr>
        <p:grpSpPr>
          <a:xfrm>
            <a:off x="1198725" y="4941000"/>
            <a:ext cx="8353274" cy="1225580"/>
            <a:chOff x="1198725" y="4941000"/>
            <a:chExt cx="8353274" cy="122558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200E3-EC3E-4CAA-9EEA-139EA487FF50}"/>
                </a:ext>
              </a:extLst>
            </p:cNvPr>
            <p:cNvSpPr/>
            <p:nvPr/>
          </p:nvSpPr>
          <p:spPr>
            <a:xfrm>
              <a:off x="1198726" y="5374580"/>
              <a:ext cx="8353273" cy="79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3FD3A3-6C9E-477D-AA97-8681B3760CED}"/>
                </a:ext>
              </a:extLst>
            </p:cNvPr>
            <p:cNvSpPr/>
            <p:nvPr/>
          </p:nvSpPr>
          <p:spPr>
            <a:xfrm>
              <a:off x="1198725" y="4941000"/>
              <a:ext cx="793275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31</a:t>
            </a:fld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315257-2724-46DC-A18A-97ABD3D043F0}"/>
              </a:ext>
            </a:extLst>
          </p:cNvPr>
          <p:cNvGrpSpPr/>
          <p:nvPr/>
        </p:nvGrpSpPr>
        <p:grpSpPr>
          <a:xfrm>
            <a:off x="1198727" y="2493000"/>
            <a:ext cx="8353273" cy="2880000"/>
            <a:chOff x="1198727" y="2493000"/>
            <a:chExt cx="8353273" cy="2880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166CF-9CB4-4847-A284-D183B882E6C1}"/>
                </a:ext>
              </a:extLst>
            </p:cNvPr>
            <p:cNvSpPr/>
            <p:nvPr/>
          </p:nvSpPr>
          <p:spPr>
            <a:xfrm>
              <a:off x="1200000" y="2493000"/>
              <a:ext cx="2016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09681-AA66-4894-A996-87A777C45A20}"/>
                </a:ext>
              </a:extLst>
            </p:cNvPr>
            <p:cNvSpPr/>
            <p:nvPr/>
          </p:nvSpPr>
          <p:spPr>
            <a:xfrm>
              <a:off x="1198727" y="2925000"/>
              <a:ext cx="8353273" cy="2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3D535E-269F-4647-ADCB-00B04FE2B09A}"/>
                </a:ext>
              </a:extLst>
            </p:cNvPr>
            <p:cNvSpPr/>
            <p:nvPr/>
          </p:nvSpPr>
          <p:spPr>
            <a:xfrm>
              <a:off x="1992000" y="4941000"/>
              <a:ext cx="7560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137F16-3753-4721-94F2-9F93FECF796B}"/>
              </a:ext>
            </a:extLst>
          </p:cNvPr>
          <p:cNvGrpSpPr/>
          <p:nvPr/>
        </p:nvGrpSpPr>
        <p:grpSpPr>
          <a:xfrm>
            <a:off x="1200000" y="1629006"/>
            <a:ext cx="8353273" cy="1295994"/>
            <a:chOff x="1200000" y="1629006"/>
            <a:chExt cx="8353273" cy="129599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3A3B5-C408-4ABD-8683-2023119C891E}"/>
                </a:ext>
              </a:extLst>
            </p:cNvPr>
            <p:cNvSpPr/>
            <p:nvPr/>
          </p:nvSpPr>
          <p:spPr>
            <a:xfrm>
              <a:off x="3216000" y="2493000"/>
              <a:ext cx="6336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572CC8-FCE6-47B0-889C-661C5502BCE6}"/>
                </a:ext>
              </a:extLst>
            </p:cNvPr>
            <p:cNvSpPr/>
            <p:nvPr/>
          </p:nvSpPr>
          <p:spPr>
            <a:xfrm>
              <a:off x="1200000" y="1629006"/>
              <a:ext cx="8353273" cy="8639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83021C-C901-425E-828B-376B6417F07C}"/>
              </a:ext>
            </a:extLst>
          </p:cNvPr>
          <p:cNvCxnSpPr>
            <a:cxnSpLocks/>
          </p:cNvCxnSpPr>
          <p:nvPr/>
        </p:nvCxnSpPr>
        <p:spPr>
          <a:xfrm>
            <a:off x="1198725" y="2493000"/>
            <a:ext cx="2016002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6E37E-BB72-49D2-971E-555B9DF8A60D}"/>
              </a:ext>
            </a:extLst>
          </p:cNvPr>
          <p:cNvCxnSpPr>
            <a:cxnSpLocks/>
          </p:cNvCxnSpPr>
          <p:nvPr/>
        </p:nvCxnSpPr>
        <p:spPr>
          <a:xfrm>
            <a:off x="3214727" y="249300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3DDD8A-1219-4D97-BD85-21AED8B803CA}"/>
              </a:ext>
            </a:extLst>
          </p:cNvPr>
          <p:cNvCxnSpPr>
            <a:cxnSpLocks/>
          </p:cNvCxnSpPr>
          <p:nvPr/>
        </p:nvCxnSpPr>
        <p:spPr>
          <a:xfrm flipV="1">
            <a:off x="3214727" y="2917892"/>
            <a:ext cx="6337272" cy="5528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22C630-0315-40A1-AE8C-197BD67D3F3E}"/>
              </a:ext>
            </a:extLst>
          </p:cNvPr>
          <p:cNvCxnSpPr>
            <a:cxnSpLocks/>
          </p:cNvCxnSpPr>
          <p:nvPr/>
        </p:nvCxnSpPr>
        <p:spPr>
          <a:xfrm>
            <a:off x="1198725" y="4941000"/>
            <a:ext cx="793275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6FCA69-ADF3-4930-B910-EF66D5C7A590}"/>
              </a:ext>
            </a:extLst>
          </p:cNvPr>
          <p:cNvCxnSpPr>
            <a:cxnSpLocks/>
          </p:cNvCxnSpPr>
          <p:nvPr/>
        </p:nvCxnSpPr>
        <p:spPr>
          <a:xfrm>
            <a:off x="1992000" y="494258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AF254-70C7-4A74-922E-8F564291F641}"/>
              </a:ext>
            </a:extLst>
          </p:cNvPr>
          <p:cNvCxnSpPr>
            <a:cxnSpLocks/>
          </p:cNvCxnSpPr>
          <p:nvPr/>
        </p:nvCxnSpPr>
        <p:spPr>
          <a:xfrm flipV="1">
            <a:off x="1991999" y="5368263"/>
            <a:ext cx="7559999" cy="1974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(;;)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Come in, it's open!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0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ECEFB6-9243-4887-98F1-BDE0442747BD}"/>
              </a:ext>
            </a:extLst>
          </p:cNvPr>
          <p:cNvGrpSpPr/>
          <p:nvPr/>
        </p:nvGrpSpPr>
        <p:grpSpPr>
          <a:xfrm>
            <a:off x="840423" y="1324928"/>
            <a:ext cx="10515600" cy="5533072"/>
            <a:chOff x="840423" y="1324928"/>
            <a:chExt cx="10515600" cy="55330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AB7F11-608A-4881-9223-670DDB1D7789}"/>
                </a:ext>
              </a:extLst>
            </p:cNvPr>
            <p:cNvGrpSpPr/>
            <p:nvPr/>
          </p:nvGrpSpPr>
          <p:grpSpPr>
            <a:xfrm>
              <a:off x="1198725" y="4941000"/>
              <a:ext cx="8353274" cy="1225580"/>
              <a:chOff x="1198725" y="4941000"/>
              <a:chExt cx="8353274" cy="1225580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52512C6-6E8E-4E9B-8EFC-9791E7E12716}"/>
                  </a:ext>
                </a:extLst>
              </p:cNvPr>
              <p:cNvSpPr/>
              <p:nvPr/>
            </p:nvSpPr>
            <p:spPr>
              <a:xfrm>
                <a:off x="1198726" y="5374580"/>
                <a:ext cx="8353273" cy="79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B4CABA-63D4-41C0-A306-F4398BAF05C6}"/>
                  </a:ext>
                </a:extLst>
              </p:cNvPr>
              <p:cNvSpPr/>
              <p:nvPr/>
            </p:nvSpPr>
            <p:spPr>
              <a:xfrm>
                <a:off x="1198725" y="4941000"/>
                <a:ext cx="793275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Content Placeholder 6">
              <a:extLst>
                <a:ext uri="{FF2B5EF4-FFF2-40B4-BE49-F238E27FC236}">
                  <a16:creationId xmlns:a16="http://schemas.microsoft.com/office/drawing/2014/main" id="{93F7A605-D6BE-42A8-917B-ACBC9A7D2AFB}"/>
                </a:ext>
              </a:extLst>
            </p:cNvPr>
            <p:cNvSpPr txBox="1">
              <a:spLocks/>
            </p:cNvSpPr>
            <p:nvPr/>
          </p:nvSpPr>
          <p:spPr>
            <a:xfrm>
              <a:off x="840423" y="1324928"/>
              <a:ext cx="10515600" cy="553307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315257-2724-46DC-A18A-97ABD3D043F0}"/>
              </a:ext>
            </a:extLst>
          </p:cNvPr>
          <p:cNvGrpSpPr/>
          <p:nvPr/>
        </p:nvGrpSpPr>
        <p:grpSpPr>
          <a:xfrm>
            <a:off x="1198727" y="2493000"/>
            <a:ext cx="8353273" cy="2880000"/>
            <a:chOff x="1198727" y="2493000"/>
            <a:chExt cx="8353273" cy="2880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166CF-9CB4-4847-A284-D183B882E6C1}"/>
                </a:ext>
              </a:extLst>
            </p:cNvPr>
            <p:cNvSpPr/>
            <p:nvPr/>
          </p:nvSpPr>
          <p:spPr>
            <a:xfrm>
              <a:off x="1200000" y="2493000"/>
              <a:ext cx="2016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09681-AA66-4894-A996-87A777C45A20}"/>
                </a:ext>
              </a:extLst>
            </p:cNvPr>
            <p:cNvSpPr/>
            <p:nvPr/>
          </p:nvSpPr>
          <p:spPr>
            <a:xfrm>
              <a:off x="1198727" y="2925000"/>
              <a:ext cx="8353273" cy="2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3D535E-269F-4647-ADCB-00B04FE2B09A}"/>
                </a:ext>
              </a:extLst>
            </p:cNvPr>
            <p:cNvSpPr/>
            <p:nvPr/>
          </p:nvSpPr>
          <p:spPr>
            <a:xfrm>
              <a:off x="1992000" y="4941000"/>
              <a:ext cx="7560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32</a:t>
            </a:fld>
            <a:endParaRPr lang="ru-R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963677-0B7C-40BE-A466-9303A9EDFFB6}"/>
              </a:ext>
            </a:extLst>
          </p:cNvPr>
          <p:cNvGrpSpPr/>
          <p:nvPr/>
        </p:nvGrpSpPr>
        <p:grpSpPr>
          <a:xfrm>
            <a:off x="838200" y="1324928"/>
            <a:ext cx="10515600" cy="5533072"/>
            <a:chOff x="838200" y="1324928"/>
            <a:chExt cx="10515600" cy="55330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3B506C-774F-4F3A-A5A2-E25ACD0F67CD}"/>
                </a:ext>
              </a:extLst>
            </p:cNvPr>
            <p:cNvGrpSpPr/>
            <p:nvPr/>
          </p:nvGrpSpPr>
          <p:grpSpPr>
            <a:xfrm>
              <a:off x="1200000" y="1629006"/>
              <a:ext cx="8353273" cy="1295994"/>
              <a:chOff x="1200000" y="1629006"/>
              <a:chExt cx="8353273" cy="1295994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B4A636-783C-44FC-9CF7-F3DC5911D196}"/>
                  </a:ext>
                </a:extLst>
              </p:cNvPr>
              <p:cNvSpPr/>
              <p:nvPr/>
            </p:nvSpPr>
            <p:spPr>
              <a:xfrm>
                <a:off x="3216000" y="2493000"/>
                <a:ext cx="6336000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EA1A8E-47DE-4A00-B669-6E388DD6C52F}"/>
                  </a:ext>
                </a:extLst>
              </p:cNvPr>
              <p:cNvSpPr/>
              <p:nvPr/>
            </p:nvSpPr>
            <p:spPr>
              <a:xfrm>
                <a:off x="1200000" y="1629006"/>
                <a:ext cx="8353273" cy="8639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" name="Content Placeholder 6">
              <a:extLst>
                <a:ext uri="{FF2B5EF4-FFF2-40B4-BE49-F238E27FC236}">
                  <a16:creationId xmlns:a16="http://schemas.microsoft.com/office/drawing/2014/main" id="{A5ECB776-91AB-4135-BBE9-5F415D91586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324928"/>
              <a:ext cx="10515600" cy="553307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>
                  <a:solidFill>
                    <a:srgbClr val="8F08C4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(;;) 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</a:t>
              </a:r>
              <a:r>
                <a:rPr lang="ru-RU" dirty="0">
                  <a:solidFill>
                    <a:srgbClr val="008000"/>
                  </a:solidFill>
                  <a:latin typeface="Consolas" panose="020B0609020204030204" pitchFamily="49" charset="0"/>
                </a:rPr>
                <a:t>закрыто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8F08C4"/>
                  </a:solidFill>
                  <a:latin typeface="Consolas" panose="020B0609020204030204" pitchFamily="49" charset="0"/>
                </a:rPr>
                <a:t>co_await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Open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Knock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&gt;{};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83021C-C901-425E-828B-376B6417F07C}"/>
              </a:ext>
            </a:extLst>
          </p:cNvPr>
          <p:cNvCxnSpPr>
            <a:cxnSpLocks/>
          </p:cNvCxnSpPr>
          <p:nvPr/>
        </p:nvCxnSpPr>
        <p:spPr>
          <a:xfrm>
            <a:off x="1198725" y="2493000"/>
            <a:ext cx="2016002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6E37E-BB72-49D2-971E-555B9DF8A60D}"/>
              </a:ext>
            </a:extLst>
          </p:cNvPr>
          <p:cNvCxnSpPr>
            <a:cxnSpLocks/>
          </p:cNvCxnSpPr>
          <p:nvPr/>
        </p:nvCxnSpPr>
        <p:spPr>
          <a:xfrm>
            <a:off x="3214727" y="249300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3DDD8A-1219-4D97-BD85-21AED8B803CA}"/>
              </a:ext>
            </a:extLst>
          </p:cNvPr>
          <p:cNvCxnSpPr>
            <a:cxnSpLocks/>
          </p:cNvCxnSpPr>
          <p:nvPr/>
        </p:nvCxnSpPr>
        <p:spPr>
          <a:xfrm flipV="1">
            <a:off x="3214727" y="2917892"/>
            <a:ext cx="6337272" cy="5528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22C630-0315-40A1-AE8C-197BD67D3F3E}"/>
              </a:ext>
            </a:extLst>
          </p:cNvPr>
          <p:cNvCxnSpPr>
            <a:cxnSpLocks/>
          </p:cNvCxnSpPr>
          <p:nvPr/>
        </p:nvCxnSpPr>
        <p:spPr>
          <a:xfrm>
            <a:off x="1198725" y="4941000"/>
            <a:ext cx="793275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6FCA69-ADF3-4930-B910-EF66D5C7A590}"/>
              </a:ext>
            </a:extLst>
          </p:cNvPr>
          <p:cNvCxnSpPr>
            <a:cxnSpLocks/>
          </p:cNvCxnSpPr>
          <p:nvPr/>
        </p:nvCxnSpPr>
        <p:spPr>
          <a:xfrm>
            <a:off x="1992000" y="494258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AF254-70C7-4A74-922E-8F564291F641}"/>
              </a:ext>
            </a:extLst>
          </p:cNvPr>
          <p:cNvCxnSpPr>
            <a:cxnSpLocks/>
          </p:cNvCxnSpPr>
          <p:nvPr/>
        </p:nvCxnSpPr>
        <p:spPr>
          <a:xfrm flipV="1">
            <a:off x="1991999" y="5368263"/>
            <a:ext cx="7559999" cy="1974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A5AEACA-0E7E-44CD-BC61-ECE76082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Come in, it's open!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6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1185 -0.019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00" y="-97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01198 0.0189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0" y="9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6C8-691E-43E4-86CE-D7EF3B0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A65A-71B7-426B-B77A-791F912F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B5DA-D34E-441D-913B-AC576F7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5404-B480-4316-8D96-C182CEC5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7521-FB1C-47FF-90A1-30BBE39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2EA7-4E29-40E4-A0FD-EA1AD33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8CEF4-0803-485F-AAD1-AC002C0D6E18}"/>
              </a:ext>
            </a:extLst>
          </p:cNvPr>
          <p:cNvSpPr txBox="1"/>
          <p:nvPr/>
        </p:nvSpPr>
        <p:spPr>
          <a:xfrm>
            <a:off x="5448000" y="1557000"/>
            <a:ext cx="3960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B9F9F4-5086-4F30-A2CA-E0E70CFE5F2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64000" y="2650491"/>
            <a:ext cx="936000" cy="585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AC00B-C2FF-476B-852F-5DB40FCB19A6}"/>
              </a:ext>
            </a:extLst>
          </p:cNvPr>
          <p:cNvSpPr txBox="1"/>
          <p:nvPr/>
        </p:nvSpPr>
        <p:spPr>
          <a:xfrm>
            <a:off x="4800000" y="2465825"/>
            <a:ext cx="3240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нужен для поддержки </a:t>
            </a:r>
            <a:r>
              <a:rPr lang="ru-RU" dirty="0" err="1"/>
              <a:t>корутин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3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7B98-985E-4A37-9A9C-B538D9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endParaRPr lang="ru-RU" dirty="0">
              <a:solidFill>
                <a:srgbClr val="2B91AF">
                  <a:alpha val="67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0100-9B4F-497B-83D6-123C4BDA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await_transform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...&gt;)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5C0-0C5B-4B45-9DC4-2C8AFCE5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1026" name="Picture 2" descr="Image result for meat">
            <a:extLst>
              <a:ext uri="{FF2B5EF4-FFF2-40B4-BE49-F238E27FC236}">
                <a16:creationId xmlns:a16="http://schemas.microsoft.com/office/drawing/2014/main" id="{766B2432-D2E9-4EB1-B98A-58895969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7" y="3861000"/>
            <a:ext cx="3693287" cy="20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3AB-FCDE-4CEC-BEBE-DDB54783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62-ACA0-425B-B271-BCD5B019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await_transform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...&gt;)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||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8BCB-C01A-4877-B78C-12B3A10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437CE-0117-4DDF-BCC1-63B569032179}"/>
              </a:ext>
            </a:extLst>
          </p:cNvPr>
          <p:cNvSpPr txBox="1"/>
          <p:nvPr/>
        </p:nvSpPr>
        <p:spPr>
          <a:xfrm>
            <a:off x="6456000" y="992557"/>
            <a:ext cx="5650029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9678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3AB-FCDE-4CEC-BEBE-DDB54783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62-ACA0-425B-B271-BCD5B019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std::move(*std::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) || ...);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8BCB-C01A-4877-B78C-12B3A10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86A4-D73C-4202-8874-9A076DF4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B00C-2F03-4C4E-B98C-DDB2EE1E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1F65-4942-484F-BA6F-1B42291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39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F4D4CE-2881-424C-868D-F02E729E6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80000" y="3927875"/>
            <a:ext cx="504000" cy="5959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453185-0514-492F-BF0C-3C77142DCF52}"/>
              </a:ext>
            </a:extLst>
          </p:cNvPr>
          <p:cNvSpPr txBox="1"/>
          <p:nvPr/>
        </p:nvSpPr>
        <p:spPr>
          <a:xfrm>
            <a:off x="6384000" y="4293000"/>
            <a:ext cx="1800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type erasure</a:t>
            </a:r>
            <a:endParaRPr lang="ru-RU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9397E-8020-4D76-B06E-0F10E172072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000000" y="4437000"/>
            <a:ext cx="288000" cy="431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36FB4-8763-414C-B927-4D2291F27F15}"/>
              </a:ext>
            </a:extLst>
          </p:cNvPr>
          <p:cNvSpPr txBox="1"/>
          <p:nvPr/>
        </p:nvSpPr>
        <p:spPr>
          <a:xfrm>
            <a:off x="3288000" y="4637768"/>
            <a:ext cx="3528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dirty="0"/>
              <a:t>возобновление </a:t>
            </a:r>
            <a:r>
              <a:rPr lang="ru-RU" sz="2400" dirty="0" err="1"/>
              <a:t>корутины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58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D23-A964-4A4C-B061-ECFCDE60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сначала…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EF841-6534-4E32-87A7-03392534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dirty="0"/>
              <a:t>События: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F4852-A22E-46CA-9696-8ED491C0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dirty="0"/>
              <a:t>Состояние: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1E5300C-71ED-41F5-82E4-EAA3628BBF2D}"/>
              </a:ext>
            </a:extLst>
          </p:cNvPr>
          <p:cNvCxnSpPr>
            <a:cxnSpLocks/>
            <a:stCxn id="22" idx="7"/>
            <a:endCxn id="23" idx="1"/>
          </p:cNvCxnSpPr>
          <p:nvPr/>
        </p:nvCxnSpPr>
        <p:spPr>
          <a:xfrm rot="5400000" flipH="1" flipV="1">
            <a:off x="6096000" y="4235231"/>
            <a:ext cx="12700" cy="2468162"/>
          </a:xfrm>
          <a:prstGeom prst="curvedConnector3">
            <a:avLst>
              <a:gd name="adj1" fmla="val 283781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8F68016-6F7E-4997-AD12-7CAA6BE3D098}"/>
              </a:ext>
            </a:extLst>
          </p:cNvPr>
          <p:cNvCxnSpPr>
            <a:cxnSpLocks/>
            <a:stCxn id="23" idx="3"/>
            <a:endCxn id="22" idx="5"/>
          </p:cNvCxnSpPr>
          <p:nvPr/>
        </p:nvCxnSpPr>
        <p:spPr>
          <a:xfrm rot="5400000">
            <a:off x="6096000" y="4871627"/>
            <a:ext cx="12700" cy="2468162"/>
          </a:xfrm>
          <a:prstGeom prst="curvedConnector3">
            <a:avLst>
              <a:gd name="adj1" fmla="val 283781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85EC734-634C-43B5-82CB-7CD9EBD6DA82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rot="5400000" flipH="1">
            <a:off x="3016371" y="5787510"/>
            <a:ext cx="636396" cy="12700"/>
          </a:xfrm>
          <a:prstGeom prst="curvedConnector5">
            <a:avLst>
              <a:gd name="adj1" fmla="val -35921"/>
              <a:gd name="adj2" fmla="val 16317126"/>
              <a:gd name="adj3" fmla="val 13592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C0D52-D290-44DA-8D17-DC2A19BFA9CC}"/>
              </a:ext>
            </a:extLst>
          </p:cNvPr>
          <p:cNvSpPr txBox="1"/>
          <p:nvPr/>
        </p:nvSpPr>
        <p:spPr>
          <a:xfrm>
            <a:off x="5330400" y="4627894"/>
            <a:ext cx="153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Открыть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8D0DE-C646-4516-94F7-7CF78DCFF376}"/>
              </a:ext>
            </a:extLst>
          </p:cNvPr>
          <p:cNvSpPr txBox="1"/>
          <p:nvPr/>
        </p:nvSpPr>
        <p:spPr>
          <a:xfrm>
            <a:off x="5375756" y="5975900"/>
            <a:ext cx="14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Закрыть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EC291-74E1-4143-BC12-027C43D43FCC}"/>
              </a:ext>
            </a:extLst>
          </p:cNvPr>
          <p:cNvSpPr txBox="1"/>
          <p:nvPr/>
        </p:nvSpPr>
        <p:spPr>
          <a:xfrm>
            <a:off x="1237018" y="5525900"/>
            <a:ext cx="178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Постучать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1F3A-C2E3-408F-A3C7-76CD92228F2B}"/>
              </a:ext>
            </a:extLst>
          </p:cNvPr>
          <p:cNvSpPr/>
          <p:nvPr/>
        </p:nvSpPr>
        <p:spPr>
          <a:xfrm>
            <a:off x="3018244" y="5337510"/>
            <a:ext cx="216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Закрыто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7BBB7-F7CD-464C-BC12-96254DC64E42}"/>
              </a:ext>
            </a:extLst>
          </p:cNvPr>
          <p:cNvSpPr/>
          <p:nvPr/>
        </p:nvSpPr>
        <p:spPr>
          <a:xfrm>
            <a:off x="7013756" y="5337510"/>
            <a:ext cx="216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Открыто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8B3C6-28AC-4CA1-9793-ADE5918CE946}"/>
              </a:ext>
            </a:extLst>
          </p:cNvPr>
          <p:cNvGrpSpPr/>
          <p:nvPr/>
        </p:nvGrpSpPr>
        <p:grpSpPr>
          <a:xfrm>
            <a:off x="3483371" y="3776271"/>
            <a:ext cx="1180774" cy="1357051"/>
            <a:chOff x="1231641" y="1119673"/>
            <a:chExt cx="3937518" cy="452534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EE42901-7A57-413B-87DF-A6E467FD47F0}"/>
                </a:ext>
              </a:extLst>
            </p:cNvPr>
            <p:cNvSpPr/>
            <p:nvPr/>
          </p:nvSpPr>
          <p:spPr>
            <a:xfrm>
              <a:off x="1231641" y="5579706"/>
              <a:ext cx="3937518" cy="65314"/>
            </a:xfrm>
            <a:custGeom>
              <a:avLst/>
              <a:gdLst>
                <a:gd name="connsiteX0" fmla="*/ 0 w 3937518"/>
                <a:gd name="connsiteY0" fmla="*/ 65314 h 65314"/>
                <a:gd name="connsiteX1" fmla="*/ 616878 w 3937518"/>
                <a:gd name="connsiteY1" fmla="*/ 55081 h 65314"/>
                <a:gd name="connsiteX2" fmla="*/ 1155005 w 3937518"/>
                <a:gd name="connsiteY2" fmla="*/ 46155 h 65314"/>
                <a:gd name="connsiteX3" fmla="*/ 1890009 w 3937518"/>
                <a:gd name="connsiteY3" fmla="*/ 33963 h 65314"/>
                <a:gd name="connsiteX4" fmla="*/ 2506886 w 3937518"/>
                <a:gd name="connsiteY4" fmla="*/ 23731 h 65314"/>
                <a:gd name="connsiteX5" fmla="*/ 3123764 w 3937518"/>
                <a:gd name="connsiteY5" fmla="*/ 13498 h 65314"/>
                <a:gd name="connsiteX6" fmla="*/ 3937518 w 3937518"/>
                <a:gd name="connsiteY6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7518" h="65314" extrusionOk="0">
                  <a:moveTo>
                    <a:pt x="0" y="65314"/>
                  </a:moveTo>
                  <a:cubicBezTo>
                    <a:pt x="180903" y="40653"/>
                    <a:pt x="414128" y="79107"/>
                    <a:pt x="616878" y="55081"/>
                  </a:cubicBezTo>
                  <a:cubicBezTo>
                    <a:pt x="819628" y="31056"/>
                    <a:pt x="940887" y="71423"/>
                    <a:pt x="1155005" y="46155"/>
                  </a:cubicBezTo>
                  <a:cubicBezTo>
                    <a:pt x="1369123" y="20887"/>
                    <a:pt x="1741891" y="24148"/>
                    <a:pt x="1890009" y="33963"/>
                  </a:cubicBezTo>
                  <a:cubicBezTo>
                    <a:pt x="2038127" y="43778"/>
                    <a:pt x="2326597" y="12244"/>
                    <a:pt x="2506886" y="23731"/>
                  </a:cubicBezTo>
                  <a:cubicBezTo>
                    <a:pt x="2687175" y="35217"/>
                    <a:pt x="2867355" y="39897"/>
                    <a:pt x="3123764" y="13498"/>
                  </a:cubicBezTo>
                  <a:cubicBezTo>
                    <a:pt x="3380173" y="-12901"/>
                    <a:pt x="3551164" y="45125"/>
                    <a:pt x="3937518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937518"/>
                        <a:gd name="connsiteY0" fmla="*/ 65314 h 65314"/>
                        <a:gd name="connsiteX1" fmla="*/ 3937518 w 3937518"/>
                        <a:gd name="connsiteY1" fmla="*/ 0 h 65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937518" h="65314">
                          <a:moveTo>
                            <a:pt x="0" y="65314"/>
                          </a:moveTo>
                          <a:lnTo>
                            <a:pt x="3937518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8E95B9D-06D9-4420-A495-F01E98242384}"/>
                </a:ext>
              </a:extLst>
            </p:cNvPr>
            <p:cNvSpPr/>
            <p:nvPr/>
          </p:nvSpPr>
          <p:spPr>
            <a:xfrm>
              <a:off x="2052735" y="1446245"/>
              <a:ext cx="37322" cy="4189445"/>
            </a:xfrm>
            <a:custGeom>
              <a:avLst/>
              <a:gdLst>
                <a:gd name="connsiteX0" fmla="*/ 37322 w 37322"/>
                <a:gd name="connsiteY0" fmla="*/ 4189445 h 4189445"/>
                <a:gd name="connsiteX1" fmla="*/ 31848 w 37322"/>
                <a:gd name="connsiteY1" fmla="*/ 3574993 h 4189445"/>
                <a:gd name="connsiteX2" fmla="*/ 26747 w 37322"/>
                <a:gd name="connsiteY2" fmla="*/ 3002436 h 4189445"/>
                <a:gd name="connsiteX3" fmla="*/ 20900 w 37322"/>
                <a:gd name="connsiteY3" fmla="*/ 2346089 h 4189445"/>
                <a:gd name="connsiteX4" fmla="*/ 15053 w 37322"/>
                <a:gd name="connsiteY4" fmla="*/ 1689743 h 4189445"/>
                <a:gd name="connsiteX5" fmla="*/ 9953 w 37322"/>
                <a:gd name="connsiteY5" fmla="*/ 1117185 h 4189445"/>
                <a:gd name="connsiteX6" fmla="*/ 0 w 37322"/>
                <a:gd name="connsiteY6" fmla="*/ 0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" h="4189445" extrusionOk="0">
                  <a:moveTo>
                    <a:pt x="37322" y="4189445"/>
                  </a:moveTo>
                  <a:cubicBezTo>
                    <a:pt x="20965" y="3917710"/>
                    <a:pt x="20091" y="3732584"/>
                    <a:pt x="31848" y="3574993"/>
                  </a:cubicBezTo>
                  <a:cubicBezTo>
                    <a:pt x="43605" y="3417402"/>
                    <a:pt x="46587" y="3200347"/>
                    <a:pt x="26747" y="3002436"/>
                  </a:cubicBezTo>
                  <a:cubicBezTo>
                    <a:pt x="6907" y="2804525"/>
                    <a:pt x="46158" y="2593369"/>
                    <a:pt x="20900" y="2346089"/>
                  </a:cubicBezTo>
                  <a:cubicBezTo>
                    <a:pt x="-4358" y="2098809"/>
                    <a:pt x="9768" y="1956201"/>
                    <a:pt x="15053" y="1689743"/>
                  </a:cubicBezTo>
                  <a:cubicBezTo>
                    <a:pt x="20338" y="1423285"/>
                    <a:pt x="31331" y="1238314"/>
                    <a:pt x="9953" y="1117185"/>
                  </a:cubicBezTo>
                  <a:cubicBezTo>
                    <a:pt x="-11426" y="996056"/>
                    <a:pt x="-47084" y="533248"/>
                    <a:pt x="0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37322 w 37322"/>
                        <a:gd name="connsiteY0" fmla="*/ 4189445 h 4189445"/>
                        <a:gd name="connsiteX1" fmla="*/ 0 w 37322"/>
                        <a:gd name="connsiteY1" fmla="*/ 0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2" h="4189445">
                          <a:moveTo>
                            <a:pt x="37322" y="41894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DD58EF8-AA07-47D9-8EB9-297E7027588B}"/>
                </a:ext>
              </a:extLst>
            </p:cNvPr>
            <p:cNvSpPr/>
            <p:nvPr/>
          </p:nvSpPr>
          <p:spPr>
            <a:xfrm>
              <a:off x="4422710" y="1427584"/>
              <a:ext cx="18661" cy="4170783"/>
            </a:xfrm>
            <a:custGeom>
              <a:avLst/>
              <a:gdLst>
                <a:gd name="connsiteX0" fmla="*/ 0 w 18661"/>
                <a:gd name="connsiteY0" fmla="*/ 4170783 h 4170783"/>
                <a:gd name="connsiteX1" fmla="*/ 18661 w 18661"/>
                <a:gd name="connsiteY1" fmla="*/ 0 h 417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1" h="4170783" extrusionOk="0">
                  <a:moveTo>
                    <a:pt x="0" y="4170783"/>
                  </a:moveTo>
                  <a:cubicBezTo>
                    <a:pt x="-44505" y="2657175"/>
                    <a:pt x="8430" y="1320231"/>
                    <a:pt x="18661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023741404">
                    <a:custGeom>
                      <a:avLst/>
                      <a:gdLst>
                        <a:gd name="connsiteX0" fmla="*/ 0 w 18661"/>
                        <a:gd name="connsiteY0" fmla="*/ 4170783 h 4170783"/>
                        <a:gd name="connsiteX1" fmla="*/ 18661 w 18661"/>
                        <a:gd name="connsiteY1" fmla="*/ 0 h 4170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661" h="4170783">
                          <a:moveTo>
                            <a:pt x="0" y="4170783"/>
                          </a:moveTo>
                          <a:cubicBezTo>
                            <a:pt x="6220" y="2780522"/>
                            <a:pt x="12441" y="1390261"/>
                            <a:pt x="18661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E933A1-4E42-4297-8B03-B0F506FBEC12}"/>
                </a:ext>
              </a:extLst>
            </p:cNvPr>
            <p:cNvSpPr/>
            <p:nvPr/>
          </p:nvSpPr>
          <p:spPr>
            <a:xfrm>
              <a:off x="1987420" y="1119673"/>
              <a:ext cx="2537927" cy="317241"/>
            </a:xfrm>
            <a:custGeom>
              <a:avLst/>
              <a:gdLst>
                <a:gd name="connsiteX0" fmla="*/ 0 w 2537927"/>
                <a:gd name="connsiteY0" fmla="*/ 317241 h 317241"/>
                <a:gd name="connsiteX1" fmla="*/ 609102 w 2537927"/>
                <a:gd name="connsiteY1" fmla="*/ 315002 h 317241"/>
                <a:gd name="connsiteX2" fmla="*/ 1167446 w 2537927"/>
                <a:gd name="connsiteY2" fmla="*/ 312949 h 317241"/>
                <a:gd name="connsiteX3" fmla="*/ 1852687 w 2537927"/>
                <a:gd name="connsiteY3" fmla="*/ 310430 h 317241"/>
                <a:gd name="connsiteX4" fmla="*/ 2537927 w 2537927"/>
                <a:gd name="connsiteY4" fmla="*/ 307911 h 317241"/>
                <a:gd name="connsiteX5" fmla="*/ 2537927 w 2537927"/>
                <a:gd name="connsiteY5" fmla="*/ 0 h 317241"/>
                <a:gd name="connsiteX6" fmla="*/ 1956350 w 2537927"/>
                <a:gd name="connsiteY6" fmla="*/ 4292 h 317241"/>
                <a:gd name="connsiteX7" fmla="*/ 1374773 w 2537927"/>
                <a:gd name="connsiteY7" fmla="*/ 8585 h 317241"/>
                <a:gd name="connsiteX8" fmla="*/ 692052 w 2537927"/>
                <a:gd name="connsiteY8" fmla="*/ 13623 h 317241"/>
                <a:gd name="connsiteX9" fmla="*/ 9331 w 2537927"/>
                <a:gd name="connsiteY9" fmla="*/ 18662 h 317241"/>
                <a:gd name="connsiteX10" fmla="*/ 0 w 2537927"/>
                <a:gd name="connsiteY10" fmla="*/ 317241 h 3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7927" h="317241" extrusionOk="0">
                  <a:moveTo>
                    <a:pt x="0" y="317241"/>
                  </a:moveTo>
                  <a:cubicBezTo>
                    <a:pt x="170634" y="306608"/>
                    <a:pt x="368557" y="309634"/>
                    <a:pt x="609102" y="315002"/>
                  </a:cubicBezTo>
                  <a:cubicBezTo>
                    <a:pt x="849647" y="320370"/>
                    <a:pt x="892438" y="318431"/>
                    <a:pt x="1167446" y="312949"/>
                  </a:cubicBezTo>
                  <a:cubicBezTo>
                    <a:pt x="1442454" y="307468"/>
                    <a:pt x="1516383" y="325400"/>
                    <a:pt x="1852687" y="310430"/>
                  </a:cubicBezTo>
                  <a:cubicBezTo>
                    <a:pt x="2188991" y="295460"/>
                    <a:pt x="2352474" y="342852"/>
                    <a:pt x="2537927" y="307911"/>
                  </a:cubicBezTo>
                  <a:cubicBezTo>
                    <a:pt x="2549547" y="159070"/>
                    <a:pt x="2549592" y="108804"/>
                    <a:pt x="2537927" y="0"/>
                  </a:cubicBezTo>
                  <a:cubicBezTo>
                    <a:pt x="2415387" y="-9950"/>
                    <a:pt x="2146643" y="2989"/>
                    <a:pt x="1956350" y="4292"/>
                  </a:cubicBezTo>
                  <a:cubicBezTo>
                    <a:pt x="1766057" y="5595"/>
                    <a:pt x="1551237" y="-5177"/>
                    <a:pt x="1374773" y="8585"/>
                  </a:cubicBezTo>
                  <a:cubicBezTo>
                    <a:pt x="1198309" y="22346"/>
                    <a:pt x="898176" y="-10671"/>
                    <a:pt x="692052" y="13623"/>
                  </a:cubicBezTo>
                  <a:cubicBezTo>
                    <a:pt x="485928" y="37917"/>
                    <a:pt x="295708" y="-3758"/>
                    <a:pt x="9331" y="18662"/>
                  </a:cubicBezTo>
                  <a:cubicBezTo>
                    <a:pt x="11620" y="102328"/>
                    <a:pt x="693" y="222922"/>
                    <a:pt x="0" y="317241"/>
                  </a:cubicBezTo>
                  <a:close/>
                </a:path>
              </a:pathLst>
            </a:custGeom>
            <a:noFill/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37927"/>
                        <a:gd name="connsiteY0" fmla="*/ 317241 h 317241"/>
                        <a:gd name="connsiteX1" fmla="*/ 2537927 w 2537927"/>
                        <a:gd name="connsiteY1" fmla="*/ 307911 h 317241"/>
                        <a:gd name="connsiteX2" fmla="*/ 2537927 w 2537927"/>
                        <a:gd name="connsiteY2" fmla="*/ 0 h 317241"/>
                        <a:gd name="connsiteX3" fmla="*/ 9331 w 2537927"/>
                        <a:gd name="connsiteY3" fmla="*/ 18662 h 317241"/>
                        <a:gd name="connsiteX4" fmla="*/ 0 w 2537927"/>
                        <a:gd name="connsiteY4" fmla="*/ 317241 h 317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927" h="317241">
                          <a:moveTo>
                            <a:pt x="0" y="317241"/>
                          </a:moveTo>
                          <a:lnTo>
                            <a:pt x="2537927" y="307911"/>
                          </a:lnTo>
                          <a:lnTo>
                            <a:pt x="2537927" y="0"/>
                          </a:lnTo>
                          <a:lnTo>
                            <a:pt x="9331" y="18662"/>
                          </a:lnTo>
                          <a:lnTo>
                            <a:pt x="0" y="31724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E33CE0-7CC6-427E-B028-0F308B3432DB}"/>
                </a:ext>
              </a:extLst>
            </p:cNvPr>
            <p:cNvSpPr/>
            <p:nvPr/>
          </p:nvSpPr>
          <p:spPr>
            <a:xfrm>
              <a:off x="2136710" y="1446245"/>
              <a:ext cx="37323" cy="4189445"/>
            </a:xfrm>
            <a:custGeom>
              <a:avLst/>
              <a:gdLst>
                <a:gd name="connsiteX0" fmla="*/ 0 w 37323"/>
                <a:gd name="connsiteY0" fmla="*/ 0 h 4189445"/>
                <a:gd name="connsiteX1" fmla="*/ 6221 w 37323"/>
                <a:gd name="connsiteY1" fmla="*/ 698241 h 4189445"/>
                <a:gd name="connsiteX2" fmla="*/ 12068 w 37323"/>
                <a:gd name="connsiteY2" fmla="*/ 1354587 h 4189445"/>
                <a:gd name="connsiteX3" fmla="*/ 18662 w 37323"/>
                <a:gd name="connsiteY3" fmla="*/ 2094723 h 4189445"/>
                <a:gd name="connsiteX4" fmla="*/ 25628 w 37323"/>
                <a:gd name="connsiteY4" fmla="*/ 2876752 h 4189445"/>
                <a:gd name="connsiteX5" fmla="*/ 31849 w 37323"/>
                <a:gd name="connsiteY5" fmla="*/ 3574993 h 4189445"/>
                <a:gd name="connsiteX6" fmla="*/ 37323 w 37323"/>
                <a:gd name="connsiteY6" fmla="*/ 4189445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3" h="4189445" extrusionOk="0">
                  <a:moveTo>
                    <a:pt x="0" y="0"/>
                  </a:moveTo>
                  <a:cubicBezTo>
                    <a:pt x="31975" y="204982"/>
                    <a:pt x="-20257" y="460623"/>
                    <a:pt x="6221" y="698241"/>
                  </a:cubicBezTo>
                  <a:cubicBezTo>
                    <a:pt x="32699" y="935859"/>
                    <a:pt x="14824" y="1171033"/>
                    <a:pt x="12068" y="1354587"/>
                  </a:cubicBezTo>
                  <a:cubicBezTo>
                    <a:pt x="9312" y="1538141"/>
                    <a:pt x="37974" y="1799092"/>
                    <a:pt x="18662" y="2094723"/>
                  </a:cubicBezTo>
                  <a:cubicBezTo>
                    <a:pt x="-651" y="2390354"/>
                    <a:pt x="-1747" y="2639980"/>
                    <a:pt x="25628" y="2876752"/>
                  </a:cubicBezTo>
                  <a:cubicBezTo>
                    <a:pt x="53004" y="3113524"/>
                    <a:pt x="-2091" y="3255089"/>
                    <a:pt x="31849" y="3574993"/>
                  </a:cubicBezTo>
                  <a:cubicBezTo>
                    <a:pt x="65789" y="3894897"/>
                    <a:pt x="45521" y="4020770"/>
                    <a:pt x="37323" y="4189445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17499634">
                    <a:custGeom>
                      <a:avLst/>
                      <a:gdLst>
                        <a:gd name="connsiteX0" fmla="*/ 0 w 37323"/>
                        <a:gd name="connsiteY0" fmla="*/ 0 h 4189445"/>
                        <a:gd name="connsiteX1" fmla="*/ 37323 w 37323"/>
                        <a:gd name="connsiteY1" fmla="*/ 4189445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3" h="4189445">
                          <a:moveTo>
                            <a:pt x="0" y="0"/>
                          </a:moveTo>
                          <a:lnTo>
                            <a:pt x="37323" y="4189445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4A3C64-7983-4C56-B8B4-8C803651689F}"/>
                </a:ext>
              </a:extLst>
            </p:cNvPr>
            <p:cNvSpPr/>
            <p:nvPr/>
          </p:nvSpPr>
          <p:spPr>
            <a:xfrm>
              <a:off x="4320073" y="1446245"/>
              <a:ext cx="27992" cy="4152122"/>
            </a:xfrm>
            <a:custGeom>
              <a:avLst/>
              <a:gdLst>
                <a:gd name="connsiteX0" fmla="*/ 27992 w 27992"/>
                <a:gd name="connsiteY0" fmla="*/ 0 h 4152122"/>
                <a:gd name="connsiteX1" fmla="*/ 23327 w 27992"/>
                <a:gd name="connsiteY1" fmla="*/ 692020 h 4152122"/>
                <a:gd name="connsiteX2" fmla="*/ 19501 w 27992"/>
                <a:gd name="connsiteY2" fmla="*/ 1259477 h 4152122"/>
                <a:gd name="connsiteX3" fmla="*/ 14836 w 27992"/>
                <a:gd name="connsiteY3" fmla="*/ 1951497 h 4152122"/>
                <a:gd name="connsiteX4" fmla="*/ 10730 w 27992"/>
                <a:gd name="connsiteY4" fmla="*/ 2560475 h 4152122"/>
                <a:gd name="connsiteX5" fmla="*/ 5785 w 27992"/>
                <a:gd name="connsiteY5" fmla="*/ 3294017 h 4152122"/>
                <a:gd name="connsiteX6" fmla="*/ 0 w 27992"/>
                <a:gd name="connsiteY6" fmla="*/ 4152122 h 41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2" h="4152122" extrusionOk="0">
                  <a:moveTo>
                    <a:pt x="27992" y="0"/>
                  </a:moveTo>
                  <a:cubicBezTo>
                    <a:pt x="26383" y="288875"/>
                    <a:pt x="2538" y="371775"/>
                    <a:pt x="23327" y="692020"/>
                  </a:cubicBezTo>
                  <a:cubicBezTo>
                    <a:pt x="44116" y="1012265"/>
                    <a:pt x="36978" y="976183"/>
                    <a:pt x="19501" y="1259477"/>
                  </a:cubicBezTo>
                  <a:cubicBezTo>
                    <a:pt x="2024" y="1542771"/>
                    <a:pt x="806" y="1809654"/>
                    <a:pt x="14836" y="1951497"/>
                  </a:cubicBezTo>
                  <a:cubicBezTo>
                    <a:pt x="28866" y="2093340"/>
                    <a:pt x="17914" y="2295332"/>
                    <a:pt x="10730" y="2560475"/>
                  </a:cubicBezTo>
                  <a:cubicBezTo>
                    <a:pt x="3547" y="2825618"/>
                    <a:pt x="-1055" y="2967177"/>
                    <a:pt x="5785" y="3294017"/>
                  </a:cubicBezTo>
                  <a:cubicBezTo>
                    <a:pt x="12624" y="3620857"/>
                    <a:pt x="18503" y="3912854"/>
                    <a:pt x="0" y="4152122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303457334">
                    <a:custGeom>
                      <a:avLst/>
                      <a:gdLst>
                        <a:gd name="connsiteX0" fmla="*/ 27992 w 27992"/>
                        <a:gd name="connsiteY0" fmla="*/ 0 h 4152122"/>
                        <a:gd name="connsiteX1" fmla="*/ 0 w 27992"/>
                        <a:gd name="connsiteY1" fmla="*/ 4152122 h 4152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7992" h="4152122">
                          <a:moveTo>
                            <a:pt x="27992" y="0"/>
                          </a:moveTo>
                          <a:lnTo>
                            <a:pt x="0" y="4152122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5F33113-1A90-4020-9475-B966F7E80554}"/>
                </a:ext>
              </a:extLst>
            </p:cNvPr>
            <p:cNvSpPr/>
            <p:nvPr/>
          </p:nvSpPr>
          <p:spPr>
            <a:xfrm>
              <a:off x="2312044" y="3442996"/>
              <a:ext cx="225883" cy="205273"/>
            </a:xfrm>
            <a:custGeom>
              <a:avLst/>
              <a:gdLst>
                <a:gd name="connsiteX0" fmla="*/ 48601 w 225883"/>
                <a:gd name="connsiteY0" fmla="*/ 0 h 205273"/>
                <a:gd name="connsiteX1" fmla="*/ 48601 w 225883"/>
                <a:gd name="connsiteY1" fmla="*/ 0 h 205273"/>
                <a:gd name="connsiteX2" fmla="*/ 1948 w 225883"/>
                <a:gd name="connsiteY2" fmla="*/ 65314 h 205273"/>
                <a:gd name="connsiteX3" fmla="*/ 11278 w 225883"/>
                <a:gd name="connsiteY3" fmla="*/ 139959 h 205273"/>
                <a:gd name="connsiteX4" fmla="*/ 20609 w 225883"/>
                <a:gd name="connsiteY4" fmla="*/ 167951 h 205273"/>
                <a:gd name="connsiteX5" fmla="*/ 48601 w 225883"/>
                <a:gd name="connsiteY5" fmla="*/ 177282 h 205273"/>
                <a:gd name="connsiteX6" fmla="*/ 113915 w 225883"/>
                <a:gd name="connsiteY6" fmla="*/ 205273 h 205273"/>
                <a:gd name="connsiteX7" fmla="*/ 207221 w 225883"/>
                <a:gd name="connsiteY7" fmla="*/ 195943 h 205273"/>
                <a:gd name="connsiteX8" fmla="*/ 225883 w 225883"/>
                <a:gd name="connsiteY8" fmla="*/ 139959 h 205273"/>
                <a:gd name="connsiteX9" fmla="*/ 216552 w 225883"/>
                <a:gd name="connsiteY9" fmla="*/ 74645 h 205273"/>
                <a:gd name="connsiteX10" fmla="*/ 188560 w 225883"/>
                <a:gd name="connsiteY10" fmla="*/ 55984 h 205273"/>
                <a:gd name="connsiteX11" fmla="*/ 160568 w 225883"/>
                <a:gd name="connsiteY11" fmla="*/ 46653 h 205273"/>
                <a:gd name="connsiteX12" fmla="*/ 104585 w 225883"/>
                <a:gd name="connsiteY12" fmla="*/ 18661 h 205273"/>
                <a:gd name="connsiteX13" fmla="*/ 48601 w 225883"/>
                <a:gd name="connsiteY13" fmla="*/ 0 h 2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883" h="205273">
                  <a:moveTo>
                    <a:pt x="48601" y="0"/>
                  </a:moveTo>
                  <a:lnTo>
                    <a:pt x="48601" y="0"/>
                  </a:lnTo>
                  <a:cubicBezTo>
                    <a:pt x="33050" y="21771"/>
                    <a:pt x="8842" y="39463"/>
                    <a:pt x="1948" y="65314"/>
                  </a:cubicBezTo>
                  <a:cubicBezTo>
                    <a:pt x="-4513" y="89543"/>
                    <a:pt x="6792" y="115288"/>
                    <a:pt x="11278" y="139959"/>
                  </a:cubicBezTo>
                  <a:cubicBezTo>
                    <a:pt x="13037" y="149636"/>
                    <a:pt x="13654" y="160996"/>
                    <a:pt x="20609" y="167951"/>
                  </a:cubicBezTo>
                  <a:cubicBezTo>
                    <a:pt x="27564" y="174906"/>
                    <a:pt x="39804" y="172883"/>
                    <a:pt x="48601" y="177282"/>
                  </a:cubicBezTo>
                  <a:cubicBezTo>
                    <a:pt x="113034" y="209499"/>
                    <a:pt x="36244" y="185856"/>
                    <a:pt x="113915" y="205273"/>
                  </a:cubicBezTo>
                  <a:lnTo>
                    <a:pt x="207221" y="195943"/>
                  </a:lnTo>
                  <a:cubicBezTo>
                    <a:pt x="224212" y="186032"/>
                    <a:pt x="225883" y="139959"/>
                    <a:pt x="225883" y="139959"/>
                  </a:cubicBezTo>
                  <a:cubicBezTo>
                    <a:pt x="222773" y="118188"/>
                    <a:pt x="225484" y="94742"/>
                    <a:pt x="216552" y="74645"/>
                  </a:cubicBezTo>
                  <a:cubicBezTo>
                    <a:pt x="211997" y="64398"/>
                    <a:pt x="198590" y="60999"/>
                    <a:pt x="188560" y="55984"/>
                  </a:cubicBezTo>
                  <a:cubicBezTo>
                    <a:pt x="179763" y="51585"/>
                    <a:pt x="169365" y="51052"/>
                    <a:pt x="160568" y="46653"/>
                  </a:cubicBezTo>
                  <a:cubicBezTo>
                    <a:pt x="88215" y="10476"/>
                    <a:pt x="174944" y="42116"/>
                    <a:pt x="104585" y="18661"/>
                  </a:cubicBezTo>
                  <a:lnTo>
                    <a:pt x="48601" y="0"/>
                  </a:lnTo>
                  <a:close/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70402538">
                    <a:custGeom>
                      <a:avLst/>
                      <a:gdLst>
                        <a:gd name="connsiteX0" fmla="*/ 48601 w 225883"/>
                        <a:gd name="connsiteY0" fmla="*/ 0 h 205273"/>
                        <a:gd name="connsiteX1" fmla="*/ 48601 w 225883"/>
                        <a:gd name="connsiteY1" fmla="*/ 0 h 205273"/>
                        <a:gd name="connsiteX2" fmla="*/ 1948 w 225883"/>
                        <a:gd name="connsiteY2" fmla="*/ 65314 h 205273"/>
                        <a:gd name="connsiteX3" fmla="*/ 11278 w 225883"/>
                        <a:gd name="connsiteY3" fmla="*/ 139959 h 205273"/>
                        <a:gd name="connsiteX4" fmla="*/ 20609 w 225883"/>
                        <a:gd name="connsiteY4" fmla="*/ 167951 h 205273"/>
                        <a:gd name="connsiteX5" fmla="*/ 48601 w 225883"/>
                        <a:gd name="connsiteY5" fmla="*/ 177282 h 205273"/>
                        <a:gd name="connsiteX6" fmla="*/ 113915 w 225883"/>
                        <a:gd name="connsiteY6" fmla="*/ 205273 h 205273"/>
                        <a:gd name="connsiteX7" fmla="*/ 207221 w 225883"/>
                        <a:gd name="connsiteY7" fmla="*/ 195943 h 205273"/>
                        <a:gd name="connsiteX8" fmla="*/ 225883 w 225883"/>
                        <a:gd name="connsiteY8" fmla="*/ 139959 h 205273"/>
                        <a:gd name="connsiteX9" fmla="*/ 216552 w 225883"/>
                        <a:gd name="connsiteY9" fmla="*/ 74645 h 205273"/>
                        <a:gd name="connsiteX10" fmla="*/ 188560 w 225883"/>
                        <a:gd name="connsiteY10" fmla="*/ 55984 h 205273"/>
                        <a:gd name="connsiteX11" fmla="*/ 160568 w 225883"/>
                        <a:gd name="connsiteY11" fmla="*/ 46653 h 205273"/>
                        <a:gd name="connsiteX12" fmla="*/ 104585 w 225883"/>
                        <a:gd name="connsiteY12" fmla="*/ 18661 h 205273"/>
                        <a:gd name="connsiteX13" fmla="*/ 48601 w 225883"/>
                        <a:gd name="connsiteY13" fmla="*/ 0 h 2052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25883" h="205273" extrusionOk="0">
                          <a:moveTo>
                            <a:pt x="48601" y="0"/>
                          </a:moveTo>
                          <a:lnTo>
                            <a:pt x="48601" y="0"/>
                          </a:lnTo>
                          <a:cubicBezTo>
                            <a:pt x="30547" y="21864"/>
                            <a:pt x="12970" y="40418"/>
                            <a:pt x="1948" y="65314"/>
                          </a:cubicBezTo>
                          <a:cubicBezTo>
                            <a:pt x="-17" y="94575"/>
                            <a:pt x="3438" y="113469"/>
                            <a:pt x="11278" y="139959"/>
                          </a:cubicBezTo>
                          <a:cubicBezTo>
                            <a:pt x="13804" y="149834"/>
                            <a:pt x="15832" y="159682"/>
                            <a:pt x="20609" y="167951"/>
                          </a:cubicBezTo>
                          <a:cubicBezTo>
                            <a:pt x="29861" y="174225"/>
                            <a:pt x="37032" y="172423"/>
                            <a:pt x="48601" y="177282"/>
                          </a:cubicBezTo>
                          <a:cubicBezTo>
                            <a:pt x="104247" y="211564"/>
                            <a:pt x="26651" y="194254"/>
                            <a:pt x="113915" y="205273"/>
                          </a:cubicBezTo>
                          <a:cubicBezTo>
                            <a:pt x="149458" y="200683"/>
                            <a:pt x="169231" y="209273"/>
                            <a:pt x="207221" y="195943"/>
                          </a:cubicBezTo>
                          <a:cubicBezTo>
                            <a:pt x="224212" y="186032"/>
                            <a:pt x="225883" y="139960"/>
                            <a:pt x="225883" y="139959"/>
                          </a:cubicBezTo>
                          <a:cubicBezTo>
                            <a:pt x="223912" y="118100"/>
                            <a:pt x="226922" y="94124"/>
                            <a:pt x="216552" y="74645"/>
                          </a:cubicBezTo>
                          <a:cubicBezTo>
                            <a:pt x="210299" y="62210"/>
                            <a:pt x="197623" y="64074"/>
                            <a:pt x="188560" y="55984"/>
                          </a:cubicBezTo>
                          <a:cubicBezTo>
                            <a:pt x="177174" y="50700"/>
                            <a:pt x="169771" y="51212"/>
                            <a:pt x="160568" y="46653"/>
                          </a:cubicBezTo>
                          <a:cubicBezTo>
                            <a:pt x="86801" y="13575"/>
                            <a:pt x="176254" y="48022"/>
                            <a:pt x="104585" y="18661"/>
                          </a:cubicBezTo>
                          <a:cubicBezTo>
                            <a:pt x="86836" y="18192"/>
                            <a:pt x="71484" y="6066"/>
                            <a:pt x="48601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1BA6D0-FBF9-40F8-8623-03363CC7501D}"/>
              </a:ext>
            </a:extLst>
          </p:cNvPr>
          <p:cNvGrpSpPr/>
          <p:nvPr/>
        </p:nvGrpSpPr>
        <p:grpSpPr>
          <a:xfrm>
            <a:off x="7502921" y="3645000"/>
            <a:ext cx="1257079" cy="1662038"/>
            <a:chOff x="5533053" y="559837"/>
            <a:chExt cx="4191972" cy="554238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D044E3-DE33-44A2-A86C-5388C772D2B2}"/>
                </a:ext>
              </a:extLst>
            </p:cNvPr>
            <p:cNvSpPr/>
            <p:nvPr/>
          </p:nvSpPr>
          <p:spPr>
            <a:xfrm>
              <a:off x="5533053" y="5579706"/>
              <a:ext cx="3937518" cy="65314"/>
            </a:xfrm>
            <a:custGeom>
              <a:avLst/>
              <a:gdLst>
                <a:gd name="connsiteX0" fmla="*/ 0 w 3937518"/>
                <a:gd name="connsiteY0" fmla="*/ 65314 h 65314"/>
                <a:gd name="connsiteX1" fmla="*/ 616878 w 3937518"/>
                <a:gd name="connsiteY1" fmla="*/ 55081 h 65314"/>
                <a:gd name="connsiteX2" fmla="*/ 1155005 w 3937518"/>
                <a:gd name="connsiteY2" fmla="*/ 46155 h 65314"/>
                <a:gd name="connsiteX3" fmla="*/ 1890009 w 3937518"/>
                <a:gd name="connsiteY3" fmla="*/ 33963 h 65314"/>
                <a:gd name="connsiteX4" fmla="*/ 2506886 w 3937518"/>
                <a:gd name="connsiteY4" fmla="*/ 23731 h 65314"/>
                <a:gd name="connsiteX5" fmla="*/ 3123764 w 3937518"/>
                <a:gd name="connsiteY5" fmla="*/ 13498 h 65314"/>
                <a:gd name="connsiteX6" fmla="*/ 3937518 w 3937518"/>
                <a:gd name="connsiteY6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7518" h="65314" extrusionOk="0">
                  <a:moveTo>
                    <a:pt x="0" y="65314"/>
                  </a:moveTo>
                  <a:cubicBezTo>
                    <a:pt x="180903" y="40653"/>
                    <a:pt x="414128" y="79107"/>
                    <a:pt x="616878" y="55081"/>
                  </a:cubicBezTo>
                  <a:cubicBezTo>
                    <a:pt x="819628" y="31056"/>
                    <a:pt x="940887" y="71423"/>
                    <a:pt x="1155005" y="46155"/>
                  </a:cubicBezTo>
                  <a:cubicBezTo>
                    <a:pt x="1369123" y="20887"/>
                    <a:pt x="1741891" y="24148"/>
                    <a:pt x="1890009" y="33963"/>
                  </a:cubicBezTo>
                  <a:cubicBezTo>
                    <a:pt x="2038127" y="43778"/>
                    <a:pt x="2326597" y="12244"/>
                    <a:pt x="2506886" y="23731"/>
                  </a:cubicBezTo>
                  <a:cubicBezTo>
                    <a:pt x="2687175" y="35217"/>
                    <a:pt x="2867355" y="39897"/>
                    <a:pt x="3123764" y="13498"/>
                  </a:cubicBezTo>
                  <a:cubicBezTo>
                    <a:pt x="3380173" y="-12901"/>
                    <a:pt x="3551164" y="45125"/>
                    <a:pt x="3937518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937518"/>
                        <a:gd name="connsiteY0" fmla="*/ 65314 h 65314"/>
                        <a:gd name="connsiteX1" fmla="*/ 3937518 w 3937518"/>
                        <a:gd name="connsiteY1" fmla="*/ 0 h 65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937518" h="65314">
                          <a:moveTo>
                            <a:pt x="0" y="65314"/>
                          </a:moveTo>
                          <a:lnTo>
                            <a:pt x="3937518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DA04DA4-54EB-4A36-BF32-A30AED47541E}"/>
                </a:ext>
              </a:extLst>
            </p:cNvPr>
            <p:cNvSpPr/>
            <p:nvPr/>
          </p:nvSpPr>
          <p:spPr>
            <a:xfrm>
              <a:off x="6354147" y="1446245"/>
              <a:ext cx="37322" cy="4189445"/>
            </a:xfrm>
            <a:custGeom>
              <a:avLst/>
              <a:gdLst>
                <a:gd name="connsiteX0" fmla="*/ 37322 w 37322"/>
                <a:gd name="connsiteY0" fmla="*/ 4189445 h 4189445"/>
                <a:gd name="connsiteX1" fmla="*/ 31848 w 37322"/>
                <a:gd name="connsiteY1" fmla="*/ 3574993 h 4189445"/>
                <a:gd name="connsiteX2" fmla="*/ 26747 w 37322"/>
                <a:gd name="connsiteY2" fmla="*/ 3002436 h 4189445"/>
                <a:gd name="connsiteX3" fmla="*/ 20900 w 37322"/>
                <a:gd name="connsiteY3" fmla="*/ 2346089 h 4189445"/>
                <a:gd name="connsiteX4" fmla="*/ 15053 w 37322"/>
                <a:gd name="connsiteY4" fmla="*/ 1689743 h 4189445"/>
                <a:gd name="connsiteX5" fmla="*/ 9953 w 37322"/>
                <a:gd name="connsiteY5" fmla="*/ 1117185 h 4189445"/>
                <a:gd name="connsiteX6" fmla="*/ 0 w 37322"/>
                <a:gd name="connsiteY6" fmla="*/ 0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" h="4189445" extrusionOk="0">
                  <a:moveTo>
                    <a:pt x="37322" y="4189445"/>
                  </a:moveTo>
                  <a:cubicBezTo>
                    <a:pt x="20965" y="3917710"/>
                    <a:pt x="20091" y="3732584"/>
                    <a:pt x="31848" y="3574993"/>
                  </a:cubicBezTo>
                  <a:cubicBezTo>
                    <a:pt x="43605" y="3417402"/>
                    <a:pt x="46587" y="3200347"/>
                    <a:pt x="26747" y="3002436"/>
                  </a:cubicBezTo>
                  <a:cubicBezTo>
                    <a:pt x="6907" y="2804525"/>
                    <a:pt x="46158" y="2593369"/>
                    <a:pt x="20900" y="2346089"/>
                  </a:cubicBezTo>
                  <a:cubicBezTo>
                    <a:pt x="-4358" y="2098809"/>
                    <a:pt x="9768" y="1956201"/>
                    <a:pt x="15053" y="1689743"/>
                  </a:cubicBezTo>
                  <a:cubicBezTo>
                    <a:pt x="20338" y="1423285"/>
                    <a:pt x="31331" y="1238314"/>
                    <a:pt x="9953" y="1117185"/>
                  </a:cubicBezTo>
                  <a:cubicBezTo>
                    <a:pt x="-11426" y="996056"/>
                    <a:pt x="-47084" y="533248"/>
                    <a:pt x="0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37322 w 37322"/>
                        <a:gd name="connsiteY0" fmla="*/ 4189445 h 4189445"/>
                        <a:gd name="connsiteX1" fmla="*/ 0 w 37322"/>
                        <a:gd name="connsiteY1" fmla="*/ 0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2" h="4189445">
                          <a:moveTo>
                            <a:pt x="37322" y="41894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C443ACC-B724-463E-AC5C-A598B33EA6F9}"/>
                </a:ext>
              </a:extLst>
            </p:cNvPr>
            <p:cNvSpPr/>
            <p:nvPr/>
          </p:nvSpPr>
          <p:spPr>
            <a:xfrm>
              <a:off x="6288832" y="1119673"/>
              <a:ext cx="2537927" cy="317241"/>
            </a:xfrm>
            <a:custGeom>
              <a:avLst/>
              <a:gdLst>
                <a:gd name="connsiteX0" fmla="*/ 0 w 2537927"/>
                <a:gd name="connsiteY0" fmla="*/ 317241 h 317241"/>
                <a:gd name="connsiteX1" fmla="*/ 609102 w 2537927"/>
                <a:gd name="connsiteY1" fmla="*/ 315002 h 317241"/>
                <a:gd name="connsiteX2" fmla="*/ 1167446 w 2537927"/>
                <a:gd name="connsiteY2" fmla="*/ 312949 h 317241"/>
                <a:gd name="connsiteX3" fmla="*/ 1852687 w 2537927"/>
                <a:gd name="connsiteY3" fmla="*/ 310430 h 317241"/>
                <a:gd name="connsiteX4" fmla="*/ 2537927 w 2537927"/>
                <a:gd name="connsiteY4" fmla="*/ 307911 h 317241"/>
                <a:gd name="connsiteX5" fmla="*/ 2537927 w 2537927"/>
                <a:gd name="connsiteY5" fmla="*/ 0 h 317241"/>
                <a:gd name="connsiteX6" fmla="*/ 1956350 w 2537927"/>
                <a:gd name="connsiteY6" fmla="*/ 4292 h 317241"/>
                <a:gd name="connsiteX7" fmla="*/ 1374773 w 2537927"/>
                <a:gd name="connsiteY7" fmla="*/ 8585 h 317241"/>
                <a:gd name="connsiteX8" fmla="*/ 692052 w 2537927"/>
                <a:gd name="connsiteY8" fmla="*/ 13623 h 317241"/>
                <a:gd name="connsiteX9" fmla="*/ 9331 w 2537927"/>
                <a:gd name="connsiteY9" fmla="*/ 18662 h 317241"/>
                <a:gd name="connsiteX10" fmla="*/ 0 w 2537927"/>
                <a:gd name="connsiteY10" fmla="*/ 317241 h 3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7927" h="317241" extrusionOk="0">
                  <a:moveTo>
                    <a:pt x="0" y="317241"/>
                  </a:moveTo>
                  <a:cubicBezTo>
                    <a:pt x="170634" y="306608"/>
                    <a:pt x="368557" y="309634"/>
                    <a:pt x="609102" y="315002"/>
                  </a:cubicBezTo>
                  <a:cubicBezTo>
                    <a:pt x="849647" y="320370"/>
                    <a:pt x="892438" y="318431"/>
                    <a:pt x="1167446" y="312949"/>
                  </a:cubicBezTo>
                  <a:cubicBezTo>
                    <a:pt x="1442454" y="307468"/>
                    <a:pt x="1516383" y="325400"/>
                    <a:pt x="1852687" y="310430"/>
                  </a:cubicBezTo>
                  <a:cubicBezTo>
                    <a:pt x="2188991" y="295460"/>
                    <a:pt x="2352474" y="342852"/>
                    <a:pt x="2537927" y="307911"/>
                  </a:cubicBezTo>
                  <a:cubicBezTo>
                    <a:pt x="2549547" y="159070"/>
                    <a:pt x="2549592" y="108804"/>
                    <a:pt x="2537927" y="0"/>
                  </a:cubicBezTo>
                  <a:cubicBezTo>
                    <a:pt x="2415387" y="-9950"/>
                    <a:pt x="2146643" y="2989"/>
                    <a:pt x="1956350" y="4292"/>
                  </a:cubicBezTo>
                  <a:cubicBezTo>
                    <a:pt x="1766057" y="5595"/>
                    <a:pt x="1551237" y="-5177"/>
                    <a:pt x="1374773" y="8585"/>
                  </a:cubicBezTo>
                  <a:cubicBezTo>
                    <a:pt x="1198309" y="22346"/>
                    <a:pt x="898176" y="-10671"/>
                    <a:pt x="692052" y="13623"/>
                  </a:cubicBezTo>
                  <a:cubicBezTo>
                    <a:pt x="485928" y="37917"/>
                    <a:pt x="295708" y="-3758"/>
                    <a:pt x="9331" y="18662"/>
                  </a:cubicBezTo>
                  <a:cubicBezTo>
                    <a:pt x="11620" y="102328"/>
                    <a:pt x="693" y="222922"/>
                    <a:pt x="0" y="317241"/>
                  </a:cubicBezTo>
                  <a:close/>
                </a:path>
              </a:pathLst>
            </a:custGeom>
            <a:noFill/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37927"/>
                        <a:gd name="connsiteY0" fmla="*/ 317241 h 317241"/>
                        <a:gd name="connsiteX1" fmla="*/ 2537927 w 2537927"/>
                        <a:gd name="connsiteY1" fmla="*/ 307911 h 317241"/>
                        <a:gd name="connsiteX2" fmla="*/ 2537927 w 2537927"/>
                        <a:gd name="connsiteY2" fmla="*/ 0 h 317241"/>
                        <a:gd name="connsiteX3" fmla="*/ 9331 w 2537927"/>
                        <a:gd name="connsiteY3" fmla="*/ 18662 h 317241"/>
                        <a:gd name="connsiteX4" fmla="*/ 0 w 2537927"/>
                        <a:gd name="connsiteY4" fmla="*/ 317241 h 317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927" h="317241">
                          <a:moveTo>
                            <a:pt x="0" y="317241"/>
                          </a:moveTo>
                          <a:lnTo>
                            <a:pt x="2537927" y="307911"/>
                          </a:lnTo>
                          <a:lnTo>
                            <a:pt x="2537927" y="0"/>
                          </a:lnTo>
                          <a:lnTo>
                            <a:pt x="9331" y="18662"/>
                          </a:lnTo>
                          <a:lnTo>
                            <a:pt x="0" y="31724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E0F3A8-A957-4FDB-88BC-928BC0EF5D6F}"/>
                </a:ext>
              </a:extLst>
            </p:cNvPr>
            <p:cNvSpPr/>
            <p:nvPr/>
          </p:nvSpPr>
          <p:spPr>
            <a:xfrm>
              <a:off x="6438122" y="1446245"/>
              <a:ext cx="37323" cy="4189445"/>
            </a:xfrm>
            <a:custGeom>
              <a:avLst/>
              <a:gdLst>
                <a:gd name="connsiteX0" fmla="*/ 0 w 37323"/>
                <a:gd name="connsiteY0" fmla="*/ 0 h 4189445"/>
                <a:gd name="connsiteX1" fmla="*/ 6221 w 37323"/>
                <a:gd name="connsiteY1" fmla="*/ 698241 h 4189445"/>
                <a:gd name="connsiteX2" fmla="*/ 12068 w 37323"/>
                <a:gd name="connsiteY2" fmla="*/ 1354587 h 4189445"/>
                <a:gd name="connsiteX3" fmla="*/ 18662 w 37323"/>
                <a:gd name="connsiteY3" fmla="*/ 2094723 h 4189445"/>
                <a:gd name="connsiteX4" fmla="*/ 25628 w 37323"/>
                <a:gd name="connsiteY4" fmla="*/ 2876752 h 4189445"/>
                <a:gd name="connsiteX5" fmla="*/ 31849 w 37323"/>
                <a:gd name="connsiteY5" fmla="*/ 3574993 h 4189445"/>
                <a:gd name="connsiteX6" fmla="*/ 37323 w 37323"/>
                <a:gd name="connsiteY6" fmla="*/ 4189445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3" h="4189445" extrusionOk="0">
                  <a:moveTo>
                    <a:pt x="0" y="0"/>
                  </a:moveTo>
                  <a:cubicBezTo>
                    <a:pt x="31975" y="204982"/>
                    <a:pt x="-20257" y="460623"/>
                    <a:pt x="6221" y="698241"/>
                  </a:cubicBezTo>
                  <a:cubicBezTo>
                    <a:pt x="32699" y="935859"/>
                    <a:pt x="14824" y="1171033"/>
                    <a:pt x="12068" y="1354587"/>
                  </a:cubicBezTo>
                  <a:cubicBezTo>
                    <a:pt x="9312" y="1538141"/>
                    <a:pt x="37974" y="1799092"/>
                    <a:pt x="18662" y="2094723"/>
                  </a:cubicBezTo>
                  <a:cubicBezTo>
                    <a:pt x="-651" y="2390354"/>
                    <a:pt x="-1747" y="2639980"/>
                    <a:pt x="25628" y="2876752"/>
                  </a:cubicBezTo>
                  <a:cubicBezTo>
                    <a:pt x="53004" y="3113524"/>
                    <a:pt x="-2091" y="3255089"/>
                    <a:pt x="31849" y="3574993"/>
                  </a:cubicBezTo>
                  <a:cubicBezTo>
                    <a:pt x="65789" y="3894897"/>
                    <a:pt x="45521" y="4020770"/>
                    <a:pt x="37323" y="4189445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17499634">
                    <a:custGeom>
                      <a:avLst/>
                      <a:gdLst>
                        <a:gd name="connsiteX0" fmla="*/ 0 w 37323"/>
                        <a:gd name="connsiteY0" fmla="*/ 0 h 4189445"/>
                        <a:gd name="connsiteX1" fmla="*/ 37323 w 37323"/>
                        <a:gd name="connsiteY1" fmla="*/ 4189445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3" h="4189445">
                          <a:moveTo>
                            <a:pt x="0" y="0"/>
                          </a:moveTo>
                          <a:lnTo>
                            <a:pt x="37323" y="4189445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467E28-BC53-4F93-A29A-D63E96977405}"/>
                </a:ext>
              </a:extLst>
            </p:cNvPr>
            <p:cNvSpPr/>
            <p:nvPr/>
          </p:nvSpPr>
          <p:spPr>
            <a:xfrm>
              <a:off x="8621485" y="1446245"/>
              <a:ext cx="27992" cy="4152122"/>
            </a:xfrm>
            <a:custGeom>
              <a:avLst/>
              <a:gdLst>
                <a:gd name="connsiteX0" fmla="*/ 27992 w 27992"/>
                <a:gd name="connsiteY0" fmla="*/ 0 h 4152122"/>
                <a:gd name="connsiteX1" fmla="*/ 23327 w 27992"/>
                <a:gd name="connsiteY1" fmla="*/ 692020 h 4152122"/>
                <a:gd name="connsiteX2" fmla="*/ 19501 w 27992"/>
                <a:gd name="connsiteY2" fmla="*/ 1259477 h 4152122"/>
                <a:gd name="connsiteX3" fmla="*/ 14836 w 27992"/>
                <a:gd name="connsiteY3" fmla="*/ 1951497 h 4152122"/>
                <a:gd name="connsiteX4" fmla="*/ 10730 w 27992"/>
                <a:gd name="connsiteY4" fmla="*/ 2560475 h 4152122"/>
                <a:gd name="connsiteX5" fmla="*/ 5785 w 27992"/>
                <a:gd name="connsiteY5" fmla="*/ 3294017 h 4152122"/>
                <a:gd name="connsiteX6" fmla="*/ 0 w 27992"/>
                <a:gd name="connsiteY6" fmla="*/ 4152122 h 41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2" h="4152122" extrusionOk="0">
                  <a:moveTo>
                    <a:pt x="27992" y="0"/>
                  </a:moveTo>
                  <a:cubicBezTo>
                    <a:pt x="26383" y="288875"/>
                    <a:pt x="2538" y="371775"/>
                    <a:pt x="23327" y="692020"/>
                  </a:cubicBezTo>
                  <a:cubicBezTo>
                    <a:pt x="44116" y="1012265"/>
                    <a:pt x="36978" y="976183"/>
                    <a:pt x="19501" y="1259477"/>
                  </a:cubicBezTo>
                  <a:cubicBezTo>
                    <a:pt x="2024" y="1542771"/>
                    <a:pt x="806" y="1809654"/>
                    <a:pt x="14836" y="1951497"/>
                  </a:cubicBezTo>
                  <a:cubicBezTo>
                    <a:pt x="28866" y="2093340"/>
                    <a:pt x="17914" y="2295332"/>
                    <a:pt x="10730" y="2560475"/>
                  </a:cubicBezTo>
                  <a:cubicBezTo>
                    <a:pt x="3547" y="2825618"/>
                    <a:pt x="-1055" y="2967177"/>
                    <a:pt x="5785" y="3294017"/>
                  </a:cubicBezTo>
                  <a:cubicBezTo>
                    <a:pt x="12624" y="3620857"/>
                    <a:pt x="18503" y="3912854"/>
                    <a:pt x="0" y="4152122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303457334">
                    <a:custGeom>
                      <a:avLst/>
                      <a:gdLst>
                        <a:gd name="connsiteX0" fmla="*/ 27992 w 27992"/>
                        <a:gd name="connsiteY0" fmla="*/ 0 h 4152122"/>
                        <a:gd name="connsiteX1" fmla="*/ 0 w 27992"/>
                        <a:gd name="connsiteY1" fmla="*/ 4152122 h 4152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7992" h="4152122">
                          <a:moveTo>
                            <a:pt x="27992" y="0"/>
                          </a:moveTo>
                          <a:lnTo>
                            <a:pt x="0" y="4152122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455CDD8-EDFE-42C8-9E2D-92F6AC0CA431}"/>
                </a:ext>
              </a:extLst>
            </p:cNvPr>
            <p:cNvSpPr/>
            <p:nvPr/>
          </p:nvSpPr>
          <p:spPr>
            <a:xfrm>
              <a:off x="8649478" y="569167"/>
              <a:ext cx="923730" cy="5523723"/>
            </a:xfrm>
            <a:custGeom>
              <a:avLst/>
              <a:gdLst>
                <a:gd name="connsiteX0" fmla="*/ 9330 w 923730"/>
                <a:gd name="connsiteY0" fmla="*/ 858417 h 5523723"/>
                <a:gd name="connsiteX1" fmla="*/ 408400 w 923730"/>
                <a:gd name="connsiteY1" fmla="*/ 454961 h 5523723"/>
                <a:gd name="connsiteX2" fmla="*/ 858416 w 923730"/>
                <a:gd name="connsiteY2" fmla="*/ 0 h 5523723"/>
                <a:gd name="connsiteX3" fmla="*/ 867233 w 923730"/>
                <a:gd name="connsiteY3" fmla="*/ 745703 h 5523723"/>
                <a:gd name="connsiteX4" fmla="*/ 874091 w 923730"/>
                <a:gd name="connsiteY4" fmla="*/ 1325694 h 5523723"/>
                <a:gd name="connsiteX5" fmla="*/ 882256 w 923730"/>
                <a:gd name="connsiteY5" fmla="*/ 2016159 h 5523723"/>
                <a:gd name="connsiteX6" fmla="*/ 888460 w 923730"/>
                <a:gd name="connsiteY6" fmla="*/ 2540913 h 5523723"/>
                <a:gd name="connsiteX7" fmla="*/ 894665 w 923730"/>
                <a:gd name="connsiteY7" fmla="*/ 3065666 h 5523723"/>
                <a:gd name="connsiteX8" fmla="*/ 902830 w 923730"/>
                <a:gd name="connsiteY8" fmla="*/ 3756132 h 5523723"/>
                <a:gd name="connsiteX9" fmla="*/ 909687 w 923730"/>
                <a:gd name="connsiteY9" fmla="*/ 4336123 h 5523723"/>
                <a:gd name="connsiteX10" fmla="*/ 923730 w 923730"/>
                <a:gd name="connsiteY10" fmla="*/ 5523723 h 5523723"/>
                <a:gd name="connsiteX11" fmla="*/ 480340 w 923730"/>
                <a:gd name="connsiteY11" fmla="*/ 5290831 h 5523723"/>
                <a:gd name="connsiteX12" fmla="*/ 0 w 923730"/>
                <a:gd name="connsiteY12" fmla="*/ 5038531 h 5523723"/>
                <a:gd name="connsiteX13" fmla="*/ 1648 w 923730"/>
                <a:gd name="connsiteY13" fmla="*/ 4300044 h 5523723"/>
                <a:gd name="connsiteX14" fmla="*/ 3110 w 923730"/>
                <a:gd name="connsiteY14" fmla="*/ 3645160 h 5523723"/>
                <a:gd name="connsiteX15" fmla="*/ 4665 w 923730"/>
                <a:gd name="connsiteY15" fmla="*/ 2948474 h 5523723"/>
                <a:gd name="connsiteX16" fmla="*/ 6407 w 923730"/>
                <a:gd name="connsiteY16" fmla="*/ 2168186 h 5523723"/>
                <a:gd name="connsiteX17" fmla="*/ 7775 w 923730"/>
                <a:gd name="connsiteY17" fmla="*/ 1555103 h 5523723"/>
                <a:gd name="connsiteX18" fmla="*/ 9330 w 923730"/>
                <a:gd name="connsiteY18" fmla="*/ 858417 h 552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3730" h="5523723" fill="none" extrusionOk="0">
                  <a:moveTo>
                    <a:pt x="9330" y="858417"/>
                  </a:moveTo>
                  <a:cubicBezTo>
                    <a:pt x="149407" y="695058"/>
                    <a:pt x="226067" y="633628"/>
                    <a:pt x="408400" y="454961"/>
                  </a:cubicBezTo>
                  <a:cubicBezTo>
                    <a:pt x="590734" y="276294"/>
                    <a:pt x="663712" y="164843"/>
                    <a:pt x="858416" y="0"/>
                  </a:cubicBezTo>
                  <a:cubicBezTo>
                    <a:pt x="860780" y="279613"/>
                    <a:pt x="889688" y="590052"/>
                    <a:pt x="867233" y="745703"/>
                  </a:cubicBezTo>
                  <a:cubicBezTo>
                    <a:pt x="844778" y="901354"/>
                    <a:pt x="898178" y="1173854"/>
                    <a:pt x="874091" y="1325694"/>
                  </a:cubicBezTo>
                  <a:cubicBezTo>
                    <a:pt x="850005" y="1477534"/>
                    <a:pt x="906599" y="1748265"/>
                    <a:pt x="882256" y="2016159"/>
                  </a:cubicBezTo>
                  <a:cubicBezTo>
                    <a:pt x="857912" y="2284052"/>
                    <a:pt x="891600" y="2295395"/>
                    <a:pt x="888460" y="2540913"/>
                  </a:cubicBezTo>
                  <a:cubicBezTo>
                    <a:pt x="885321" y="2786431"/>
                    <a:pt x="911740" y="2814154"/>
                    <a:pt x="894665" y="3065666"/>
                  </a:cubicBezTo>
                  <a:cubicBezTo>
                    <a:pt x="877590" y="3317178"/>
                    <a:pt x="916942" y="3507848"/>
                    <a:pt x="902830" y="3756132"/>
                  </a:cubicBezTo>
                  <a:cubicBezTo>
                    <a:pt x="888717" y="4004416"/>
                    <a:pt x="898728" y="4047426"/>
                    <a:pt x="909687" y="4336123"/>
                  </a:cubicBezTo>
                  <a:cubicBezTo>
                    <a:pt x="920647" y="4624820"/>
                    <a:pt x="893627" y="4952918"/>
                    <a:pt x="923730" y="5523723"/>
                  </a:cubicBezTo>
                  <a:cubicBezTo>
                    <a:pt x="778824" y="5424262"/>
                    <a:pt x="599782" y="5363875"/>
                    <a:pt x="480340" y="5290831"/>
                  </a:cubicBezTo>
                  <a:cubicBezTo>
                    <a:pt x="360898" y="5217787"/>
                    <a:pt x="125008" y="5123338"/>
                    <a:pt x="0" y="5038531"/>
                  </a:cubicBezTo>
                  <a:cubicBezTo>
                    <a:pt x="13253" y="4715479"/>
                    <a:pt x="28608" y="4558365"/>
                    <a:pt x="1648" y="4300044"/>
                  </a:cubicBezTo>
                  <a:cubicBezTo>
                    <a:pt x="-25312" y="4041723"/>
                    <a:pt x="3528" y="3893649"/>
                    <a:pt x="3110" y="3645160"/>
                  </a:cubicBezTo>
                  <a:cubicBezTo>
                    <a:pt x="2692" y="3396671"/>
                    <a:pt x="24408" y="3098347"/>
                    <a:pt x="4665" y="2948474"/>
                  </a:cubicBezTo>
                  <a:cubicBezTo>
                    <a:pt x="-15078" y="2798601"/>
                    <a:pt x="-12428" y="2395612"/>
                    <a:pt x="6407" y="2168186"/>
                  </a:cubicBezTo>
                  <a:cubicBezTo>
                    <a:pt x="25241" y="1940760"/>
                    <a:pt x="-16224" y="1729702"/>
                    <a:pt x="7775" y="1555103"/>
                  </a:cubicBezTo>
                  <a:cubicBezTo>
                    <a:pt x="31774" y="1380504"/>
                    <a:pt x="-24212" y="1129950"/>
                    <a:pt x="9330" y="858417"/>
                  </a:cubicBezTo>
                  <a:close/>
                </a:path>
                <a:path w="923730" h="5523723" stroke="0" extrusionOk="0">
                  <a:moveTo>
                    <a:pt x="9330" y="858417"/>
                  </a:moveTo>
                  <a:cubicBezTo>
                    <a:pt x="220167" y="653783"/>
                    <a:pt x="355307" y="538605"/>
                    <a:pt x="425382" y="437793"/>
                  </a:cubicBezTo>
                  <a:cubicBezTo>
                    <a:pt x="495457" y="336981"/>
                    <a:pt x="754166" y="103218"/>
                    <a:pt x="858416" y="0"/>
                  </a:cubicBezTo>
                  <a:cubicBezTo>
                    <a:pt x="881428" y="165623"/>
                    <a:pt x="846397" y="491502"/>
                    <a:pt x="867887" y="800940"/>
                  </a:cubicBezTo>
                  <a:cubicBezTo>
                    <a:pt x="889377" y="1110378"/>
                    <a:pt x="868898" y="1294648"/>
                    <a:pt x="876051" y="1491405"/>
                  </a:cubicBezTo>
                  <a:cubicBezTo>
                    <a:pt x="883204" y="1688162"/>
                    <a:pt x="888524" y="1787822"/>
                    <a:pt x="882909" y="2071396"/>
                  </a:cubicBezTo>
                  <a:cubicBezTo>
                    <a:pt x="877294" y="2354970"/>
                    <a:pt x="901520" y="2370929"/>
                    <a:pt x="889767" y="2651387"/>
                  </a:cubicBezTo>
                  <a:cubicBezTo>
                    <a:pt x="878014" y="2931845"/>
                    <a:pt x="905045" y="3203489"/>
                    <a:pt x="897931" y="3341852"/>
                  </a:cubicBezTo>
                  <a:cubicBezTo>
                    <a:pt x="890817" y="3480215"/>
                    <a:pt x="890893" y="3786646"/>
                    <a:pt x="906095" y="4032318"/>
                  </a:cubicBezTo>
                  <a:cubicBezTo>
                    <a:pt x="921297" y="4277990"/>
                    <a:pt x="935811" y="4429062"/>
                    <a:pt x="912953" y="4612309"/>
                  </a:cubicBezTo>
                  <a:cubicBezTo>
                    <a:pt x="890095" y="4795556"/>
                    <a:pt x="959202" y="5168159"/>
                    <a:pt x="923730" y="5523723"/>
                  </a:cubicBezTo>
                  <a:cubicBezTo>
                    <a:pt x="738250" y="5406646"/>
                    <a:pt x="614738" y="5371272"/>
                    <a:pt x="461865" y="5281127"/>
                  </a:cubicBezTo>
                  <a:cubicBezTo>
                    <a:pt x="308992" y="5190982"/>
                    <a:pt x="135215" y="5098107"/>
                    <a:pt x="0" y="5038531"/>
                  </a:cubicBezTo>
                  <a:cubicBezTo>
                    <a:pt x="-13488" y="4809529"/>
                    <a:pt x="-23757" y="4490956"/>
                    <a:pt x="1742" y="4258243"/>
                  </a:cubicBezTo>
                  <a:cubicBezTo>
                    <a:pt x="27241" y="4025530"/>
                    <a:pt x="-11153" y="3683621"/>
                    <a:pt x="3483" y="3477955"/>
                  </a:cubicBezTo>
                  <a:cubicBezTo>
                    <a:pt x="18119" y="3272289"/>
                    <a:pt x="-7161" y="3063453"/>
                    <a:pt x="5225" y="2697667"/>
                  </a:cubicBezTo>
                  <a:cubicBezTo>
                    <a:pt x="17610" y="2331881"/>
                    <a:pt x="-12033" y="2154125"/>
                    <a:pt x="6780" y="2000981"/>
                  </a:cubicBezTo>
                  <a:cubicBezTo>
                    <a:pt x="25593" y="1847837"/>
                    <a:pt x="55737" y="1165324"/>
                    <a:pt x="9330" y="858417"/>
                  </a:cubicBezTo>
                  <a:close/>
                </a:path>
              </a:pathLst>
            </a:custGeom>
            <a:solidFill>
              <a:schemeClr val="bg1"/>
            </a:solidFill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9330 w 923730"/>
                        <a:gd name="connsiteY0" fmla="*/ 858417 h 5523723"/>
                        <a:gd name="connsiteX1" fmla="*/ 858416 w 923730"/>
                        <a:gd name="connsiteY1" fmla="*/ 0 h 5523723"/>
                        <a:gd name="connsiteX2" fmla="*/ 923730 w 923730"/>
                        <a:gd name="connsiteY2" fmla="*/ 5523723 h 5523723"/>
                        <a:gd name="connsiteX3" fmla="*/ 0 w 923730"/>
                        <a:gd name="connsiteY3" fmla="*/ 5038531 h 5523723"/>
                        <a:gd name="connsiteX4" fmla="*/ 9330 w 923730"/>
                        <a:gd name="connsiteY4" fmla="*/ 858417 h 5523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3730" h="5523723">
                          <a:moveTo>
                            <a:pt x="9330" y="858417"/>
                          </a:moveTo>
                          <a:lnTo>
                            <a:pt x="858416" y="0"/>
                          </a:lnTo>
                          <a:lnTo>
                            <a:pt x="923730" y="5523723"/>
                          </a:lnTo>
                          <a:lnTo>
                            <a:pt x="0" y="5038531"/>
                          </a:lnTo>
                          <a:lnTo>
                            <a:pt x="9330" y="858417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213D41E-F161-443F-A07B-815C6E6DD4C2}"/>
                </a:ext>
              </a:extLst>
            </p:cNvPr>
            <p:cNvSpPr/>
            <p:nvPr/>
          </p:nvSpPr>
          <p:spPr>
            <a:xfrm>
              <a:off x="9507894" y="559837"/>
              <a:ext cx="214604" cy="5542383"/>
            </a:xfrm>
            <a:custGeom>
              <a:avLst/>
              <a:gdLst>
                <a:gd name="connsiteX0" fmla="*/ 0 w 214604"/>
                <a:gd name="connsiteY0" fmla="*/ 0 h 5542383"/>
                <a:gd name="connsiteX1" fmla="*/ 167951 w 214604"/>
                <a:gd name="connsiteY1" fmla="*/ 9330 h 5542383"/>
                <a:gd name="connsiteX2" fmla="*/ 214604 w 214604"/>
                <a:gd name="connsiteY2" fmla="*/ 5533053 h 5542383"/>
                <a:gd name="connsiteX3" fmla="*/ 65314 w 214604"/>
                <a:gd name="connsiteY3" fmla="*/ 5542383 h 554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604" h="5542383">
                  <a:moveTo>
                    <a:pt x="0" y="0"/>
                  </a:moveTo>
                  <a:lnTo>
                    <a:pt x="167951" y="9330"/>
                  </a:lnTo>
                  <a:lnTo>
                    <a:pt x="214604" y="5533053"/>
                  </a:lnTo>
                  <a:lnTo>
                    <a:pt x="65314" y="5542383"/>
                  </a:ln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6047AE1-F323-4FFB-AD6D-49BF326CB230}"/>
                </a:ext>
              </a:extLst>
            </p:cNvPr>
            <p:cNvSpPr/>
            <p:nvPr/>
          </p:nvSpPr>
          <p:spPr>
            <a:xfrm>
              <a:off x="9283959" y="3321698"/>
              <a:ext cx="158621" cy="307910"/>
            </a:xfrm>
            <a:custGeom>
              <a:avLst/>
              <a:gdLst>
                <a:gd name="connsiteX0" fmla="*/ 0 w 158621"/>
                <a:gd name="connsiteY0" fmla="*/ 18661 h 307910"/>
                <a:gd name="connsiteX1" fmla="*/ 0 w 158621"/>
                <a:gd name="connsiteY1" fmla="*/ 18661 h 307910"/>
                <a:gd name="connsiteX2" fmla="*/ 9331 w 158621"/>
                <a:gd name="connsiteY2" fmla="*/ 261257 h 307910"/>
                <a:gd name="connsiteX3" fmla="*/ 18661 w 158621"/>
                <a:gd name="connsiteY3" fmla="*/ 289249 h 307910"/>
                <a:gd name="connsiteX4" fmla="*/ 74645 w 158621"/>
                <a:gd name="connsiteY4" fmla="*/ 307910 h 307910"/>
                <a:gd name="connsiteX5" fmla="*/ 149290 w 158621"/>
                <a:gd name="connsiteY5" fmla="*/ 251926 h 307910"/>
                <a:gd name="connsiteX6" fmla="*/ 158621 w 158621"/>
                <a:gd name="connsiteY6" fmla="*/ 223935 h 307910"/>
                <a:gd name="connsiteX7" fmla="*/ 139959 w 158621"/>
                <a:gd name="connsiteY7" fmla="*/ 111967 h 307910"/>
                <a:gd name="connsiteX8" fmla="*/ 121298 w 158621"/>
                <a:gd name="connsiteY8" fmla="*/ 55984 h 307910"/>
                <a:gd name="connsiteX9" fmla="*/ 93306 w 158621"/>
                <a:gd name="connsiteY9" fmla="*/ 9331 h 307910"/>
                <a:gd name="connsiteX10" fmla="*/ 65314 w 158621"/>
                <a:gd name="connsiteY10" fmla="*/ 0 h 307910"/>
                <a:gd name="connsiteX11" fmla="*/ 0 w 158621"/>
                <a:gd name="connsiteY11" fmla="*/ 18661 h 307910"/>
                <a:gd name="connsiteX12" fmla="*/ 0 w 158621"/>
                <a:gd name="connsiteY12" fmla="*/ 18661 h 30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621" h="307910">
                  <a:moveTo>
                    <a:pt x="0" y="18661"/>
                  </a:moveTo>
                  <a:lnTo>
                    <a:pt x="0" y="18661"/>
                  </a:lnTo>
                  <a:cubicBezTo>
                    <a:pt x="3110" y="99526"/>
                    <a:pt x="3763" y="180524"/>
                    <a:pt x="9331" y="261257"/>
                  </a:cubicBezTo>
                  <a:cubicBezTo>
                    <a:pt x="10008" y="271069"/>
                    <a:pt x="10658" y="283532"/>
                    <a:pt x="18661" y="289249"/>
                  </a:cubicBezTo>
                  <a:cubicBezTo>
                    <a:pt x="34668" y="300682"/>
                    <a:pt x="74645" y="307910"/>
                    <a:pt x="74645" y="307910"/>
                  </a:cubicBezTo>
                  <a:cubicBezTo>
                    <a:pt x="137949" y="265708"/>
                    <a:pt x="114770" y="286447"/>
                    <a:pt x="149290" y="251926"/>
                  </a:cubicBezTo>
                  <a:cubicBezTo>
                    <a:pt x="152400" y="242596"/>
                    <a:pt x="158621" y="233770"/>
                    <a:pt x="158621" y="223935"/>
                  </a:cubicBezTo>
                  <a:cubicBezTo>
                    <a:pt x="158621" y="193060"/>
                    <a:pt x="149786" y="144724"/>
                    <a:pt x="139959" y="111967"/>
                  </a:cubicBezTo>
                  <a:cubicBezTo>
                    <a:pt x="134307" y="93126"/>
                    <a:pt x="127518" y="74645"/>
                    <a:pt x="121298" y="55984"/>
                  </a:cubicBezTo>
                  <a:cubicBezTo>
                    <a:pt x="113958" y="33964"/>
                    <a:pt x="114655" y="22140"/>
                    <a:pt x="93306" y="9331"/>
                  </a:cubicBezTo>
                  <a:cubicBezTo>
                    <a:pt x="84872" y="4271"/>
                    <a:pt x="74645" y="3110"/>
                    <a:pt x="65314" y="0"/>
                  </a:cubicBezTo>
                  <a:cubicBezTo>
                    <a:pt x="64994" y="80"/>
                    <a:pt x="4460" y="14201"/>
                    <a:pt x="0" y="18661"/>
                  </a:cubicBezTo>
                  <a:lnTo>
                    <a:pt x="0" y="18661"/>
                  </a:lnTo>
                  <a:close/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8621"/>
                        <a:gd name="connsiteY0" fmla="*/ 18661 h 307910"/>
                        <a:gd name="connsiteX1" fmla="*/ 0 w 158621"/>
                        <a:gd name="connsiteY1" fmla="*/ 18661 h 307910"/>
                        <a:gd name="connsiteX2" fmla="*/ 9331 w 158621"/>
                        <a:gd name="connsiteY2" fmla="*/ 261257 h 307910"/>
                        <a:gd name="connsiteX3" fmla="*/ 18661 w 158621"/>
                        <a:gd name="connsiteY3" fmla="*/ 289249 h 307910"/>
                        <a:gd name="connsiteX4" fmla="*/ 74645 w 158621"/>
                        <a:gd name="connsiteY4" fmla="*/ 307910 h 307910"/>
                        <a:gd name="connsiteX5" fmla="*/ 149290 w 158621"/>
                        <a:gd name="connsiteY5" fmla="*/ 251926 h 307910"/>
                        <a:gd name="connsiteX6" fmla="*/ 158621 w 158621"/>
                        <a:gd name="connsiteY6" fmla="*/ 223935 h 307910"/>
                        <a:gd name="connsiteX7" fmla="*/ 139959 w 158621"/>
                        <a:gd name="connsiteY7" fmla="*/ 111967 h 307910"/>
                        <a:gd name="connsiteX8" fmla="*/ 121298 w 158621"/>
                        <a:gd name="connsiteY8" fmla="*/ 55984 h 307910"/>
                        <a:gd name="connsiteX9" fmla="*/ 93306 w 158621"/>
                        <a:gd name="connsiteY9" fmla="*/ 9331 h 307910"/>
                        <a:gd name="connsiteX10" fmla="*/ 65314 w 158621"/>
                        <a:gd name="connsiteY10" fmla="*/ 0 h 307910"/>
                        <a:gd name="connsiteX11" fmla="*/ 0 w 158621"/>
                        <a:gd name="connsiteY11" fmla="*/ 18661 h 307910"/>
                        <a:gd name="connsiteX12" fmla="*/ 0 w 158621"/>
                        <a:gd name="connsiteY12" fmla="*/ 18661 h 307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58621" h="307910" extrusionOk="0">
                          <a:moveTo>
                            <a:pt x="0" y="18661"/>
                          </a:moveTo>
                          <a:lnTo>
                            <a:pt x="0" y="18661"/>
                          </a:lnTo>
                          <a:cubicBezTo>
                            <a:pt x="-11673" y="90408"/>
                            <a:pt x="1925" y="181214"/>
                            <a:pt x="9331" y="261257"/>
                          </a:cubicBezTo>
                          <a:cubicBezTo>
                            <a:pt x="10626" y="271199"/>
                            <a:pt x="8388" y="283604"/>
                            <a:pt x="18661" y="289249"/>
                          </a:cubicBezTo>
                          <a:cubicBezTo>
                            <a:pt x="34667" y="300683"/>
                            <a:pt x="74645" y="307910"/>
                            <a:pt x="74645" y="307910"/>
                          </a:cubicBezTo>
                          <a:cubicBezTo>
                            <a:pt x="136571" y="264954"/>
                            <a:pt x="116390" y="287221"/>
                            <a:pt x="149290" y="251926"/>
                          </a:cubicBezTo>
                          <a:cubicBezTo>
                            <a:pt x="154467" y="242841"/>
                            <a:pt x="159001" y="232987"/>
                            <a:pt x="158621" y="223935"/>
                          </a:cubicBezTo>
                          <a:cubicBezTo>
                            <a:pt x="151249" y="191931"/>
                            <a:pt x="146600" y="147723"/>
                            <a:pt x="139959" y="111967"/>
                          </a:cubicBezTo>
                          <a:cubicBezTo>
                            <a:pt x="133938" y="89609"/>
                            <a:pt x="126163" y="76528"/>
                            <a:pt x="121298" y="55984"/>
                          </a:cubicBezTo>
                          <a:cubicBezTo>
                            <a:pt x="114799" y="34435"/>
                            <a:pt x="117348" y="22788"/>
                            <a:pt x="93306" y="9331"/>
                          </a:cubicBezTo>
                          <a:cubicBezTo>
                            <a:pt x="82982" y="3965"/>
                            <a:pt x="75883" y="4122"/>
                            <a:pt x="65314" y="0"/>
                          </a:cubicBezTo>
                          <a:cubicBezTo>
                            <a:pt x="65144" y="303"/>
                            <a:pt x="4558" y="15221"/>
                            <a:pt x="0" y="18661"/>
                          </a:cubicBezTo>
                          <a:lnTo>
                            <a:pt x="0" y="18661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52EAD3-F175-42F3-AE3B-BEFDA0FCC273}"/>
                </a:ext>
              </a:extLst>
            </p:cNvPr>
            <p:cNvSpPr/>
            <p:nvPr/>
          </p:nvSpPr>
          <p:spPr>
            <a:xfrm>
              <a:off x="9422606" y="3395660"/>
              <a:ext cx="43937" cy="159546"/>
            </a:xfrm>
            <a:custGeom>
              <a:avLst/>
              <a:gdLst>
                <a:gd name="connsiteX0" fmla="*/ 0 w 43937"/>
                <a:gd name="connsiteY0" fmla="*/ 2384 h 159546"/>
                <a:gd name="connsiteX1" fmla="*/ 19050 w 43937"/>
                <a:gd name="connsiteY1" fmla="*/ 2384 h 159546"/>
                <a:gd name="connsiteX2" fmla="*/ 28575 w 43937"/>
                <a:gd name="connsiteY2" fmla="*/ 16671 h 159546"/>
                <a:gd name="connsiteX3" fmla="*/ 33338 w 43937"/>
                <a:gd name="connsiteY3" fmla="*/ 23815 h 159546"/>
                <a:gd name="connsiteX4" fmla="*/ 38100 w 43937"/>
                <a:gd name="connsiteY4" fmla="*/ 38103 h 159546"/>
                <a:gd name="connsiteX5" fmla="*/ 40482 w 43937"/>
                <a:gd name="connsiteY5" fmla="*/ 45246 h 159546"/>
                <a:gd name="connsiteX6" fmla="*/ 40482 w 43937"/>
                <a:gd name="connsiteY6" fmla="*/ 128590 h 159546"/>
                <a:gd name="connsiteX7" fmla="*/ 38100 w 43937"/>
                <a:gd name="connsiteY7" fmla="*/ 135734 h 159546"/>
                <a:gd name="connsiteX8" fmla="*/ 33338 w 43937"/>
                <a:gd name="connsiteY8" fmla="*/ 152403 h 159546"/>
                <a:gd name="connsiteX9" fmla="*/ 28575 w 43937"/>
                <a:gd name="connsiteY9" fmla="*/ 159546 h 15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37" h="159546">
                  <a:moveTo>
                    <a:pt x="0" y="2384"/>
                  </a:moveTo>
                  <a:cubicBezTo>
                    <a:pt x="4528" y="1479"/>
                    <a:pt x="14169" y="-2497"/>
                    <a:pt x="19050" y="2384"/>
                  </a:cubicBezTo>
                  <a:cubicBezTo>
                    <a:pt x="23097" y="6431"/>
                    <a:pt x="25400" y="11909"/>
                    <a:pt x="28575" y="16671"/>
                  </a:cubicBezTo>
                  <a:lnTo>
                    <a:pt x="33338" y="23815"/>
                  </a:lnTo>
                  <a:lnTo>
                    <a:pt x="38100" y="38103"/>
                  </a:lnTo>
                  <a:lnTo>
                    <a:pt x="40482" y="45246"/>
                  </a:lnTo>
                  <a:cubicBezTo>
                    <a:pt x="45646" y="81396"/>
                    <a:pt x="44498" y="66349"/>
                    <a:pt x="40482" y="128590"/>
                  </a:cubicBezTo>
                  <a:cubicBezTo>
                    <a:pt x="40320" y="131095"/>
                    <a:pt x="38790" y="133320"/>
                    <a:pt x="38100" y="135734"/>
                  </a:cubicBezTo>
                  <a:cubicBezTo>
                    <a:pt x="37083" y="139293"/>
                    <a:pt x="35241" y="148598"/>
                    <a:pt x="33338" y="152403"/>
                  </a:cubicBezTo>
                  <a:cubicBezTo>
                    <a:pt x="32058" y="154963"/>
                    <a:pt x="28575" y="159546"/>
                    <a:pt x="28575" y="159546"/>
                  </a:cubicBezTo>
                </a:path>
              </a:pathLst>
            </a:custGeom>
            <a:noFill/>
            <a:ln w="3175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A57793-6A9F-4C8F-B745-6B4E6BF1A9BA}"/>
                </a:ext>
              </a:extLst>
            </p:cNvPr>
            <p:cNvSpPr/>
            <p:nvPr/>
          </p:nvSpPr>
          <p:spPr>
            <a:xfrm>
              <a:off x="9701212" y="3383756"/>
              <a:ext cx="23813" cy="135731"/>
            </a:xfrm>
            <a:custGeom>
              <a:avLst/>
              <a:gdLst>
                <a:gd name="connsiteX0" fmla="*/ 9525 w 23813"/>
                <a:gd name="connsiteY0" fmla="*/ 0 h 135731"/>
                <a:gd name="connsiteX1" fmla="*/ 19050 w 23813"/>
                <a:gd name="connsiteY1" fmla="*/ 26193 h 135731"/>
                <a:gd name="connsiteX2" fmla="*/ 21432 w 23813"/>
                <a:gd name="connsiteY2" fmla="*/ 33337 h 135731"/>
                <a:gd name="connsiteX3" fmla="*/ 23813 w 23813"/>
                <a:gd name="connsiteY3" fmla="*/ 40481 h 135731"/>
                <a:gd name="connsiteX4" fmla="*/ 21432 w 23813"/>
                <a:gd name="connsiteY4" fmla="*/ 54768 h 135731"/>
                <a:gd name="connsiteX5" fmla="*/ 19050 w 23813"/>
                <a:gd name="connsiteY5" fmla="*/ 66675 h 135731"/>
                <a:gd name="connsiteX6" fmla="*/ 16669 w 23813"/>
                <a:gd name="connsiteY6" fmla="*/ 83343 h 135731"/>
                <a:gd name="connsiteX7" fmla="*/ 9525 w 23813"/>
                <a:gd name="connsiteY7" fmla="*/ 107156 h 135731"/>
                <a:gd name="connsiteX8" fmla="*/ 2382 w 23813"/>
                <a:gd name="connsiteY8" fmla="*/ 128587 h 135731"/>
                <a:gd name="connsiteX9" fmla="*/ 0 w 23813"/>
                <a:gd name="connsiteY9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3" h="135731">
                  <a:moveTo>
                    <a:pt x="9525" y="0"/>
                  </a:moveTo>
                  <a:cubicBezTo>
                    <a:pt x="16156" y="16576"/>
                    <a:pt x="12932" y="7840"/>
                    <a:pt x="19050" y="26193"/>
                  </a:cubicBezTo>
                  <a:lnTo>
                    <a:pt x="21432" y="33337"/>
                  </a:lnTo>
                  <a:lnTo>
                    <a:pt x="23813" y="40481"/>
                  </a:lnTo>
                  <a:cubicBezTo>
                    <a:pt x="23019" y="45243"/>
                    <a:pt x="22296" y="50018"/>
                    <a:pt x="21432" y="54768"/>
                  </a:cubicBezTo>
                  <a:cubicBezTo>
                    <a:pt x="20708" y="58750"/>
                    <a:pt x="19715" y="62682"/>
                    <a:pt x="19050" y="66675"/>
                  </a:cubicBezTo>
                  <a:cubicBezTo>
                    <a:pt x="18127" y="72211"/>
                    <a:pt x="17673" y="77821"/>
                    <a:pt x="16669" y="83343"/>
                  </a:cubicBezTo>
                  <a:cubicBezTo>
                    <a:pt x="15229" y="91264"/>
                    <a:pt x="12012" y="99695"/>
                    <a:pt x="9525" y="107156"/>
                  </a:cubicBezTo>
                  <a:lnTo>
                    <a:pt x="2382" y="128587"/>
                  </a:lnTo>
                  <a:lnTo>
                    <a:pt x="0" y="135731"/>
                  </a:lnTo>
                </a:path>
              </a:pathLst>
            </a:custGeom>
            <a:noFill/>
            <a:ln w="3175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DBAF0E-44B6-4270-AC58-DEB6727C8FAE}"/>
                </a:ext>
              </a:extLst>
            </p:cNvPr>
            <p:cNvSpPr/>
            <p:nvPr/>
          </p:nvSpPr>
          <p:spPr>
            <a:xfrm>
              <a:off x="9594056" y="3400330"/>
              <a:ext cx="64376" cy="119158"/>
            </a:xfrm>
            <a:custGeom>
              <a:avLst/>
              <a:gdLst>
                <a:gd name="connsiteX0" fmla="*/ 40482 w 64376"/>
                <a:gd name="connsiteY0" fmla="*/ 2476 h 119158"/>
                <a:gd name="connsiteX1" fmla="*/ 28575 w 64376"/>
                <a:gd name="connsiteY1" fmla="*/ 95 h 119158"/>
                <a:gd name="connsiteX2" fmla="*/ 11907 w 64376"/>
                <a:gd name="connsiteY2" fmla="*/ 4858 h 119158"/>
                <a:gd name="connsiteX3" fmla="*/ 4763 w 64376"/>
                <a:gd name="connsiteY3" fmla="*/ 59626 h 119158"/>
                <a:gd name="connsiteX4" fmla="*/ 0 w 64376"/>
                <a:gd name="connsiteY4" fmla="*/ 73914 h 119158"/>
                <a:gd name="connsiteX5" fmla="*/ 2382 w 64376"/>
                <a:gd name="connsiteY5" fmla="*/ 97726 h 119158"/>
                <a:gd name="connsiteX6" fmla="*/ 4763 w 64376"/>
                <a:gd name="connsiteY6" fmla="*/ 104870 h 119158"/>
                <a:gd name="connsiteX7" fmla="*/ 11907 w 64376"/>
                <a:gd name="connsiteY7" fmla="*/ 107251 h 119158"/>
                <a:gd name="connsiteX8" fmla="*/ 33338 w 64376"/>
                <a:gd name="connsiteY8" fmla="*/ 116776 h 119158"/>
                <a:gd name="connsiteX9" fmla="*/ 40482 w 64376"/>
                <a:gd name="connsiteY9" fmla="*/ 119158 h 119158"/>
                <a:gd name="connsiteX10" fmla="*/ 61913 w 64376"/>
                <a:gd name="connsiteY10" fmla="*/ 116776 h 119158"/>
                <a:gd name="connsiteX11" fmla="*/ 64294 w 64376"/>
                <a:gd name="connsiteY11" fmla="*/ 109633 h 119158"/>
                <a:gd name="connsiteX12" fmla="*/ 59532 w 64376"/>
                <a:gd name="connsiteY12" fmla="*/ 95345 h 119158"/>
                <a:gd name="connsiteX13" fmla="*/ 57150 w 64376"/>
                <a:gd name="connsiteY13" fmla="*/ 81058 h 119158"/>
                <a:gd name="connsiteX14" fmla="*/ 59532 w 64376"/>
                <a:gd name="connsiteY14" fmla="*/ 47720 h 119158"/>
                <a:gd name="connsiteX15" fmla="*/ 61913 w 64376"/>
                <a:gd name="connsiteY15" fmla="*/ 40576 h 119158"/>
                <a:gd name="connsiteX16" fmla="*/ 64294 w 64376"/>
                <a:gd name="connsiteY16" fmla="*/ 23908 h 119158"/>
                <a:gd name="connsiteX17" fmla="*/ 61913 w 64376"/>
                <a:gd name="connsiteY17" fmla="*/ 9620 h 119158"/>
                <a:gd name="connsiteX18" fmla="*/ 57150 w 64376"/>
                <a:gd name="connsiteY18" fmla="*/ 2476 h 119158"/>
                <a:gd name="connsiteX19" fmla="*/ 40482 w 64376"/>
                <a:gd name="connsiteY19" fmla="*/ 2476 h 11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376" h="119158">
                  <a:moveTo>
                    <a:pt x="40482" y="2476"/>
                  </a:moveTo>
                  <a:cubicBezTo>
                    <a:pt x="35720" y="2079"/>
                    <a:pt x="32623" y="95"/>
                    <a:pt x="28575" y="95"/>
                  </a:cubicBezTo>
                  <a:cubicBezTo>
                    <a:pt x="25580" y="95"/>
                    <a:pt x="15279" y="3734"/>
                    <a:pt x="11907" y="4858"/>
                  </a:cubicBezTo>
                  <a:cubicBezTo>
                    <a:pt x="-2393" y="26303"/>
                    <a:pt x="11279" y="3156"/>
                    <a:pt x="4763" y="59626"/>
                  </a:cubicBezTo>
                  <a:cubicBezTo>
                    <a:pt x="4188" y="64613"/>
                    <a:pt x="0" y="73914"/>
                    <a:pt x="0" y="73914"/>
                  </a:cubicBezTo>
                  <a:cubicBezTo>
                    <a:pt x="794" y="81851"/>
                    <a:pt x="1169" y="89842"/>
                    <a:pt x="2382" y="97726"/>
                  </a:cubicBezTo>
                  <a:cubicBezTo>
                    <a:pt x="2764" y="100207"/>
                    <a:pt x="2988" y="103095"/>
                    <a:pt x="4763" y="104870"/>
                  </a:cubicBezTo>
                  <a:cubicBezTo>
                    <a:pt x="6538" y="106645"/>
                    <a:pt x="9526" y="106457"/>
                    <a:pt x="11907" y="107251"/>
                  </a:cubicBezTo>
                  <a:cubicBezTo>
                    <a:pt x="23228" y="114800"/>
                    <a:pt x="16333" y="111108"/>
                    <a:pt x="33338" y="116776"/>
                  </a:cubicBezTo>
                  <a:lnTo>
                    <a:pt x="40482" y="119158"/>
                  </a:lnTo>
                  <a:cubicBezTo>
                    <a:pt x="47626" y="118364"/>
                    <a:pt x="55239" y="119445"/>
                    <a:pt x="61913" y="116776"/>
                  </a:cubicBezTo>
                  <a:cubicBezTo>
                    <a:pt x="64243" y="115844"/>
                    <a:pt x="64571" y="112127"/>
                    <a:pt x="64294" y="109633"/>
                  </a:cubicBezTo>
                  <a:cubicBezTo>
                    <a:pt x="63740" y="104643"/>
                    <a:pt x="60358" y="100297"/>
                    <a:pt x="59532" y="95345"/>
                  </a:cubicBezTo>
                  <a:lnTo>
                    <a:pt x="57150" y="81058"/>
                  </a:lnTo>
                  <a:cubicBezTo>
                    <a:pt x="57944" y="69945"/>
                    <a:pt x="58230" y="58785"/>
                    <a:pt x="59532" y="47720"/>
                  </a:cubicBezTo>
                  <a:cubicBezTo>
                    <a:pt x="59825" y="45227"/>
                    <a:pt x="61421" y="43037"/>
                    <a:pt x="61913" y="40576"/>
                  </a:cubicBezTo>
                  <a:cubicBezTo>
                    <a:pt x="63014" y="35073"/>
                    <a:pt x="63500" y="29464"/>
                    <a:pt x="64294" y="23908"/>
                  </a:cubicBezTo>
                  <a:cubicBezTo>
                    <a:pt x="63500" y="19145"/>
                    <a:pt x="63440" y="14201"/>
                    <a:pt x="61913" y="9620"/>
                  </a:cubicBezTo>
                  <a:cubicBezTo>
                    <a:pt x="61008" y="6905"/>
                    <a:pt x="59577" y="3993"/>
                    <a:pt x="57150" y="2476"/>
                  </a:cubicBezTo>
                  <a:cubicBezTo>
                    <a:pt x="47924" y="-3290"/>
                    <a:pt x="45244" y="2873"/>
                    <a:pt x="40482" y="2476"/>
                  </a:cubicBezTo>
                  <a:close/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530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BCC3-3956-4767-815C-99D07DA0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E879-1EA1-453A-9102-84AFB5D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DAE-995E-48A9-90D4-783AA2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59100-CB15-46FB-8A15-87CC7E995A64}"/>
              </a:ext>
            </a:extLst>
          </p:cNvPr>
          <p:cNvSpPr/>
          <p:nvPr/>
        </p:nvSpPr>
        <p:spPr>
          <a:xfrm>
            <a:off x="6528000" y="5910279"/>
            <a:ext cx="375295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B03871-9974-496C-8113-D25BF68B2DB8}"/>
              </a:ext>
            </a:extLst>
          </p:cNvPr>
          <p:cNvSpPr/>
          <p:nvPr/>
        </p:nvSpPr>
        <p:spPr>
          <a:xfrm>
            <a:off x="4061861" y="1197001"/>
            <a:ext cx="596766" cy="1209316"/>
          </a:xfrm>
          <a:custGeom>
            <a:avLst/>
            <a:gdLst>
              <a:gd name="connsiteX0" fmla="*/ 596766 w 596766"/>
              <a:gd name="connsiteY0" fmla="*/ 0 h 1087655"/>
              <a:gd name="connsiteX1" fmla="*/ 510139 w 596766"/>
              <a:gd name="connsiteY1" fmla="*/ 385011 h 1087655"/>
              <a:gd name="connsiteX2" fmla="*/ 144379 w 596766"/>
              <a:gd name="connsiteY2" fmla="*/ 750771 h 1087655"/>
              <a:gd name="connsiteX3" fmla="*/ 0 w 596766"/>
              <a:gd name="connsiteY3" fmla="*/ 1087655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66" h="1087655">
                <a:moveTo>
                  <a:pt x="596766" y="0"/>
                </a:moveTo>
                <a:cubicBezTo>
                  <a:pt x="591151" y="129941"/>
                  <a:pt x="585537" y="259883"/>
                  <a:pt x="510139" y="385011"/>
                </a:cubicBezTo>
                <a:cubicBezTo>
                  <a:pt x="434741" y="510139"/>
                  <a:pt x="229402" y="633664"/>
                  <a:pt x="144379" y="750771"/>
                </a:cubicBezTo>
                <a:cubicBezTo>
                  <a:pt x="59356" y="867878"/>
                  <a:pt x="29678" y="977766"/>
                  <a:pt x="0" y="1087655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triangle" w="lg" len="lg"/>
          </a:ln>
          <a:effectLst>
            <a:glow rad="63500">
              <a:srgbClr val="2D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B65F07-1D44-4058-BA58-3CABB544E8EB}"/>
              </a:ext>
            </a:extLst>
          </p:cNvPr>
          <p:cNvSpPr/>
          <p:nvPr/>
        </p:nvSpPr>
        <p:spPr>
          <a:xfrm>
            <a:off x="4061361" y="2505694"/>
            <a:ext cx="5011387" cy="95002"/>
          </a:xfrm>
          <a:custGeom>
            <a:avLst/>
            <a:gdLst>
              <a:gd name="connsiteX0" fmla="*/ 0 w 5011387"/>
              <a:gd name="connsiteY0" fmla="*/ 0 h 95002"/>
              <a:gd name="connsiteX1" fmla="*/ 1377538 w 5011387"/>
              <a:gd name="connsiteY1" fmla="*/ 95002 h 95002"/>
              <a:gd name="connsiteX2" fmla="*/ 5011387 w 5011387"/>
              <a:gd name="connsiteY2" fmla="*/ 47501 h 9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387" h="95002">
                <a:moveTo>
                  <a:pt x="0" y="0"/>
                </a:moveTo>
                <a:cubicBezTo>
                  <a:pt x="271153" y="43542"/>
                  <a:pt x="1377538" y="95002"/>
                  <a:pt x="1377538" y="95002"/>
                </a:cubicBezTo>
                <a:lnTo>
                  <a:pt x="5011387" y="47501"/>
                </a:lnTo>
              </a:path>
            </a:pathLst>
          </a:custGeom>
          <a:noFill/>
          <a:ln w="31750">
            <a:solidFill>
              <a:srgbClr val="0070C0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2D9D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BDED1A-0EA3-4A4E-80C6-8DC2A687AD92}"/>
              </a:ext>
            </a:extLst>
          </p:cNvPr>
          <p:cNvSpPr/>
          <p:nvPr/>
        </p:nvSpPr>
        <p:spPr>
          <a:xfrm>
            <a:off x="10343408" y="2945081"/>
            <a:ext cx="801784" cy="3218213"/>
          </a:xfrm>
          <a:custGeom>
            <a:avLst/>
            <a:gdLst>
              <a:gd name="connsiteX0" fmla="*/ 0 w 801784"/>
              <a:gd name="connsiteY0" fmla="*/ 3218213 h 3218213"/>
              <a:gd name="connsiteX1" fmla="*/ 617517 w 801784"/>
              <a:gd name="connsiteY1" fmla="*/ 2755075 h 3218213"/>
              <a:gd name="connsiteX2" fmla="*/ 771896 w 801784"/>
              <a:gd name="connsiteY2" fmla="*/ 522514 h 3218213"/>
              <a:gd name="connsiteX3" fmla="*/ 106878 w 801784"/>
              <a:gd name="connsiteY3" fmla="*/ 0 h 321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784" h="3218213">
                <a:moveTo>
                  <a:pt x="0" y="3218213"/>
                </a:moveTo>
                <a:cubicBezTo>
                  <a:pt x="244434" y="3211285"/>
                  <a:pt x="488868" y="3204358"/>
                  <a:pt x="617517" y="2755075"/>
                </a:cubicBezTo>
                <a:cubicBezTo>
                  <a:pt x="746166" y="2305792"/>
                  <a:pt x="857002" y="981693"/>
                  <a:pt x="771896" y="522514"/>
                </a:cubicBezTo>
                <a:cubicBezTo>
                  <a:pt x="686790" y="63335"/>
                  <a:pt x="396834" y="31667"/>
                  <a:pt x="106878" y="0"/>
                </a:cubicBezTo>
              </a:path>
            </a:pathLst>
          </a:custGeom>
          <a:noFill/>
          <a:ln w="34925">
            <a:solidFill>
              <a:schemeClr val="accent2"/>
            </a:solidFill>
            <a:prstDash val="dash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E53A1E-5BC5-4E83-9FFD-3048EE16B24D}"/>
              </a:ext>
            </a:extLst>
          </p:cNvPr>
          <p:cNvSpPr/>
          <p:nvPr/>
        </p:nvSpPr>
        <p:spPr>
          <a:xfrm>
            <a:off x="2784000" y="2648197"/>
            <a:ext cx="7606909" cy="285008"/>
          </a:xfrm>
          <a:custGeom>
            <a:avLst/>
            <a:gdLst>
              <a:gd name="connsiteX0" fmla="*/ 7362701 w 7362701"/>
              <a:gd name="connsiteY0" fmla="*/ 285008 h 285008"/>
              <a:gd name="connsiteX1" fmla="*/ 4773880 w 7362701"/>
              <a:gd name="connsiteY1" fmla="*/ 95003 h 285008"/>
              <a:gd name="connsiteX2" fmla="*/ 0 w 7362701"/>
              <a:gd name="connsiteY2" fmla="*/ 0 h 28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2701" h="285008">
                <a:moveTo>
                  <a:pt x="7362701" y="285008"/>
                </a:moveTo>
                <a:cubicBezTo>
                  <a:pt x="6681849" y="213756"/>
                  <a:pt x="6000997" y="142504"/>
                  <a:pt x="4773880" y="95003"/>
                </a:cubicBezTo>
                <a:cubicBezTo>
                  <a:pt x="3546763" y="47502"/>
                  <a:pt x="1773381" y="23751"/>
                  <a:pt x="0" y="0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FF7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921AA-B64C-4085-8825-0045E075A6BD}"/>
              </a:ext>
            </a:extLst>
          </p:cNvPr>
          <p:cNvSpPr/>
          <p:nvPr/>
        </p:nvSpPr>
        <p:spPr>
          <a:xfrm>
            <a:off x="2268956" y="2707574"/>
            <a:ext cx="1188948" cy="1923803"/>
          </a:xfrm>
          <a:custGeom>
            <a:avLst/>
            <a:gdLst>
              <a:gd name="connsiteX0" fmla="*/ 391117 w 1188948"/>
              <a:gd name="connsiteY0" fmla="*/ 0 h 1923803"/>
              <a:gd name="connsiteX1" fmla="*/ 34857 w 1188948"/>
              <a:gd name="connsiteY1" fmla="*/ 427512 h 1923803"/>
              <a:gd name="connsiteX2" fmla="*/ 1151138 w 1188948"/>
              <a:gd name="connsiteY2" fmla="*/ 1199408 h 1923803"/>
              <a:gd name="connsiteX3" fmla="*/ 818628 w 1188948"/>
              <a:gd name="connsiteY3" fmla="*/ 1923803 h 192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948" h="1923803">
                <a:moveTo>
                  <a:pt x="391117" y="0"/>
                </a:moveTo>
                <a:cubicBezTo>
                  <a:pt x="149652" y="113805"/>
                  <a:pt x="-91813" y="227611"/>
                  <a:pt x="34857" y="427512"/>
                </a:cubicBezTo>
                <a:cubicBezTo>
                  <a:pt x="161527" y="627413"/>
                  <a:pt x="1020510" y="950026"/>
                  <a:pt x="1151138" y="1199408"/>
                </a:cubicBezTo>
                <a:cubicBezTo>
                  <a:pt x="1281766" y="1448790"/>
                  <a:pt x="1050197" y="1686296"/>
                  <a:pt x="818628" y="1923803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48CE98-C7D5-4E8D-A76F-8A3EE8B8CE4D}"/>
              </a:ext>
            </a:extLst>
          </p:cNvPr>
          <p:cNvSpPr/>
          <p:nvPr/>
        </p:nvSpPr>
        <p:spPr>
          <a:xfrm>
            <a:off x="3051958" y="4762005"/>
            <a:ext cx="3443845" cy="167276"/>
          </a:xfrm>
          <a:custGeom>
            <a:avLst/>
            <a:gdLst>
              <a:gd name="connsiteX0" fmla="*/ 0 w 3443845"/>
              <a:gd name="connsiteY0" fmla="*/ 0 h 167276"/>
              <a:gd name="connsiteX1" fmla="*/ 1674421 w 3443845"/>
              <a:gd name="connsiteY1" fmla="*/ 142504 h 167276"/>
              <a:gd name="connsiteX2" fmla="*/ 3443845 w 3443845"/>
              <a:gd name="connsiteY2" fmla="*/ 166255 h 1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845" h="167276">
                <a:moveTo>
                  <a:pt x="0" y="0"/>
                </a:moveTo>
                <a:cubicBezTo>
                  <a:pt x="550223" y="57397"/>
                  <a:pt x="1100447" y="114795"/>
                  <a:pt x="1674421" y="142504"/>
                </a:cubicBezTo>
                <a:cubicBezTo>
                  <a:pt x="2248395" y="170213"/>
                  <a:pt x="2846120" y="168234"/>
                  <a:pt x="3443845" y="166255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FF7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F2C31D-7CBA-497A-8ECA-84C8C1756287}"/>
              </a:ext>
            </a:extLst>
          </p:cNvPr>
          <p:cNvSpPr/>
          <p:nvPr/>
        </p:nvSpPr>
        <p:spPr>
          <a:xfrm>
            <a:off x="6904764" y="6163294"/>
            <a:ext cx="636067" cy="498763"/>
          </a:xfrm>
          <a:custGeom>
            <a:avLst/>
            <a:gdLst>
              <a:gd name="connsiteX0" fmla="*/ 636067 w 636067"/>
              <a:gd name="connsiteY0" fmla="*/ 0 h 498763"/>
              <a:gd name="connsiteX1" fmla="*/ 89802 w 636067"/>
              <a:gd name="connsiteY1" fmla="*/ 118753 h 498763"/>
              <a:gd name="connsiteX2" fmla="*/ 6675 w 636067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067" h="498763">
                <a:moveTo>
                  <a:pt x="636067" y="0"/>
                </a:moveTo>
                <a:cubicBezTo>
                  <a:pt x="415384" y="17813"/>
                  <a:pt x="194701" y="35626"/>
                  <a:pt x="89802" y="118753"/>
                </a:cubicBezTo>
                <a:cubicBezTo>
                  <a:pt x="-15097" y="201880"/>
                  <a:pt x="-4211" y="350321"/>
                  <a:pt x="6675" y="498763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C9A772-71BC-4491-B655-61616CD7043C}"/>
              </a:ext>
            </a:extLst>
          </p:cNvPr>
          <p:cNvCxnSpPr>
            <a:cxnSpLocks/>
          </p:cNvCxnSpPr>
          <p:nvPr/>
        </p:nvCxnSpPr>
        <p:spPr>
          <a:xfrm>
            <a:off x="8040000" y="5373000"/>
            <a:ext cx="0" cy="537279"/>
          </a:xfrm>
          <a:prstGeom prst="line">
            <a:avLst/>
          </a:prstGeom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0B0-435E-4377-AF44-54CBE19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1C2F-7122-4F75-BAD3-FB2790D7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Come in, it's open!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E72B-AC10-47D6-8762-998AC09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53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/>
              <a:t>декларативное описание</a:t>
            </a:r>
            <a:br>
              <a:rPr lang="ru-RU" dirty="0"/>
            </a:b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/>
              <a:t>??? описание, с неявными состояниями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6C8-691E-43E4-86CE-D7EF3B0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A65A-71B7-426B-B77A-791F912F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B5DA-D34E-441D-913B-AC576F7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6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13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данные изолированы внутри состояний</a:t>
            </a:r>
            <a:br>
              <a:rPr lang="en-US" dirty="0"/>
            </a:b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/>
              <a:t>данные могут быть изолированы внутри состояний с помощью областей видимости </a:t>
            </a:r>
            <a:r>
              <a:rPr lang="en-US" dirty="0">
                <a:latin typeface="Consolas" panose="020B0609020204030204" pitchFamily="49" charset="0"/>
              </a:rPr>
              <a:t>{ 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8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8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BAE2-0657-4338-857C-41A9AE49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1460-B10D-45CD-93FC-099C97D6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130E-9C5B-49F4-8951-9AAFCCA5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CE2AC-4E59-4347-A9BE-22617E7EBCA9}"/>
              </a:ext>
            </a:extLst>
          </p:cNvPr>
          <p:cNvSpPr/>
          <p:nvPr/>
        </p:nvSpPr>
        <p:spPr>
          <a:xfrm>
            <a:off x="6096001" y="1324928"/>
            <a:ext cx="1368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7966D-7FD8-4E86-B4D4-9B7557322D8B}"/>
              </a:ext>
            </a:extLst>
          </p:cNvPr>
          <p:cNvSpPr/>
          <p:nvPr/>
        </p:nvSpPr>
        <p:spPr>
          <a:xfrm>
            <a:off x="3000000" y="3141000"/>
            <a:ext cx="1368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7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D83A-55FB-411A-8417-33A24A95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79D5-00BE-4852-BFA7-ED4D4972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Occupied!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Occupied!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4B8B-2171-4178-95AD-ED118431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9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могут быть изолированы внутри состояний с помощью областей видимости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}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относительно легко добавлять состояния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023E38-AB54-4D05-B742-BE27A11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сначала…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4DC52-7D5B-4C10-819F-A5CB93D1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B0BD3-5D7F-44AE-9EB6-FCA2C73F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155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8FE739-6F84-4D1F-9957-1C6FF6D5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getLockableDoor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locked: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89445-0EC1-4E74-88AD-22A55937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50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6A185-C7A2-4EAA-90FD-1DA3E7C0C39E}"/>
              </a:ext>
            </a:extLst>
          </p:cNvPr>
          <p:cNvSpPr/>
          <p:nvPr/>
        </p:nvSpPr>
        <p:spPr>
          <a:xfrm>
            <a:off x="1128000" y="5505849"/>
            <a:ext cx="3528000" cy="1050291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F9E65-2188-48A7-BD25-040D388EF543}"/>
              </a:ext>
            </a:extLst>
          </p:cNvPr>
          <p:cNvSpPr/>
          <p:nvPr/>
        </p:nvSpPr>
        <p:spPr>
          <a:xfrm>
            <a:off x="1560000" y="3285000"/>
            <a:ext cx="5616000" cy="100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E8C48-9F73-4E8D-B886-9D494F317956}"/>
              </a:ext>
            </a:extLst>
          </p:cNvPr>
          <p:cNvSpPr/>
          <p:nvPr/>
        </p:nvSpPr>
        <p:spPr>
          <a:xfrm>
            <a:off x="6240000" y="1053000"/>
            <a:ext cx="648000" cy="299798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08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CA6-F910-4C26-B850-2D48B4B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259B-EF84-4AFB-9EEA-95B1E017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getLockableDoor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заперто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52DA-3726-402E-9A59-F54E823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DD1D7-4202-4F46-93D9-4C7FEB8C8E81}"/>
              </a:ext>
            </a:extLst>
          </p:cNvPr>
          <p:cNvSpPr/>
          <p:nvPr/>
        </p:nvSpPr>
        <p:spPr>
          <a:xfrm>
            <a:off x="1560000" y="4797000"/>
            <a:ext cx="5616000" cy="1296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8788C-89C4-4FE2-9721-810B9C7DAB42}"/>
              </a:ext>
            </a:extLst>
          </p:cNvPr>
          <p:cNvSpPr/>
          <p:nvPr/>
        </p:nvSpPr>
        <p:spPr>
          <a:xfrm>
            <a:off x="6240001" y="2265203"/>
            <a:ext cx="648000" cy="299798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2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ресурсы чётко контролируются разработчиком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могут быть изолированы внутри состояний с помощью областей видимости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}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относительно легко добавлять состояния</a:t>
            </a:r>
          </a:p>
          <a:p>
            <a:r>
              <a:rPr lang="ru-RU" dirty="0" err="1"/>
              <a:t>корутины</a:t>
            </a:r>
            <a:r>
              <a:rPr lang="ru-RU" dirty="0"/>
              <a:t> требуют выделения памяти (в общем случае)</a:t>
            </a:r>
          </a:p>
          <a:p>
            <a:r>
              <a:rPr lang="ru-RU" dirty="0"/>
              <a:t>код может иметь естественный вид для данной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762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5BA0-AB0B-46C2-8869-330B62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8C2-8A96-4139-A2EC-E6372D24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23EC-A0D4-4016-B267-16E09C1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11F82-1524-40E7-9EF3-79268F221CF2}"/>
              </a:ext>
            </a:extLst>
          </p:cNvPr>
          <p:cNvSpPr/>
          <p:nvPr/>
        </p:nvSpPr>
        <p:spPr>
          <a:xfrm>
            <a:off x="1200000" y="1197000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F3A7-16B2-40EC-97B9-1F7F542DC7B0}"/>
              </a:ext>
            </a:extLst>
          </p:cNvPr>
          <p:cNvSpPr/>
          <p:nvPr/>
        </p:nvSpPr>
        <p:spPr>
          <a:xfrm>
            <a:off x="4800000" y="2404269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4E3D8-91AB-4ED0-8722-79FF0CB9FA21}"/>
              </a:ext>
            </a:extLst>
          </p:cNvPr>
          <p:cNvSpPr/>
          <p:nvPr/>
        </p:nvSpPr>
        <p:spPr>
          <a:xfrm>
            <a:off x="1920000" y="4869000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63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D8C-A3EE-4083-B107-DD54F41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FAA-1E75-44DE-87B6-21CB0FEA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012EF-ED51-4405-8035-42F2BF9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87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4DBD-C6E9-49B8-91B4-8C4904E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398-EF7B-48A4-8FB2-9C8E7D67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Disconnected -&gt; Connected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 });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Connected -&gt; Disconnected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Disconnected -&gt; Disconnected</a:t>
            </a:r>
            <a:endParaRPr lang="ru-RU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handling request 42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D15C9-B9E7-46CF-9C18-7AAE9666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74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cooking stock photo">
            <a:extLst>
              <a:ext uri="{FF2B5EF4-FFF2-40B4-BE49-F238E27FC236}">
                <a16:creationId xmlns:a16="http://schemas.microsoft.com/office/drawing/2014/main" id="{2850E038-FF99-440C-B50B-6085D48D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2733"/>
            <a:ext cx="12192000" cy="81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455DE-197D-49F8-9F17-B4E84ABB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00" y="143365"/>
            <a:ext cx="5760000" cy="184563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Спасибо!</a:t>
            </a:r>
            <a:b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</a:br>
            <a: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Весёлой готовки!</a:t>
            </a:r>
          </a:p>
        </p:txBody>
      </p:sp>
    </p:spTree>
    <p:extLst>
      <p:ext uri="{BB962C8B-B14F-4D97-AF65-F5344CB8AC3E}">
        <p14:creationId xmlns:p14="http://schemas.microsoft.com/office/powerpoint/2010/main" val="3112856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799A-36C5-4AAE-BA6A-C77C9119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Делаем стейт машины из шаблонов и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E89-AFEB-4B38-8AE5-3F007C2C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Павел Новиков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R&amp;D Align Technology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https://git.io/JtSMn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91DA-78BF-47FD-9005-A42526BE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372481-60DE-4F8C-92D3-B2606093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901" y="1795876"/>
            <a:ext cx="2952260" cy="1330340"/>
          </a:xfrm>
          <a:prstGeom prst="rect">
            <a:avLst/>
          </a:prstGeom>
        </p:spPr>
      </p:pic>
      <p:pic>
        <p:nvPicPr>
          <p:cNvPr id="6" name="Picture 4" descr="Twitter bird logo 2012.svg">
            <a:extLst>
              <a:ext uri="{FF2B5EF4-FFF2-40B4-BE49-F238E27FC236}">
                <a16:creationId xmlns:a16="http://schemas.microsoft.com/office/drawing/2014/main" id="{276308B9-AA55-469B-949C-2F6DD34A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64873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69DB-A320-4B43-8892-AD02822C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7C13-11BA-49E6-9022-EAF90FC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Come in, it's open!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529E-9577-4D12-9362-705AA733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5C1BC3-21EB-4B06-A0B3-692464E5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0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7E9163-8A33-4C94-A194-22EFD8E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Стейт машина из шаблонов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3A38A-499C-4F17-9541-2CA3D847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CF6-9024-4769-807D-D2E0486C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564-0741-47EA-AE82-01E92CB0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BD79-41AD-4880-87F7-5A9DEAE4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491D-4735-4E5F-AC05-0D9AFBB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2D4-ACB5-4C77-B216-F349E09D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17F8-F151-4EB1-9E9A-BB75399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4415</Words>
  <Application>Microsoft Office PowerPoint</Application>
  <PresentationFormat>Widescreen</PresentationFormat>
  <Paragraphs>823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Делаем стейт машины из говна и палок</vt:lpstr>
      <vt:lpstr>Термин «стейт машина» в этом докладе</vt:lpstr>
      <vt:lpstr>Как приготовить стейк стейт машину</vt:lpstr>
      <vt:lpstr>Но сначала…</vt:lpstr>
      <vt:lpstr>Но сначала…</vt:lpstr>
      <vt:lpstr>Использование</vt:lpstr>
      <vt:lpstr>Стейт машина из шаблонов</vt:lpstr>
      <vt:lpstr>Стейт машина из шаблонов</vt:lpstr>
      <vt:lpstr>Стейт машина из шаблонов</vt:lpstr>
      <vt:lpstr>Стейт машина из шаблонов</vt:lpstr>
      <vt:lpstr>Как работает overloaded</vt:lpstr>
      <vt:lpstr>Как работает overloaded</vt:lpstr>
      <vt:lpstr>Как работает overloaded</vt:lpstr>
      <vt:lpstr>Как работает overloaded</vt:lpstr>
      <vt:lpstr>Стейт машина из шаблонов</vt:lpstr>
      <vt:lpstr>PowerPoint Presentation</vt:lpstr>
      <vt:lpstr>Стейт машина из шаблонов</vt:lpstr>
      <vt:lpstr>Стейт машина из шаблонов</vt:lpstr>
      <vt:lpstr>Использование</vt:lpstr>
      <vt:lpstr>Сравним что получилось</vt:lpstr>
      <vt:lpstr>Сравним что получилось</vt:lpstr>
      <vt:lpstr>Изоляция данных</vt:lpstr>
      <vt:lpstr>Изоляция данных</vt:lpstr>
      <vt:lpstr>Изоляция и разделение данных</vt:lpstr>
      <vt:lpstr>Сравним что получилось</vt:lpstr>
      <vt:lpstr>Добавление состояний</vt:lpstr>
      <vt:lpstr>PowerPoint Presentation</vt:lpstr>
      <vt:lpstr>Добавление состояний</vt:lpstr>
      <vt:lpstr>Сравним что получилось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StateMachine::promise_type</vt:lpstr>
      <vt:lpstr>StateMachine::promise_type::</vt:lpstr>
      <vt:lpstr>StateMachine::promise_type::</vt:lpstr>
      <vt:lpstr>StateMachine::</vt:lpstr>
      <vt:lpstr>Стейт машина из корутин</vt:lpstr>
      <vt:lpstr>Использование</vt:lpstr>
      <vt:lpstr>Сравним что получилось</vt:lpstr>
      <vt:lpstr>Стейт машина из корутин</vt:lpstr>
      <vt:lpstr>Стейт машина из корутин</vt:lpstr>
      <vt:lpstr>Сравним что получилось</vt:lpstr>
      <vt:lpstr>Изоляция данных</vt:lpstr>
      <vt:lpstr>Изоляция и разделение данных</vt:lpstr>
      <vt:lpstr>Изоляция и разделение данных</vt:lpstr>
      <vt:lpstr>Сравним что получилось</vt:lpstr>
      <vt:lpstr>PowerPoint Presentation</vt:lpstr>
      <vt:lpstr>Добавление состояний</vt:lpstr>
      <vt:lpstr>Сравним что получилось</vt:lpstr>
      <vt:lpstr>Стейт машина из корутин</vt:lpstr>
      <vt:lpstr>Стейт машина из корутин</vt:lpstr>
      <vt:lpstr>Использование</vt:lpstr>
      <vt:lpstr>Спасибо! Весёлой готовки!</vt:lpstr>
      <vt:lpstr>Делаем стейт машины из шаблонов и корутин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state machines with templates and coroutines</dc:title>
  <dc:creator>Pavel Novikov</dc:creator>
  <cp:lastModifiedBy>Pavel Novikov</cp:lastModifiedBy>
  <cp:revision>112</cp:revision>
  <dcterms:created xsi:type="dcterms:W3CDTF">2021-02-05T16:13:44Z</dcterms:created>
  <dcterms:modified xsi:type="dcterms:W3CDTF">2021-02-20T13:19:42Z</dcterms:modified>
</cp:coreProperties>
</file>