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-US"/>
              <a:t>Add function to allow purchase.  Add tables (users, music, etc)</a:t>
            </a: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09600" y="755779"/>
            <a:ext cx="68580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09600" y="3956180"/>
            <a:ext cx="685800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 rot="-5400000">
            <a:off x="11330275" y="5888274"/>
            <a:ext cx="883758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 rot="-5400000">
            <a:off x="9202186" y="2794727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313320" y="6268939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4425949" y="-457330"/>
            <a:ext cx="4483101" cy="9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2400" lvl="1" marL="6858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1439" lvl="3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439" lvl="4" marL="14630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16916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" lvl="6" marL="1874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" lvl="8" marL="2331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 rot="-5400000">
            <a:off x="11330275" y="5888274"/>
            <a:ext cx="883758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 rot="-5400000">
            <a:off x="9202186" y="2794727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313320" y="6268939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299959" y="2423159"/>
            <a:ext cx="6096000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470627" y="-108430"/>
            <a:ext cx="6096000" cy="7074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2400" lvl="1" marL="6858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1439" lvl="3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439" lvl="4" marL="14630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16916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" lvl="6" marL="1874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" lvl="8" marL="2331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 rot="-5400000">
            <a:off x="11330275" y="5888274"/>
            <a:ext cx="883758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 rot="-5400000">
            <a:off x="9202186" y="2794727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313320" y="6268939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981200" y="1987418"/>
            <a:ext cx="9372600" cy="4483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2400" lvl="1" marL="6858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1439" lvl="3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439" lvl="4" marL="14630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16916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" lvl="6" marL="1874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" lvl="8" marL="2331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-5400000">
            <a:off x="11330275" y="5888274"/>
            <a:ext cx="883758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 rot="-5400000">
            <a:off x="9202186" y="2794727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313320" y="6268939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981200" y="1981200"/>
            <a:ext cx="457200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2400" lvl="1" marL="6858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1439" lvl="3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439" lvl="4" marL="14630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8739" lvl="5" marL="16916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120" lvl="6" marL="1874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120" lvl="8" marL="2331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6781800" y="1981200"/>
            <a:ext cx="457200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2400" lvl="1" marL="6858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1439" lvl="3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439" lvl="4" marL="14630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8739" lvl="5" marL="16916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120" lvl="6" marL="1874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120" lvl="8" marL="2331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-5400000">
            <a:off x="11330275" y="5888274"/>
            <a:ext cx="883758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 rot="-5400000">
            <a:off x="9202186" y="2794727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313320" y="6268939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09600" y="822959"/>
            <a:ext cx="8686800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Font typeface="Calibri"/>
              <a:buNone/>
              <a:defRPr b="0" i="0" sz="66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2834640"/>
            <a:ext cx="868680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981200" y="1679448"/>
            <a:ext cx="4572000" cy="830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1981200" y="2509934"/>
            <a:ext cx="4572000" cy="3967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2400" lvl="1" marL="6858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1439" lvl="3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439" lvl="4" marL="14630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16916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" lvl="6" marL="1874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" lvl="8" marL="2331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781800" y="1679448"/>
            <a:ext cx="4572000" cy="830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6781800" y="2509934"/>
            <a:ext cx="4572000" cy="3967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2400" lvl="1" marL="6858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1439" lvl="3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439" lvl="4" marL="14630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16916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" lvl="6" marL="1874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" lvl="8" marL="2331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 rot="-5400000">
            <a:off x="11330275" y="5888274"/>
            <a:ext cx="883758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-5400000">
            <a:off x="9202186" y="2794727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313320" y="6268939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-5400000">
            <a:off x="11330275" y="5888274"/>
            <a:ext cx="883758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-5400000">
            <a:off x="9202186" y="2794727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313320" y="6268939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559420" y="408992"/>
            <a:ext cx="480093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06491" y="381000"/>
            <a:ext cx="548951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2400" lvl="1" marL="6858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1439" lvl="3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439" lvl="4" marL="14630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6039" lvl="5" marL="16916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420" lvl="6" marL="1874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420" lvl="7" marL="2103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420" lvl="8" marL="2331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559420" y="2237792"/>
            <a:ext cx="480093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 rot="-5400000">
            <a:off x="11330275" y="5888274"/>
            <a:ext cx="883758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 rot="-5400000">
            <a:off x="9202186" y="2794727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313320" y="6268939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6556247" y="384047"/>
            <a:ext cx="4800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descr="An empty placeholder to add an image. Click on the placeholder and select the image that you wish to add" id="61" name="Shape 61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556249" y="2240280"/>
            <a:ext cx="479913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 rot="-5400000">
            <a:off x="11330275" y="5888274"/>
            <a:ext cx="883758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-5400000">
            <a:off x="9202186" y="2794727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313320" y="6268939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981200" y="1987418"/>
            <a:ext cx="9372600" cy="4483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2400" lvl="1" marL="6858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1439" lvl="3" marL="12344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1439" lvl="4" marL="14630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1439" lvl="5" marL="169164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" lvl="6" marL="18745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" lvl="8" marL="233172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 rot="-5400000">
            <a:off x="11330275" y="5888274"/>
            <a:ext cx="883758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 rot="-5400000">
            <a:off x="9202186" y="2794727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313320" y="6268939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09600" y="755779"/>
            <a:ext cx="68580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MUSIC DATABASE INTERFACE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609600" y="3956180"/>
            <a:ext cx="685800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Lead: Touhar Fang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Dev: Steven Lee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Dev: Chee Nou Lee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Admin: Touhar Fang</a:t>
            </a: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LESSONS LEARNED: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981200" y="1987418"/>
            <a:ext cx="9372600" cy="44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Working together much harder than expected.</a:t>
            </a:r>
          </a:p>
          <a:p>
            <a:pPr lvl="0">
              <a:spcBef>
                <a:spcPts val="0"/>
              </a:spcBef>
            </a:pPr>
            <a:r>
              <a:rPr lang="en-US"/>
              <a:t>Reason is having the same data.</a:t>
            </a:r>
          </a:p>
          <a:p>
            <a:pPr lvl="0">
              <a:spcBef>
                <a:spcPts val="0"/>
              </a:spcBef>
            </a:pPr>
            <a:r>
              <a:rPr lang="en-US"/>
              <a:t>Not working on the same files or waiting for other completion.</a:t>
            </a:r>
          </a:p>
          <a:p>
            <a:pPr lvl="0">
              <a:spcBef>
                <a:spcPts val="0"/>
              </a:spcBef>
            </a:pPr>
            <a:r>
              <a:rPr lang="en-US"/>
              <a:t>Having time to work together. </a:t>
            </a:r>
          </a:p>
          <a:p>
            <a:pPr lvl="0">
              <a:spcBef>
                <a:spcPts val="0"/>
              </a:spcBef>
            </a:pPr>
            <a:r>
              <a:rPr lang="en-US"/>
              <a:t>Took longer to figure how to put everything together.</a:t>
            </a:r>
          </a:p>
          <a:p>
            <a:pPr lvl="0">
              <a:spcBef>
                <a:spcPts val="0"/>
              </a:spcBef>
            </a:pPr>
            <a:r>
              <a:rPr lang="en-US"/>
              <a:t>Easier to have planned in future advance.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981200" y="1987418"/>
            <a:ext cx="9372600" cy="44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981200" y="1987418"/>
            <a:ext cx="9372600" cy="448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Unorganized Music Data.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Storing data and presenting.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Title, Year Produced, Producer, ETC.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Present music to consumer front-end.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Purchasing online music.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Listening to music to in front-end.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981200" y="1987418"/>
            <a:ext cx="9372600" cy="448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easy solution for user to input data.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web</a:t>
            </a:r>
            <a:r>
              <a:rPr lang="en-US"/>
              <a:t>-based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UI that is user friendly.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Website easy for customer to navigate.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Easy to read &amp; purchase music.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778D"/>
              </a:buClr>
              <a:buSzPct val="25000"/>
              <a:buFont typeface="Calibri"/>
              <a:buNone/>
            </a:pPr>
            <a:r>
              <a:rPr lang="en-US"/>
              <a:t>SPECIFICATIONS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981200" y="1987418"/>
            <a:ext cx="9372600" cy="44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Login page.</a:t>
            </a:r>
          </a:p>
          <a:p>
            <a:pPr lvl="0">
              <a:spcBef>
                <a:spcPts val="0"/>
              </a:spcBef>
            </a:pPr>
            <a:r>
              <a:rPr lang="en-US"/>
              <a:t>Purchasing music.</a:t>
            </a:r>
          </a:p>
          <a:p>
            <a:pPr lvl="0">
              <a:spcBef>
                <a:spcPts val="0"/>
              </a:spcBef>
            </a:pPr>
            <a:r>
              <a:rPr lang="en-US"/>
              <a:t>Playing sample.</a:t>
            </a:r>
          </a:p>
          <a:p>
            <a:pPr lvl="0">
              <a:spcBef>
                <a:spcPts val="0"/>
              </a:spcBef>
            </a:pPr>
            <a:r>
              <a:rPr lang="en-US"/>
              <a:t>Playing full song.</a:t>
            </a:r>
          </a:p>
          <a:p>
            <a:pPr lvl="0">
              <a:spcBef>
                <a:spcPts val="0"/>
              </a:spcBef>
            </a:pPr>
            <a:r>
              <a:rPr lang="en-US"/>
              <a:t>About Us page.</a:t>
            </a:r>
          </a:p>
          <a:p>
            <a:pPr lvl="0">
              <a:spcBef>
                <a:spcPts val="0"/>
              </a:spcBef>
            </a:pPr>
            <a:r>
              <a:rPr lang="en-US"/>
              <a:t>Contact page.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SzPct val="25000"/>
              <a:buFont typeface="Calibri"/>
              <a:buNone/>
            </a:pPr>
            <a:r>
              <a:rPr lang="en-US"/>
              <a:t>DATA SPECIFICATIONS</a:t>
            </a:r>
            <a:r>
              <a:rPr b="0" i="0" lang="en-US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981200" y="1987418"/>
            <a:ext cx="93726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Amount (Attributes) fields required.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Title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Artist Name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Genre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Album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/>
              <a:t>Year</a:t>
            </a: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Backend (MongoDB):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981200" y="1987418"/>
            <a:ext cx="9372600" cy="44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625" y="1803200"/>
            <a:ext cx="10475899" cy="487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ERD Diagram: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425" y="1676400"/>
            <a:ext cx="9370806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Wireframe: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981200" y="1987418"/>
            <a:ext cx="9372600" cy="44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841" y="1987425"/>
            <a:ext cx="7341083" cy="44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725175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00778D"/>
              </a:buClr>
              <a:buSzPct val="25000"/>
              <a:buFont typeface="Calibri"/>
              <a:buNone/>
            </a:pPr>
            <a:r>
              <a:rPr lang="en-US"/>
              <a:t>Example </a:t>
            </a:r>
            <a:r>
              <a:rPr b="0" i="0" lang="en-US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rPr>
              <a:t>Wireframe: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175" y="1676400"/>
            <a:ext cx="9535122" cy="49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reframe Building 16x9">
  <a:themeElements>
    <a:clrScheme name="WireframeBuilding">
      <a:dk1>
        <a:srgbClr val="404040"/>
      </a:dk1>
      <a:lt1>
        <a:srgbClr val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