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573A4-6EC4-4816-9CE2-EFA082C05DED}" v="17" dt="2024-07-10T11:23:48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hidur Rahman" userId="091bde19-b051-4c60-9a54-c953a3d73e23" providerId="ADAL" clId="{BE7573A4-6EC4-4816-9CE2-EFA082C05DED}"/>
    <pc:docChg chg="undo custSel addSld delSld modSld sldOrd">
      <pc:chgData name="Touhidur Rahman" userId="091bde19-b051-4c60-9a54-c953a3d73e23" providerId="ADAL" clId="{BE7573A4-6EC4-4816-9CE2-EFA082C05DED}" dt="2024-07-11T07:08:58.069" v="1279" actId="20577"/>
      <pc:docMkLst>
        <pc:docMk/>
      </pc:docMkLst>
      <pc:sldChg chg="addSp delSp modSp mod">
        <pc:chgData name="Touhidur Rahman" userId="091bde19-b051-4c60-9a54-c953a3d73e23" providerId="ADAL" clId="{BE7573A4-6EC4-4816-9CE2-EFA082C05DED}" dt="2024-07-10T10:45:24.828" v="1057" actId="20577"/>
        <pc:sldMkLst>
          <pc:docMk/>
          <pc:sldMk cId="3324203245" sldId="259"/>
        </pc:sldMkLst>
        <pc:spChg chg="add mod">
          <ac:chgData name="Touhidur Rahman" userId="091bde19-b051-4c60-9a54-c953a3d73e23" providerId="ADAL" clId="{BE7573A4-6EC4-4816-9CE2-EFA082C05DED}" dt="2024-07-10T10:37:03.997" v="134" actId="1076"/>
          <ac:spMkLst>
            <pc:docMk/>
            <pc:sldMk cId="3324203245" sldId="259"/>
            <ac:spMk id="2" creationId="{67869E7B-A865-DA8F-A3B8-AFF2D4BED8F7}"/>
          </ac:spMkLst>
        </pc:spChg>
        <pc:spChg chg="add mod">
          <ac:chgData name="Touhidur Rahman" userId="091bde19-b051-4c60-9a54-c953a3d73e23" providerId="ADAL" clId="{BE7573A4-6EC4-4816-9CE2-EFA082C05DED}" dt="2024-07-10T10:37:06.590" v="135" actId="1076"/>
          <ac:spMkLst>
            <pc:docMk/>
            <pc:sldMk cId="3324203245" sldId="259"/>
            <ac:spMk id="3" creationId="{F156B6A2-1B42-16EC-1EFD-5DAFA49374E2}"/>
          </ac:spMkLst>
        </pc:spChg>
        <pc:spChg chg="del">
          <ac:chgData name="Touhidur Rahman" userId="091bde19-b051-4c60-9a54-c953a3d73e23" providerId="ADAL" clId="{BE7573A4-6EC4-4816-9CE2-EFA082C05DED}" dt="2024-07-10T10:32:34.137" v="0" actId="478"/>
          <ac:spMkLst>
            <pc:docMk/>
            <pc:sldMk cId="3324203245" sldId="259"/>
            <ac:spMk id="4" creationId="{206568DC-54FA-5810-7F17-D081B8C9CADB}"/>
          </ac:spMkLst>
        </pc:spChg>
        <pc:spChg chg="add mod">
          <ac:chgData name="Touhidur Rahman" userId="091bde19-b051-4c60-9a54-c953a3d73e23" providerId="ADAL" clId="{BE7573A4-6EC4-4816-9CE2-EFA082C05DED}" dt="2024-07-10T10:45:24.828" v="1057" actId="20577"/>
          <ac:spMkLst>
            <pc:docMk/>
            <pc:sldMk cId="3324203245" sldId="259"/>
            <ac:spMk id="5" creationId="{8D9D5CB3-C455-D22B-BD03-8DB0FDF4E49A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0" creationId="{3BD6CAD4-0CAC-4D35-3358-3801824067B7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1" creationId="{3BC68D68-4CE7-9A9A-7ADC-266D6A5693C4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2" creationId="{07377B8F-6F3E-7784-91C1-7F05A99E5EB0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3" creationId="{B76FA191-B347-7EDF-6A81-2C1A7C298141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4" creationId="{1E67CFAB-F9EF-B137-2F72-6E74923F2749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15" creationId="{0B85D122-58AE-BA28-844E-EE3B028CFB2F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42" creationId="{35E519FF-9819-1991-D666-5C6BDB3516E9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43" creationId="{971BCAD5-A289-222E-BCC3-FF18C86B68B0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44" creationId="{7B2645E9-AD1F-8A8F-350B-4A8496682323}"/>
          </ac:spMkLst>
        </pc:spChg>
        <pc:spChg chg="del">
          <ac:chgData name="Touhidur Rahman" userId="091bde19-b051-4c60-9a54-c953a3d73e23" providerId="ADAL" clId="{BE7573A4-6EC4-4816-9CE2-EFA082C05DED}" dt="2024-07-10T10:32:37.120" v="1" actId="478"/>
          <ac:spMkLst>
            <pc:docMk/>
            <pc:sldMk cId="3324203245" sldId="259"/>
            <ac:spMk id="45" creationId="{4C4F07A4-B774-FC7E-6487-67CD847FF657}"/>
          </ac:spMkLst>
        </pc:spChg>
        <pc:picChg chg="del">
          <ac:chgData name="Touhidur Rahman" userId="091bde19-b051-4c60-9a54-c953a3d73e23" providerId="ADAL" clId="{BE7573A4-6EC4-4816-9CE2-EFA082C05DED}" dt="2024-07-10T10:32:37.120" v="1" actId="478"/>
          <ac:picMkLst>
            <pc:docMk/>
            <pc:sldMk cId="3324203245" sldId="259"/>
            <ac:picMk id="1026" creationId="{AE603FB1-8E24-122C-9582-EFE029173C1C}"/>
          </ac:picMkLst>
        </pc:pic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17" creationId="{BED249A0-B6A5-C54F-56E3-EC17B9AB0722}"/>
          </ac:cxnSpMkLst>
        </pc:cxn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19" creationId="{E1AC91EA-90A3-C6D0-2F99-887375F04E82}"/>
          </ac:cxnSpMkLst>
        </pc:cxn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21" creationId="{0EE20408-B607-EDB7-1E39-04F7F5D80639}"/>
          </ac:cxnSpMkLst>
        </pc:cxn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23" creationId="{20E342B4-648E-8EB7-039B-FF6EBD42499D}"/>
          </ac:cxnSpMkLst>
        </pc:cxn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25" creationId="{C6B61121-C99D-4CC8-2F6C-37E304643E52}"/>
          </ac:cxnSpMkLst>
        </pc:cxnChg>
        <pc:cxnChg chg="del">
          <ac:chgData name="Touhidur Rahman" userId="091bde19-b051-4c60-9a54-c953a3d73e23" providerId="ADAL" clId="{BE7573A4-6EC4-4816-9CE2-EFA082C05DED}" dt="2024-07-10T10:32:37.120" v="1" actId="478"/>
          <ac:cxnSpMkLst>
            <pc:docMk/>
            <pc:sldMk cId="3324203245" sldId="259"/>
            <ac:cxnSpMk id="27" creationId="{52BDE46D-2C6B-8433-3AA3-555302455D2D}"/>
          </ac:cxnSpMkLst>
        </pc:cxnChg>
      </pc:sldChg>
      <pc:sldChg chg="addSp delSp modSp add del mod">
        <pc:chgData name="Touhidur Rahman" userId="091bde19-b051-4c60-9a54-c953a3d73e23" providerId="ADAL" clId="{BE7573A4-6EC4-4816-9CE2-EFA082C05DED}" dt="2024-07-11T07:08:02.741" v="1249" actId="2696"/>
        <pc:sldMkLst>
          <pc:docMk/>
          <pc:sldMk cId="3816280127" sldId="260"/>
        </pc:sldMkLst>
        <pc:spChg chg="del">
          <ac:chgData name="Touhidur Rahman" userId="091bde19-b051-4c60-9a54-c953a3d73e23" providerId="ADAL" clId="{BE7573A4-6EC4-4816-9CE2-EFA082C05DED}" dt="2024-07-10T10:46:16.039" v="1118" actId="478"/>
          <ac:spMkLst>
            <pc:docMk/>
            <pc:sldMk cId="3816280127" sldId="260"/>
            <ac:spMk id="2" creationId="{67869E7B-A865-DA8F-A3B8-AFF2D4BED8F7}"/>
          </ac:spMkLst>
        </pc:spChg>
        <pc:spChg chg="del">
          <ac:chgData name="Touhidur Rahman" userId="091bde19-b051-4c60-9a54-c953a3d73e23" providerId="ADAL" clId="{BE7573A4-6EC4-4816-9CE2-EFA082C05DED}" dt="2024-07-10T10:46:17.453" v="1119" actId="478"/>
          <ac:spMkLst>
            <pc:docMk/>
            <pc:sldMk cId="3816280127" sldId="260"/>
            <ac:spMk id="3" creationId="{F156B6A2-1B42-16EC-1EFD-5DAFA49374E2}"/>
          </ac:spMkLst>
        </pc:spChg>
        <pc:spChg chg="add mod">
          <ac:chgData name="Touhidur Rahman" userId="091bde19-b051-4c60-9a54-c953a3d73e23" providerId="ADAL" clId="{BE7573A4-6EC4-4816-9CE2-EFA082C05DED}" dt="2024-07-10T10:47:32.204" v="1142" actId="6549"/>
          <ac:spMkLst>
            <pc:docMk/>
            <pc:sldMk cId="3816280127" sldId="260"/>
            <ac:spMk id="4" creationId="{8FE1892D-5CF3-7768-CC03-8796532C2536}"/>
          </ac:spMkLst>
        </pc:spChg>
        <pc:spChg chg="add mod">
          <ac:chgData name="Touhidur Rahman" userId="091bde19-b051-4c60-9a54-c953a3d73e23" providerId="ADAL" clId="{BE7573A4-6EC4-4816-9CE2-EFA082C05DED}" dt="2024-07-11T07:07:51.600" v="1248" actId="20577"/>
          <ac:spMkLst>
            <pc:docMk/>
            <pc:sldMk cId="3816280127" sldId="260"/>
            <ac:spMk id="5" creationId="{D48CB670-D4C5-B2F7-7DB4-01FF8F68B853}"/>
          </ac:spMkLst>
        </pc:spChg>
        <pc:spChg chg="del">
          <ac:chgData name="Touhidur Rahman" userId="091bde19-b051-4c60-9a54-c953a3d73e23" providerId="ADAL" clId="{BE7573A4-6EC4-4816-9CE2-EFA082C05DED}" dt="2024-07-10T10:46:32.028" v="1127" actId="478"/>
          <ac:spMkLst>
            <pc:docMk/>
            <pc:sldMk cId="3816280127" sldId="260"/>
            <ac:spMk id="6" creationId="{FA69F69F-409C-CC2F-7A9D-FBC208D720C4}"/>
          </ac:spMkLst>
        </pc:spChg>
        <pc:spChg chg="del mod">
          <ac:chgData name="Touhidur Rahman" userId="091bde19-b051-4c60-9a54-c953a3d73e23" providerId="ADAL" clId="{BE7573A4-6EC4-4816-9CE2-EFA082C05DED}" dt="2024-07-10T10:46:44.344" v="1129" actId="478"/>
          <ac:spMkLst>
            <pc:docMk/>
            <pc:sldMk cId="3816280127" sldId="260"/>
            <ac:spMk id="9" creationId="{96530C85-5E35-3FF5-D55C-6FB6AB4DB851}"/>
          </ac:spMkLst>
        </pc:spChg>
        <pc:picChg chg="add mod">
          <ac:chgData name="Touhidur Rahman" userId="091bde19-b051-4c60-9a54-c953a3d73e23" providerId="ADAL" clId="{BE7573A4-6EC4-4816-9CE2-EFA082C05DED}" dt="2024-07-10T11:19:26.061" v="1218" actId="14100"/>
          <ac:picMkLst>
            <pc:docMk/>
            <pc:sldMk cId="3816280127" sldId="260"/>
            <ac:picMk id="3" creationId="{ADA7EA97-6739-19CF-7361-A075725779E0}"/>
          </ac:picMkLst>
        </pc:picChg>
        <pc:cxnChg chg="del">
          <ac:chgData name="Touhidur Rahman" userId="091bde19-b051-4c60-9a54-c953a3d73e23" providerId="ADAL" clId="{BE7573A4-6EC4-4816-9CE2-EFA082C05DED}" dt="2024-07-10T10:46:29.349" v="1126" actId="478"/>
          <ac:cxnSpMkLst>
            <pc:docMk/>
            <pc:sldMk cId="3816280127" sldId="260"/>
            <ac:cxnSpMk id="7" creationId="{5BA48DCA-5240-BB15-1F7D-4350EE72300B}"/>
          </ac:cxnSpMkLst>
        </pc:cxnChg>
        <pc:cxnChg chg="del">
          <ac:chgData name="Touhidur Rahman" userId="091bde19-b051-4c60-9a54-c953a3d73e23" providerId="ADAL" clId="{BE7573A4-6EC4-4816-9CE2-EFA082C05DED}" dt="2024-07-10T10:46:27.036" v="1125" actId="478"/>
          <ac:cxnSpMkLst>
            <pc:docMk/>
            <pc:sldMk cId="3816280127" sldId="260"/>
            <ac:cxnSpMk id="8" creationId="{84BD7D4F-FCA9-89A9-C34B-B0BFF312089B}"/>
          </ac:cxnSpMkLst>
        </pc:cxnChg>
      </pc:sldChg>
      <pc:sldChg chg="modSp add mod">
        <pc:chgData name="Touhidur Rahman" userId="091bde19-b051-4c60-9a54-c953a3d73e23" providerId="ADAL" clId="{BE7573A4-6EC4-4816-9CE2-EFA082C05DED}" dt="2024-07-11T07:08:13.434" v="1256" actId="20577"/>
        <pc:sldMkLst>
          <pc:docMk/>
          <pc:sldMk cId="2903570933" sldId="261"/>
        </pc:sldMkLst>
        <pc:spChg chg="mod">
          <ac:chgData name="Touhidur Rahman" userId="091bde19-b051-4c60-9a54-c953a3d73e23" providerId="ADAL" clId="{BE7573A4-6EC4-4816-9CE2-EFA082C05DED}" dt="2024-07-11T07:08:13.434" v="1256" actId="20577"/>
          <ac:spMkLst>
            <pc:docMk/>
            <pc:sldMk cId="2903570933" sldId="261"/>
            <ac:spMk id="5" creationId="{D48CB670-D4C5-B2F7-7DB4-01FF8F68B853}"/>
          </ac:spMkLst>
        </pc:spChg>
        <pc:picChg chg="mod">
          <ac:chgData name="Touhidur Rahman" userId="091bde19-b051-4c60-9a54-c953a3d73e23" providerId="ADAL" clId="{BE7573A4-6EC4-4816-9CE2-EFA082C05DED}" dt="2024-07-10T11:21:01.066" v="1220" actId="14826"/>
          <ac:picMkLst>
            <pc:docMk/>
            <pc:sldMk cId="2903570933" sldId="261"/>
            <ac:picMk id="3" creationId="{ADA7EA97-6739-19CF-7361-A075725779E0}"/>
          </ac:picMkLst>
        </pc:picChg>
      </pc:sldChg>
      <pc:sldChg chg="modSp add del">
        <pc:chgData name="Touhidur Rahman" userId="091bde19-b051-4c60-9a54-c953a3d73e23" providerId="ADAL" clId="{BE7573A4-6EC4-4816-9CE2-EFA082C05DED}" dt="2024-07-11T07:08:05.703" v="1250" actId="2696"/>
        <pc:sldMkLst>
          <pc:docMk/>
          <pc:sldMk cId="2484528856" sldId="262"/>
        </pc:sldMkLst>
        <pc:picChg chg="mod">
          <ac:chgData name="Touhidur Rahman" userId="091bde19-b051-4c60-9a54-c953a3d73e23" providerId="ADAL" clId="{BE7573A4-6EC4-4816-9CE2-EFA082C05DED}" dt="2024-07-10T11:21:13.015" v="1222" actId="14826"/>
          <ac:picMkLst>
            <pc:docMk/>
            <pc:sldMk cId="2484528856" sldId="262"/>
            <ac:picMk id="3" creationId="{ADA7EA97-6739-19CF-7361-A075725779E0}"/>
          </ac:picMkLst>
        </pc:picChg>
      </pc:sldChg>
      <pc:sldChg chg="modSp add mod">
        <pc:chgData name="Touhidur Rahman" userId="091bde19-b051-4c60-9a54-c953a3d73e23" providerId="ADAL" clId="{BE7573A4-6EC4-4816-9CE2-EFA082C05DED}" dt="2024-07-11T07:08:20.201" v="1262" actId="20577"/>
        <pc:sldMkLst>
          <pc:docMk/>
          <pc:sldMk cId="947467125" sldId="263"/>
        </pc:sldMkLst>
        <pc:spChg chg="mod">
          <ac:chgData name="Touhidur Rahman" userId="091bde19-b051-4c60-9a54-c953a3d73e23" providerId="ADAL" clId="{BE7573A4-6EC4-4816-9CE2-EFA082C05DED}" dt="2024-07-11T07:08:20.201" v="1262" actId="20577"/>
          <ac:spMkLst>
            <pc:docMk/>
            <pc:sldMk cId="947467125" sldId="263"/>
            <ac:spMk id="5" creationId="{D48CB670-D4C5-B2F7-7DB4-01FF8F68B853}"/>
          </ac:spMkLst>
        </pc:spChg>
        <pc:picChg chg="mod">
          <ac:chgData name="Touhidur Rahman" userId="091bde19-b051-4c60-9a54-c953a3d73e23" providerId="ADAL" clId="{BE7573A4-6EC4-4816-9CE2-EFA082C05DED}" dt="2024-07-10T11:21:23.578" v="1224" actId="14826"/>
          <ac:picMkLst>
            <pc:docMk/>
            <pc:sldMk cId="947467125" sldId="263"/>
            <ac:picMk id="3" creationId="{ADA7EA97-6739-19CF-7361-A075725779E0}"/>
          </ac:picMkLst>
        </pc:picChg>
      </pc:sldChg>
      <pc:sldChg chg="modSp add mod">
        <pc:chgData name="Touhidur Rahman" userId="091bde19-b051-4c60-9a54-c953a3d73e23" providerId="ADAL" clId="{BE7573A4-6EC4-4816-9CE2-EFA082C05DED}" dt="2024-07-11T07:08:27.297" v="1268" actId="20577"/>
        <pc:sldMkLst>
          <pc:docMk/>
          <pc:sldMk cId="1229457855" sldId="264"/>
        </pc:sldMkLst>
        <pc:spChg chg="mod">
          <ac:chgData name="Touhidur Rahman" userId="091bde19-b051-4c60-9a54-c953a3d73e23" providerId="ADAL" clId="{BE7573A4-6EC4-4816-9CE2-EFA082C05DED}" dt="2024-07-11T07:08:27.297" v="1268" actId="20577"/>
          <ac:spMkLst>
            <pc:docMk/>
            <pc:sldMk cId="1229457855" sldId="264"/>
            <ac:spMk id="5" creationId="{D48CB670-D4C5-B2F7-7DB4-01FF8F68B853}"/>
          </ac:spMkLst>
        </pc:spChg>
        <pc:picChg chg="mod">
          <ac:chgData name="Touhidur Rahman" userId="091bde19-b051-4c60-9a54-c953a3d73e23" providerId="ADAL" clId="{BE7573A4-6EC4-4816-9CE2-EFA082C05DED}" dt="2024-07-10T11:22:53.880" v="1234" actId="14826"/>
          <ac:picMkLst>
            <pc:docMk/>
            <pc:sldMk cId="1229457855" sldId="264"/>
            <ac:picMk id="3" creationId="{ADA7EA97-6739-19CF-7361-A075725779E0}"/>
          </ac:picMkLst>
        </pc:picChg>
      </pc:sldChg>
      <pc:sldChg chg="modSp add del">
        <pc:chgData name="Touhidur Rahman" userId="091bde19-b051-4c60-9a54-c953a3d73e23" providerId="ADAL" clId="{BE7573A4-6EC4-4816-9CE2-EFA082C05DED}" dt="2024-07-11T07:08:49.589" v="1273" actId="47"/>
        <pc:sldMkLst>
          <pc:docMk/>
          <pc:sldMk cId="3107932532" sldId="265"/>
        </pc:sldMkLst>
        <pc:picChg chg="mod">
          <ac:chgData name="Touhidur Rahman" userId="091bde19-b051-4c60-9a54-c953a3d73e23" providerId="ADAL" clId="{BE7573A4-6EC4-4816-9CE2-EFA082C05DED}" dt="2024-07-10T11:23:07.327" v="1236" actId="14826"/>
          <ac:picMkLst>
            <pc:docMk/>
            <pc:sldMk cId="3107932532" sldId="265"/>
            <ac:picMk id="3" creationId="{ADA7EA97-6739-19CF-7361-A075725779E0}"/>
          </ac:picMkLst>
        </pc:picChg>
      </pc:sldChg>
      <pc:sldChg chg="modSp add del">
        <pc:chgData name="Touhidur Rahman" userId="091bde19-b051-4c60-9a54-c953a3d73e23" providerId="ADAL" clId="{BE7573A4-6EC4-4816-9CE2-EFA082C05DED}" dt="2024-07-11T07:08:49.589" v="1273" actId="47"/>
        <pc:sldMkLst>
          <pc:docMk/>
          <pc:sldMk cId="3559874968" sldId="266"/>
        </pc:sldMkLst>
        <pc:picChg chg="mod">
          <ac:chgData name="Touhidur Rahman" userId="091bde19-b051-4c60-9a54-c953a3d73e23" providerId="ADAL" clId="{BE7573A4-6EC4-4816-9CE2-EFA082C05DED}" dt="2024-07-10T11:23:25.933" v="1238" actId="14826"/>
          <ac:picMkLst>
            <pc:docMk/>
            <pc:sldMk cId="3559874968" sldId="266"/>
            <ac:picMk id="3" creationId="{ADA7EA97-6739-19CF-7361-A075725779E0}"/>
          </ac:picMkLst>
        </pc:picChg>
      </pc:sldChg>
      <pc:sldChg chg="modSp add mod ord">
        <pc:chgData name="Touhidur Rahman" userId="091bde19-b051-4c60-9a54-c953a3d73e23" providerId="ADAL" clId="{BE7573A4-6EC4-4816-9CE2-EFA082C05DED}" dt="2024-07-11T07:08:58.069" v="1279" actId="20577"/>
        <pc:sldMkLst>
          <pc:docMk/>
          <pc:sldMk cId="2110214296" sldId="267"/>
        </pc:sldMkLst>
        <pc:spChg chg="mod">
          <ac:chgData name="Touhidur Rahman" userId="091bde19-b051-4c60-9a54-c953a3d73e23" providerId="ADAL" clId="{BE7573A4-6EC4-4816-9CE2-EFA082C05DED}" dt="2024-07-11T07:08:58.069" v="1279" actId="20577"/>
          <ac:spMkLst>
            <pc:docMk/>
            <pc:sldMk cId="2110214296" sldId="267"/>
            <ac:spMk id="5" creationId="{D48CB670-D4C5-B2F7-7DB4-01FF8F68B853}"/>
          </ac:spMkLst>
        </pc:spChg>
        <pc:picChg chg="mod">
          <ac:chgData name="Touhidur Rahman" userId="091bde19-b051-4c60-9a54-c953a3d73e23" providerId="ADAL" clId="{BE7573A4-6EC4-4816-9CE2-EFA082C05DED}" dt="2024-07-10T11:23:36.355" v="1240" actId="14826"/>
          <ac:picMkLst>
            <pc:docMk/>
            <pc:sldMk cId="2110214296" sldId="267"/>
            <ac:picMk id="3" creationId="{ADA7EA97-6739-19CF-7361-A075725779E0}"/>
          </ac:picMkLst>
        </pc:picChg>
      </pc:sldChg>
      <pc:sldChg chg="modSp add del">
        <pc:chgData name="Touhidur Rahman" userId="091bde19-b051-4c60-9a54-c953a3d73e23" providerId="ADAL" clId="{BE7573A4-6EC4-4816-9CE2-EFA082C05DED}" dt="2024-07-11T07:08:49.589" v="1273" actId="47"/>
        <pc:sldMkLst>
          <pc:docMk/>
          <pc:sldMk cId="2343721296" sldId="268"/>
        </pc:sldMkLst>
        <pc:picChg chg="mod">
          <ac:chgData name="Touhidur Rahman" userId="091bde19-b051-4c60-9a54-c953a3d73e23" providerId="ADAL" clId="{BE7573A4-6EC4-4816-9CE2-EFA082C05DED}" dt="2024-07-10T11:23:48.081" v="1242" actId="14826"/>
          <ac:picMkLst>
            <pc:docMk/>
            <pc:sldMk cId="2343721296" sldId="268"/>
            <ac:picMk id="3" creationId="{ADA7EA97-6739-19CF-7361-A075725779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E97E-48EE-5B9B-B67B-1EBD447A3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D2006-C324-81C4-2778-8CD0709A0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7D6C-0888-EE6B-21BF-955B255B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EF4F-B0F3-D608-79C9-33DBAD31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3580E-25BF-4143-1C5A-5EB70C23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A9EE-D6CA-C0AD-36FC-E4553725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F8A77-E4F9-CC3E-3926-60AF8013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9068-96DA-8EF8-B7C3-4E68B7A6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93A88-4DE5-0ED5-DB15-2AFB0D24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D715-BBF5-3B9A-3C9F-0FE7FDA2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29335-4913-B1FE-E7DB-C47F5933C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80F04-4042-A8E2-DD4A-FD70C015F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80C7-1AA1-70C2-5EDE-42C70189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9A05-9708-C3DD-0221-770551F5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4BCF2-5DA0-0354-9ABE-F72EEAA1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720-C106-CA8D-93D4-8838E473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7D3B-DD40-39D5-38F8-C891EF6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6CE1A-EF7B-E550-7F6A-A0E7C5C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A36C8-5696-96FC-E5CE-6EE8BA80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AA0E7-53F0-0EBB-3D2C-4FA1C9DC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12F6-0227-0E53-D6BF-D76CCC7CD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B683-1F8B-B2A9-CBC3-52A45879D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0BAA-2A51-48F7-03C1-567F3836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579C-0AE2-309D-16AA-13D662E4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FA48-40D3-BC02-CC5F-72861990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FFA6-FD28-2BCD-211D-F36B4BC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7671-F151-D8E8-A99C-52104D93D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92CB9-3511-B2D7-C309-55283EC56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B12C-4E7A-9682-F017-E8A2F705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4343-CD85-9FE5-47CC-94B7268B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8FED3-0701-F91C-3D50-B44413F5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331B-F071-CAED-CC99-47900019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2C806-6751-69C0-63EB-34843B28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FBF7-17B0-503F-B234-4EEE9C845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F16D7-EF4E-3893-BFFD-06846E8F4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2CD3E-D3DE-DE29-9194-574D7DF3E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F46E-AA54-1331-6F13-2EF81138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8FB35-1E1D-9A53-DC22-91DD1A5E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36440-C6E7-BABF-B727-BDA5AB55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0559-3102-DA49-B0F3-6C56157D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5C033-5856-A361-4C0A-E3566451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3414E-6526-388A-89EF-3DDDE189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BFDA3-A77E-67FE-CEDA-99088B91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CD47F-3C6F-45FD-217C-E09175C4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1444-8E46-8072-1EEE-17D31A7D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41E85-86A2-53E4-A1C5-ABD14526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6DAA-438A-0702-3BE9-53BEBA33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A348-EB59-30A9-5D5A-415F2FB6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87F6A-5070-4C7B-A0EB-605EC4A9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69B4-F712-257A-7C94-8F9A8F69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F3737-A941-B6AF-0E9B-C2009F8C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E9D53-8D3A-F6B7-DA34-F13E82B8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98AF-C427-098C-6A93-71087330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EB87B-B412-5559-49B6-C3CA14D11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4CDD-BF4A-3483-067A-8B24C934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D27D-0C6E-D09C-9B80-92E82443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D08C0-136D-2859-7429-9F532371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5A99C-2953-9E53-31B3-75D2EE18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44A8B-57C1-34FA-4EF8-DAEB92B1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603F-88F7-04F7-3DB6-8E9F93CA3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4DB0-CA5D-E931-EB90-968F6577C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B281F-6A8F-496E-9AC2-2AFC639D0CB6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798C6-ED66-9D9B-4C79-9EE6A4859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EE5A-F2E8-F247-2E1A-252F7421B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AFB3C-C236-4C75-9571-F7444998A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ktertest1.flowfuse.cloud/ui/#!/4?socketid=y1HppbrBw5G1W-VNAAAG" TargetMode="External"/><Relationship Id="rId2" Type="http://schemas.openxmlformats.org/officeDocument/2006/relationships/hyperlink" Target="https://spektertest1.flowfuse.cloud/ui/#!/3?socketid=eZk3v5JbdkMLyWKPAAA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pekter.atlassian.net/wiki/spaces/RD/pages/edit-v2/91743846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6568DC-54FA-5810-7F17-D081B8C9CADB}"/>
              </a:ext>
            </a:extLst>
          </p:cNvPr>
          <p:cNvSpPr txBox="1"/>
          <p:nvPr/>
        </p:nvSpPr>
        <p:spPr>
          <a:xfrm>
            <a:off x="246888" y="711446"/>
            <a:ext cx="110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dashboards are receiving data from two types of API, one is MQTT Broker and another one is REST API.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69F69F-409C-CC2F-7A9D-FBC208D720C4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48DCA-5240-BB15-1F7D-4350EE72300B}"/>
              </a:ext>
            </a:extLst>
          </p:cNvPr>
          <p:cNvCxnSpPr/>
          <p:nvPr/>
        </p:nvCxnSpPr>
        <p:spPr>
          <a:xfrm>
            <a:off x="182880" y="6515452"/>
            <a:ext cx="1181686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BD7D4F-FCA9-89A9-C34B-B0BFF312089B}"/>
              </a:ext>
            </a:extLst>
          </p:cNvPr>
          <p:cNvCxnSpPr/>
          <p:nvPr/>
        </p:nvCxnSpPr>
        <p:spPr>
          <a:xfrm>
            <a:off x="182880" y="546624"/>
            <a:ext cx="11329059" cy="0"/>
          </a:xfrm>
          <a:prstGeom prst="line">
            <a:avLst/>
          </a:prstGeom>
          <a:ln w="317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530C85-5E35-3FF5-D55C-6FB6AB4DB851}"/>
              </a:ext>
            </a:extLst>
          </p:cNvPr>
          <p:cNvSpPr txBox="1"/>
          <p:nvPr/>
        </p:nvSpPr>
        <p:spPr>
          <a:xfrm>
            <a:off x="182880" y="54678"/>
            <a:ext cx="966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Overview</a:t>
            </a:r>
          </a:p>
        </p:txBody>
      </p:sp>
      <p:pic>
        <p:nvPicPr>
          <p:cNvPr id="1026" name="Picture 2" descr="Dashboard - Free seo and web icons">
            <a:extLst>
              <a:ext uri="{FF2B5EF4-FFF2-40B4-BE49-F238E27FC236}">
                <a16:creationId xmlns:a16="http://schemas.microsoft.com/office/drawing/2014/main" id="{AE603FB1-8E24-122C-9582-EFE029173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04" y="2931091"/>
            <a:ext cx="935736" cy="93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CAD4-0CAC-4D35-3358-3801824067B7}"/>
              </a:ext>
            </a:extLst>
          </p:cNvPr>
          <p:cNvSpPr/>
          <p:nvPr/>
        </p:nvSpPr>
        <p:spPr>
          <a:xfrm>
            <a:off x="4157355" y="2547183"/>
            <a:ext cx="1563624" cy="369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 Broker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68D68-4CE7-9A9A-7ADC-266D6A5693C4}"/>
              </a:ext>
            </a:extLst>
          </p:cNvPr>
          <p:cNvSpPr/>
          <p:nvPr/>
        </p:nvSpPr>
        <p:spPr>
          <a:xfrm>
            <a:off x="4157355" y="3951439"/>
            <a:ext cx="1563624" cy="369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77B8F-6F3E-7784-91C1-7F05A99E5EB0}"/>
              </a:ext>
            </a:extLst>
          </p:cNvPr>
          <p:cNvSpPr/>
          <p:nvPr/>
        </p:nvSpPr>
        <p:spPr>
          <a:xfrm>
            <a:off x="6584852" y="2250922"/>
            <a:ext cx="1563624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6FA191-B347-7EDF-6A81-2C1A7C298141}"/>
              </a:ext>
            </a:extLst>
          </p:cNvPr>
          <p:cNvSpPr/>
          <p:nvPr/>
        </p:nvSpPr>
        <p:spPr>
          <a:xfrm>
            <a:off x="6569850" y="2817463"/>
            <a:ext cx="1563624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7CFAB-F9EF-B137-2F72-6E74923F2749}"/>
              </a:ext>
            </a:extLst>
          </p:cNvPr>
          <p:cNvSpPr/>
          <p:nvPr/>
        </p:nvSpPr>
        <p:spPr>
          <a:xfrm>
            <a:off x="6569850" y="3655145"/>
            <a:ext cx="1563624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5D122-58AE-BA28-844E-EE3B028CFB2F}"/>
              </a:ext>
            </a:extLst>
          </p:cNvPr>
          <p:cNvSpPr/>
          <p:nvPr/>
        </p:nvSpPr>
        <p:spPr>
          <a:xfrm>
            <a:off x="6569850" y="4225429"/>
            <a:ext cx="1563624" cy="369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River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D249A0-B6A5-C54F-56E3-EC17B9AB0722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 flipV="1">
            <a:off x="3177540" y="2731849"/>
            <a:ext cx="979815" cy="667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AC91EA-90A3-C6D0-2F99-887375F04E82}"/>
              </a:ext>
            </a:extLst>
          </p:cNvPr>
          <p:cNvCxnSpPr>
            <a:stCxn id="1026" idx="3"/>
            <a:endCxn id="11" idx="1"/>
          </p:cNvCxnSpPr>
          <p:nvPr/>
        </p:nvCxnSpPr>
        <p:spPr>
          <a:xfrm>
            <a:off x="3177540" y="3398959"/>
            <a:ext cx="979815" cy="737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E20408-B607-EDB7-1E39-04F7F5D8063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5720979" y="2435588"/>
            <a:ext cx="863873" cy="296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E342B4-648E-8EB7-039B-FF6EBD42499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5720979" y="2731849"/>
            <a:ext cx="848871" cy="2702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B61121-C99D-4CC8-2F6C-37E304643E52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5720979" y="3839811"/>
            <a:ext cx="848871" cy="2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2BDE46D-2C6B-8433-3AA3-555302455D2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5720979" y="4136105"/>
            <a:ext cx="848871" cy="2739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35E519FF-9819-1991-D666-5C6BDB3516E9}"/>
              </a:ext>
            </a:extLst>
          </p:cNvPr>
          <p:cNvSpPr/>
          <p:nvPr/>
        </p:nvSpPr>
        <p:spPr>
          <a:xfrm>
            <a:off x="8232648" y="3576205"/>
            <a:ext cx="198120" cy="11439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971BCAD5-A289-222E-BCC3-FF18C86B68B0}"/>
              </a:ext>
            </a:extLst>
          </p:cNvPr>
          <p:cNvSpPr/>
          <p:nvPr/>
        </p:nvSpPr>
        <p:spPr>
          <a:xfrm>
            <a:off x="8221860" y="2159889"/>
            <a:ext cx="198120" cy="11439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2645E9-AD1F-8A8F-350B-4A8496682323}"/>
              </a:ext>
            </a:extLst>
          </p:cNvPr>
          <p:cNvSpPr txBox="1"/>
          <p:nvPr/>
        </p:nvSpPr>
        <p:spPr>
          <a:xfrm>
            <a:off x="8529942" y="2593023"/>
            <a:ext cx="1691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Done by me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4F07A4-B774-FC7E-6487-67CD847FF657}"/>
              </a:ext>
            </a:extLst>
          </p:cNvPr>
          <p:cNvSpPr txBox="1"/>
          <p:nvPr/>
        </p:nvSpPr>
        <p:spPr>
          <a:xfrm>
            <a:off x="8529942" y="3995936"/>
            <a:ext cx="2051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Done by Shamim </a:t>
            </a:r>
            <a:r>
              <a:rPr lang="en-US" sz="1400" b="1" dirty="0" err="1"/>
              <a:t>vai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443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69F69F-409C-CC2F-7A9D-FBC208D720C4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A48DCA-5240-BB15-1F7D-4350EE72300B}"/>
              </a:ext>
            </a:extLst>
          </p:cNvPr>
          <p:cNvCxnSpPr/>
          <p:nvPr/>
        </p:nvCxnSpPr>
        <p:spPr>
          <a:xfrm>
            <a:off x="182880" y="6515452"/>
            <a:ext cx="1181686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BD7D4F-FCA9-89A9-C34B-B0BFF312089B}"/>
              </a:ext>
            </a:extLst>
          </p:cNvPr>
          <p:cNvCxnSpPr/>
          <p:nvPr/>
        </p:nvCxnSpPr>
        <p:spPr>
          <a:xfrm>
            <a:off x="182880" y="546624"/>
            <a:ext cx="11329059" cy="0"/>
          </a:xfrm>
          <a:prstGeom prst="line">
            <a:avLst/>
          </a:prstGeom>
          <a:ln w="317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530C85-5E35-3FF5-D55C-6FB6AB4DB851}"/>
              </a:ext>
            </a:extLst>
          </p:cNvPr>
          <p:cNvSpPr txBox="1"/>
          <p:nvPr/>
        </p:nvSpPr>
        <p:spPr>
          <a:xfrm>
            <a:off x="182880" y="54678"/>
            <a:ext cx="966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869E7B-A865-DA8F-A3B8-AFF2D4BED8F7}"/>
              </a:ext>
            </a:extLst>
          </p:cNvPr>
          <p:cNvSpPr txBox="1"/>
          <p:nvPr/>
        </p:nvSpPr>
        <p:spPr>
          <a:xfrm>
            <a:off x="324432" y="684681"/>
            <a:ext cx="11867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Temperature sensor dashboard here: </a:t>
            </a:r>
            <a:r>
              <a:rPr lang="en-US" sz="1600" dirty="0">
                <a:hlinkClick r:id="rId2"/>
              </a:rPr>
              <a:t>Temp Sensor Dashboard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6B6A2-1B42-16EC-1EFD-5DAFA49374E2}"/>
              </a:ext>
            </a:extLst>
          </p:cNvPr>
          <p:cNvSpPr txBox="1"/>
          <p:nvPr/>
        </p:nvSpPr>
        <p:spPr>
          <a:xfrm>
            <a:off x="324433" y="1023235"/>
            <a:ext cx="11675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Soil sensor dashboard here: </a:t>
            </a:r>
            <a:r>
              <a:rPr lang="en-US" sz="1600" dirty="0">
                <a:hlinkClick r:id="rId3"/>
              </a:rPr>
              <a:t>Soil Sensor Dashboard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D5CB3-C455-D22B-BD03-8DB0FDF4E49A}"/>
              </a:ext>
            </a:extLst>
          </p:cNvPr>
          <p:cNvSpPr txBox="1"/>
          <p:nvPr/>
        </p:nvSpPr>
        <p:spPr>
          <a:xfrm>
            <a:off x="324432" y="1851971"/>
            <a:ext cx="112975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After connecting with MQTT Broker, data is stored in Node-RED at regular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data are stored in MongoDB database in a predefined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any data is missing, a log is kept in the database in a separate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dashboards, time series data are displayed.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 the first load, users will only see data from last 1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They have a filter option to pickup date ranges and to load the data in the dashboards.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reset button sets the view to last 1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process is documented at Confluence (</a:t>
            </a:r>
            <a:r>
              <a:rPr lang="en-US" sz="1600" dirty="0">
                <a:hlinkClick r:id="rId4"/>
              </a:rPr>
              <a:t>here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242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FE1892D-5CF3-7768-CC03-8796532C2536}"/>
              </a:ext>
            </a:extLst>
          </p:cNvPr>
          <p:cNvSpPr/>
          <p:nvPr/>
        </p:nvSpPr>
        <p:spPr>
          <a:xfrm rot="10800000">
            <a:off x="3896868" y="0"/>
            <a:ext cx="4398264" cy="246888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B670-D4C5-B2F7-7DB4-01FF8F68B853}"/>
              </a:ext>
            </a:extLst>
          </p:cNvPr>
          <p:cNvSpPr txBox="1"/>
          <p:nvPr/>
        </p:nvSpPr>
        <p:spPr>
          <a:xfrm>
            <a:off x="3896868" y="-3345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Screenshots of Temp Sensor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7EA97-6739-19CF-7361-A0757257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393" y="302777"/>
            <a:ext cx="10689336" cy="655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7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FE1892D-5CF3-7768-CC03-8796532C2536}"/>
              </a:ext>
            </a:extLst>
          </p:cNvPr>
          <p:cNvSpPr/>
          <p:nvPr/>
        </p:nvSpPr>
        <p:spPr>
          <a:xfrm rot="10800000">
            <a:off x="3896868" y="0"/>
            <a:ext cx="4398264" cy="246888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B670-D4C5-B2F7-7DB4-01FF8F68B853}"/>
              </a:ext>
            </a:extLst>
          </p:cNvPr>
          <p:cNvSpPr txBox="1"/>
          <p:nvPr/>
        </p:nvSpPr>
        <p:spPr>
          <a:xfrm>
            <a:off x="3896868" y="-3345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Screenshots of Temp Sensor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7EA97-6739-19CF-7361-A0757257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795" y="306352"/>
            <a:ext cx="10688532" cy="65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6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FE1892D-5CF3-7768-CC03-8796532C2536}"/>
              </a:ext>
            </a:extLst>
          </p:cNvPr>
          <p:cNvSpPr/>
          <p:nvPr/>
        </p:nvSpPr>
        <p:spPr>
          <a:xfrm rot="10800000">
            <a:off x="3896868" y="0"/>
            <a:ext cx="4398264" cy="246888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B670-D4C5-B2F7-7DB4-01FF8F68B853}"/>
              </a:ext>
            </a:extLst>
          </p:cNvPr>
          <p:cNvSpPr txBox="1"/>
          <p:nvPr/>
        </p:nvSpPr>
        <p:spPr>
          <a:xfrm>
            <a:off x="3896868" y="-3345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Screenshots of Soil Sensor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7EA97-6739-19CF-7361-A0757257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795" y="312723"/>
            <a:ext cx="10688532" cy="653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FE1892D-5CF3-7768-CC03-8796532C2536}"/>
              </a:ext>
            </a:extLst>
          </p:cNvPr>
          <p:cNvSpPr/>
          <p:nvPr/>
        </p:nvSpPr>
        <p:spPr>
          <a:xfrm rot="10800000">
            <a:off x="3896868" y="0"/>
            <a:ext cx="4398264" cy="246888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B670-D4C5-B2F7-7DB4-01FF8F68B853}"/>
              </a:ext>
            </a:extLst>
          </p:cNvPr>
          <p:cNvSpPr txBox="1"/>
          <p:nvPr/>
        </p:nvSpPr>
        <p:spPr>
          <a:xfrm>
            <a:off x="3896868" y="-33456"/>
            <a:ext cx="4398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Some Screenshots of Soil Sensor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7EA97-6739-19CF-7361-A0757257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8552" y="348570"/>
            <a:ext cx="10673017" cy="64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192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Gothic Std B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Touhidur Rahman</dc:creator>
  <cp:lastModifiedBy>Touhidur Rahman</cp:lastModifiedBy>
  <cp:revision>1</cp:revision>
  <dcterms:created xsi:type="dcterms:W3CDTF">2024-07-10T10:13:29Z</dcterms:created>
  <dcterms:modified xsi:type="dcterms:W3CDTF">2024-07-11T07:09:02Z</dcterms:modified>
</cp:coreProperties>
</file>