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5143500" type="screen16x9"/>
  <p:notesSz cx="6858000" cy="9144000"/>
  <p:embeddedFontLst>
    <p:embeddedFont>
      <p:font typeface="Robo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-250" y="206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0504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51ab6d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51ab6d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551ab6d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551ab6d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b551ab6d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b551ab6d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551ab6d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551ab6d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 dirty="0" smtClean="0"/>
              <a:t>Differences between </a:t>
            </a:r>
            <a:r>
              <a:rPr lang="en" sz="4180" dirty="0" smtClean="0"/>
              <a:t>members </a:t>
            </a:r>
            <a:r>
              <a:rPr lang="en" sz="4180" dirty="0" smtClean="0"/>
              <a:t>and casual riders for Cyclistic</a:t>
            </a:r>
            <a:endParaRPr sz="418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/>
              <a:t>Touch Hun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>
                <a:solidFill>
                  <a:srgbClr val="B7B7B7"/>
                </a:solidFill>
              </a:rPr>
              <a:t>July 4, 2022</a:t>
            </a:r>
            <a:endParaRPr sz="19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365561" y="1863750"/>
            <a:ext cx="3634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Prioritize the annual membership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Currently, </a:t>
            </a:r>
            <a:r>
              <a:rPr lang="en" sz="1600" b="1" dirty="0" smtClean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casual rider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are more interested in biking even more than the member. Every day of the week,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hey bike more than members do.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362700" y="263362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D:\Data Analytics\cyclistic\daily_mean_length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90" y="1114842"/>
            <a:ext cx="4321020" cy="23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85;p17"/>
          <p:cNvSpPr txBox="1"/>
          <p:nvPr/>
        </p:nvSpPr>
        <p:spPr>
          <a:xfrm>
            <a:off x="4263725" y="4275500"/>
            <a:ext cx="45597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8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Historical data of trips from 2021 to 2022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640050" y="2233200"/>
            <a:ext cx="5833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should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start promotion and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prioritize our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membership subscription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658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 Summary</a:t>
            </a:r>
            <a:endParaRPr sz="1600"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2786725" y="2356800"/>
            <a:ext cx="588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 riders use the bike differently from the members.</a:t>
            </a:r>
            <a:endParaRPr sz="1600" u="sng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786725" y="2858925"/>
            <a:ext cx="5304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(1)</a:t>
            </a: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They ride longer based on the monthly and daily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(2). Their tendency of subscribing is upward monthly.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905550" y="1035139"/>
            <a:ext cx="36342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(1). Annual promotion is likely successful based on the casual rider’s trend line of increasing percentages of riders.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(2). Their geo-location background is similar to that of the members based on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heir starting points of trips.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(3). Their usage patterns are similar to those of the members by considering the ride lengths by days of the week.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3600383" y="2340076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95700" y="12788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231166"/>
            <a:chOff x="385200" y="1956000"/>
            <a:chExt cx="2192100" cy="1231166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Differences between members and casual riders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231166"/>
            <a:chOff x="3976900" y="1956000"/>
            <a:chExt cx="4094100" cy="1231166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Data Analysis on the differences between members and casual riders to promote the annual membership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Quantity impact on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casaul riders to register for annual membership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 riders need to know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79" name="Google Shape;79;p16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263725" y="4275500"/>
            <a:ext cx="45597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8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Historical data of trips from 2021 to 2022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Upward Trend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Ride length have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been </a:t>
            </a:r>
            <a:r>
              <a:rPr lang="en" sz="1600" b="1" dirty="0" smtClean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increasing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since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January 2022.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D:\Data Analytics\cyclistic\monthly_mean_length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01" y="860989"/>
            <a:ext cx="4685925" cy="317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636925" y="3720475"/>
            <a:ext cx="140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 Riders</a:t>
            </a:r>
            <a:endParaRPr sz="12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078850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endParaRPr sz="12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5900" y="1863750"/>
            <a:ext cx="35145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Reason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Onverage, casual riders use bikes more than members 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their counter part by        </a:t>
            </a:r>
            <a:r>
              <a:rPr lang="en" sz="1600" b="1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+4 minutes</a:t>
            </a:r>
          </a:p>
          <a:p>
            <a:pPr lvl="0"/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impacts the likelihood of being of annual members.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991225" y="1719075"/>
            <a:ext cx="699900" cy="198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539350" y="2271575"/>
            <a:ext cx="699900" cy="14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991225" y="1719075"/>
            <a:ext cx="699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minutes</a:t>
            </a:r>
            <a:endParaRPr sz="10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539350" y="2271575"/>
            <a:ext cx="699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12 mintes</a:t>
            </a:r>
            <a:endParaRPr sz="10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699750" y="1753625"/>
            <a:ext cx="10533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+4 mins</a:t>
            </a:r>
            <a:endParaRPr sz="20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5695900" y="1719075"/>
            <a:ext cx="1896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7242925" y="2271575"/>
            <a:ext cx="3591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0" name="Google Shape;110;p18"/>
          <p:cNvSpPr/>
          <p:nvPr/>
        </p:nvSpPr>
        <p:spPr>
          <a:xfrm>
            <a:off x="7611250" y="1728275"/>
            <a:ext cx="88500" cy="543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5;p17"/>
          <p:cNvSpPr txBox="1"/>
          <p:nvPr/>
        </p:nvSpPr>
        <p:spPr>
          <a:xfrm>
            <a:off x="5074175" y="4275500"/>
            <a:ext cx="262557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8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Historical data of trips from 2021 to 2022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40050" y="2356200"/>
            <a:ext cx="786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need to </a:t>
            </a: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increase 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membership promotions among casual riders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 access to the annual membership.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Quantity impact on </a:t>
            </a:r>
            <a:r>
              <a:rPr lang="en" sz="1600" dirty="0" smtClean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casual riders for membership</a:t>
            </a:r>
            <a:endParaRPr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167725" y="2858925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they should subscribe for membership.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435900" y="1863750"/>
            <a:ext cx="3634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Bike Variety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are 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600" b="1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categories of biking</a:t>
            </a:r>
            <a:r>
              <a:rPr lang="en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lang="en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reclining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bikes, hand tricycles, and cargo </a:t>
            </a:r>
            <a:r>
              <a:rPr lang="en-US" sz="16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bikes. They can attract different riders to biking.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D:\Data Analytics\cyclistic\monthly_percen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82" y="971950"/>
            <a:ext cx="4776129" cy="275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5;p17"/>
          <p:cNvSpPr txBox="1"/>
          <p:nvPr/>
        </p:nvSpPr>
        <p:spPr>
          <a:xfrm>
            <a:off x="4762488" y="4228383"/>
            <a:ext cx="300032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800" dirty="0" smtClean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Historical data of trips from 2021 to 2022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394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Simple Light</vt:lpstr>
      <vt:lpstr>Differences between members and casual riders for Cyclistic</vt:lpstr>
      <vt:lpstr>PowerPoint Presentation</vt:lpstr>
      <vt:lpstr>Analytical goals</vt:lpstr>
      <vt:lpstr>Analytical goals</vt:lpstr>
      <vt:lpstr>PowerPoint Presentation</vt:lpstr>
      <vt:lpstr>PowerPoint Presentation</vt:lpstr>
      <vt:lpstr>PowerPoint Presentation</vt:lpstr>
      <vt:lpstr>Analytical goals</vt:lpstr>
      <vt:lpstr>PowerPoint Presentation</vt:lpstr>
      <vt:lpstr>PowerPoint Presentation</vt:lpstr>
      <vt:lpstr>PowerPoint Presentation</vt:lpstr>
      <vt:lpstr>In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the Communication Gap between Teachers &amp; Parents</dc:title>
  <dc:creator>Touch Hun</dc:creator>
  <cp:lastModifiedBy>Touch Hun</cp:lastModifiedBy>
  <cp:revision>10</cp:revision>
  <dcterms:modified xsi:type="dcterms:W3CDTF">2022-06-29T02:30:21Z</dcterms:modified>
</cp:coreProperties>
</file>