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image" Target="../media/image2.jfif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image" Target="../media/image2.jfif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DDDF0-7901-46A6-BD98-557FD861F53A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BA29A2-27CE-4428-AD26-5C4ECD7342A6}">
      <dgm:prSet phldrT="[Text]" custT="1"/>
      <dgm:spPr/>
      <dgm:t>
        <a:bodyPr/>
        <a:lstStyle/>
        <a:p>
          <a:r>
            <a:rPr lang="en-IN" sz="2000" dirty="0">
              <a:solidFill>
                <a:schemeClr val="bg1"/>
              </a:solidFill>
            </a:rPr>
            <a:t>PRERANA WADER</a:t>
          </a:r>
        </a:p>
      </dgm:t>
    </dgm:pt>
    <dgm:pt modelId="{ABDBFC34-EA3D-4297-9E62-848B0AEBB0C2}" type="parTrans" cxnId="{C4499137-E38A-4BBD-A2CF-DC4AC70D7422}">
      <dgm:prSet/>
      <dgm:spPr/>
      <dgm:t>
        <a:bodyPr/>
        <a:lstStyle/>
        <a:p>
          <a:endParaRPr lang="en-IN"/>
        </a:p>
      </dgm:t>
    </dgm:pt>
    <dgm:pt modelId="{0610135B-62E0-4B1A-ADAA-33E3A6644F09}" type="sibTrans" cxnId="{C4499137-E38A-4BBD-A2CF-DC4AC70D7422}">
      <dgm:prSet/>
      <dgm:spPr/>
      <dgm:t>
        <a:bodyPr/>
        <a:lstStyle/>
        <a:p>
          <a:endParaRPr lang="en-IN"/>
        </a:p>
      </dgm:t>
    </dgm:pt>
    <dgm:pt modelId="{EB81468B-59BD-4E32-A6E5-B8BF58D8337A}">
      <dgm:prSet phldrT="[Text]" custT="1"/>
      <dgm:spPr/>
      <dgm:t>
        <a:bodyPr/>
        <a:lstStyle/>
        <a:p>
          <a:r>
            <a:rPr lang="en-IN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</a:t>
          </a:r>
          <a:r>
            <a:rPr lang="en-IN" sz="2100" kern="1200" dirty="0">
              <a:solidFill>
                <a:schemeClr val="bg1"/>
              </a:solidFill>
              <a:latin typeface="Century Gothic" panose="020B0502020202020204"/>
              <a:ea typeface="+mn-ea"/>
              <a:cs typeface="+mn-cs"/>
            </a:rPr>
            <a:t>VEDANTI GAVALI</a:t>
          </a:r>
        </a:p>
      </dgm:t>
    </dgm:pt>
    <dgm:pt modelId="{5623FF0B-6145-46D3-83B8-077032B19D02}" type="parTrans" cxnId="{53602744-5E4D-4D43-AC49-602B138165E0}">
      <dgm:prSet/>
      <dgm:spPr/>
      <dgm:t>
        <a:bodyPr/>
        <a:lstStyle/>
        <a:p>
          <a:endParaRPr lang="en-IN"/>
        </a:p>
      </dgm:t>
    </dgm:pt>
    <dgm:pt modelId="{77646760-F9A3-4F58-BCFC-1488C5E26117}" type="sibTrans" cxnId="{53602744-5E4D-4D43-AC49-602B138165E0}">
      <dgm:prSet/>
      <dgm:spPr/>
      <dgm:t>
        <a:bodyPr/>
        <a:lstStyle/>
        <a:p>
          <a:endParaRPr lang="en-IN"/>
        </a:p>
      </dgm:t>
    </dgm:pt>
    <dgm:pt modelId="{D2A89301-100E-46D2-B3C0-380664435B20}">
      <dgm:prSet phldrT="[Text]" custT="1"/>
      <dgm:spPr/>
      <dgm:t>
        <a:bodyPr/>
        <a:lstStyle/>
        <a:p>
          <a:r>
            <a:rPr lang="en-IN" sz="2000" dirty="0">
              <a:solidFill>
                <a:schemeClr val="bg1"/>
              </a:solidFill>
            </a:rPr>
            <a:t>TOUKEER F KAMATE</a:t>
          </a:r>
          <a:r>
            <a:rPr lang="en-IN" sz="1400" dirty="0">
              <a:solidFill>
                <a:schemeClr val="bg1"/>
              </a:solidFill>
            </a:rPr>
            <a:t>(Leader</a:t>
          </a:r>
          <a:r>
            <a:rPr lang="en-IN" sz="1700" dirty="0">
              <a:solidFill>
                <a:schemeClr val="bg1"/>
              </a:solidFill>
            </a:rPr>
            <a:t>)</a:t>
          </a:r>
        </a:p>
      </dgm:t>
    </dgm:pt>
    <dgm:pt modelId="{86FAF346-4D9C-4855-A6AF-86E05339A4F8}" type="parTrans" cxnId="{B9A793EA-9437-41A1-85D9-DFC0320E81A8}">
      <dgm:prSet/>
      <dgm:spPr/>
      <dgm:t>
        <a:bodyPr/>
        <a:lstStyle/>
        <a:p>
          <a:endParaRPr lang="en-IN"/>
        </a:p>
      </dgm:t>
    </dgm:pt>
    <dgm:pt modelId="{E1153700-95B1-42ED-9D1A-B4D85CAE6AE6}" type="sibTrans" cxnId="{B9A793EA-9437-41A1-85D9-DFC0320E81A8}">
      <dgm:prSet/>
      <dgm:spPr/>
      <dgm:t>
        <a:bodyPr/>
        <a:lstStyle/>
        <a:p>
          <a:endParaRPr lang="en-IN"/>
        </a:p>
      </dgm:t>
    </dgm:pt>
    <dgm:pt modelId="{4F735D94-D0DD-4E4E-BF6D-EDE7C8665D79}">
      <dgm:prSet phldrT="[Text]" custT="1"/>
      <dgm:spPr/>
      <dgm:t>
        <a:bodyPr/>
        <a:lstStyle/>
        <a:p>
          <a:r>
            <a:rPr lang="en-IN" sz="2000" dirty="0">
              <a:solidFill>
                <a:schemeClr val="bg1"/>
              </a:solidFill>
            </a:rPr>
            <a:t>SURAJ R INCHAL</a:t>
          </a:r>
        </a:p>
      </dgm:t>
    </dgm:pt>
    <dgm:pt modelId="{558C4911-A4B1-4E51-BCED-C9189869751A}" type="parTrans" cxnId="{9B6098A7-F82A-4B29-81B1-FD095E1806D3}">
      <dgm:prSet/>
      <dgm:spPr/>
      <dgm:t>
        <a:bodyPr/>
        <a:lstStyle/>
        <a:p>
          <a:endParaRPr lang="en-IN"/>
        </a:p>
      </dgm:t>
    </dgm:pt>
    <dgm:pt modelId="{F73CC455-9608-482F-89C6-70B5BF8EE8BD}" type="sibTrans" cxnId="{9B6098A7-F82A-4B29-81B1-FD095E1806D3}">
      <dgm:prSet/>
      <dgm:spPr/>
      <dgm:t>
        <a:bodyPr/>
        <a:lstStyle/>
        <a:p>
          <a:endParaRPr lang="en-IN"/>
        </a:p>
      </dgm:t>
    </dgm:pt>
    <dgm:pt modelId="{2FA0E68E-A0BB-4B67-9C03-872CDBA24BA8}" type="pres">
      <dgm:prSet presAssocID="{704DDDF0-7901-46A6-BD98-557FD861F53A}" presName="Name0" presStyleCnt="0">
        <dgm:presLayoutVars>
          <dgm:dir/>
          <dgm:resizeHandles val="exact"/>
        </dgm:presLayoutVars>
      </dgm:prSet>
      <dgm:spPr/>
    </dgm:pt>
    <dgm:pt modelId="{C782A940-F85D-47DA-9743-6DBF860F9F64}" type="pres">
      <dgm:prSet presAssocID="{77BA29A2-27CE-4428-AD26-5C4ECD7342A6}" presName="compNode" presStyleCnt="0"/>
      <dgm:spPr/>
    </dgm:pt>
    <dgm:pt modelId="{4FAD9305-5CA5-4336-B784-9F1D8FCF99EA}" type="pres">
      <dgm:prSet presAssocID="{77BA29A2-27CE-4428-AD26-5C4ECD7342A6}" presName="pictRect" presStyleLbl="node1" presStyleIdx="0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794" t="-6056" r="2794" b="-6056"/>
          </a:stretch>
        </a:blipFill>
      </dgm:spPr>
    </dgm:pt>
    <dgm:pt modelId="{D42CB2E3-C0FF-4626-B29D-BB2CCEDEB736}" type="pres">
      <dgm:prSet presAssocID="{77BA29A2-27CE-4428-AD26-5C4ECD7342A6}" presName="textRect" presStyleLbl="revTx" presStyleIdx="0" presStyleCnt="4">
        <dgm:presLayoutVars>
          <dgm:bulletEnabled val="1"/>
        </dgm:presLayoutVars>
      </dgm:prSet>
      <dgm:spPr/>
    </dgm:pt>
    <dgm:pt modelId="{20685B1A-5A9C-4C97-B209-E7FAB98C2E95}" type="pres">
      <dgm:prSet presAssocID="{0610135B-62E0-4B1A-ADAA-33E3A6644F09}" presName="sibTrans" presStyleLbl="sibTrans2D1" presStyleIdx="0" presStyleCnt="0"/>
      <dgm:spPr/>
    </dgm:pt>
    <dgm:pt modelId="{130407CE-BED5-4B3D-AA51-80EBA9149702}" type="pres">
      <dgm:prSet presAssocID="{EB81468B-59BD-4E32-A6E5-B8BF58D8337A}" presName="compNode" presStyleCnt="0"/>
      <dgm:spPr/>
    </dgm:pt>
    <dgm:pt modelId="{29DDB12A-E424-45B9-B364-90614DA03C5F}" type="pres">
      <dgm:prSet presAssocID="{EB81468B-59BD-4E32-A6E5-B8BF58D8337A}" presName="pictRect" presStyleLbl="node1" presStyleIdx="1" presStyleCnt="4" custScaleX="106404" custScaleY="99740" custLinFactNeighborX="2625" custLinFactNeighborY="104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409" t="-3705" r="2409" b="-3705"/>
          </a:stretch>
        </a:blipFill>
      </dgm:spPr>
    </dgm:pt>
    <dgm:pt modelId="{D903CEAB-A089-4B42-8BFA-ED28F043D1C2}" type="pres">
      <dgm:prSet presAssocID="{EB81468B-59BD-4E32-A6E5-B8BF58D8337A}" presName="textRect" presStyleLbl="revTx" presStyleIdx="1" presStyleCnt="4">
        <dgm:presLayoutVars>
          <dgm:bulletEnabled val="1"/>
        </dgm:presLayoutVars>
      </dgm:prSet>
      <dgm:spPr/>
    </dgm:pt>
    <dgm:pt modelId="{1B1E82AC-87EF-4E1A-95AC-98A9B8476F9B}" type="pres">
      <dgm:prSet presAssocID="{77646760-F9A3-4F58-BCFC-1488C5E26117}" presName="sibTrans" presStyleLbl="sibTrans2D1" presStyleIdx="0" presStyleCnt="0"/>
      <dgm:spPr/>
    </dgm:pt>
    <dgm:pt modelId="{473E05B4-56F8-49F0-854B-B01EBBEE494A}" type="pres">
      <dgm:prSet presAssocID="{D2A89301-100E-46D2-B3C0-380664435B20}" presName="compNode" presStyleCnt="0"/>
      <dgm:spPr/>
    </dgm:pt>
    <dgm:pt modelId="{667AB5CC-65D3-4701-AF59-1B13D9076B63}" type="pres">
      <dgm:prSet presAssocID="{D2A89301-100E-46D2-B3C0-380664435B20}" presName="pictRect" presStyleLbl="node1" presStyleIdx="2" presStyleCnt="4" custScaleX="99645" custScaleY="100730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626" t="1770" r="2626" b="1770"/>
          </a:stretch>
        </a:blipFill>
      </dgm:spPr>
    </dgm:pt>
    <dgm:pt modelId="{DEB4CDB0-FDF7-4696-A63F-F367CEF9FF63}" type="pres">
      <dgm:prSet presAssocID="{D2A89301-100E-46D2-B3C0-380664435B20}" presName="textRect" presStyleLbl="revTx" presStyleIdx="2" presStyleCnt="4">
        <dgm:presLayoutVars>
          <dgm:bulletEnabled val="1"/>
        </dgm:presLayoutVars>
      </dgm:prSet>
      <dgm:spPr/>
    </dgm:pt>
    <dgm:pt modelId="{DC6B9D0C-9DC1-470F-A5E8-6EC24A884BE2}" type="pres">
      <dgm:prSet presAssocID="{E1153700-95B1-42ED-9D1A-B4D85CAE6AE6}" presName="sibTrans" presStyleLbl="sibTrans2D1" presStyleIdx="0" presStyleCnt="0"/>
      <dgm:spPr/>
    </dgm:pt>
    <dgm:pt modelId="{B7EA24D2-9292-46D0-BB55-BF964959CD6A}" type="pres">
      <dgm:prSet presAssocID="{4F735D94-D0DD-4E4E-BF6D-EDE7C8665D79}" presName="compNode" presStyleCnt="0"/>
      <dgm:spPr/>
    </dgm:pt>
    <dgm:pt modelId="{5D6D02E3-C1D1-42FE-863A-BAB18438D4D0}" type="pres">
      <dgm:prSet presAssocID="{4F735D94-D0DD-4E4E-BF6D-EDE7C8665D79}" presName="pictRect" presStyleLbl="node1" presStyleIdx="3" presStyleCnt="4" custScaleX="97927" custScaleY="104727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489" t="-2777" r="3489" b="-2777"/>
          </a:stretch>
        </a:blipFill>
      </dgm:spPr>
    </dgm:pt>
    <dgm:pt modelId="{8593CC8C-9A27-4B34-86EE-315458EDD16D}" type="pres">
      <dgm:prSet presAssocID="{4F735D94-D0DD-4E4E-BF6D-EDE7C8665D79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0358362E-01EF-4119-A908-1163F7AC32F0}" type="presOf" srcId="{D2A89301-100E-46D2-B3C0-380664435B20}" destId="{DEB4CDB0-FDF7-4696-A63F-F367CEF9FF63}" srcOrd="0" destOrd="0" presId="urn:microsoft.com/office/officeart/2005/8/layout/pList1"/>
    <dgm:cxn modelId="{C4499137-E38A-4BBD-A2CF-DC4AC70D7422}" srcId="{704DDDF0-7901-46A6-BD98-557FD861F53A}" destId="{77BA29A2-27CE-4428-AD26-5C4ECD7342A6}" srcOrd="0" destOrd="0" parTransId="{ABDBFC34-EA3D-4297-9E62-848B0AEBB0C2}" sibTransId="{0610135B-62E0-4B1A-ADAA-33E3A6644F09}"/>
    <dgm:cxn modelId="{E10CDE43-20A6-461A-94C1-706B42F32CFC}" type="presOf" srcId="{704DDDF0-7901-46A6-BD98-557FD861F53A}" destId="{2FA0E68E-A0BB-4B67-9C03-872CDBA24BA8}" srcOrd="0" destOrd="0" presId="urn:microsoft.com/office/officeart/2005/8/layout/pList1"/>
    <dgm:cxn modelId="{53602744-5E4D-4D43-AC49-602B138165E0}" srcId="{704DDDF0-7901-46A6-BD98-557FD861F53A}" destId="{EB81468B-59BD-4E32-A6E5-B8BF58D8337A}" srcOrd="1" destOrd="0" parTransId="{5623FF0B-6145-46D3-83B8-077032B19D02}" sibTransId="{77646760-F9A3-4F58-BCFC-1488C5E26117}"/>
    <dgm:cxn modelId="{4A09BC76-F66D-4180-8B03-D98A5CF9FFD1}" type="presOf" srcId="{4F735D94-D0DD-4E4E-BF6D-EDE7C8665D79}" destId="{8593CC8C-9A27-4B34-86EE-315458EDD16D}" srcOrd="0" destOrd="0" presId="urn:microsoft.com/office/officeart/2005/8/layout/pList1"/>
    <dgm:cxn modelId="{FBAF6B9B-C500-491B-BA6B-A0F8F38124D8}" type="presOf" srcId="{EB81468B-59BD-4E32-A6E5-B8BF58D8337A}" destId="{D903CEAB-A089-4B42-8BFA-ED28F043D1C2}" srcOrd="0" destOrd="0" presId="urn:microsoft.com/office/officeart/2005/8/layout/pList1"/>
    <dgm:cxn modelId="{428B6FA7-569E-400E-8528-BD031FC3D957}" type="presOf" srcId="{77646760-F9A3-4F58-BCFC-1488C5E26117}" destId="{1B1E82AC-87EF-4E1A-95AC-98A9B8476F9B}" srcOrd="0" destOrd="0" presId="urn:microsoft.com/office/officeart/2005/8/layout/pList1"/>
    <dgm:cxn modelId="{9B6098A7-F82A-4B29-81B1-FD095E1806D3}" srcId="{704DDDF0-7901-46A6-BD98-557FD861F53A}" destId="{4F735D94-D0DD-4E4E-BF6D-EDE7C8665D79}" srcOrd="3" destOrd="0" parTransId="{558C4911-A4B1-4E51-BCED-C9189869751A}" sibTransId="{F73CC455-9608-482F-89C6-70B5BF8EE8BD}"/>
    <dgm:cxn modelId="{F16E47AE-BC9B-43F5-8707-3A26838DDF28}" type="presOf" srcId="{77BA29A2-27CE-4428-AD26-5C4ECD7342A6}" destId="{D42CB2E3-C0FF-4626-B29D-BB2CCEDEB736}" srcOrd="0" destOrd="0" presId="urn:microsoft.com/office/officeart/2005/8/layout/pList1"/>
    <dgm:cxn modelId="{3C4F30BC-8851-4445-930E-0EE973852FA2}" type="presOf" srcId="{E1153700-95B1-42ED-9D1A-B4D85CAE6AE6}" destId="{DC6B9D0C-9DC1-470F-A5E8-6EC24A884BE2}" srcOrd="0" destOrd="0" presId="urn:microsoft.com/office/officeart/2005/8/layout/pList1"/>
    <dgm:cxn modelId="{1C2A45E2-7B9D-40E0-B62B-4592C53380D2}" type="presOf" srcId="{0610135B-62E0-4B1A-ADAA-33E3A6644F09}" destId="{20685B1A-5A9C-4C97-B209-E7FAB98C2E95}" srcOrd="0" destOrd="0" presId="urn:microsoft.com/office/officeart/2005/8/layout/pList1"/>
    <dgm:cxn modelId="{B9A793EA-9437-41A1-85D9-DFC0320E81A8}" srcId="{704DDDF0-7901-46A6-BD98-557FD861F53A}" destId="{D2A89301-100E-46D2-B3C0-380664435B20}" srcOrd="2" destOrd="0" parTransId="{86FAF346-4D9C-4855-A6AF-86E05339A4F8}" sibTransId="{E1153700-95B1-42ED-9D1A-B4D85CAE6AE6}"/>
    <dgm:cxn modelId="{2D7EA473-7C78-4212-A8F9-BA19B6171E30}" type="presParOf" srcId="{2FA0E68E-A0BB-4B67-9C03-872CDBA24BA8}" destId="{C782A940-F85D-47DA-9743-6DBF860F9F64}" srcOrd="0" destOrd="0" presId="urn:microsoft.com/office/officeart/2005/8/layout/pList1"/>
    <dgm:cxn modelId="{86F2304D-1621-4C10-B77F-FF37B1164544}" type="presParOf" srcId="{C782A940-F85D-47DA-9743-6DBF860F9F64}" destId="{4FAD9305-5CA5-4336-B784-9F1D8FCF99EA}" srcOrd="0" destOrd="0" presId="urn:microsoft.com/office/officeart/2005/8/layout/pList1"/>
    <dgm:cxn modelId="{418B5E88-090A-4F34-88CC-8CAD95D30BED}" type="presParOf" srcId="{C782A940-F85D-47DA-9743-6DBF860F9F64}" destId="{D42CB2E3-C0FF-4626-B29D-BB2CCEDEB736}" srcOrd="1" destOrd="0" presId="urn:microsoft.com/office/officeart/2005/8/layout/pList1"/>
    <dgm:cxn modelId="{06C73F8B-3F2D-4B4F-A6C4-9304933FEFC9}" type="presParOf" srcId="{2FA0E68E-A0BB-4B67-9C03-872CDBA24BA8}" destId="{20685B1A-5A9C-4C97-B209-E7FAB98C2E95}" srcOrd="1" destOrd="0" presId="urn:microsoft.com/office/officeart/2005/8/layout/pList1"/>
    <dgm:cxn modelId="{8E826C7D-DB9B-4E4E-9E44-F095853F7063}" type="presParOf" srcId="{2FA0E68E-A0BB-4B67-9C03-872CDBA24BA8}" destId="{130407CE-BED5-4B3D-AA51-80EBA9149702}" srcOrd="2" destOrd="0" presId="urn:microsoft.com/office/officeart/2005/8/layout/pList1"/>
    <dgm:cxn modelId="{5A35FEE9-795D-46A8-BF11-902BB7D5BE58}" type="presParOf" srcId="{130407CE-BED5-4B3D-AA51-80EBA9149702}" destId="{29DDB12A-E424-45B9-B364-90614DA03C5F}" srcOrd="0" destOrd="0" presId="urn:microsoft.com/office/officeart/2005/8/layout/pList1"/>
    <dgm:cxn modelId="{07A2A1E5-1A64-49B9-9DAF-A6B6B1DE4515}" type="presParOf" srcId="{130407CE-BED5-4B3D-AA51-80EBA9149702}" destId="{D903CEAB-A089-4B42-8BFA-ED28F043D1C2}" srcOrd="1" destOrd="0" presId="urn:microsoft.com/office/officeart/2005/8/layout/pList1"/>
    <dgm:cxn modelId="{C806724E-4DB3-442B-BA93-4B7AA06A2101}" type="presParOf" srcId="{2FA0E68E-A0BB-4B67-9C03-872CDBA24BA8}" destId="{1B1E82AC-87EF-4E1A-95AC-98A9B8476F9B}" srcOrd="3" destOrd="0" presId="urn:microsoft.com/office/officeart/2005/8/layout/pList1"/>
    <dgm:cxn modelId="{D4473C5A-A53F-47B6-A78A-7A92A8E54F0E}" type="presParOf" srcId="{2FA0E68E-A0BB-4B67-9C03-872CDBA24BA8}" destId="{473E05B4-56F8-49F0-854B-B01EBBEE494A}" srcOrd="4" destOrd="0" presId="urn:microsoft.com/office/officeart/2005/8/layout/pList1"/>
    <dgm:cxn modelId="{94AEBCEC-299E-4813-A37F-D5E5EA70FA5C}" type="presParOf" srcId="{473E05B4-56F8-49F0-854B-B01EBBEE494A}" destId="{667AB5CC-65D3-4701-AF59-1B13D9076B63}" srcOrd="0" destOrd="0" presId="urn:microsoft.com/office/officeart/2005/8/layout/pList1"/>
    <dgm:cxn modelId="{5ADBCA6E-6968-46F7-9E94-7B4C583494CD}" type="presParOf" srcId="{473E05B4-56F8-49F0-854B-B01EBBEE494A}" destId="{DEB4CDB0-FDF7-4696-A63F-F367CEF9FF63}" srcOrd="1" destOrd="0" presId="urn:microsoft.com/office/officeart/2005/8/layout/pList1"/>
    <dgm:cxn modelId="{D8EAE926-D459-4874-883E-1417FFAB1482}" type="presParOf" srcId="{2FA0E68E-A0BB-4B67-9C03-872CDBA24BA8}" destId="{DC6B9D0C-9DC1-470F-A5E8-6EC24A884BE2}" srcOrd="5" destOrd="0" presId="urn:microsoft.com/office/officeart/2005/8/layout/pList1"/>
    <dgm:cxn modelId="{7ABB1B15-519B-41B1-8A72-42054AAC3A9F}" type="presParOf" srcId="{2FA0E68E-A0BB-4B67-9C03-872CDBA24BA8}" destId="{B7EA24D2-9292-46D0-BB55-BF964959CD6A}" srcOrd="6" destOrd="0" presId="urn:microsoft.com/office/officeart/2005/8/layout/pList1"/>
    <dgm:cxn modelId="{72B106D4-F936-4FE8-AA0A-E5C956403A5A}" type="presParOf" srcId="{B7EA24D2-9292-46D0-BB55-BF964959CD6A}" destId="{5D6D02E3-C1D1-42FE-863A-BAB18438D4D0}" srcOrd="0" destOrd="0" presId="urn:microsoft.com/office/officeart/2005/8/layout/pList1"/>
    <dgm:cxn modelId="{89E7EF99-9298-4BDF-B190-9C02E73A74C2}" type="presParOf" srcId="{B7EA24D2-9292-46D0-BB55-BF964959CD6A}" destId="{8593CC8C-9A27-4B34-86EE-315458EDD16D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9D6709-5E48-4D7E-94E3-06911574A8AF}" type="doc">
      <dgm:prSet loTypeId="urn:microsoft.com/office/officeart/2005/8/layout/cycle4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902686-69E3-42E6-A978-0E5DC95D89A4}">
      <dgm:prSet phldrT="[Text]"/>
      <dgm:spPr/>
      <dgm:t>
        <a:bodyPr/>
        <a:lstStyle/>
        <a:p>
          <a:r>
            <a:rPr lang="en-IN" dirty="0"/>
            <a:t>Analysing the model </a:t>
          </a:r>
        </a:p>
        <a:p>
          <a:r>
            <a:rPr lang="en-IN" dirty="0"/>
            <a:t>Skills: ML , Python coding</a:t>
          </a:r>
        </a:p>
      </dgm:t>
    </dgm:pt>
    <dgm:pt modelId="{52C32235-EBDE-4A8E-B1D5-05959AC381FF}" type="parTrans" cxnId="{10F2C4DB-D7E2-451F-B649-54E36B518F95}">
      <dgm:prSet/>
      <dgm:spPr/>
      <dgm:t>
        <a:bodyPr/>
        <a:lstStyle/>
        <a:p>
          <a:endParaRPr lang="en-IN"/>
        </a:p>
      </dgm:t>
    </dgm:pt>
    <dgm:pt modelId="{6557C1FA-B624-46A0-A2AB-DCFA8B5498B5}" type="sibTrans" cxnId="{10F2C4DB-D7E2-451F-B649-54E36B518F95}">
      <dgm:prSet/>
      <dgm:spPr/>
      <dgm:t>
        <a:bodyPr/>
        <a:lstStyle/>
        <a:p>
          <a:endParaRPr lang="en-IN"/>
        </a:p>
      </dgm:t>
    </dgm:pt>
    <dgm:pt modelId="{823D6880-2461-4A74-B0D2-8EFDDA056633}">
      <dgm:prSet phldrT="[Text]"/>
      <dgm:spPr/>
      <dgm:t>
        <a:bodyPr/>
        <a:lstStyle/>
        <a:p>
          <a:r>
            <a:rPr lang="en-IN" dirty="0"/>
            <a:t>TOUKEER KAMATE</a:t>
          </a:r>
        </a:p>
      </dgm:t>
    </dgm:pt>
    <dgm:pt modelId="{8C8B94A7-1319-44A2-B368-C9A871AFDFDB}" type="parTrans" cxnId="{93B445D9-FA92-4DB1-94AE-DBF9CB42CF59}">
      <dgm:prSet/>
      <dgm:spPr/>
      <dgm:t>
        <a:bodyPr/>
        <a:lstStyle/>
        <a:p>
          <a:endParaRPr lang="en-IN"/>
        </a:p>
      </dgm:t>
    </dgm:pt>
    <dgm:pt modelId="{C1B555CB-033F-435A-9736-5CA66A992257}" type="sibTrans" cxnId="{93B445D9-FA92-4DB1-94AE-DBF9CB42CF59}">
      <dgm:prSet/>
      <dgm:spPr/>
      <dgm:t>
        <a:bodyPr/>
        <a:lstStyle/>
        <a:p>
          <a:endParaRPr lang="en-IN"/>
        </a:p>
      </dgm:t>
    </dgm:pt>
    <dgm:pt modelId="{CF67BD15-C641-4AF6-A2A1-8ADA8AAAE47B}">
      <dgm:prSet phldrT="[Text]"/>
      <dgm:spPr/>
      <dgm:t>
        <a:bodyPr/>
        <a:lstStyle/>
        <a:p>
          <a:r>
            <a:rPr lang="en-IN" dirty="0"/>
            <a:t>Active resource feeder and coding</a:t>
          </a:r>
        </a:p>
        <a:p>
          <a:r>
            <a:rPr lang="en-IN" dirty="0"/>
            <a:t>Skills: C </a:t>
          </a:r>
        </a:p>
      </dgm:t>
    </dgm:pt>
    <dgm:pt modelId="{9AE0B068-7A1B-46D5-96FD-E7BF20600886}" type="parTrans" cxnId="{550A802F-21E0-408C-8157-95FC08B7C85A}">
      <dgm:prSet/>
      <dgm:spPr/>
      <dgm:t>
        <a:bodyPr/>
        <a:lstStyle/>
        <a:p>
          <a:endParaRPr lang="en-IN"/>
        </a:p>
      </dgm:t>
    </dgm:pt>
    <dgm:pt modelId="{30CC7D5D-B361-4B2E-ABDF-DF7508966D93}" type="sibTrans" cxnId="{550A802F-21E0-408C-8157-95FC08B7C85A}">
      <dgm:prSet/>
      <dgm:spPr/>
      <dgm:t>
        <a:bodyPr/>
        <a:lstStyle/>
        <a:p>
          <a:endParaRPr lang="en-IN"/>
        </a:p>
      </dgm:t>
    </dgm:pt>
    <dgm:pt modelId="{EC7CB56F-96A9-435A-A5D7-798D67AA6CB6}">
      <dgm:prSet phldrT="[Text]"/>
      <dgm:spPr/>
      <dgm:t>
        <a:bodyPr/>
        <a:lstStyle/>
        <a:p>
          <a:r>
            <a:rPr lang="en-IN" dirty="0"/>
            <a:t>VEDANTI GAVALI</a:t>
          </a:r>
        </a:p>
      </dgm:t>
    </dgm:pt>
    <dgm:pt modelId="{63F1FE0B-CF01-4F2E-9B3C-CF35AC793256}" type="parTrans" cxnId="{5B180E0B-DD30-4EA1-B9C5-A03E721FAC6B}">
      <dgm:prSet/>
      <dgm:spPr/>
      <dgm:t>
        <a:bodyPr/>
        <a:lstStyle/>
        <a:p>
          <a:endParaRPr lang="en-IN"/>
        </a:p>
      </dgm:t>
    </dgm:pt>
    <dgm:pt modelId="{BFEDF1CE-788B-4DD1-824E-75B67838258C}" type="sibTrans" cxnId="{5B180E0B-DD30-4EA1-B9C5-A03E721FAC6B}">
      <dgm:prSet/>
      <dgm:spPr/>
      <dgm:t>
        <a:bodyPr/>
        <a:lstStyle/>
        <a:p>
          <a:endParaRPr lang="en-IN"/>
        </a:p>
      </dgm:t>
    </dgm:pt>
    <dgm:pt modelId="{CBB6D283-08B7-41D1-B03E-5293219F135C}">
      <dgm:prSet phldrT="[Text]"/>
      <dgm:spPr/>
      <dgm:t>
        <a:bodyPr/>
        <a:lstStyle/>
        <a:p>
          <a:r>
            <a:rPr lang="en-IN" dirty="0"/>
            <a:t>Visualization and presentation   </a:t>
          </a:r>
        </a:p>
        <a:p>
          <a:r>
            <a:rPr lang="en-IN" dirty="0"/>
            <a:t>Skills: C</a:t>
          </a:r>
        </a:p>
      </dgm:t>
    </dgm:pt>
    <dgm:pt modelId="{F4BA0CF2-A22D-449F-964A-C0811D6B123E}" type="parTrans" cxnId="{6E715528-D339-4E0C-9545-8D163EEF2457}">
      <dgm:prSet/>
      <dgm:spPr/>
      <dgm:t>
        <a:bodyPr/>
        <a:lstStyle/>
        <a:p>
          <a:endParaRPr lang="en-IN"/>
        </a:p>
      </dgm:t>
    </dgm:pt>
    <dgm:pt modelId="{4095BFC8-6656-47E1-811E-58394F4D77E3}" type="sibTrans" cxnId="{6E715528-D339-4E0C-9545-8D163EEF2457}">
      <dgm:prSet/>
      <dgm:spPr/>
      <dgm:t>
        <a:bodyPr/>
        <a:lstStyle/>
        <a:p>
          <a:endParaRPr lang="en-IN"/>
        </a:p>
      </dgm:t>
    </dgm:pt>
    <dgm:pt modelId="{C847E4E5-61CB-4DAF-889C-4AF7F11ACA65}">
      <dgm:prSet phldrT="[Text]"/>
      <dgm:spPr/>
      <dgm:t>
        <a:bodyPr/>
        <a:lstStyle/>
        <a:p>
          <a:r>
            <a:rPr lang="en-IN" dirty="0"/>
            <a:t>PRERANA WADER</a:t>
          </a:r>
        </a:p>
      </dgm:t>
    </dgm:pt>
    <dgm:pt modelId="{AA743DB1-54F6-4A04-A88D-04DF5148EF62}" type="parTrans" cxnId="{E4F00B43-0420-4819-A072-867BE4276906}">
      <dgm:prSet/>
      <dgm:spPr/>
      <dgm:t>
        <a:bodyPr/>
        <a:lstStyle/>
        <a:p>
          <a:endParaRPr lang="en-IN"/>
        </a:p>
      </dgm:t>
    </dgm:pt>
    <dgm:pt modelId="{7119DAB1-513B-46AC-976F-4AE9F6C6ACC2}" type="sibTrans" cxnId="{E4F00B43-0420-4819-A072-867BE4276906}">
      <dgm:prSet/>
      <dgm:spPr/>
      <dgm:t>
        <a:bodyPr/>
        <a:lstStyle/>
        <a:p>
          <a:endParaRPr lang="en-IN"/>
        </a:p>
      </dgm:t>
    </dgm:pt>
    <dgm:pt modelId="{083E9811-AE82-4CC1-A7DC-8A801711E0FE}">
      <dgm:prSet phldrT="[Text]"/>
      <dgm:spPr/>
      <dgm:t>
        <a:bodyPr/>
        <a:lstStyle/>
        <a:p>
          <a:r>
            <a:rPr lang="en-IN" dirty="0"/>
            <a:t>Data cleaning </a:t>
          </a:r>
        </a:p>
        <a:p>
          <a:r>
            <a:rPr lang="en-IN" dirty="0"/>
            <a:t>Skills: Data reading, Python coding</a:t>
          </a:r>
        </a:p>
      </dgm:t>
    </dgm:pt>
    <dgm:pt modelId="{37B35862-0D5E-42F8-8F8D-CFB247F4C188}" type="parTrans" cxnId="{96687A45-9F0E-4DFF-9F2C-AC0F8DA56A86}">
      <dgm:prSet/>
      <dgm:spPr/>
      <dgm:t>
        <a:bodyPr/>
        <a:lstStyle/>
        <a:p>
          <a:endParaRPr lang="en-IN"/>
        </a:p>
      </dgm:t>
    </dgm:pt>
    <dgm:pt modelId="{5F259B71-7F1F-4E30-B846-24A482F6AA62}" type="sibTrans" cxnId="{96687A45-9F0E-4DFF-9F2C-AC0F8DA56A86}">
      <dgm:prSet/>
      <dgm:spPr/>
      <dgm:t>
        <a:bodyPr/>
        <a:lstStyle/>
        <a:p>
          <a:endParaRPr lang="en-IN"/>
        </a:p>
      </dgm:t>
    </dgm:pt>
    <dgm:pt modelId="{7CD8B7C5-D593-40BA-B83E-D5B7523C8A14}">
      <dgm:prSet phldrT="[Text]"/>
      <dgm:spPr/>
      <dgm:t>
        <a:bodyPr/>
        <a:lstStyle/>
        <a:p>
          <a:r>
            <a:rPr lang="en-IN" dirty="0"/>
            <a:t>SURAJ INCHAL</a:t>
          </a:r>
        </a:p>
      </dgm:t>
    </dgm:pt>
    <dgm:pt modelId="{56C81129-8AA6-4A90-BF86-185C5404BD05}" type="parTrans" cxnId="{DA7F6C16-F559-4227-AFDC-252DD96BD33C}">
      <dgm:prSet/>
      <dgm:spPr/>
      <dgm:t>
        <a:bodyPr/>
        <a:lstStyle/>
        <a:p>
          <a:endParaRPr lang="en-IN"/>
        </a:p>
      </dgm:t>
    </dgm:pt>
    <dgm:pt modelId="{2D9E6C08-A86D-478C-BF48-081357C01AAF}" type="sibTrans" cxnId="{DA7F6C16-F559-4227-AFDC-252DD96BD33C}">
      <dgm:prSet/>
      <dgm:spPr/>
      <dgm:t>
        <a:bodyPr/>
        <a:lstStyle/>
        <a:p>
          <a:endParaRPr lang="en-IN"/>
        </a:p>
      </dgm:t>
    </dgm:pt>
    <dgm:pt modelId="{BE8D603D-7B06-44E0-8949-0A0E21D1CBCF}" type="pres">
      <dgm:prSet presAssocID="{3C9D6709-5E48-4D7E-94E3-06911574A8A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DECD994-35EF-415C-B3FD-FED0933AC124}" type="pres">
      <dgm:prSet presAssocID="{3C9D6709-5E48-4D7E-94E3-06911574A8AF}" presName="children" presStyleCnt="0"/>
      <dgm:spPr/>
    </dgm:pt>
    <dgm:pt modelId="{0147B539-CB87-4A90-AC83-E5EEDBF4B5ED}" type="pres">
      <dgm:prSet presAssocID="{3C9D6709-5E48-4D7E-94E3-06911574A8AF}" presName="child1group" presStyleCnt="0"/>
      <dgm:spPr/>
    </dgm:pt>
    <dgm:pt modelId="{151D9714-8E28-4286-AFB1-AA85F0C0124C}" type="pres">
      <dgm:prSet presAssocID="{3C9D6709-5E48-4D7E-94E3-06911574A8AF}" presName="child1" presStyleLbl="bgAcc1" presStyleIdx="0" presStyleCnt="4"/>
      <dgm:spPr/>
    </dgm:pt>
    <dgm:pt modelId="{A7A2B1A7-F717-497A-97AF-13A71A8ACAA5}" type="pres">
      <dgm:prSet presAssocID="{3C9D6709-5E48-4D7E-94E3-06911574A8AF}" presName="child1Text" presStyleLbl="bgAcc1" presStyleIdx="0" presStyleCnt="4">
        <dgm:presLayoutVars>
          <dgm:bulletEnabled val="1"/>
        </dgm:presLayoutVars>
      </dgm:prSet>
      <dgm:spPr/>
    </dgm:pt>
    <dgm:pt modelId="{41EFCC00-0016-408E-B68F-50F5382BD307}" type="pres">
      <dgm:prSet presAssocID="{3C9D6709-5E48-4D7E-94E3-06911574A8AF}" presName="child2group" presStyleCnt="0"/>
      <dgm:spPr/>
    </dgm:pt>
    <dgm:pt modelId="{8EE1D646-B5D3-4E73-96DD-8393A5BF90FC}" type="pres">
      <dgm:prSet presAssocID="{3C9D6709-5E48-4D7E-94E3-06911574A8AF}" presName="child2" presStyleLbl="bgAcc1" presStyleIdx="1" presStyleCnt="4"/>
      <dgm:spPr/>
    </dgm:pt>
    <dgm:pt modelId="{6F7F339F-C48D-4F5D-B3C9-990698E6C2A2}" type="pres">
      <dgm:prSet presAssocID="{3C9D6709-5E48-4D7E-94E3-06911574A8AF}" presName="child2Text" presStyleLbl="bgAcc1" presStyleIdx="1" presStyleCnt="4">
        <dgm:presLayoutVars>
          <dgm:bulletEnabled val="1"/>
        </dgm:presLayoutVars>
      </dgm:prSet>
      <dgm:spPr/>
    </dgm:pt>
    <dgm:pt modelId="{FF247CA0-EBBB-4AFB-BE18-D307328DED3A}" type="pres">
      <dgm:prSet presAssocID="{3C9D6709-5E48-4D7E-94E3-06911574A8AF}" presName="child3group" presStyleCnt="0"/>
      <dgm:spPr/>
    </dgm:pt>
    <dgm:pt modelId="{34BF5619-84C5-43D9-A7D3-B4B52D4BAC7D}" type="pres">
      <dgm:prSet presAssocID="{3C9D6709-5E48-4D7E-94E3-06911574A8AF}" presName="child3" presStyleLbl="bgAcc1" presStyleIdx="2" presStyleCnt="4"/>
      <dgm:spPr/>
    </dgm:pt>
    <dgm:pt modelId="{407D8B8D-94D3-4BD4-BF7A-2915BE0A7CC1}" type="pres">
      <dgm:prSet presAssocID="{3C9D6709-5E48-4D7E-94E3-06911574A8AF}" presName="child3Text" presStyleLbl="bgAcc1" presStyleIdx="2" presStyleCnt="4">
        <dgm:presLayoutVars>
          <dgm:bulletEnabled val="1"/>
        </dgm:presLayoutVars>
      </dgm:prSet>
      <dgm:spPr/>
    </dgm:pt>
    <dgm:pt modelId="{DD37CF41-AA15-4C52-AEBA-CE5D8B47DF9E}" type="pres">
      <dgm:prSet presAssocID="{3C9D6709-5E48-4D7E-94E3-06911574A8AF}" presName="child4group" presStyleCnt="0"/>
      <dgm:spPr/>
    </dgm:pt>
    <dgm:pt modelId="{86401DAF-9FED-4F47-B159-0D720FA11909}" type="pres">
      <dgm:prSet presAssocID="{3C9D6709-5E48-4D7E-94E3-06911574A8AF}" presName="child4" presStyleLbl="bgAcc1" presStyleIdx="3" presStyleCnt="4"/>
      <dgm:spPr/>
    </dgm:pt>
    <dgm:pt modelId="{B2764F4B-E493-4C5C-8645-7D6DAB7D2E92}" type="pres">
      <dgm:prSet presAssocID="{3C9D6709-5E48-4D7E-94E3-06911574A8AF}" presName="child4Text" presStyleLbl="bgAcc1" presStyleIdx="3" presStyleCnt="4">
        <dgm:presLayoutVars>
          <dgm:bulletEnabled val="1"/>
        </dgm:presLayoutVars>
      </dgm:prSet>
      <dgm:spPr/>
    </dgm:pt>
    <dgm:pt modelId="{212256DF-8B63-4D0E-B309-B22296B916CD}" type="pres">
      <dgm:prSet presAssocID="{3C9D6709-5E48-4D7E-94E3-06911574A8AF}" presName="childPlaceholder" presStyleCnt="0"/>
      <dgm:spPr/>
    </dgm:pt>
    <dgm:pt modelId="{AD4FB2A1-BEFF-452F-AEEE-43C484C7F21F}" type="pres">
      <dgm:prSet presAssocID="{3C9D6709-5E48-4D7E-94E3-06911574A8AF}" presName="circle" presStyleCnt="0"/>
      <dgm:spPr/>
    </dgm:pt>
    <dgm:pt modelId="{5867CF6F-20EF-4123-AB5F-DC45DACB72BD}" type="pres">
      <dgm:prSet presAssocID="{3C9D6709-5E48-4D7E-94E3-06911574A8AF}" presName="quadrant1" presStyleLbl="node1" presStyleIdx="0" presStyleCnt="4" custLinFactNeighborY="392">
        <dgm:presLayoutVars>
          <dgm:chMax val="1"/>
          <dgm:bulletEnabled val="1"/>
        </dgm:presLayoutVars>
      </dgm:prSet>
      <dgm:spPr/>
    </dgm:pt>
    <dgm:pt modelId="{B8141501-F002-4BEA-B427-4BF1AA044C98}" type="pres">
      <dgm:prSet presAssocID="{3C9D6709-5E48-4D7E-94E3-06911574A8AF}" presName="quadrant2" presStyleLbl="node1" presStyleIdx="1" presStyleCnt="4" custLinFactNeighborY="392">
        <dgm:presLayoutVars>
          <dgm:chMax val="1"/>
          <dgm:bulletEnabled val="1"/>
        </dgm:presLayoutVars>
      </dgm:prSet>
      <dgm:spPr/>
    </dgm:pt>
    <dgm:pt modelId="{38513874-404E-405A-BB24-720F06D81B55}" type="pres">
      <dgm:prSet presAssocID="{3C9D6709-5E48-4D7E-94E3-06911574A8AF}" presName="quadrant3" presStyleLbl="node1" presStyleIdx="2" presStyleCnt="4" custLinFactNeighborY="-2529">
        <dgm:presLayoutVars>
          <dgm:chMax val="1"/>
          <dgm:bulletEnabled val="1"/>
        </dgm:presLayoutVars>
      </dgm:prSet>
      <dgm:spPr/>
    </dgm:pt>
    <dgm:pt modelId="{FF28D64C-9601-49CA-B4F5-63911A25FF73}" type="pres">
      <dgm:prSet presAssocID="{3C9D6709-5E48-4D7E-94E3-06911574A8AF}" presName="quadrant4" presStyleLbl="node1" presStyleIdx="3" presStyleCnt="4" custLinFactNeighborY="-2529">
        <dgm:presLayoutVars>
          <dgm:chMax val="1"/>
          <dgm:bulletEnabled val="1"/>
        </dgm:presLayoutVars>
      </dgm:prSet>
      <dgm:spPr/>
    </dgm:pt>
    <dgm:pt modelId="{2CAB3099-49B4-4703-AE62-3C1D520127C3}" type="pres">
      <dgm:prSet presAssocID="{3C9D6709-5E48-4D7E-94E3-06911574A8AF}" presName="quadrantPlaceholder" presStyleCnt="0"/>
      <dgm:spPr/>
    </dgm:pt>
    <dgm:pt modelId="{37DDC475-F75A-4349-BFE8-6F98A8B17577}" type="pres">
      <dgm:prSet presAssocID="{3C9D6709-5E48-4D7E-94E3-06911574A8AF}" presName="center1" presStyleLbl="fgShp" presStyleIdx="0" presStyleCnt="2"/>
      <dgm:spPr/>
    </dgm:pt>
    <dgm:pt modelId="{BD923671-FC9A-4538-B830-83D3667701DE}" type="pres">
      <dgm:prSet presAssocID="{3C9D6709-5E48-4D7E-94E3-06911574A8AF}" presName="center2" presStyleLbl="fgShp" presStyleIdx="1" presStyleCnt="2"/>
      <dgm:spPr/>
    </dgm:pt>
  </dgm:ptLst>
  <dgm:cxnLst>
    <dgm:cxn modelId="{5B180E0B-DD30-4EA1-B9C5-A03E721FAC6B}" srcId="{CF67BD15-C641-4AF6-A2A1-8ADA8AAAE47B}" destId="{EC7CB56F-96A9-435A-A5D7-798D67AA6CB6}" srcOrd="0" destOrd="0" parTransId="{63F1FE0B-CF01-4F2E-9B3C-CF35AC793256}" sibTransId="{BFEDF1CE-788B-4DD1-824E-75B67838258C}"/>
    <dgm:cxn modelId="{DA7F6C16-F559-4227-AFDC-252DD96BD33C}" srcId="{083E9811-AE82-4CC1-A7DC-8A801711E0FE}" destId="{7CD8B7C5-D593-40BA-B83E-D5B7523C8A14}" srcOrd="0" destOrd="0" parTransId="{56C81129-8AA6-4A90-BF86-185C5404BD05}" sibTransId="{2D9E6C08-A86D-478C-BF48-081357C01AAF}"/>
    <dgm:cxn modelId="{6A9BC11F-976E-471A-A61B-0D236A8886E2}" type="presOf" srcId="{823D6880-2461-4A74-B0D2-8EFDDA056633}" destId="{A7A2B1A7-F717-497A-97AF-13A71A8ACAA5}" srcOrd="1" destOrd="0" presId="urn:microsoft.com/office/officeart/2005/8/layout/cycle4"/>
    <dgm:cxn modelId="{6E715528-D339-4E0C-9545-8D163EEF2457}" srcId="{3C9D6709-5E48-4D7E-94E3-06911574A8AF}" destId="{CBB6D283-08B7-41D1-B03E-5293219F135C}" srcOrd="2" destOrd="0" parTransId="{F4BA0CF2-A22D-449F-964A-C0811D6B123E}" sibTransId="{4095BFC8-6656-47E1-811E-58394F4D77E3}"/>
    <dgm:cxn modelId="{550A802F-21E0-408C-8157-95FC08B7C85A}" srcId="{3C9D6709-5E48-4D7E-94E3-06911574A8AF}" destId="{CF67BD15-C641-4AF6-A2A1-8ADA8AAAE47B}" srcOrd="1" destOrd="0" parTransId="{9AE0B068-7A1B-46D5-96FD-E7BF20600886}" sibTransId="{30CC7D5D-B361-4B2E-ABDF-DF7508966D93}"/>
    <dgm:cxn modelId="{95A8F335-78E4-4A24-AC25-5FBA42AE0592}" type="presOf" srcId="{CF67BD15-C641-4AF6-A2A1-8ADA8AAAE47B}" destId="{B8141501-F002-4BEA-B427-4BF1AA044C98}" srcOrd="0" destOrd="0" presId="urn:microsoft.com/office/officeart/2005/8/layout/cycle4"/>
    <dgm:cxn modelId="{E4F00B43-0420-4819-A072-867BE4276906}" srcId="{CBB6D283-08B7-41D1-B03E-5293219F135C}" destId="{C847E4E5-61CB-4DAF-889C-4AF7F11ACA65}" srcOrd="0" destOrd="0" parTransId="{AA743DB1-54F6-4A04-A88D-04DF5148EF62}" sibTransId="{7119DAB1-513B-46AC-976F-4AE9F6C6ACC2}"/>
    <dgm:cxn modelId="{96687A45-9F0E-4DFF-9F2C-AC0F8DA56A86}" srcId="{3C9D6709-5E48-4D7E-94E3-06911574A8AF}" destId="{083E9811-AE82-4CC1-A7DC-8A801711E0FE}" srcOrd="3" destOrd="0" parTransId="{37B35862-0D5E-42F8-8F8D-CFB247F4C188}" sibTransId="{5F259B71-7F1F-4E30-B846-24A482F6AA62}"/>
    <dgm:cxn modelId="{BC47A269-A83F-44C0-9B99-9056229322F4}" type="presOf" srcId="{083E9811-AE82-4CC1-A7DC-8A801711E0FE}" destId="{FF28D64C-9601-49CA-B4F5-63911A25FF73}" srcOrd="0" destOrd="0" presId="urn:microsoft.com/office/officeart/2005/8/layout/cycle4"/>
    <dgm:cxn modelId="{252DDC52-8B42-476F-BD49-B1758F1708FA}" type="presOf" srcId="{3C9D6709-5E48-4D7E-94E3-06911574A8AF}" destId="{BE8D603D-7B06-44E0-8949-0A0E21D1CBCF}" srcOrd="0" destOrd="0" presId="urn:microsoft.com/office/officeart/2005/8/layout/cycle4"/>
    <dgm:cxn modelId="{662D8153-D794-4CBF-94E5-7345E61D8381}" type="presOf" srcId="{EC7CB56F-96A9-435A-A5D7-798D67AA6CB6}" destId="{8EE1D646-B5D3-4E73-96DD-8393A5BF90FC}" srcOrd="0" destOrd="0" presId="urn:microsoft.com/office/officeart/2005/8/layout/cycle4"/>
    <dgm:cxn modelId="{4A1B2E75-11C9-4A09-8E0C-A281B7A205BB}" type="presOf" srcId="{C847E4E5-61CB-4DAF-889C-4AF7F11ACA65}" destId="{34BF5619-84C5-43D9-A7D3-B4B52D4BAC7D}" srcOrd="0" destOrd="0" presId="urn:microsoft.com/office/officeart/2005/8/layout/cycle4"/>
    <dgm:cxn modelId="{22928383-EC46-46DF-A300-6E1A3FB5EEF0}" type="presOf" srcId="{7CD8B7C5-D593-40BA-B83E-D5B7523C8A14}" destId="{B2764F4B-E493-4C5C-8645-7D6DAB7D2E92}" srcOrd="1" destOrd="0" presId="urn:microsoft.com/office/officeart/2005/8/layout/cycle4"/>
    <dgm:cxn modelId="{BA8D1290-A887-4A55-A5E5-4F379E2A9F46}" type="presOf" srcId="{823D6880-2461-4A74-B0D2-8EFDDA056633}" destId="{151D9714-8E28-4286-AFB1-AA85F0C0124C}" srcOrd="0" destOrd="0" presId="urn:microsoft.com/office/officeart/2005/8/layout/cycle4"/>
    <dgm:cxn modelId="{BE3CF09C-0542-4C86-8617-E31DBB1DF866}" type="presOf" srcId="{CBB6D283-08B7-41D1-B03E-5293219F135C}" destId="{38513874-404E-405A-BB24-720F06D81B55}" srcOrd="0" destOrd="0" presId="urn:microsoft.com/office/officeart/2005/8/layout/cycle4"/>
    <dgm:cxn modelId="{01C4F99D-D34C-4330-B3B0-7151E00AFF08}" type="presOf" srcId="{EC7CB56F-96A9-435A-A5D7-798D67AA6CB6}" destId="{6F7F339F-C48D-4F5D-B3C9-990698E6C2A2}" srcOrd="1" destOrd="0" presId="urn:microsoft.com/office/officeart/2005/8/layout/cycle4"/>
    <dgm:cxn modelId="{B71806CF-3928-42EB-91F6-212D3303BE2D}" type="presOf" srcId="{C847E4E5-61CB-4DAF-889C-4AF7F11ACA65}" destId="{407D8B8D-94D3-4BD4-BF7A-2915BE0A7CC1}" srcOrd="1" destOrd="0" presId="urn:microsoft.com/office/officeart/2005/8/layout/cycle4"/>
    <dgm:cxn modelId="{93B445D9-FA92-4DB1-94AE-DBF9CB42CF59}" srcId="{4C902686-69E3-42E6-A978-0E5DC95D89A4}" destId="{823D6880-2461-4A74-B0D2-8EFDDA056633}" srcOrd="0" destOrd="0" parTransId="{8C8B94A7-1319-44A2-B368-C9A871AFDFDB}" sibTransId="{C1B555CB-033F-435A-9736-5CA66A992257}"/>
    <dgm:cxn modelId="{10F2C4DB-D7E2-451F-B649-54E36B518F95}" srcId="{3C9D6709-5E48-4D7E-94E3-06911574A8AF}" destId="{4C902686-69E3-42E6-A978-0E5DC95D89A4}" srcOrd="0" destOrd="0" parTransId="{52C32235-EBDE-4A8E-B1D5-05959AC381FF}" sibTransId="{6557C1FA-B624-46A0-A2AB-DCFA8B5498B5}"/>
    <dgm:cxn modelId="{B7689CE1-AF69-4C53-9DE6-D5E25672BD8F}" type="presOf" srcId="{7CD8B7C5-D593-40BA-B83E-D5B7523C8A14}" destId="{86401DAF-9FED-4F47-B159-0D720FA11909}" srcOrd="0" destOrd="0" presId="urn:microsoft.com/office/officeart/2005/8/layout/cycle4"/>
    <dgm:cxn modelId="{4C22CEF7-1C9D-4FA8-A5C5-F4C75A035C20}" type="presOf" srcId="{4C902686-69E3-42E6-A978-0E5DC95D89A4}" destId="{5867CF6F-20EF-4123-AB5F-DC45DACB72BD}" srcOrd="0" destOrd="0" presId="urn:microsoft.com/office/officeart/2005/8/layout/cycle4"/>
    <dgm:cxn modelId="{9E4EB3BC-1660-469A-8F07-CAF314DFE221}" type="presParOf" srcId="{BE8D603D-7B06-44E0-8949-0A0E21D1CBCF}" destId="{DDECD994-35EF-415C-B3FD-FED0933AC124}" srcOrd="0" destOrd="0" presId="urn:microsoft.com/office/officeart/2005/8/layout/cycle4"/>
    <dgm:cxn modelId="{41FE8C0F-0849-482F-ABA2-2392C177FD34}" type="presParOf" srcId="{DDECD994-35EF-415C-B3FD-FED0933AC124}" destId="{0147B539-CB87-4A90-AC83-E5EEDBF4B5ED}" srcOrd="0" destOrd="0" presId="urn:microsoft.com/office/officeart/2005/8/layout/cycle4"/>
    <dgm:cxn modelId="{920D587D-6B13-4F3C-903A-CBEEE1C9CF69}" type="presParOf" srcId="{0147B539-CB87-4A90-AC83-E5EEDBF4B5ED}" destId="{151D9714-8E28-4286-AFB1-AA85F0C0124C}" srcOrd="0" destOrd="0" presId="urn:microsoft.com/office/officeart/2005/8/layout/cycle4"/>
    <dgm:cxn modelId="{F5B55F8D-22DE-4EF9-88FF-8C0FD7796AC3}" type="presParOf" srcId="{0147B539-CB87-4A90-AC83-E5EEDBF4B5ED}" destId="{A7A2B1A7-F717-497A-97AF-13A71A8ACAA5}" srcOrd="1" destOrd="0" presId="urn:microsoft.com/office/officeart/2005/8/layout/cycle4"/>
    <dgm:cxn modelId="{8FE8FA6B-0631-4851-83FA-B7E6AB867F0F}" type="presParOf" srcId="{DDECD994-35EF-415C-B3FD-FED0933AC124}" destId="{41EFCC00-0016-408E-B68F-50F5382BD307}" srcOrd="1" destOrd="0" presId="urn:microsoft.com/office/officeart/2005/8/layout/cycle4"/>
    <dgm:cxn modelId="{ED00C6AA-62C3-4DC0-A75C-D57C0EE0F761}" type="presParOf" srcId="{41EFCC00-0016-408E-B68F-50F5382BD307}" destId="{8EE1D646-B5D3-4E73-96DD-8393A5BF90FC}" srcOrd="0" destOrd="0" presId="urn:microsoft.com/office/officeart/2005/8/layout/cycle4"/>
    <dgm:cxn modelId="{697B7C50-765A-4812-9743-3C732BB0DB1D}" type="presParOf" srcId="{41EFCC00-0016-408E-B68F-50F5382BD307}" destId="{6F7F339F-C48D-4F5D-B3C9-990698E6C2A2}" srcOrd="1" destOrd="0" presId="urn:microsoft.com/office/officeart/2005/8/layout/cycle4"/>
    <dgm:cxn modelId="{04824175-29EF-4EE8-B4C8-2AE929E6D417}" type="presParOf" srcId="{DDECD994-35EF-415C-B3FD-FED0933AC124}" destId="{FF247CA0-EBBB-4AFB-BE18-D307328DED3A}" srcOrd="2" destOrd="0" presId="urn:microsoft.com/office/officeart/2005/8/layout/cycle4"/>
    <dgm:cxn modelId="{44CD75A1-AEDB-4AF3-A532-DAF959CDDCB5}" type="presParOf" srcId="{FF247CA0-EBBB-4AFB-BE18-D307328DED3A}" destId="{34BF5619-84C5-43D9-A7D3-B4B52D4BAC7D}" srcOrd="0" destOrd="0" presId="urn:microsoft.com/office/officeart/2005/8/layout/cycle4"/>
    <dgm:cxn modelId="{DD344ED6-B9C0-4CA9-A6FC-85071A18C1DF}" type="presParOf" srcId="{FF247CA0-EBBB-4AFB-BE18-D307328DED3A}" destId="{407D8B8D-94D3-4BD4-BF7A-2915BE0A7CC1}" srcOrd="1" destOrd="0" presId="urn:microsoft.com/office/officeart/2005/8/layout/cycle4"/>
    <dgm:cxn modelId="{DF568D52-B542-4CCE-87A1-31BDE71DF77F}" type="presParOf" srcId="{DDECD994-35EF-415C-B3FD-FED0933AC124}" destId="{DD37CF41-AA15-4C52-AEBA-CE5D8B47DF9E}" srcOrd="3" destOrd="0" presId="urn:microsoft.com/office/officeart/2005/8/layout/cycle4"/>
    <dgm:cxn modelId="{3B6800C9-6F3B-4093-9A5E-5897F72396E5}" type="presParOf" srcId="{DD37CF41-AA15-4C52-AEBA-CE5D8B47DF9E}" destId="{86401DAF-9FED-4F47-B159-0D720FA11909}" srcOrd="0" destOrd="0" presId="urn:microsoft.com/office/officeart/2005/8/layout/cycle4"/>
    <dgm:cxn modelId="{6AF98C3F-9C92-4619-A506-392F59E0705E}" type="presParOf" srcId="{DD37CF41-AA15-4C52-AEBA-CE5D8B47DF9E}" destId="{B2764F4B-E493-4C5C-8645-7D6DAB7D2E92}" srcOrd="1" destOrd="0" presId="urn:microsoft.com/office/officeart/2005/8/layout/cycle4"/>
    <dgm:cxn modelId="{0C346E1E-6EEA-4FF9-A380-2A8D0B448071}" type="presParOf" srcId="{DDECD994-35EF-415C-B3FD-FED0933AC124}" destId="{212256DF-8B63-4D0E-B309-B22296B916CD}" srcOrd="4" destOrd="0" presId="urn:microsoft.com/office/officeart/2005/8/layout/cycle4"/>
    <dgm:cxn modelId="{92524CC5-D2FD-4D0A-8CE8-83BA3323D902}" type="presParOf" srcId="{BE8D603D-7B06-44E0-8949-0A0E21D1CBCF}" destId="{AD4FB2A1-BEFF-452F-AEEE-43C484C7F21F}" srcOrd="1" destOrd="0" presId="urn:microsoft.com/office/officeart/2005/8/layout/cycle4"/>
    <dgm:cxn modelId="{1F96C0AC-C7FB-4E1E-A9EF-1D79542E033D}" type="presParOf" srcId="{AD4FB2A1-BEFF-452F-AEEE-43C484C7F21F}" destId="{5867CF6F-20EF-4123-AB5F-DC45DACB72BD}" srcOrd="0" destOrd="0" presId="urn:microsoft.com/office/officeart/2005/8/layout/cycle4"/>
    <dgm:cxn modelId="{E43DE817-4BC7-43EF-A820-17FAD80E7C6D}" type="presParOf" srcId="{AD4FB2A1-BEFF-452F-AEEE-43C484C7F21F}" destId="{B8141501-F002-4BEA-B427-4BF1AA044C98}" srcOrd="1" destOrd="0" presId="urn:microsoft.com/office/officeart/2005/8/layout/cycle4"/>
    <dgm:cxn modelId="{00F34568-4699-43BC-9AAF-1A5EF792BF1B}" type="presParOf" srcId="{AD4FB2A1-BEFF-452F-AEEE-43C484C7F21F}" destId="{38513874-404E-405A-BB24-720F06D81B55}" srcOrd="2" destOrd="0" presId="urn:microsoft.com/office/officeart/2005/8/layout/cycle4"/>
    <dgm:cxn modelId="{4FDD565A-AEC4-4317-B251-8D2F7AB68A34}" type="presParOf" srcId="{AD4FB2A1-BEFF-452F-AEEE-43C484C7F21F}" destId="{FF28D64C-9601-49CA-B4F5-63911A25FF73}" srcOrd="3" destOrd="0" presId="urn:microsoft.com/office/officeart/2005/8/layout/cycle4"/>
    <dgm:cxn modelId="{E32E22FA-FD21-455F-BE78-F84DD87C63F2}" type="presParOf" srcId="{AD4FB2A1-BEFF-452F-AEEE-43C484C7F21F}" destId="{2CAB3099-49B4-4703-AE62-3C1D520127C3}" srcOrd="4" destOrd="0" presId="urn:microsoft.com/office/officeart/2005/8/layout/cycle4"/>
    <dgm:cxn modelId="{DF2F1246-7F76-4B5A-92F2-8F06DE57DEDC}" type="presParOf" srcId="{BE8D603D-7B06-44E0-8949-0A0E21D1CBCF}" destId="{37DDC475-F75A-4349-BFE8-6F98A8B17577}" srcOrd="2" destOrd="0" presId="urn:microsoft.com/office/officeart/2005/8/layout/cycle4"/>
    <dgm:cxn modelId="{9AAAA15B-FFBD-4654-9719-C784CF854FAE}" type="presParOf" srcId="{BE8D603D-7B06-44E0-8949-0A0E21D1CBCF}" destId="{BD923671-FC9A-4538-B830-83D3667701D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D9305-5CA5-4336-B784-9F1D8FCF99EA}">
      <dsp:nvSpPr>
        <dsp:cNvPr id="0" name=""/>
        <dsp:cNvSpPr/>
      </dsp:nvSpPr>
      <dsp:spPr>
        <a:xfrm>
          <a:off x="4620" y="958911"/>
          <a:ext cx="2097202" cy="1444972"/>
        </a:xfrm>
        <a:prstGeom prst="round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794" t="-6056" r="2794" b="-6056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CB2E3-C0FF-4626-B29D-BB2CCEDEB736}">
      <dsp:nvSpPr>
        <dsp:cNvPr id="0" name=""/>
        <dsp:cNvSpPr/>
      </dsp:nvSpPr>
      <dsp:spPr>
        <a:xfrm>
          <a:off x="4620" y="2403883"/>
          <a:ext cx="2097202" cy="77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bg1"/>
              </a:solidFill>
            </a:rPr>
            <a:t>PRERANA WADER</a:t>
          </a:r>
        </a:p>
      </dsp:txBody>
      <dsp:txXfrm>
        <a:off x="4620" y="2403883"/>
        <a:ext cx="2097202" cy="778062"/>
      </dsp:txXfrm>
    </dsp:sp>
    <dsp:sp modelId="{29DDB12A-E424-45B9-B364-90614DA03C5F}">
      <dsp:nvSpPr>
        <dsp:cNvPr id="0" name=""/>
        <dsp:cNvSpPr/>
      </dsp:nvSpPr>
      <dsp:spPr>
        <a:xfrm>
          <a:off x="2366683" y="961353"/>
          <a:ext cx="2231507" cy="1441215"/>
        </a:xfrm>
        <a:prstGeom prst="round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409" t="-3705" r="2409" b="-3705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3CEAB-A089-4B42-8BFA-ED28F043D1C2}">
      <dsp:nvSpPr>
        <dsp:cNvPr id="0" name=""/>
        <dsp:cNvSpPr/>
      </dsp:nvSpPr>
      <dsp:spPr>
        <a:xfrm>
          <a:off x="2378783" y="2402944"/>
          <a:ext cx="2097202" cy="77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</a:t>
          </a:r>
          <a:r>
            <a:rPr lang="en-IN" sz="2100" kern="1200" dirty="0">
              <a:solidFill>
                <a:schemeClr val="bg1"/>
              </a:solidFill>
              <a:latin typeface="Century Gothic" panose="020B0502020202020204"/>
              <a:ea typeface="+mn-ea"/>
              <a:cs typeface="+mn-cs"/>
            </a:rPr>
            <a:t>VEDANTI GAVALI</a:t>
          </a:r>
        </a:p>
      </dsp:txBody>
      <dsp:txXfrm>
        <a:off x="2378783" y="2402944"/>
        <a:ext cx="2097202" cy="778062"/>
      </dsp:txXfrm>
    </dsp:sp>
    <dsp:sp modelId="{667AB5CC-65D3-4701-AF59-1B13D9076B63}">
      <dsp:nvSpPr>
        <dsp:cNvPr id="0" name=""/>
        <dsp:cNvSpPr/>
      </dsp:nvSpPr>
      <dsp:spPr>
        <a:xfrm>
          <a:off x="4756669" y="956274"/>
          <a:ext cx="2089757" cy="1455520"/>
        </a:xfrm>
        <a:prstGeom prst="round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626" t="1770" r="2626" b="177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4CDB0-FDF7-4696-A63F-F367CEF9FF63}">
      <dsp:nvSpPr>
        <dsp:cNvPr id="0" name=""/>
        <dsp:cNvSpPr/>
      </dsp:nvSpPr>
      <dsp:spPr>
        <a:xfrm>
          <a:off x="4752947" y="2406520"/>
          <a:ext cx="2097202" cy="77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bg1"/>
              </a:solidFill>
            </a:rPr>
            <a:t>TOUKEER F KAMATE</a:t>
          </a:r>
          <a:r>
            <a:rPr lang="en-IN" sz="1400" kern="1200" dirty="0">
              <a:solidFill>
                <a:schemeClr val="bg1"/>
              </a:solidFill>
            </a:rPr>
            <a:t>(Leader</a:t>
          </a:r>
          <a:r>
            <a:rPr lang="en-IN" sz="1700" kern="1200" dirty="0">
              <a:solidFill>
                <a:schemeClr val="bg1"/>
              </a:solidFill>
            </a:rPr>
            <a:t>)</a:t>
          </a:r>
        </a:p>
      </dsp:txBody>
      <dsp:txXfrm>
        <a:off x="4752947" y="2406520"/>
        <a:ext cx="2097202" cy="778062"/>
      </dsp:txXfrm>
    </dsp:sp>
    <dsp:sp modelId="{5D6D02E3-C1D1-42FE-863A-BAB18438D4D0}">
      <dsp:nvSpPr>
        <dsp:cNvPr id="0" name=""/>
        <dsp:cNvSpPr/>
      </dsp:nvSpPr>
      <dsp:spPr>
        <a:xfrm>
          <a:off x="7081695" y="941835"/>
          <a:ext cx="2053727" cy="1513276"/>
        </a:xfrm>
        <a:prstGeom prst="round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489" t="-2777" r="3489" b="-2777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3CC8C-9A27-4B34-86EE-315458EDD16D}">
      <dsp:nvSpPr>
        <dsp:cNvPr id="0" name=""/>
        <dsp:cNvSpPr/>
      </dsp:nvSpPr>
      <dsp:spPr>
        <a:xfrm>
          <a:off x="7059957" y="2420959"/>
          <a:ext cx="2097202" cy="77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bg1"/>
              </a:solidFill>
            </a:rPr>
            <a:t>SURAJ R INCHAL</a:t>
          </a:r>
        </a:p>
      </dsp:txBody>
      <dsp:txXfrm>
        <a:off x="7059957" y="2420959"/>
        <a:ext cx="2097202" cy="778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F5619-84C5-43D9-A7D3-B4B52D4BAC7D}">
      <dsp:nvSpPr>
        <dsp:cNvPr id="0" name=""/>
        <dsp:cNvSpPr/>
      </dsp:nvSpPr>
      <dsp:spPr>
        <a:xfrm>
          <a:off x="5721870" y="2541862"/>
          <a:ext cx="1846588" cy="1196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PRERANA WADER</a:t>
          </a:r>
        </a:p>
      </dsp:txBody>
      <dsp:txXfrm>
        <a:off x="6302123" y="2867181"/>
        <a:ext cx="1240059" cy="844575"/>
      </dsp:txXfrm>
    </dsp:sp>
    <dsp:sp modelId="{86401DAF-9FED-4F47-B159-0D720FA11909}">
      <dsp:nvSpPr>
        <dsp:cNvPr id="0" name=""/>
        <dsp:cNvSpPr/>
      </dsp:nvSpPr>
      <dsp:spPr>
        <a:xfrm>
          <a:off x="2709016" y="2541862"/>
          <a:ext cx="1846588" cy="1196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SURAJ INCHAL</a:t>
          </a:r>
        </a:p>
      </dsp:txBody>
      <dsp:txXfrm>
        <a:off x="2735292" y="2867181"/>
        <a:ext cx="1240059" cy="844575"/>
      </dsp:txXfrm>
    </dsp:sp>
    <dsp:sp modelId="{8EE1D646-B5D3-4E73-96DD-8393A5BF90FC}">
      <dsp:nvSpPr>
        <dsp:cNvPr id="0" name=""/>
        <dsp:cNvSpPr/>
      </dsp:nvSpPr>
      <dsp:spPr>
        <a:xfrm>
          <a:off x="5721870" y="0"/>
          <a:ext cx="1846588" cy="1196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VEDANTI GAVALI</a:t>
          </a:r>
        </a:p>
      </dsp:txBody>
      <dsp:txXfrm>
        <a:off x="6302123" y="26276"/>
        <a:ext cx="1240059" cy="844575"/>
      </dsp:txXfrm>
    </dsp:sp>
    <dsp:sp modelId="{151D9714-8E28-4286-AFB1-AA85F0C0124C}">
      <dsp:nvSpPr>
        <dsp:cNvPr id="0" name=""/>
        <dsp:cNvSpPr/>
      </dsp:nvSpPr>
      <dsp:spPr>
        <a:xfrm>
          <a:off x="2709016" y="0"/>
          <a:ext cx="1846588" cy="1196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TOUKEER KAMATE</a:t>
          </a:r>
        </a:p>
      </dsp:txBody>
      <dsp:txXfrm>
        <a:off x="2735292" y="26276"/>
        <a:ext cx="1240059" cy="844575"/>
      </dsp:txXfrm>
    </dsp:sp>
    <dsp:sp modelId="{5867CF6F-20EF-4123-AB5F-DC45DACB72BD}">
      <dsp:nvSpPr>
        <dsp:cNvPr id="0" name=""/>
        <dsp:cNvSpPr/>
      </dsp:nvSpPr>
      <dsp:spPr>
        <a:xfrm>
          <a:off x="3482788" y="219412"/>
          <a:ext cx="1618568" cy="161856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Analysing the model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Skills: ML , Python coding</a:t>
          </a:r>
        </a:p>
      </dsp:txBody>
      <dsp:txXfrm>
        <a:off x="3956856" y="693480"/>
        <a:ext cx="1144500" cy="1144500"/>
      </dsp:txXfrm>
    </dsp:sp>
    <dsp:sp modelId="{B8141501-F002-4BEA-B427-4BF1AA044C98}">
      <dsp:nvSpPr>
        <dsp:cNvPr id="0" name=""/>
        <dsp:cNvSpPr/>
      </dsp:nvSpPr>
      <dsp:spPr>
        <a:xfrm rot="5400000">
          <a:off x="5176117" y="219412"/>
          <a:ext cx="1618568" cy="161856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Active resource feeder and coding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Skills: C </a:t>
          </a:r>
        </a:p>
      </dsp:txBody>
      <dsp:txXfrm rot="-5400000">
        <a:off x="5176117" y="693480"/>
        <a:ext cx="1144500" cy="1144500"/>
      </dsp:txXfrm>
    </dsp:sp>
    <dsp:sp modelId="{38513874-404E-405A-BB24-720F06D81B55}">
      <dsp:nvSpPr>
        <dsp:cNvPr id="0" name=""/>
        <dsp:cNvSpPr/>
      </dsp:nvSpPr>
      <dsp:spPr>
        <a:xfrm rot="10800000">
          <a:off x="5176117" y="1865463"/>
          <a:ext cx="1618568" cy="161856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Visualization and presentation  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Skills: C</a:t>
          </a:r>
        </a:p>
      </dsp:txBody>
      <dsp:txXfrm rot="10800000">
        <a:off x="5176117" y="1865463"/>
        <a:ext cx="1144500" cy="1144500"/>
      </dsp:txXfrm>
    </dsp:sp>
    <dsp:sp modelId="{FF28D64C-9601-49CA-B4F5-63911A25FF73}">
      <dsp:nvSpPr>
        <dsp:cNvPr id="0" name=""/>
        <dsp:cNvSpPr/>
      </dsp:nvSpPr>
      <dsp:spPr>
        <a:xfrm rot="16200000">
          <a:off x="3482788" y="1865463"/>
          <a:ext cx="1618568" cy="161856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Data cleaning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Skills: Data reading, Python coding</a:t>
          </a:r>
        </a:p>
      </dsp:txBody>
      <dsp:txXfrm rot="5400000">
        <a:off x="3956856" y="1865463"/>
        <a:ext cx="1144500" cy="1144500"/>
      </dsp:txXfrm>
    </dsp:sp>
    <dsp:sp modelId="{37DDC475-F75A-4349-BFE8-6F98A8B17577}">
      <dsp:nvSpPr>
        <dsp:cNvPr id="0" name=""/>
        <dsp:cNvSpPr/>
      </dsp:nvSpPr>
      <dsp:spPr>
        <a:xfrm>
          <a:off x="4859319" y="1532593"/>
          <a:ext cx="558835" cy="485944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BD923671-FC9A-4538-B830-83D3667701DE}">
      <dsp:nvSpPr>
        <dsp:cNvPr id="0" name=""/>
        <dsp:cNvSpPr/>
      </dsp:nvSpPr>
      <dsp:spPr>
        <a:xfrm rot="10800000">
          <a:off x="4859319" y="1719495"/>
          <a:ext cx="558835" cy="485944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C02FA6-AF1F-4EEB-BC5E-76DB12B47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991" y="608285"/>
            <a:ext cx="9480494" cy="883164"/>
          </a:xfrm>
        </p:spPr>
        <p:txBody>
          <a:bodyPr/>
          <a:lstStyle/>
          <a:p>
            <a:r>
              <a:rPr lang="en-IN" dirty="0"/>
              <a:t>             TEAM MEMBERS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E65967A-8AD0-4974-A587-FBDAA1E3F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3431737"/>
              </p:ext>
            </p:extLst>
          </p:nvPr>
        </p:nvGraphicFramePr>
        <p:xfrm>
          <a:off x="1363344" y="1987951"/>
          <a:ext cx="9161781" cy="4140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54F2F2-5258-4879-B421-7FE25D093686}"/>
              </a:ext>
            </a:extLst>
          </p:cNvPr>
          <p:cNvSpPr txBox="1"/>
          <p:nvPr/>
        </p:nvSpPr>
        <p:spPr>
          <a:xfrm>
            <a:off x="978855" y="1322772"/>
            <a:ext cx="160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 SIZE: 4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4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55000" b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22F7-F872-4BFE-80DE-93239286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ROLES OF MEMBER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E587548-4D27-4993-B13C-00BEB5AC67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1006529"/>
              </p:ext>
            </p:extLst>
          </p:nvPr>
        </p:nvGraphicFramePr>
        <p:xfrm>
          <a:off x="828675" y="2400300"/>
          <a:ext cx="10277475" cy="3738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374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100136-88EB-4C95-A13D-5E53ADED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379" y="753595"/>
            <a:ext cx="4304141" cy="2263925"/>
          </a:xfrm>
        </p:spPr>
        <p:txBody>
          <a:bodyPr/>
          <a:lstStyle/>
          <a:p>
            <a:r>
              <a:rPr lang="en-IN" sz="4400" dirty="0"/>
              <a:t>GOOGLE COLAB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50B3B0-1837-47B8-B17A-4F8B5B473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983" y="682475"/>
            <a:ext cx="4480559" cy="636016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accent4"/>
                </a:solidFill>
              </a:rPr>
              <a:t>GOOGLE COLABRATORY IS A GO TO TOOL  FOR BUILDING AI/ML MODELS.THE PALTFORM IS A HOSTED JUPYTER NOTEBOOK SERVICE POWERED BY GOOGLE CLOUD.DEVELOPERS CAN ACCESS FREE GPU’S AND TPU’S OF THE SERVICES.</a:t>
            </a:r>
          </a:p>
          <a:p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139D4-A1D3-4F59-8204-5C0EE2999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1" y="4463867"/>
            <a:ext cx="3616959" cy="1780905"/>
          </a:xfrm>
          <a:prstGeom prst="rect">
            <a:avLst/>
          </a:prstGeom>
          <a:gradFill>
            <a:gsLst>
              <a:gs pos="52000">
                <a:schemeClr val="accent1">
                  <a:hueOff val="0"/>
                  <a:satOff val="0"/>
                  <a:lumOff val="0"/>
                  <a:alphaOff val="0"/>
                  <a:tint val="98000"/>
                  <a:lumMod val="114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0000"/>
                  <a:lumMod val="84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403702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A228D-D5F1-4B3E-B992-8E19FDFC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F44635-D4F8-46E9-9E53-3FDE018B5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8094" y="2232017"/>
            <a:ext cx="7184431" cy="4460611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sz="2400" dirty="0"/>
              <a:t>Starting with analysing the given dataset and looking forward for cleaning the dataset .Splitting the data </a:t>
            </a:r>
          </a:p>
          <a:p>
            <a:r>
              <a:rPr lang="en-IN" sz="2400" dirty="0"/>
              <a:t>Developing a sequential model </a:t>
            </a:r>
          </a:p>
          <a:p>
            <a:r>
              <a:rPr lang="en-IN" sz="2400" dirty="0"/>
              <a:t>Implementing LSTM layers ,dense layers </a:t>
            </a:r>
          </a:p>
          <a:p>
            <a:r>
              <a:rPr lang="en-IN" dirty="0"/>
              <a:t> </a:t>
            </a:r>
            <a:r>
              <a:rPr lang="en-IN" sz="2400" dirty="0"/>
              <a:t>Trained the model and saved the model </a:t>
            </a:r>
          </a:p>
          <a:p>
            <a:r>
              <a:rPr lang="en-IN" sz="2400" dirty="0"/>
              <a:t>The saved model and its weights were later used for the prediction</a:t>
            </a:r>
          </a:p>
          <a:p>
            <a:r>
              <a:rPr lang="en-IN" sz="2400" dirty="0"/>
              <a:t>Finally generation of sonnet.</a:t>
            </a:r>
          </a:p>
          <a:p>
            <a:pPr algn="r"/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F69869-BDFF-4CD8-A7EF-18A5A6A881D4}"/>
              </a:ext>
            </a:extLst>
          </p:cNvPr>
          <p:cNvGrpSpPr/>
          <p:nvPr/>
        </p:nvGrpSpPr>
        <p:grpSpPr>
          <a:xfrm>
            <a:off x="7482525" y="1974654"/>
            <a:ext cx="4709475" cy="4975335"/>
            <a:chOff x="3878321" y="2288386"/>
            <a:chExt cx="4709474" cy="497533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190DDA-D110-49FF-B52C-278D0450513C}"/>
                </a:ext>
              </a:extLst>
            </p:cNvPr>
            <p:cNvSpPr/>
            <p:nvPr/>
          </p:nvSpPr>
          <p:spPr>
            <a:xfrm>
              <a:off x="5625943" y="4488656"/>
              <a:ext cx="2459301" cy="2459301"/>
            </a:xfrm>
            <a:custGeom>
              <a:avLst/>
              <a:gdLst>
                <a:gd name="connsiteX0" fmla="*/ 1745622 w 2459301"/>
                <a:gd name="connsiteY0" fmla="*/ 392107 h 2459301"/>
                <a:gd name="connsiteX1" fmla="*/ 1936917 w 2459301"/>
                <a:gd name="connsiteY1" fmla="*/ 231583 h 2459301"/>
                <a:gd name="connsiteX2" fmla="*/ 2089739 w 2459301"/>
                <a:gd name="connsiteY2" fmla="*/ 359816 h 2459301"/>
                <a:gd name="connsiteX3" fmla="*/ 1964872 w 2459301"/>
                <a:gd name="connsiteY3" fmla="*/ 576080 h 2459301"/>
                <a:gd name="connsiteX4" fmla="*/ 2163270 w 2459301"/>
                <a:gd name="connsiteY4" fmla="*/ 919716 h 2459301"/>
                <a:gd name="connsiteX5" fmla="*/ 2412993 w 2459301"/>
                <a:gd name="connsiteY5" fmla="*/ 919709 h 2459301"/>
                <a:gd name="connsiteX6" fmla="*/ 2447635 w 2459301"/>
                <a:gd name="connsiteY6" fmla="*/ 1116173 h 2459301"/>
                <a:gd name="connsiteX7" fmla="*/ 2212970 w 2459301"/>
                <a:gd name="connsiteY7" fmla="*/ 1201577 h 2459301"/>
                <a:gd name="connsiteX8" fmla="*/ 2144067 w 2459301"/>
                <a:gd name="connsiteY8" fmla="*/ 1592345 h 2459301"/>
                <a:gd name="connsiteX9" fmla="*/ 2335370 w 2459301"/>
                <a:gd name="connsiteY9" fmla="*/ 1752859 h 2459301"/>
                <a:gd name="connsiteX10" fmla="*/ 2235623 w 2459301"/>
                <a:gd name="connsiteY10" fmla="*/ 1925627 h 2459301"/>
                <a:gd name="connsiteX11" fmla="*/ 2000962 w 2459301"/>
                <a:gd name="connsiteY11" fmla="*/ 1840211 h 2459301"/>
                <a:gd name="connsiteX12" fmla="*/ 1696998 w 2459301"/>
                <a:gd name="connsiteY12" fmla="*/ 2095267 h 2459301"/>
                <a:gd name="connsiteX13" fmla="*/ 1740369 w 2459301"/>
                <a:gd name="connsiteY13" fmla="*/ 2341195 h 2459301"/>
                <a:gd name="connsiteX14" fmla="*/ 1552905 w 2459301"/>
                <a:gd name="connsiteY14" fmla="*/ 2409426 h 2459301"/>
                <a:gd name="connsiteX15" fmla="*/ 1428049 w 2459301"/>
                <a:gd name="connsiteY15" fmla="*/ 2193157 h 2459301"/>
                <a:gd name="connsiteX16" fmla="*/ 1031253 w 2459301"/>
                <a:gd name="connsiteY16" fmla="*/ 2193157 h 2459301"/>
                <a:gd name="connsiteX17" fmla="*/ 906396 w 2459301"/>
                <a:gd name="connsiteY17" fmla="*/ 2409426 h 2459301"/>
                <a:gd name="connsiteX18" fmla="*/ 718932 w 2459301"/>
                <a:gd name="connsiteY18" fmla="*/ 2341195 h 2459301"/>
                <a:gd name="connsiteX19" fmla="*/ 762303 w 2459301"/>
                <a:gd name="connsiteY19" fmla="*/ 2095267 h 2459301"/>
                <a:gd name="connsiteX20" fmla="*/ 458339 w 2459301"/>
                <a:gd name="connsiteY20" fmla="*/ 1840211 h 2459301"/>
                <a:gd name="connsiteX21" fmla="*/ 223678 w 2459301"/>
                <a:gd name="connsiteY21" fmla="*/ 1925627 h 2459301"/>
                <a:gd name="connsiteX22" fmla="*/ 123931 w 2459301"/>
                <a:gd name="connsiteY22" fmla="*/ 1752859 h 2459301"/>
                <a:gd name="connsiteX23" fmla="*/ 315234 w 2459301"/>
                <a:gd name="connsiteY23" fmla="*/ 1592346 h 2459301"/>
                <a:gd name="connsiteX24" fmla="*/ 246331 w 2459301"/>
                <a:gd name="connsiteY24" fmla="*/ 1201578 h 2459301"/>
                <a:gd name="connsiteX25" fmla="*/ 11666 w 2459301"/>
                <a:gd name="connsiteY25" fmla="*/ 1116173 h 2459301"/>
                <a:gd name="connsiteX26" fmla="*/ 46308 w 2459301"/>
                <a:gd name="connsiteY26" fmla="*/ 919709 h 2459301"/>
                <a:gd name="connsiteX27" fmla="*/ 296031 w 2459301"/>
                <a:gd name="connsiteY27" fmla="*/ 919715 h 2459301"/>
                <a:gd name="connsiteX28" fmla="*/ 494429 w 2459301"/>
                <a:gd name="connsiteY28" fmla="*/ 576079 h 2459301"/>
                <a:gd name="connsiteX29" fmla="*/ 369562 w 2459301"/>
                <a:gd name="connsiteY29" fmla="*/ 359816 h 2459301"/>
                <a:gd name="connsiteX30" fmla="*/ 522384 w 2459301"/>
                <a:gd name="connsiteY30" fmla="*/ 231583 h 2459301"/>
                <a:gd name="connsiteX31" fmla="*/ 713679 w 2459301"/>
                <a:gd name="connsiteY31" fmla="*/ 392107 h 2459301"/>
                <a:gd name="connsiteX32" fmla="*/ 1086546 w 2459301"/>
                <a:gd name="connsiteY32" fmla="*/ 256395 h 2459301"/>
                <a:gd name="connsiteX33" fmla="*/ 1129903 w 2459301"/>
                <a:gd name="connsiteY33" fmla="*/ 10465 h 2459301"/>
                <a:gd name="connsiteX34" fmla="*/ 1329398 w 2459301"/>
                <a:gd name="connsiteY34" fmla="*/ 10465 h 2459301"/>
                <a:gd name="connsiteX35" fmla="*/ 1372756 w 2459301"/>
                <a:gd name="connsiteY35" fmla="*/ 256395 h 2459301"/>
                <a:gd name="connsiteX36" fmla="*/ 1745623 w 2459301"/>
                <a:gd name="connsiteY36" fmla="*/ 392107 h 2459301"/>
                <a:gd name="connsiteX37" fmla="*/ 1745622 w 2459301"/>
                <a:gd name="connsiteY37" fmla="*/ 392107 h 245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459301" h="2459301">
                  <a:moveTo>
                    <a:pt x="1745622" y="392107"/>
                  </a:moveTo>
                  <a:lnTo>
                    <a:pt x="1936917" y="231583"/>
                  </a:lnTo>
                  <a:lnTo>
                    <a:pt x="2089739" y="359816"/>
                  </a:lnTo>
                  <a:lnTo>
                    <a:pt x="1964872" y="576080"/>
                  </a:lnTo>
                  <a:cubicBezTo>
                    <a:pt x="2053660" y="675960"/>
                    <a:pt x="2121165" y="792883"/>
                    <a:pt x="2163270" y="919716"/>
                  </a:cubicBezTo>
                  <a:lnTo>
                    <a:pt x="2412993" y="919709"/>
                  </a:lnTo>
                  <a:lnTo>
                    <a:pt x="2447635" y="1116173"/>
                  </a:lnTo>
                  <a:lnTo>
                    <a:pt x="2212970" y="1201577"/>
                  </a:lnTo>
                  <a:cubicBezTo>
                    <a:pt x="2216784" y="1335161"/>
                    <a:pt x="2193339" y="1468122"/>
                    <a:pt x="2144067" y="1592345"/>
                  </a:cubicBezTo>
                  <a:lnTo>
                    <a:pt x="2335370" y="1752859"/>
                  </a:lnTo>
                  <a:lnTo>
                    <a:pt x="2235623" y="1925627"/>
                  </a:lnTo>
                  <a:lnTo>
                    <a:pt x="2000962" y="1840211"/>
                  </a:lnTo>
                  <a:cubicBezTo>
                    <a:pt x="1918017" y="1944994"/>
                    <a:pt x="1814592" y="2031778"/>
                    <a:pt x="1696998" y="2095267"/>
                  </a:cubicBezTo>
                  <a:lnTo>
                    <a:pt x="1740369" y="2341195"/>
                  </a:lnTo>
                  <a:lnTo>
                    <a:pt x="1552905" y="2409426"/>
                  </a:lnTo>
                  <a:lnTo>
                    <a:pt x="1428049" y="2193157"/>
                  </a:lnTo>
                  <a:cubicBezTo>
                    <a:pt x="1297157" y="2220109"/>
                    <a:pt x="1162145" y="2220109"/>
                    <a:pt x="1031253" y="2193157"/>
                  </a:cubicBezTo>
                  <a:lnTo>
                    <a:pt x="906396" y="2409426"/>
                  </a:lnTo>
                  <a:lnTo>
                    <a:pt x="718932" y="2341195"/>
                  </a:lnTo>
                  <a:lnTo>
                    <a:pt x="762303" y="2095267"/>
                  </a:lnTo>
                  <a:cubicBezTo>
                    <a:pt x="644709" y="2031778"/>
                    <a:pt x="541284" y="1944994"/>
                    <a:pt x="458339" y="1840211"/>
                  </a:cubicBezTo>
                  <a:lnTo>
                    <a:pt x="223678" y="1925627"/>
                  </a:lnTo>
                  <a:lnTo>
                    <a:pt x="123931" y="1752859"/>
                  </a:lnTo>
                  <a:lnTo>
                    <a:pt x="315234" y="1592346"/>
                  </a:lnTo>
                  <a:cubicBezTo>
                    <a:pt x="265962" y="1468122"/>
                    <a:pt x="242517" y="1335162"/>
                    <a:pt x="246331" y="1201578"/>
                  </a:cubicBezTo>
                  <a:lnTo>
                    <a:pt x="11666" y="1116173"/>
                  </a:lnTo>
                  <a:lnTo>
                    <a:pt x="46308" y="919709"/>
                  </a:lnTo>
                  <a:lnTo>
                    <a:pt x="296031" y="919715"/>
                  </a:lnTo>
                  <a:cubicBezTo>
                    <a:pt x="338136" y="792883"/>
                    <a:pt x="405641" y="675959"/>
                    <a:pt x="494429" y="576079"/>
                  </a:cubicBezTo>
                  <a:lnTo>
                    <a:pt x="369562" y="359816"/>
                  </a:lnTo>
                  <a:lnTo>
                    <a:pt x="522384" y="231583"/>
                  </a:lnTo>
                  <a:lnTo>
                    <a:pt x="713679" y="392107"/>
                  </a:lnTo>
                  <a:cubicBezTo>
                    <a:pt x="827459" y="322012"/>
                    <a:pt x="954329" y="275835"/>
                    <a:pt x="1086546" y="256395"/>
                  </a:cubicBezTo>
                  <a:lnTo>
                    <a:pt x="1129903" y="10465"/>
                  </a:lnTo>
                  <a:lnTo>
                    <a:pt x="1329398" y="10465"/>
                  </a:lnTo>
                  <a:lnTo>
                    <a:pt x="1372756" y="256395"/>
                  </a:lnTo>
                  <a:cubicBezTo>
                    <a:pt x="1504973" y="275836"/>
                    <a:pt x="1631842" y="322012"/>
                    <a:pt x="1745623" y="392107"/>
                  </a:cubicBezTo>
                  <a:lnTo>
                    <a:pt x="1745622" y="39210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2209" tIns="593860" rIns="512209" bIns="63687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/>
                <a:t>PERDICTION AND TESTING 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2488648-2244-453F-8977-36D3E4D2A33A}"/>
                </a:ext>
              </a:extLst>
            </p:cNvPr>
            <p:cNvSpPr/>
            <p:nvPr/>
          </p:nvSpPr>
          <p:spPr>
            <a:xfrm>
              <a:off x="4195076" y="3907366"/>
              <a:ext cx="1788583" cy="1788583"/>
            </a:xfrm>
            <a:custGeom>
              <a:avLst/>
              <a:gdLst>
                <a:gd name="connsiteX0" fmla="*/ 1338302 w 1788583"/>
                <a:gd name="connsiteY0" fmla="*/ 453003 h 1788583"/>
                <a:gd name="connsiteX1" fmla="*/ 1602178 w 1788583"/>
                <a:gd name="connsiteY1" fmla="*/ 373475 h 1788583"/>
                <a:gd name="connsiteX2" fmla="*/ 1699275 w 1788583"/>
                <a:gd name="connsiteY2" fmla="*/ 541652 h 1788583"/>
                <a:gd name="connsiteX3" fmla="*/ 1498464 w 1788583"/>
                <a:gd name="connsiteY3" fmla="*/ 730412 h 1788583"/>
                <a:gd name="connsiteX4" fmla="*/ 1498464 w 1788583"/>
                <a:gd name="connsiteY4" fmla="*/ 1058172 h 1788583"/>
                <a:gd name="connsiteX5" fmla="*/ 1699275 w 1788583"/>
                <a:gd name="connsiteY5" fmla="*/ 1246931 h 1788583"/>
                <a:gd name="connsiteX6" fmla="*/ 1602178 w 1788583"/>
                <a:gd name="connsiteY6" fmla="*/ 1415108 h 1788583"/>
                <a:gd name="connsiteX7" fmla="*/ 1338302 w 1788583"/>
                <a:gd name="connsiteY7" fmla="*/ 1335580 h 1788583"/>
                <a:gd name="connsiteX8" fmla="*/ 1054454 w 1788583"/>
                <a:gd name="connsiteY8" fmla="*/ 1499460 h 1788583"/>
                <a:gd name="connsiteX9" fmla="*/ 991388 w 1788583"/>
                <a:gd name="connsiteY9" fmla="*/ 1767748 h 1788583"/>
                <a:gd name="connsiteX10" fmla="*/ 797195 w 1788583"/>
                <a:gd name="connsiteY10" fmla="*/ 1767748 h 1788583"/>
                <a:gd name="connsiteX11" fmla="*/ 734129 w 1788583"/>
                <a:gd name="connsiteY11" fmla="*/ 1499460 h 1788583"/>
                <a:gd name="connsiteX12" fmla="*/ 450281 w 1788583"/>
                <a:gd name="connsiteY12" fmla="*/ 1335580 h 1788583"/>
                <a:gd name="connsiteX13" fmla="*/ 186405 w 1788583"/>
                <a:gd name="connsiteY13" fmla="*/ 1415108 h 1788583"/>
                <a:gd name="connsiteX14" fmla="*/ 89308 w 1788583"/>
                <a:gd name="connsiteY14" fmla="*/ 1246931 h 1788583"/>
                <a:gd name="connsiteX15" fmla="*/ 290119 w 1788583"/>
                <a:gd name="connsiteY15" fmla="*/ 1058171 h 1788583"/>
                <a:gd name="connsiteX16" fmla="*/ 290119 w 1788583"/>
                <a:gd name="connsiteY16" fmla="*/ 730411 h 1788583"/>
                <a:gd name="connsiteX17" fmla="*/ 89308 w 1788583"/>
                <a:gd name="connsiteY17" fmla="*/ 541652 h 1788583"/>
                <a:gd name="connsiteX18" fmla="*/ 186405 w 1788583"/>
                <a:gd name="connsiteY18" fmla="*/ 373475 h 1788583"/>
                <a:gd name="connsiteX19" fmla="*/ 450281 w 1788583"/>
                <a:gd name="connsiteY19" fmla="*/ 453003 h 1788583"/>
                <a:gd name="connsiteX20" fmla="*/ 734129 w 1788583"/>
                <a:gd name="connsiteY20" fmla="*/ 289123 h 1788583"/>
                <a:gd name="connsiteX21" fmla="*/ 797195 w 1788583"/>
                <a:gd name="connsiteY21" fmla="*/ 20835 h 1788583"/>
                <a:gd name="connsiteX22" fmla="*/ 991388 w 1788583"/>
                <a:gd name="connsiteY22" fmla="*/ 20835 h 1788583"/>
                <a:gd name="connsiteX23" fmla="*/ 1054454 w 1788583"/>
                <a:gd name="connsiteY23" fmla="*/ 289123 h 1788583"/>
                <a:gd name="connsiteX24" fmla="*/ 1338302 w 1788583"/>
                <a:gd name="connsiteY24" fmla="*/ 453003 h 178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88583" h="1788583">
                  <a:moveTo>
                    <a:pt x="1338302" y="453003"/>
                  </a:moveTo>
                  <a:lnTo>
                    <a:pt x="1602178" y="373475"/>
                  </a:lnTo>
                  <a:lnTo>
                    <a:pt x="1699275" y="541652"/>
                  </a:lnTo>
                  <a:lnTo>
                    <a:pt x="1498464" y="730412"/>
                  </a:lnTo>
                  <a:cubicBezTo>
                    <a:pt x="1527573" y="837726"/>
                    <a:pt x="1527573" y="950857"/>
                    <a:pt x="1498464" y="1058172"/>
                  </a:cubicBezTo>
                  <a:lnTo>
                    <a:pt x="1699275" y="1246931"/>
                  </a:lnTo>
                  <a:lnTo>
                    <a:pt x="1602178" y="1415108"/>
                  </a:lnTo>
                  <a:lnTo>
                    <a:pt x="1338302" y="1335580"/>
                  </a:lnTo>
                  <a:cubicBezTo>
                    <a:pt x="1259919" y="1414446"/>
                    <a:pt x="1161945" y="1471011"/>
                    <a:pt x="1054454" y="1499460"/>
                  </a:cubicBezTo>
                  <a:lnTo>
                    <a:pt x="991388" y="1767748"/>
                  </a:lnTo>
                  <a:lnTo>
                    <a:pt x="797195" y="1767748"/>
                  </a:lnTo>
                  <a:lnTo>
                    <a:pt x="734129" y="1499460"/>
                  </a:lnTo>
                  <a:cubicBezTo>
                    <a:pt x="626638" y="1471012"/>
                    <a:pt x="528663" y="1414446"/>
                    <a:pt x="450281" y="1335580"/>
                  </a:cubicBezTo>
                  <a:lnTo>
                    <a:pt x="186405" y="1415108"/>
                  </a:lnTo>
                  <a:lnTo>
                    <a:pt x="89308" y="1246931"/>
                  </a:lnTo>
                  <a:lnTo>
                    <a:pt x="290119" y="1058171"/>
                  </a:lnTo>
                  <a:cubicBezTo>
                    <a:pt x="261010" y="950857"/>
                    <a:pt x="261010" y="837726"/>
                    <a:pt x="290119" y="730411"/>
                  </a:cubicBezTo>
                  <a:lnTo>
                    <a:pt x="89308" y="541652"/>
                  </a:lnTo>
                  <a:lnTo>
                    <a:pt x="186405" y="373475"/>
                  </a:lnTo>
                  <a:lnTo>
                    <a:pt x="450281" y="453003"/>
                  </a:lnTo>
                  <a:cubicBezTo>
                    <a:pt x="528664" y="374137"/>
                    <a:pt x="626638" y="317572"/>
                    <a:pt x="734129" y="289123"/>
                  </a:cubicBezTo>
                  <a:lnTo>
                    <a:pt x="797195" y="20835"/>
                  </a:lnTo>
                  <a:lnTo>
                    <a:pt x="991388" y="20835"/>
                  </a:lnTo>
                  <a:lnTo>
                    <a:pt x="1054454" y="289123"/>
                  </a:lnTo>
                  <a:cubicBezTo>
                    <a:pt x="1161945" y="317571"/>
                    <a:pt x="1259920" y="374137"/>
                    <a:pt x="1338302" y="45300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8061" tIns="470783" rIns="468061" bIns="470783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/>
                <a:t>TRAINING THE MODEL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3EEBD3A-3B19-4985-878E-23485A3C198D}"/>
                </a:ext>
              </a:extLst>
            </p:cNvPr>
            <p:cNvSpPr/>
            <p:nvPr/>
          </p:nvSpPr>
          <p:spPr>
            <a:xfrm>
              <a:off x="4999938" y="2476499"/>
              <a:ext cx="2146300" cy="2146300"/>
            </a:xfrm>
            <a:custGeom>
              <a:avLst/>
              <a:gdLst>
                <a:gd name="connsiteX0" fmla="*/ 1311262 w 1752446"/>
                <a:gd name="connsiteY0" fmla="*/ 443850 h 1752446"/>
                <a:gd name="connsiteX1" fmla="*/ 1569807 w 1752446"/>
                <a:gd name="connsiteY1" fmla="*/ 365929 h 1752446"/>
                <a:gd name="connsiteX2" fmla="*/ 1664942 w 1752446"/>
                <a:gd name="connsiteY2" fmla="*/ 530708 h 1752446"/>
                <a:gd name="connsiteX3" fmla="*/ 1468189 w 1752446"/>
                <a:gd name="connsiteY3" fmla="*/ 715654 h 1752446"/>
                <a:gd name="connsiteX4" fmla="*/ 1468189 w 1752446"/>
                <a:gd name="connsiteY4" fmla="*/ 1036791 h 1752446"/>
                <a:gd name="connsiteX5" fmla="*/ 1664942 w 1752446"/>
                <a:gd name="connsiteY5" fmla="*/ 1221738 h 1752446"/>
                <a:gd name="connsiteX6" fmla="*/ 1569807 w 1752446"/>
                <a:gd name="connsiteY6" fmla="*/ 1386517 h 1752446"/>
                <a:gd name="connsiteX7" fmla="*/ 1311262 w 1752446"/>
                <a:gd name="connsiteY7" fmla="*/ 1308596 h 1752446"/>
                <a:gd name="connsiteX8" fmla="*/ 1033149 w 1752446"/>
                <a:gd name="connsiteY8" fmla="*/ 1469165 h 1752446"/>
                <a:gd name="connsiteX9" fmla="*/ 971358 w 1752446"/>
                <a:gd name="connsiteY9" fmla="*/ 1732032 h 1752446"/>
                <a:gd name="connsiteX10" fmla="*/ 781088 w 1752446"/>
                <a:gd name="connsiteY10" fmla="*/ 1732032 h 1752446"/>
                <a:gd name="connsiteX11" fmla="*/ 719297 w 1752446"/>
                <a:gd name="connsiteY11" fmla="*/ 1469165 h 1752446"/>
                <a:gd name="connsiteX12" fmla="*/ 441184 w 1752446"/>
                <a:gd name="connsiteY12" fmla="*/ 1308596 h 1752446"/>
                <a:gd name="connsiteX13" fmla="*/ 182639 w 1752446"/>
                <a:gd name="connsiteY13" fmla="*/ 1386517 h 1752446"/>
                <a:gd name="connsiteX14" fmla="*/ 87504 w 1752446"/>
                <a:gd name="connsiteY14" fmla="*/ 1221738 h 1752446"/>
                <a:gd name="connsiteX15" fmla="*/ 284257 w 1752446"/>
                <a:gd name="connsiteY15" fmla="*/ 1036792 h 1752446"/>
                <a:gd name="connsiteX16" fmla="*/ 284257 w 1752446"/>
                <a:gd name="connsiteY16" fmla="*/ 715655 h 1752446"/>
                <a:gd name="connsiteX17" fmla="*/ 87504 w 1752446"/>
                <a:gd name="connsiteY17" fmla="*/ 530708 h 1752446"/>
                <a:gd name="connsiteX18" fmla="*/ 182639 w 1752446"/>
                <a:gd name="connsiteY18" fmla="*/ 365929 h 1752446"/>
                <a:gd name="connsiteX19" fmla="*/ 441184 w 1752446"/>
                <a:gd name="connsiteY19" fmla="*/ 443850 h 1752446"/>
                <a:gd name="connsiteX20" fmla="*/ 719297 w 1752446"/>
                <a:gd name="connsiteY20" fmla="*/ 283281 h 1752446"/>
                <a:gd name="connsiteX21" fmla="*/ 781088 w 1752446"/>
                <a:gd name="connsiteY21" fmla="*/ 20414 h 1752446"/>
                <a:gd name="connsiteX22" fmla="*/ 971358 w 1752446"/>
                <a:gd name="connsiteY22" fmla="*/ 20414 h 1752446"/>
                <a:gd name="connsiteX23" fmla="*/ 1033149 w 1752446"/>
                <a:gd name="connsiteY23" fmla="*/ 283281 h 1752446"/>
                <a:gd name="connsiteX24" fmla="*/ 1311262 w 1752446"/>
                <a:gd name="connsiteY24" fmla="*/ 443850 h 1752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52446" h="1752446">
                  <a:moveTo>
                    <a:pt x="1127956" y="443287"/>
                  </a:moveTo>
                  <a:lnTo>
                    <a:pt x="1315397" y="327195"/>
                  </a:lnTo>
                  <a:lnTo>
                    <a:pt x="1425250" y="437048"/>
                  </a:lnTo>
                  <a:lnTo>
                    <a:pt x="1309159" y="624489"/>
                  </a:lnTo>
                  <a:cubicBezTo>
                    <a:pt x="1353873" y="701388"/>
                    <a:pt x="1377298" y="788809"/>
                    <a:pt x="1377024" y="877762"/>
                  </a:cubicBezTo>
                  <a:lnTo>
                    <a:pt x="1571282" y="982046"/>
                  </a:lnTo>
                  <a:lnTo>
                    <a:pt x="1531073" y="1132108"/>
                  </a:lnTo>
                  <a:lnTo>
                    <a:pt x="1310698" y="1125290"/>
                  </a:lnTo>
                  <a:cubicBezTo>
                    <a:pt x="1266459" y="1202463"/>
                    <a:pt x="1202462" y="1266459"/>
                    <a:pt x="1125290" y="1310699"/>
                  </a:cubicBezTo>
                  <a:lnTo>
                    <a:pt x="1132107" y="1531074"/>
                  </a:lnTo>
                  <a:lnTo>
                    <a:pt x="982046" y="1571282"/>
                  </a:lnTo>
                  <a:lnTo>
                    <a:pt x="877763" y="1377024"/>
                  </a:lnTo>
                  <a:cubicBezTo>
                    <a:pt x="788810" y="1377297"/>
                    <a:pt x="701389" y="1353873"/>
                    <a:pt x="624490" y="1309159"/>
                  </a:cubicBezTo>
                  <a:lnTo>
                    <a:pt x="437049" y="1425251"/>
                  </a:lnTo>
                  <a:lnTo>
                    <a:pt x="327196" y="1315398"/>
                  </a:lnTo>
                  <a:lnTo>
                    <a:pt x="443287" y="1127957"/>
                  </a:lnTo>
                  <a:cubicBezTo>
                    <a:pt x="398573" y="1051058"/>
                    <a:pt x="375148" y="963637"/>
                    <a:pt x="375422" y="874684"/>
                  </a:cubicBezTo>
                  <a:lnTo>
                    <a:pt x="181164" y="770400"/>
                  </a:lnTo>
                  <a:lnTo>
                    <a:pt x="221373" y="620338"/>
                  </a:lnTo>
                  <a:lnTo>
                    <a:pt x="441748" y="627156"/>
                  </a:lnTo>
                  <a:cubicBezTo>
                    <a:pt x="485987" y="549983"/>
                    <a:pt x="549984" y="485987"/>
                    <a:pt x="627156" y="441747"/>
                  </a:cubicBezTo>
                  <a:lnTo>
                    <a:pt x="620339" y="221372"/>
                  </a:lnTo>
                  <a:lnTo>
                    <a:pt x="770400" y="181164"/>
                  </a:lnTo>
                  <a:lnTo>
                    <a:pt x="874683" y="375422"/>
                  </a:lnTo>
                  <a:cubicBezTo>
                    <a:pt x="963636" y="375149"/>
                    <a:pt x="1051057" y="398573"/>
                    <a:pt x="1127956" y="44328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9070" tIns="599070" rIns="599070" bIns="59907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/>
                <a:t>DATA READING AND CLEANING</a:t>
              </a: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2F191B73-DA7D-4108-9BD9-6E928B8CE6F7}"/>
                </a:ext>
              </a:extLst>
            </p:cNvPr>
            <p:cNvSpPr/>
            <p:nvPr/>
          </p:nvSpPr>
          <p:spPr>
            <a:xfrm>
              <a:off x="5439889" y="4115815"/>
              <a:ext cx="3147906" cy="3147906"/>
            </a:xfrm>
            <a:prstGeom prst="circularArrow">
              <a:avLst>
                <a:gd name="adj1" fmla="val 4687"/>
                <a:gd name="adj2" fmla="val 299029"/>
                <a:gd name="adj3" fmla="val 2522434"/>
                <a:gd name="adj4" fmla="val 15847839"/>
                <a:gd name="adj5" fmla="val 5469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Shape 15">
              <a:extLst>
                <a:ext uri="{FF2B5EF4-FFF2-40B4-BE49-F238E27FC236}">
                  <a16:creationId xmlns:a16="http://schemas.microsoft.com/office/drawing/2014/main" id="{D2A5ECD5-4AEE-4ECF-8E0F-E7DCF272D7D2}"/>
                </a:ext>
              </a:extLst>
            </p:cNvPr>
            <p:cNvSpPr/>
            <p:nvPr/>
          </p:nvSpPr>
          <p:spPr>
            <a:xfrm>
              <a:off x="3878321" y="3510431"/>
              <a:ext cx="2287150" cy="2287150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ircular 16">
              <a:extLst>
                <a:ext uri="{FF2B5EF4-FFF2-40B4-BE49-F238E27FC236}">
                  <a16:creationId xmlns:a16="http://schemas.microsoft.com/office/drawing/2014/main" id="{6C2C325D-76BA-4C4E-8C73-2217A8860939}"/>
                </a:ext>
              </a:extLst>
            </p:cNvPr>
            <p:cNvSpPr/>
            <p:nvPr/>
          </p:nvSpPr>
          <p:spPr>
            <a:xfrm>
              <a:off x="4791506" y="2288386"/>
              <a:ext cx="2466009" cy="2466009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04180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675F-D0B5-4A87-AF4C-83AD4617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BY STEP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17E2F-0D52-44C4-A9D6-761B03F3A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37" y="2559900"/>
            <a:ext cx="10915126" cy="4009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Reading the data ,converting the sentences into lower case and splitting it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Cleaning the data, example eliminating the non English words , symbols , unnecessary characters and punctuation.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Implementing the suitable training model and performing the training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 trained the model on a given dataset.txt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Save the trained model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 used the trained model to generate the sonnet on the second dataset.txt file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Generate-Sonnets Using a character-level language model to generate sonnets.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3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253</TotalTime>
  <Words>254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 Boardroom</vt:lpstr>
      <vt:lpstr>             TEAM MEMBERS</vt:lpstr>
      <vt:lpstr>ROLES OF MEMBER </vt:lpstr>
      <vt:lpstr>GOOGLE COLAB</vt:lpstr>
      <vt:lpstr>SOLUTION ARCHITECTURE</vt:lpstr>
      <vt:lpstr>STEP BY STEP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TEAM MEMBERS</dc:title>
  <dc:creator>suraj inchal</dc:creator>
  <cp:lastModifiedBy>suraj inchal</cp:lastModifiedBy>
  <cp:revision>17</cp:revision>
  <dcterms:created xsi:type="dcterms:W3CDTF">2020-09-19T06:32:10Z</dcterms:created>
  <dcterms:modified xsi:type="dcterms:W3CDTF">2020-09-21T12:41:10Z</dcterms:modified>
</cp:coreProperties>
</file>