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AE4DA-F7EF-2242-95CC-C8857A9EAB28}" v="7" dt="2022-02-17T18:23:10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BFECE-5D99-484D-9A61-630079F7A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A7FAD1-3F7C-3B40-9F9F-CC270CE83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7A0E0-3218-5E48-B972-C2892631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FEE845-9253-4748-BB5D-E8CD39DE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5B214-A435-2C4B-8F08-35B3976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19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856C9-E300-754D-BD1C-FC265B73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832510-1EC9-A747-B0A9-46A568F4B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4BE727-F42A-5445-90EE-7D53FFCB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D63BD6-ADE3-8248-8338-DDF4B96E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9E369F-E9DF-F548-A7A9-C7BAA197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94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9CDEBB-20C3-C449-850B-24DE0FBAA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1954D7-167F-6349-A5E5-D2C2EC42E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3D27B-3925-5242-8522-6C6A3D11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0CACF8-7CED-434F-8C42-2B313730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66E08A-7AC3-6745-9644-9D795427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13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20D2C-C38F-6849-85A8-FAF9DB44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1792C1-D0A1-3745-98B1-F07E9B6D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6CEBE-FDAC-674E-8E6A-3F5CFD61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EF2A1-D283-CF4F-A3BA-3F2EC7B2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9896D-A6FC-0A49-9CB2-92ADF5F1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80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2277C-E3B5-A046-89D4-8FACADA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6F6431-B25A-174D-A5B2-45C40738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E508C5-36E9-E843-9FB4-7A6BAC5D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7FDE2-F3C0-1F43-AF27-CBB5653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1329A-3E2B-1F40-8A02-5CDF8562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76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F1827-0E76-2246-AB2E-DAC7A194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89A6C-DCBB-6848-BCA6-D5B70FB73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994592-6A22-B141-AFFD-BCDB03722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CA4463-3EE9-A04C-9832-3DBE0C17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E11581-72EB-CA4B-9F7F-E1AEC68F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0B9EA-1828-1748-ADCF-F72A5D4F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83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161CA-FF18-8B4E-8C07-E53DC17A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023E0-1647-204A-AA57-26EEE2D96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97837A-21CD-4B47-8898-F0B0AEB92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E5F783-F008-AE46-A1E3-46EBB75E2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DF7060-B853-E541-8CCC-EBD54CE7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68F500-D66F-F44C-BDB5-36051E9D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DC705B-81BF-A54E-AAB7-58865ABA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0A7AD8-43D7-9442-BFC3-84C1E92F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57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DA9F7-B252-294A-84B0-A79E383F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DF286-2DEB-9941-B59F-CF250146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D21C68-9580-574A-8400-7D8C2498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198C35-01A7-CE49-A762-7208A4A7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13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8B3C71-99EA-C847-8242-5FD0DA53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EE8962-32AC-5548-B3A5-02EE1706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E26DF7-16D1-F642-A09D-338D307E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2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9D523-CDA7-CD4D-8F34-3D238E4A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FC2C6C-D071-364C-8AD0-6501745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1A8329-323E-BB4E-8872-51B0F9668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7C26B-F9FC-3442-9328-A249860F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A7085C-27D2-004C-A8A2-38FD0866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394588-72FD-E747-B5EC-F72A80E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77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2330A-825D-0C4C-963E-E3E596E6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4F5F99-92DA-DF4C-998F-1AE82E113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C92D01-BF5A-CD47-AF48-B0D7B3D3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3DEDA5-DEEE-E74F-98AC-9926F48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BC92DF-EF73-7944-92FC-51C633F8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6C7F66-94B2-184C-8EDF-00A7D21A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77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DBEB31-1F15-9641-B10F-DA276D2F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F1B2C0-1A1A-3F49-A03E-58360337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86BDD-9ED3-9D4F-8704-CF87847C4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DAEDF-D8C7-974B-B55A-D9539E71A8F3}" type="datetimeFigureOut">
              <a:rPr lang="fr-FR" smtClean="0"/>
              <a:t>14/08/2022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1657E-0F15-854B-9934-C8E6D0944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56ED63-98ED-5642-86B5-90AD1902A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0464D-3BB1-BC44-B586-2069AE5EA2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62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arbre, montagne, ciel, extérieur&#10;&#10;Description générée automatiquement">
            <a:extLst>
              <a:ext uri="{FF2B5EF4-FFF2-40B4-BE49-F238E27FC236}">
                <a16:creationId xmlns:a16="http://schemas.microsoft.com/office/drawing/2014/main" id="{04FCC058-27CD-F148-B3A1-494119EC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re 13">
            <a:extLst>
              <a:ext uri="{FF2B5EF4-FFF2-40B4-BE49-F238E27FC236}">
                <a16:creationId xmlns:a16="http://schemas.microsoft.com/office/drawing/2014/main" id="{E21379B7-9318-294F-B77D-AFF2A3D22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The </a:t>
            </a:r>
            <a:r>
              <a:rPr lang="fr-FR" dirty="0" err="1">
                <a:solidFill>
                  <a:schemeClr val="bg1"/>
                </a:solidFill>
              </a:rPr>
              <a:t>Washington’s</a:t>
            </a:r>
            <a:r>
              <a:rPr lang="fr-FR" dirty="0">
                <a:solidFill>
                  <a:schemeClr val="bg1"/>
                </a:solidFill>
              </a:rPr>
              <a:t> state</a:t>
            </a:r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1F80F12-8323-5648-84FF-CED9BCAAB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Par Gaspard et Sami</a:t>
            </a:r>
          </a:p>
        </p:txBody>
      </p:sp>
    </p:spTree>
    <p:extLst>
      <p:ext uri="{BB962C8B-B14F-4D97-AF65-F5344CB8AC3E}">
        <p14:creationId xmlns:p14="http://schemas.microsoft.com/office/powerpoint/2010/main" val="38088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0A6866-3906-2D4C-BF1A-953B44A3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/>
              <a:t>His location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A2576D-EE8E-3E4A-8247-890386BF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fr-FR" sz="2200" dirty="0"/>
              <a:t>The state of Washington </a:t>
            </a:r>
            <a:r>
              <a:rPr lang="fr-FR" sz="2200" dirty="0" err="1"/>
              <a:t>is</a:t>
            </a:r>
            <a:r>
              <a:rPr lang="fr-FR" sz="2200" dirty="0"/>
              <a:t> in the Pacific </a:t>
            </a:r>
            <a:r>
              <a:rPr lang="fr-FR" sz="2200" dirty="0" err="1"/>
              <a:t>Nortwest</a:t>
            </a:r>
            <a:r>
              <a:rPr lang="fr-FR" sz="2200" dirty="0"/>
              <a:t> </a:t>
            </a:r>
            <a:r>
              <a:rPr lang="fr-FR" sz="2200" dirty="0" err="1"/>
              <a:t>region</a:t>
            </a:r>
            <a:r>
              <a:rPr lang="fr-FR" sz="2200" dirty="0"/>
              <a:t> and </a:t>
            </a:r>
            <a:r>
              <a:rPr lang="fr-FR" sz="2200" dirty="0" err="1"/>
              <a:t>is</a:t>
            </a:r>
            <a:r>
              <a:rPr lang="fr-FR" sz="2200" dirty="0"/>
              <a:t> </a:t>
            </a:r>
            <a:r>
              <a:rPr lang="fr-FR" sz="2200" dirty="0" err="1"/>
              <a:t>between</a:t>
            </a:r>
            <a:r>
              <a:rPr lang="fr-FR" sz="2200" dirty="0"/>
              <a:t> </a:t>
            </a:r>
            <a:r>
              <a:rPr lang="fr-FR" sz="2200" dirty="0" err="1"/>
              <a:t>Idaho’s</a:t>
            </a:r>
            <a:r>
              <a:rPr lang="fr-FR" sz="2200" dirty="0"/>
              <a:t> state to the East and </a:t>
            </a:r>
            <a:r>
              <a:rPr lang="fr-FR" sz="2200" dirty="0" err="1"/>
              <a:t>Oregon’s</a:t>
            </a:r>
            <a:r>
              <a:rPr lang="fr-FR" sz="2200" dirty="0"/>
              <a:t> state to the </a:t>
            </a:r>
            <a:r>
              <a:rPr lang="fr-FR" sz="2200" dirty="0" err="1"/>
              <a:t>North</a:t>
            </a:r>
            <a:r>
              <a:rPr lang="fr-FR" sz="2200" dirty="0"/>
              <a:t>. This state have a </a:t>
            </a:r>
            <a:r>
              <a:rPr lang="fr-FR" sz="2200" dirty="0" err="1"/>
              <a:t>coast</a:t>
            </a:r>
            <a:r>
              <a:rPr lang="fr-FR" sz="2200" dirty="0"/>
              <a:t> on </a:t>
            </a:r>
            <a:r>
              <a:rPr lang="fr-FR" sz="2200" dirty="0" err="1"/>
              <a:t>Ocean</a:t>
            </a:r>
            <a:r>
              <a:rPr lang="fr-FR" sz="2200" dirty="0"/>
              <a:t> Pacific to the West. To finish </a:t>
            </a:r>
            <a:r>
              <a:rPr lang="fr-FR" sz="2200" dirty="0" err="1"/>
              <a:t>he</a:t>
            </a:r>
            <a:r>
              <a:rPr lang="fr-FR" sz="2200" dirty="0"/>
              <a:t> </a:t>
            </a:r>
            <a:r>
              <a:rPr lang="fr-FR" sz="2200" dirty="0" err="1"/>
              <a:t>share</a:t>
            </a:r>
            <a:r>
              <a:rPr lang="fr-FR" sz="2200" dirty="0"/>
              <a:t> a border </a:t>
            </a:r>
            <a:r>
              <a:rPr lang="fr-FR" sz="2200" dirty="0" err="1"/>
              <a:t>witn</a:t>
            </a:r>
            <a:r>
              <a:rPr lang="fr-FR" sz="2200" dirty="0"/>
              <a:t> Canada.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4D1B51-1DF8-4D4F-B017-8DF53A29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80737"/>
            <a:ext cx="6903720" cy="329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148A6-BFF5-3F45-800F-A9BF4EB2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39AF4A-13A6-ED49-8FBE-62869B24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4897" cy="4351338"/>
          </a:xfrm>
        </p:spPr>
        <p:txBody>
          <a:bodyPr anchor="t">
            <a:normAutofit/>
          </a:bodyPr>
          <a:lstStyle/>
          <a:p>
            <a:r>
              <a:rPr lang="fr-FR" sz="2400" dirty="0"/>
              <a:t>There are 7 614 893 </a:t>
            </a:r>
            <a:r>
              <a:rPr lang="fr-FR" sz="2400" dirty="0" err="1"/>
              <a:t>inhabitants</a:t>
            </a:r>
            <a:r>
              <a:rPr lang="fr-FR" sz="2400" dirty="0"/>
              <a:t> in 2019 at Washington</a:t>
            </a:r>
          </a:p>
          <a:p>
            <a:r>
              <a:rPr lang="fr-FR" sz="2400" dirty="0"/>
              <a:t>The </a:t>
            </a:r>
            <a:r>
              <a:rPr lang="fr-FR" sz="2400" dirty="0" err="1"/>
              <a:t>inhabitants</a:t>
            </a:r>
            <a:r>
              <a:rPr lang="fr-FR" sz="2400" dirty="0"/>
              <a:t> are call the </a:t>
            </a:r>
            <a:r>
              <a:rPr lang="fr-FR" sz="2400" dirty="0" err="1"/>
              <a:t>Washingtonians</a:t>
            </a:r>
            <a:endParaRPr lang="fr-FR" sz="2400" dirty="0"/>
          </a:p>
          <a:p>
            <a:r>
              <a:rPr lang="fr-FR" sz="2400" dirty="0"/>
              <a:t>The </a:t>
            </a:r>
            <a:r>
              <a:rPr lang="fr-FR" sz="2400" dirty="0" err="1"/>
              <a:t>abreviation</a:t>
            </a:r>
            <a:r>
              <a:rPr lang="fr-FR" sz="2400" dirty="0"/>
              <a:t> of the state </a:t>
            </a:r>
            <a:r>
              <a:rPr lang="fr-FR" sz="2400" dirty="0" err="1"/>
              <a:t>is</a:t>
            </a:r>
            <a:r>
              <a:rPr lang="fr-FR" sz="2400" dirty="0"/>
              <a:t> WA</a:t>
            </a:r>
          </a:p>
          <a:p>
            <a:r>
              <a:rPr lang="fr-FR" sz="2400" dirty="0"/>
              <a:t>The </a:t>
            </a:r>
            <a:r>
              <a:rPr lang="fr-FR" sz="2400" dirty="0" err="1"/>
              <a:t>nickname</a:t>
            </a:r>
            <a:r>
              <a:rPr lang="fr-FR" sz="2400" dirty="0"/>
              <a:t> of Washington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Evergreen</a:t>
            </a:r>
            <a:r>
              <a:rPr lang="fr-FR" sz="2400" dirty="0"/>
              <a:t> state</a:t>
            </a:r>
          </a:p>
        </p:txBody>
      </p:sp>
      <p:pic>
        <p:nvPicPr>
          <p:cNvPr id="6" name="Image 5" descr="Une image contenant personne, homme, complet&#10;&#10;Description générée automatiquement">
            <a:extLst>
              <a:ext uri="{FF2B5EF4-FFF2-40B4-BE49-F238E27FC236}">
                <a16:creationId xmlns:a16="http://schemas.microsoft.com/office/drawing/2014/main" id="{6A96C677-C1A8-1D4C-815E-D386BC06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732" y="300038"/>
            <a:ext cx="1955800" cy="27813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B6B6C4B-7518-A642-A1D5-D24E9193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1" y="3216275"/>
            <a:ext cx="4622111" cy="27479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27C8EA1-3537-D64C-97D6-2A5B76D2CDAF}"/>
              </a:ext>
            </a:extLst>
          </p:cNvPr>
          <p:cNvSpPr txBox="1"/>
          <p:nvPr/>
        </p:nvSpPr>
        <p:spPr>
          <a:xfrm>
            <a:off x="6841040" y="1825625"/>
            <a:ext cx="2006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The gouverner</a:t>
            </a:r>
          </a:p>
          <a:p>
            <a:pPr algn="ctr"/>
            <a:r>
              <a:rPr lang="fr-FR" sz="2400" dirty="0"/>
              <a:t>Jay </a:t>
            </a:r>
            <a:r>
              <a:rPr lang="fr-FR" sz="2400" dirty="0" err="1"/>
              <a:t>Inslee</a:t>
            </a:r>
            <a:endParaRPr lang="fr-FR" sz="2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95510D-B690-934C-BF57-7C469339DBAF}"/>
              </a:ext>
            </a:extLst>
          </p:cNvPr>
          <p:cNvSpPr txBox="1"/>
          <p:nvPr/>
        </p:nvSpPr>
        <p:spPr>
          <a:xfrm>
            <a:off x="8054471" y="6173045"/>
            <a:ext cx="15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state’s</a:t>
            </a:r>
            <a:r>
              <a:rPr lang="fr-FR" dirty="0"/>
              <a:t> flag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6575FFB-5945-1A43-9D96-3742E6681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3038"/>
            <a:ext cx="3050628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39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iel, extérieur, cité, arrière-plan&#10;&#10;Description générée automatiquement">
            <a:extLst>
              <a:ext uri="{FF2B5EF4-FFF2-40B4-BE49-F238E27FC236}">
                <a16:creationId xmlns:a16="http://schemas.microsoft.com/office/drawing/2014/main" id="{5606C34F-27B3-0B4D-836B-13554E931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B26707-79F1-B84A-9CAE-A4699B4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fr-FR" sz="3600"/>
              <a:t>The cities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919E7A-74E1-2344-8D13-47811D54B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fr-FR" sz="1800"/>
              <a:t>The capital of Washington is olympia but the capital isn’t  the biggest city of Washington’s state. It’s only the 24</a:t>
            </a:r>
            <a:r>
              <a:rPr lang="fr-FR" sz="1800" baseline="30000"/>
              <a:t>e</a:t>
            </a:r>
            <a:r>
              <a:rPr lang="fr-FR" sz="1800"/>
              <a:t> biggest city.</a:t>
            </a:r>
          </a:p>
          <a:p>
            <a:r>
              <a:rPr lang="fr-FR" sz="1800"/>
              <a:t>The biggest city of the state of Washington is seatle…</a:t>
            </a:r>
          </a:p>
        </p:txBody>
      </p:sp>
    </p:spTree>
    <p:extLst>
      <p:ext uri="{BB962C8B-B14F-4D97-AF65-F5344CB8AC3E}">
        <p14:creationId xmlns:p14="http://schemas.microsoft.com/office/powerpoint/2010/main" val="9595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alimentation, assiette, plat, légume&#10;&#10;Description générée automatiquement">
            <a:extLst>
              <a:ext uri="{FF2B5EF4-FFF2-40B4-BE49-F238E27FC236}">
                <a16:creationId xmlns:a16="http://schemas.microsoft.com/office/drawing/2014/main" id="{ED24FF3D-07D1-5541-9B34-C2E00313F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0C6FF9-2262-354A-A101-3AE42751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/>
              <a:t>The food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60AF2-1372-E24E-81F4-10A5FB5B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fr-FR" sz="2000" dirty="0"/>
              <a:t>The </a:t>
            </a:r>
            <a:r>
              <a:rPr lang="fr-FR" sz="2000" dirty="0" err="1"/>
              <a:t>speciality</a:t>
            </a:r>
            <a:r>
              <a:rPr lang="fr-FR" sz="2000" dirty="0"/>
              <a:t> of the </a:t>
            </a:r>
            <a:r>
              <a:rPr lang="fr-FR" sz="2000" dirty="0" err="1"/>
              <a:t>region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the </a:t>
            </a:r>
            <a:r>
              <a:rPr lang="fr-FR" sz="2000" dirty="0" err="1"/>
              <a:t>crab</a:t>
            </a:r>
            <a:r>
              <a:rPr lang="fr-FR" sz="2000" dirty="0"/>
              <a:t> cake. </a:t>
            </a:r>
            <a:r>
              <a:rPr lang="fr-FR" sz="2000" dirty="0" err="1"/>
              <a:t>It's</a:t>
            </a:r>
            <a:r>
              <a:rPr lang="fr-FR" sz="2000" dirty="0"/>
              <a:t> </a:t>
            </a:r>
            <a:r>
              <a:rPr lang="fr-FR" sz="2000" dirty="0" err="1"/>
              <a:t>fried</a:t>
            </a:r>
            <a:r>
              <a:rPr lang="fr-FR" sz="2000" dirty="0"/>
              <a:t> </a:t>
            </a:r>
            <a:r>
              <a:rPr lang="fr-FR" sz="2000" dirty="0" err="1"/>
              <a:t>crab</a:t>
            </a:r>
            <a:r>
              <a:rPr lang="fr-FR" sz="2000" dirty="0"/>
              <a:t> </a:t>
            </a:r>
            <a:r>
              <a:rPr lang="fr-FR" sz="2000" dirty="0" err="1"/>
              <a:t>meat</a:t>
            </a:r>
            <a:r>
              <a:rPr lang="fr-FR" sz="2000" dirty="0"/>
              <a:t>, </a:t>
            </a:r>
            <a:r>
              <a:rPr lang="fr-FR" sz="2000" dirty="0" err="1"/>
              <a:t>presented</a:t>
            </a:r>
            <a:r>
              <a:rPr lang="fr-FR" sz="2000" dirty="0"/>
              <a:t> in the </a:t>
            </a:r>
            <a:r>
              <a:rPr lang="fr-FR" sz="2000" dirty="0" err="1"/>
              <a:t>form</a:t>
            </a:r>
            <a:r>
              <a:rPr lang="fr-FR" sz="2000" dirty="0"/>
              <a:t> of a </a:t>
            </a:r>
            <a:r>
              <a:rPr lang="fr-FR" sz="2000" dirty="0" err="1"/>
              <a:t>dumpling</a:t>
            </a:r>
            <a:r>
              <a:rPr lang="fr-FR" sz="2000" dirty="0"/>
              <a:t> or </a:t>
            </a:r>
            <a:r>
              <a:rPr lang="fr-FR" sz="2000" dirty="0" err="1"/>
              <a:t>chopped</a:t>
            </a:r>
            <a:r>
              <a:rPr lang="fr-FR" sz="2000" dirty="0"/>
              <a:t>. </a:t>
            </a:r>
            <a:r>
              <a:rPr lang="fr-FR" sz="2000" dirty="0" err="1"/>
              <a:t>it's</a:t>
            </a:r>
            <a:r>
              <a:rPr lang="fr-FR" sz="2000" dirty="0"/>
              <a:t> </a:t>
            </a:r>
            <a:r>
              <a:rPr lang="fr-FR" sz="2000" dirty="0" err="1"/>
              <a:t>delicious</a:t>
            </a:r>
            <a:r>
              <a:rPr lang="fr-FR" sz="2000" dirty="0"/>
              <a:t> and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often</a:t>
            </a:r>
            <a:r>
              <a:rPr lang="fr-FR" sz="2000" dirty="0"/>
              <a:t> </a:t>
            </a:r>
            <a:r>
              <a:rPr lang="fr-FR" sz="2000" dirty="0" err="1"/>
              <a:t>served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mayonnaise.</a:t>
            </a:r>
          </a:p>
        </p:txBody>
      </p:sp>
    </p:spTree>
    <p:extLst>
      <p:ext uri="{BB962C8B-B14F-4D97-AF65-F5344CB8AC3E}">
        <p14:creationId xmlns:p14="http://schemas.microsoft.com/office/powerpoint/2010/main" val="423427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3C5770-E2B9-DB40-95A8-E0517014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The </a:t>
            </a:r>
            <a:r>
              <a:rPr lang="fr-FR" sz="5400" dirty="0" err="1"/>
              <a:t>climate</a:t>
            </a:r>
            <a:r>
              <a:rPr lang="fr-FR" sz="5400" dirty="0"/>
              <a:t> 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A8E0A-F668-B045-A500-7F3D912B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r-FR" sz="2200"/>
              <a:t>In washington the state's climate varies in the west there is a mild oceanic climate while to the east of the Cascade Range it is drier and the coast is often rainy in winter</a:t>
            </a:r>
          </a:p>
        </p:txBody>
      </p:sp>
      <p:pic>
        <p:nvPicPr>
          <p:cNvPr id="5" name="Image 4" descr="Une image contenant texte, nature&#10;&#10;Description générée automatiquement">
            <a:extLst>
              <a:ext uri="{FF2B5EF4-FFF2-40B4-BE49-F238E27FC236}">
                <a16:creationId xmlns:a16="http://schemas.microsoft.com/office/drawing/2014/main" id="{DDAA8A0D-8809-2742-9D15-D391FC6BB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63" r="1818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7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CB8C5-C643-9E4B-A6A8-26467873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51DE456-6762-4AD5-8210-2C363E13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CA83693C-5134-4BE3-9039-AC45EEA2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10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205</Words>
  <Application>Microsoft Macintosh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The Washington’s state</vt:lpstr>
      <vt:lpstr>His location</vt:lpstr>
      <vt:lpstr>Presentation</vt:lpstr>
      <vt:lpstr>The cities</vt:lpstr>
      <vt:lpstr>The food </vt:lpstr>
      <vt:lpstr>The climate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Washington’s state</dc:title>
  <dc:creator>Gaspard Fievet</dc:creator>
  <cp:lastModifiedBy>Gaspard Fievet</cp:lastModifiedBy>
  <cp:revision>2</cp:revision>
  <cp:lastPrinted>2022-02-16T16:46:56Z</cp:lastPrinted>
  <dcterms:created xsi:type="dcterms:W3CDTF">2022-02-16T16:42:44Z</dcterms:created>
  <dcterms:modified xsi:type="dcterms:W3CDTF">2022-08-14T14:21:43Z</dcterms:modified>
</cp:coreProperties>
</file>