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3E4B30-7077-4187-9094-FF5D727F1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122688C-E7C0-4CD0-9666-6918D599A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0C306F-9B70-48C3-9A00-105735501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656-3A94-42AE-9A81-1306DDEFF737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0EE286-20BC-4B83-A392-ADCEE77D5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A02092-3FD9-492F-AA8B-DB4E708EC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00047-20B4-42D3-A346-AC452305E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630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F572E2-CC34-4376-8568-4E34C7D57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5266AC1-2B51-46A2-9C60-AF4259D6B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72F4AF-8730-4908-B153-5A22DF5AC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656-3A94-42AE-9A81-1306DDEFF737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C2AC0B-3711-4F9B-AF25-E894D57B7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28229E-042B-41EC-88D3-5731F51D0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00047-20B4-42D3-A346-AC452305E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916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8AEC068-972D-48E1-8A4E-985D17FFF1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4987620-4195-4909-AE68-89056B946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D51C85-0AD4-4747-ACCB-B1F2D787A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656-3A94-42AE-9A81-1306DDEFF737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642057-AAEE-4C2B-BBC0-DA3389444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F4C376-148A-48B5-AB54-600AC756F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00047-20B4-42D3-A346-AC452305E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8640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23FAB7-93D8-49AF-B5E1-B76D20D20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E6D469-502E-425C-AEE6-57386ECD7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43297E-E69A-4112-A37C-B401EAA24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656-3A94-42AE-9A81-1306DDEFF737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62E0FE-5887-435A-82A2-E2F0C738F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C3F357-E7BA-4700-BC33-A5D298CC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00047-20B4-42D3-A346-AC452305E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198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91A4E3-9A41-4B01-9D7C-EA53CBE68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7BFA2C-CF36-43DC-A035-F2612DC2C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94ABAB-B164-4CAE-9F48-FB68908E4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656-3A94-42AE-9A81-1306DDEFF737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969370-8AEE-4158-BF0F-DC0386CEA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0BB211-2289-42D5-A468-A70172AE2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00047-20B4-42D3-A346-AC452305E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879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6BB93B-53B1-4667-94A4-93B3881EA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1292E3-10EE-4CCB-A369-8A63D3D6F1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9255F18-C2B7-46AE-9A21-88FA38890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B21C64-85ED-4486-B70C-F518EA44F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656-3A94-42AE-9A81-1306DDEFF737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5C116AA-47E9-453A-A602-8D4C24CE8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83D97E-5A36-460B-AA27-89959F28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00047-20B4-42D3-A346-AC452305E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415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306E4D-5088-434B-AF3C-4B3F6B2D2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D3ECBE-5BE3-4EE6-85E7-E41889A69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09B2F78-74FE-420F-A124-ED93F6684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502FE33-DADB-4771-9913-2A59A6788C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E41BDC4-8E37-446F-B347-32F00FC180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AB88F46-1B46-415A-B2F2-06F96A855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656-3A94-42AE-9A81-1306DDEFF737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4121AC2-AF08-4A30-82CC-F72FDD2BF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7DBF9D3-280C-43EA-A0CA-8388E8A4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00047-20B4-42D3-A346-AC452305E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132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FE145A-9B45-4A73-95D4-F8569E249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B22D13E-A739-416C-8DE0-EB1CF7F08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656-3A94-42AE-9A81-1306DDEFF737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3BA25C6-AC4A-4A78-9B05-776766FB6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3BA2DE2-83E3-41E3-ACB1-6AAA243B7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00047-20B4-42D3-A346-AC452305E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6151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AAEDD47-6416-4C41-AD19-D34FF7325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656-3A94-42AE-9A81-1306DDEFF737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E22F418-2054-4042-8940-D359F9950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D6DA2AF-4934-4023-AA1F-A5E2722E3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00047-20B4-42D3-A346-AC452305E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4063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F88E88-7F9D-4E41-90E9-5A1A3C3A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629307-0A37-4AE1-80C8-EBFBF94E1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64C0B8E-12AC-44B8-8203-5A6F2A25E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9E7FD01-5161-406F-84C3-E1A8E785E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656-3A94-42AE-9A81-1306DDEFF737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EAA213-5BD2-468A-AC55-B384D12F8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B17EE4-C8F7-4260-BA83-7CD86FC52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00047-20B4-42D3-A346-AC452305E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538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795830-9EC1-40DD-B5EB-46F5F44FC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0BF4ED2-0904-4D7A-8B19-4319033A58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0A5AEDB-BECB-4DC9-9F4C-99E70987F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03E640F-3109-4B82-B84E-3A2E50EA4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656-3A94-42AE-9A81-1306DDEFF737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EFC432-50E6-40FB-B84C-C5B7D67A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5E7C5F-BF46-4928-947B-4E70D5705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00047-20B4-42D3-A346-AC452305E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8822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FB89667-7232-4A9A-9CE2-F27204A2E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7D68C4-D696-4A8F-AF56-058DCD483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E2C9E7-39A5-48CD-AA94-8C838A6B92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97656-3A94-42AE-9A81-1306DDEFF737}" type="datetimeFigureOut">
              <a:rPr lang="fr-FR" smtClean="0"/>
              <a:t>09/12/2021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88E124-7F4E-4926-9A62-EDBD7C5654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66D829-EFCC-4720-B86C-52DBCA1E5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00047-20B4-42D3-A346-AC452305E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979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9DB31A-6B64-41BC-ABB7-53F980090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6081"/>
            <a:ext cx="6619875" cy="985838"/>
          </a:xfrm>
        </p:spPr>
        <p:txBody>
          <a:bodyPr/>
          <a:lstStyle/>
          <a:p>
            <a:r>
              <a:rPr lang="fr-FR" dirty="0"/>
              <a:t>Site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2623F1D-437B-4DC0-A022-91F2F223B00C}"/>
              </a:ext>
            </a:extLst>
          </p:cNvPr>
          <p:cNvSpPr txBox="1"/>
          <p:nvPr/>
        </p:nvSpPr>
        <p:spPr>
          <a:xfrm flipH="1">
            <a:off x="5457825" y="2906256"/>
            <a:ext cx="4495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u="sng" spc="600" dirty="0">
                <a:solidFill>
                  <a:schemeClr val="bg1"/>
                </a:solidFill>
                <a:highlight>
                  <a:srgbClr val="000080"/>
                </a:highlight>
                <a:latin typeface="+mj-lt"/>
              </a:rPr>
              <a:t>MONOPOLY</a:t>
            </a:r>
          </a:p>
        </p:txBody>
      </p:sp>
    </p:spTree>
    <p:extLst>
      <p:ext uri="{BB962C8B-B14F-4D97-AF65-F5344CB8AC3E}">
        <p14:creationId xmlns:p14="http://schemas.microsoft.com/office/powerpoint/2010/main" val="1602588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94277A-BDC0-4BCC-85FD-D3577F923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2312" y="2766218"/>
            <a:ext cx="5667375" cy="1325563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33970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</Words>
  <Application>Microsoft Office PowerPoint</Application>
  <PresentationFormat>Grand écran</PresentationFormat>
  <Paragraphs>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Site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</dc:title>
  <dc:creator>Cécile Fievet</dc:creator>
  <cp:lastModifiedBy>Cécile Fievet</cp:lastModifiedBy>
  <cp:revision>1</cp:revision>
  <dcterms:created xsi:type="dcterms:W3CDTF">2021-12-09T17:52:35Z</dcterms:created>
  <dcterms:modified xsi:type="dcterms:W3CDTF">2021-12-09T17:59:25Z</dcterms:modified>
</cp:coreProperties>
</file>