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73" r:id="rId4"/>
    <p:sldId id="274" r:id="rId5"/>
    <p:sldId id="275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45BA-75A3-4BA0-9537-8B307908DB5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A74371-5615-4EA0-AEF6-35C852F84733}">
      <dgm:prSet phldrT="[Text]"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1. Read the source file</a:t>
          </a:r>
        </a:p>
      </dgm:t>
    </dgm:pt>
    <dgm:pt modelId="{D5CA8E4A-6E87-44FD-98DE-AD0879EC10BA}" type="parTrans" cxnId="{692934DA-DE6D-4972-8F52-582399373872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337AE62-7296-4650-9A1E-C1DFC33AF74C}" type="sibTrans" cxnId="{692934DA-DE6D-4972-8F52-582399373872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A629BBD-D375-4D62-87F1-3D6E188976FA}">
      <dgm:prSet phldrT="[Text]"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2. Find all basic block</a:t>
          </a:r>
        </a:p>
      </dgm:t>
    </dgm:pt>
    <dgm:pt modelId="{D1A9F916-A413-4F17-9539-5933324CA631}" type="parTrans" cxnId="{E6421DEF-4CE4-41AE-A52A-8C241C4F3AF2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6D4493B-6A45-4A78-A2C8-41CA0B7D0CD4}" type="sibTrans" cxnId="{E6421DEF-4CE4-41AE-A52A-8C241C4F3AF2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76E5EF-F4FB-44B9-A12D-8DC4549994C7}">
      <dgm:prSet phldrT="[Text]"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3. Number each basic block</a:t>
          </a:r>
        </a:p>
      </dgm:t>
    </dgm:pt>
    <dgm:pt modelId="{8DB40645-9B1A-4189-AAA5-CA82940638C1}" type="parTrans" cxnId="{C5B6E454-976B-4CF9-B32E-6E372472010F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A53A1DC-EF4C-4CBB-B617-46DE85C3C6C0}" type="sibTrans" cxnId="{C5B6E454-976B-4CF9-B32E-6E372472010F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A61334F-827A-4CB5-A209-184E3157F0E0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6. Construct a Control Flow Graph</a:t>
          </a:r>
        </a:p>
      </dgm:t>
    </dgm:pt>
    <dgm:pt modelId="{BF60D03A-D306-4DFB-9904-CC941E8BC40C}" type="parTrans" cxnId="{BC47C0B7-2FB7-4719-8CCA-6E861C669FD5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D83CB03-24AD-488E-B343-5AA8502D969A}" type="sibTrans" cxnId="{BC47C0B7-2FB7-4719-8CCA-6E861C669FD5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6979569-298B-4B80-BAAF-4FA38035B63A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5. Traverse the </a:t>
          </a:r>
          <a:r>
            <a: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Flow Graph</a:t>
          </a:r>
          <a:endParaRPr lang="en-US" sz="2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14B6143-154D-4E06-95CD-93D33D6665A2}" type="parTrans" cxnId="{30CAF594-230D-465A-82F6-292EC4CDE618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C521D1A-C6DB-4F38-902E-8AC78579868B}" type="sibTrans" cxnId="{30CAF594-230D-465A-82F6-292EC4CDE618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4734C4C-ED2E-44A3-BC11-5498A58F4FCD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4. Find all possible paths</a:t>
          </a:r>
        </a:p>
      </dgm:t>
    </dgm:pt>
    <dgm:pt modelId="{684EC303-F778-4721-8018-67DB2A4E0198}" type="parTrans" cxnId="{55081CAE-114E-4A67-A799-229BF718B68F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303F5F1-363B-4AED-B6FB-2B24F0A53C78}" type="sibTrans" cxnId="{55081CAE-114E-4A67-A799-229BF718B68F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EF42628-67BA-490F-AC8B-FCE78E5431CF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7. Find Path Constraint for each path</a:t>
          </a:r>
        </a:p>
      </dgm:t>
    </dgm:pt>
    <dgm:pt modelId="{C64B67E6-1774-4A17-8D8F-F4348BACF79E}" type="parTrans" cxnId="{1EC436C8-B7F3-4ECC-B7C8-77174E2120B5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88C4E17-7EFE-434F-AA30-1565D1E3A908}" type="sibTrans" cxnId="{1EC436C8-B7F3-4ECC-B7C8-77174E2120B5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B9654E1-5CEC-4532-91F8-14D49E12CF1F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8. </a:t>
          </a:r>
          <a:r>
            <a: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Find a possible solution </a:t>
          </a:r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for each path</a:t>
          </a:r>
        </a:p>
      </dgm:t>
    </dgm:pt>
    <dgm:pt modelId="{26F61E8F-0A0B-451E-AAC9-B8A7949EB544}" type="parTrans" cxnId="{C837DEA1-8487-4C5B-8FB4-340A5D76AC86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2A8ED7D-9333-43DC-B278-5E6E3F295C84}" type="sibTrans" cxnId="{C837DEA1-8487-4C5B-8FB4-340A5D76AC86}">
      <dgm:prSet custT="1"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7DB197DE-51B7-45F8-B2A9-EC1422E8A0EB}">
      <dgm:prSet custT="1"/>
      <dgm:spPr/>
      <dgm:t>
        <a:bodyPr/>
        <a:lstStyle/>
        <a:p>
          <a:pPr algn="ctr"/>
          <a:r>
            <a:rPr lang="en-US" sz="2000" dirty="0">
              <a:latin typeface="Verdana" pitchFamily="34" charset="0"/>
              <a:ea typeface="Verdana" pitchFamily="34" charset="0"/>
              <a:cs typeface="Verdana" pitchFamily="34" charset="0"/>
            </a:rPr>
            <a:t>9.Output the results</a:t>
          </a:r>
        </a:p>
      </dgm:t>
    </dgm:pt>
    <dgm:pt modelId="{FE0DB6AC-EDB8-4349-A704-8A1E85C01C8A}" type="parTrans" cxnId="{356DB970-D62E-41BA-B062-9BCBB7C3B17A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8AFECF6-C720-4C15-921B-FA3E054A31CB}" type="sibTrans" cxnId="{356DB970-D62E-41BA-B062-9BCBB7C3B17A}">
      <dgm:prSet/>
      <dgm:spPr/>
      <dgm:t>
        <a:bodyPr/>
        <a:lstStyle/>
        <a:p>
          <a:pPr algn="ctr"/>
          <a:endParaRPr lang="en-US" sz="120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EF6C00BC-5E6D-4B15-AF26-CCBD8CE18DAC}" type="pres">
      <dgm:prSet presAssocID="{65E245BA-75A3-4BA0-9537-8B307908DB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4DE67-6202-49A5-9002-6B4A015BCEDB}" type="pres">
      <dgm:prSet presAssocID="{5CA74371-5615-4EA0-AEF6-35C852F8473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FC6F6-1FE5-4264-A17F-E6685A614539}" type="pres">
      <dgm:prSet presAssocID="{3337AE62-7296-4650-9A1E-C1DFC33AF74C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CF05D33-9ED1-464B-B204-ED7115918F73}" type="pres">
      <dgm:prSet presAssocID="{3337AE62-7296-4650-9A1E-C1DFC33AF74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620A889D-174A-46E2-9AF6-C0A42943961D}" type="pres">
      <dgm:prSet presAssocID="{7A629BBD-D375-4D62-87F1-3D6E188976F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14B8B-B30D-44F4-834C-78757A6F10B9}" type="pres">
      <dgm:prSet presAssocID="{D6D4493B-6A45-4A78-A2C8-41CA0B7D0CD4}" presName="sibTrans" presStyleLbl="sibTrans2D1" presStyleIdx="1" presStyleCnt="8"/>
      <dgm:spPr/>
      <dgm:t>
        <a:bodyPr/>
        <a:lstStyle/>
        <a:p>
          <a:endParaRPr lang="en-US"/>
        </a:p>
      </dgm:t>
    </dgm:pt>
    <dgm:pt modelId="{90AA16D3-D3C4-4784-B537-265E471A3F9B}" type="pres">
      <dgm:prSet presAssocID="{D6D4493B-6A45-4A78-A2C8-41CA0B7D0CD4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FF88884D-2E6B-46C0-BC04-0BB0A7ABD415}" type="pres">
      <dgm:prSet presAssocID="{2A76E5EF-F4FB-44B9-A12D-8DC4549994C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06D19-2EF6-478E-B210-1962411A99A4}" type="pres">
      <dgm:prSet presAssocID="{9A53A1DC-EF4C-4CBB-B617-46DE85C3C6C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8A814BEC-863F-4288-97D1-7A624B3CAEB0}" type="pres">
      <dgm:prSet presAssocID="{9A53A1DC-EF4C-4CBB-B617-46DE85C3C6C0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CC39259-C86E-4B92-B59B-41AB28F72C92}" type="pres">
      <dgm:prSet presAssocID="{1A61334F-827A-4CB5-A209-184E3157F0E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8B2C1-2B3D-4BA3-87EF-7AECC7637D2D}" type="pres">
      <dgm:prSet presAssocID="{1D83CB03-24AD-488E-B343-5AA8502D969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8983E19-B9B3-4CFE-A564-3991DE8242DC}" type="pres">
      <dgm:prSet presAssocID="{1D83CB03-24AD-488E-B343-5AA8502D969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195C10DF-1A52-4E35-88AA-CD79018ABAFA}" type="pres">
      <dgm:prSet presAssocID="{56979569-298B-4B80-BAAF-4FA38035B63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391F4-1640-48D7-AD3E-4FC4F100D55C}" type="pres">
      <dgm:prSet presAssocID="{2C521D1A-C6DB-4F38-902E-8AC78579868B}" presName="sibTrans" presStyleLbl="sibTrans2D1" presStyleIdx="4" presStyleCnt="8"/>
      <dgm:spPr/>
      <dgm:t>
        <a:bodyPr/>
        <a:lstStyle/>
        <a:p>
          <a:endParaRPr lang="en-US"/>
        </a:p>
      </dgm:t>
    </dgm:pt>
    <dgm:pt modelId="{A08B7BBF-9C3F-45F3-8999-70C64FCA45CD}" type="pres">
      <dgm:prSet presAssocID="{2C521D1A-C6DB-4F38-902E-8AC78579868B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4CB41089-59D3-47AB-A359-57003C6C74EF}" type="pres">
      <dgm:prSet presAssocID="{74734C4C-ED2E-44A3-BC11-5498A58F4FC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DACF9-D089-44D9-93A7-CAAC81C26D42}" type="pres">
      <dgm:prSet presAssocID="{B303F5F1-363B-4AED-B6FB-2B24F0A53C78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B09391E-31D9-4CE6-AE1C-DD033A75E162}" type="pres">
      <dgm:prSet presAssocID="{B303F5F1-363B-4AED-B6FB-2B24F0A53C78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4B78C6A2-E827-4E12-9319-437272E86B00}" type="pres">
      <dgm:prSet presAssocID="{6EF42628-67BA-490F-AC8B-FCE78E5431C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ABA68-73A8-4535-8F4B-F33A05F7F33D}" type="pres">
      <dgm:prSet presAssocID="{D88C4E17-7EFE-434F-AA30-1565D1E3A908}" presName="sibTrans" presStyleLbl="sibTrans2D1" presStyleIdx="6" presStyleCnt="8"/>
      <dgm:spPr/>
      <dgm:t>
        <a:bodyPr/>
        <a:lstStyle/>
        <a:p>
          <a:endParaRPr lang="en-US"/>
        </a:p>
      </dgm:t>
    </dgm:pt>
    <dgm:pt modelId="{6D09B382-AFF0-4631-B3CC-4DE1250DD961}" type="pres">
      <dgm:prSet presAssocID="{D88C4E17-7EFE-434F-AA30-1565D1E3A90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4DF931C5-0A31-4797-BB11-BE5A353B9EDD}" type="pres">
      <dgm:prSet presAssocID="{6B9654E1-5CEC-4532-91F8-14D49E12CF1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563A1-3CAA-43FD-9713-2A2566046D8F}" type="pres">
      <dgm:prSet presAssocID="{72A8ED7D-9333-43DC-B278-5E6E3F295C84}" presName="sibTrans" presStyleLbl="sibTrans2D1" presStyleIdx="7" presStyleCnt="8"/>
      <dgm:spPr/>
      <dgm:t>
        <a:bodyPr/>
        <a:lstStyle/>
        <a:p>
          <a:endParaRPr lang="en-US"/>
        </a:p>
      </dgm:t>
    </dgm:pt>
    <dgm:pt modelId="{F5F8FBDF-2722-4E91-A763-3FF5F7FDB71B}" type="pres">
      <dgm:prSet presAssocID="{72A8ED7D-9333-43DC-B278-5E6E3F295C84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366AA9A9-37D6-40C5-906E-98732AFBE477}" type="pres">
      <dgm:prSet presAssocID="{7DB197DE-51B7-45F8-B2A9-EC1422E8A0E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85E6B-D5D6-403B-BEED-92BF9361849C}" type="presOf" srcId="{6B9654E1-5CEC-4532-91F8-14D49E12CF1F}" destId="{4DF931C5-0A31-4797-BB11-BE5A353B9EDD}" srcOrd="0" destOrd="0" presId="urn:microsoft.com/office/officeart/2005/8/layout/process5"/>
    <dgm:cxn modelId="{C887E1E3-0BC9-4318-906C-2447FD4D966B}" type="presOf" srcId="{1D83CB03-24AD-488E-B343-5AA8502D969A}" destId="{48983E19-B9B3-4CFE-A564-3991DE8242DC}" srcOrd="1" destOrd="0" presId="urn:microsoft.com/office/officeart/2005/8/layout/process5"/>
    <dgm:cxn modelId="{356DB970-D62E-41BA-B062-9BCBB7C3B17A}" srcId="{65E245BA-75A3-4BA0-9537-8B307908DB5C}" destId="{7DB197DE-51B7-45F8-B2A9-EC1422E8A0EB}" srcOrd="8" destOrd="0" parTransId="{FE0DB6AC-EDB8-4349-A704-8A1E85C01C8A}" sibTransId="{68AFECF6-C720-4C15-921B-FA3E054A31CB}"/>
    <dgm:cxn modelId="{2A8C57CE-554C-422E-83D2-CE1DCE562565}" type="presOf" srcId="{7A629BBD-D375-4D62-87F1-3D6E188976FA}" destId="{620A889D-174A-46E2-9AF6-C0A42943961D}" srcOrd="0" destOrd="0" presId="urn:microsoft.com/office/officeart/2005/8/layout/process5"/>
    <dgm:cxn modelId="{BC47C0B7-2FB7-4719-8CCA-6E861C669FD5}" srcId="{65E245BA-75A3-4BA0-9537-8B307908DB5C}" destId="{1A61334F-827A-4CB5-A209-184E3157F0E0}" srcOrd="3" destOrd="0" parTransId="{BF60D03A-D306-4DFB-9904-CC941E8BC40C}" sibTransId="{1D83CB03-24AD-488E-B343-5AA8502D969A}"/>
    <dgm:cxn modelId="{55081CAE-114E-4A67-A799-229BF718B68F}" srcId="{65E245BA-75A3-4BA0-9537-8B307908DB5C}" destId="{74734C4C-ED2E-44A3-BC11-5498A58F4FCD}" srcOrd="5" destOrd="0" parTransId="{684EC303-F778-4721-8018-67DB2A4E0198}" sibTransId="{B303F5F1-363B-4AED-B6FB-2B24F0A53C78}"/>
    <dgm:cxn modelId="{8BF715AF-E5B3-4763-9E8C-95BC9FB19B9A}" type="presOf" srcId="{72A8ED7D-9333-43DC-B278-5E6E3F295C84}" destId="{3BC563A1-3CAA-43FD-9713-2A2566046D8F}" srcOrd="0" destOrd="0" presId="urn:microsoft.com/office/officeart/2005/8/layout/process5"/>
    <dgm:cxn modelId="{F3BCF1DA-E13F-4842-91C7-7C5A1F675E13}" type="presOf" srcId="{6EF42628-67BA-490F-AC8B-FCE78E5431CF}" destId="{4B78C6A2-E827-4E12-9319-437272E86B00}" srcOrd="0" destOrd="0" presId="urn:microsoft.com/office/officeart/2005/8/layout/process5"/>
    <dgm:cxn modelId="{E0BAEC48-753E-468C-B2A2-4846358AD74A}" type="presOf" srcId="{7DB197DE-51B7-45F8-B2A9-EC1422E8A0EB}" destId="{366AA9A9-37D6-40C5-906E-98732AFBE477}" srcOrd="0" destOrd="0" presId="urn:microsoft.com/office/officeart/2005/8/layout/process5"/>
    <dgm:cxn modelId="{8ACAE9E0-B139-42F9-A6B1-24DA279E896C}" type="presOf" srcId="{2C521D1A-C6DB-4F38-902E-8AC78579868B}" destId="{A08B7BBF-9C3F-45F3-8999-70C64FCA45CD}" srcOrd="1" destOrd="0" presId="urn:microsoft.com/office/officeart/2005/8/layout/process5"/>
    <dgm:cxn modelId="{EC0F5178-C0C3-4B90-A628-7626B8F9B6DF}" type="presOf" srcId="{D88C4E17-7EFE-434F-AA30-1565D1E3A908}" destId="{6D09B382-AFF0-4631-B3CC-4DE1250DD961}" srcOrd="1" destOrd="0" presId="urn:microsoft.com/office/officeart/2005/8/layout/process5"/>
    <dgm:cxn modelId="{1EC436C8-B7F3-4ECC-B7C8-77174E2120B5}" srcId="{65E245BA-75A3-4BA0-9537-8B307908DB5C}" destId="{6EF42628-67BA-490F-AC8B-FCE78E5431CF}" srcOrd="6" destOrd="0" parTransId="{C64B67E6-1774-4A17-8D8F-F4348BACF79E}" sibTransId="{D88C4E17-7EFE-434F-AA30-1565D1E3A908}"/>
    <dgm:cxn modelId="{988FEA4F-67BC-4D5E-8B0A-1456AE6F898A}" type="presOf" srcId="{9A53A1DC-EF4C-4CBB-B617-46DE85C3C6C0}" destId="{8A814BEC-863F-4288-97D1-7A624B3CAEB0}" srcOrd="1" destOrd="0" presId="urn:microsoft.com/office/officeart/2005/8/layout/process5"/>
    <dgm:cxn modelId="{C2B0A3DE-1385-4740-9B9F-CA1D9C9C88EE}" type="presOf" srcId="{D6D4493B-6A45-4A78-A2C8-41CA0B7D0CD4}" destId="{9AC14B8B-B30D-44F4-834C-78757A6F10B9}" srcOrd="0" destOrd="0" presId="urn:microsoft.com/office/officeart/2005/8/layout/process5"/>
    <dgm:cxn modelId="{C67BBCFC-2A6A-4A1D-A97C-AE0773B08027}" type="presOf" srcId="{56979569-298B-4B80-BAAF-4FA38035B63A}" destId="{195C10DF-1A52-4E35-88AA-CD79018ABAFA}" srcOrd="0" destOrd="0" presId="urn:microsoft.com/office/officeart/2005/8/layout/process5"/>
    <dgm:cxn modelId="{1E477599-4B3B-4A39-8D36-9B50E692C9B9}" type="presOf" srcId="{65E245BA-75A3-4BA0-9537-8B307908DB5C}" destId="{EF6C00BC-5E6D-4B15-AF26-CCBD8CE18DAC}" srcOrd="0" destOrd="0" presId="urn:microsoft.com/office/officeart/2005/8/layout/process5"/>
    <dgm:cxn modelId="{C2256798-3D24-4FBA-BABC-CBA296CC9E9D}" type="presOf" srcId="{2C521D1A-C6DB-4F38-902E-8AC78579868B}" destId="{AD8391F4-1640-48D7-AD3E-4FC4F100D55C}" srcOrd="0" destOrd="0" presId="urn:microsoft.com/office/officeart/2005/8/layout/process5"/>
    <dgm:cxn modelId="{AF2CCF0A-E296-4B75-9EA3-51A67C444B86}" type="presOf" srcId="{B303F5F1-363B-4AED-B6FB-2B24F0A53C78}" destId="{7D8DACF9-D089-44D9-93A7-CAAC81C26D42}" srcOrd="0" destOrd="0" presId="urn:microsoft.com/office/officeart/2005/8/layout/process5"/>
    <dgm:cxn modelId="{C5B6E454-976B-4CF9-B32E-6E372472010F}" srcId="{65E245BA-75A3-4BA0-9537-8B307908DB5C}" destId="{2A76E5EF-F4FB-44B9-A12D-8DC4549994C7}" srcOrd="2" destOrd="0" parTransId="{8DB40645-9B1A-4189-AAA5-CA82940638C1}" sibTransId="{9A53A1DC-EF4C-4CBB-B617-46DE85C3C6C0}"/>
    <dgm:cxn modelId="{C837DEA1-8487-4C5B-8FB4-340A5D76AC86}" srcId="{65E245BA-75A3-4BA0-9537-8B307908DB5C}" destId="{6B9654E1-5CEC-4532-91F8-14D49E12CF1F}" srcOrd="7" destOrd="0" parTransId="{26F61E8F-0A0B-451E-AAC9-B8A7949EB544}" sibTransId="{72A8ED7D-9333-43DC-B278-5E6E3F295C84}"/>
    <dgm:cxn modelId="{4E09431E-7E53-4241-9050-0670A9A37EB2}" type="presOf" srcId="{2A76E5EF-F4FB-44B9-A12D-8DC4549994C7}" destId="{FF88884D-2E6B-46C0-BC04-0BB0A7ABD415}" srcOrd="0" destOrd="0" presId="urn:microsoft.com/office/officeart/2005/8/layout/process5"/>
    <dgm:cxn modelId="{30CAF594-230D-465A-82F6-292EC4CDE618}" srcId="{65E245BA-75A3-4BA0-9537-8B307908DB5C}" destId="{56979569-298B-4B80-BAAF-4FA38035B63A}" srcOrd="4" destOrd="0" parTransId="{A14B6143-154D-4E06-95CD-93D33D6665A2}" sibTransId="{2C521D1A-C6DB-4F38-902E-8AC78579868B}"/>
    <dgm:cxn modelId="{0CA46427-16A3-49F9-870D-42B0D1CE6458}" type="presOf" srcId="{B303F5F1-363B-4AED-B6FB-2B24F0A53C78}" destId="{AB09391E-31D9-4CE6-AE1C-DD033A75E162}" srcOrd="1" destOrd="0" presId="urn:microsoft.com/office/officeart/2005/8/layout/process5"/>
    <dgm:cxn modelId="{692934DA-DE6D-4972-8F52-582399373872}" srcId="{65E245BA-75A3-4BA0-9537-8B307908DB5C}" destId="{5CA74371-5615-4EA0-AEF6-35C852F84733}" srcOrd="0" destOrd="0" parTransId="{D5CA8E4A-6E87-44FD-98DE-AD0879EC10BA}" sibTransId="{3337AE62-7296-4650-9A1E-C1DFC33AF74C}"/>
    <dgm:cxn modelId="{472E17A6-EC25-4839-A474-23F50E2D6DB3}" type="presOf" srcId="{3337AE62-7296-4650-9A1E-C1DFC33AF74C}" destId="{2FDFC6F6-1FE5-4264-A17F-E6685A614539}" srcOrd="0" destOrd="0" presId="urn:microsoft.com/office/officeart/2005/8/layout/process5"/>
    <dgm:cxn modelId="{858B1936-799B-4C34-842C-0783680F9EFA}" type="presOf" srcId="{1D83CB03-24AD-488E-B343-5AA8502D969A}" destId="{00A8B2C1-2B3D-4BA3-87EF-7AECC7637D2D}" srcOrd="0" destOrd="0" presId="urn:microsoft.com/office/officeart/2005/8/layout/process5"/>
    <dgm:cxn modelId="{F79D6BCC-5466-4246-A12D-65AD579E8D9F}" type="presOf" srcId="{D6D4493B-6A45-4A78-A2C8-41CA0B7D0CD4}" destId="{90AA16D3-D3C4-4784-B537-265E471A3F9B}" srcOrd="1" destOrd="0" presId="urn:microsoft.com/office/officeart/2005/8/layout/process5"/>
    <dgm:cxn modelId="{BAAF5B3E-D7F5-4F70-B501-80B2FE3C1421}" type="presOf" srcId="{D88C4E17-7EFE-434F-AA30-1565D1E3A908}" destId="{14DABA68-73A8-4535-8F4B-F33A05F7F33D}" srcOrd="0" destOrd="0" presId="urn:microsoft.com/office/officeart/2005/8/layout/process5"/>
    <dgm:cxn modelId="{EA016698-D35B-4B4E-9E58-F6A07F9C3525}" type="presOf" srcId="{5CA74371-5615-4EA0-AEF6-35C852F84733}" destId="{FF34DE67-6202-49A5-9002-6B4A015BCEDB}" srcOrd="0" destOrd="0" presId="urn:microsoft.com/office/officeart/2005/8/layout/process5"/>
    <dgm:cxn modelId="{509316FB-DE29-4166-BFE3-DA68495F4AC8}" type="presOf" srcId="{1A61334F-827A-4CB5-A209-184E3157F0E0}" destId="{6CC39259-C86E-4B92-B59B-41AB28F72C92}" srcOrd="0" destOrd="0" presId="urn:microsoft.com/office/officeart/2005/8/layout/process5"/>
    <dgm:cxn modelId="{59001695-92B9-4B5D-A147-7E0049E147E5}" type="presOf" srcId="{3337AE62-7296-4650-9A1E-C1DFC33AF74C}" destId="{5CF05D33-9ED1-464B-B204-ED7115918F73}" srcOrd="1" destOrd="0" presId="urn:microsoft.com/office/officeart/2005/8/layout/process5"/>
    <dgm:cxn modelId="{E6421DEF-4CE4-41AE-A52A-8C241C4F3AF2}" srcId="{65E245BA-75A3-4BA0-9537-8B307908DB5C}" destId="{7A629BBD-D375-4D62-87F1-3D6E188976FA}" srcOrd="1" destOrd="0" parTransId="{D1A9F916-A413-4F17-9539-5933324CA631}" sibTransId="{D6D4493B-6A45-4A78-A2C8-41CA0B7D0CD4}"/>
    <dgm:cxn modelId="{AE3FCFFE-39B4-4368-BACC-9FF9247974FD}" type="presOf" srcId="{72A8ED7D-9333-43DC-B278-5E6E3F295C84}" destId="{F5F8FBDF-2722-4E91-A763-3FF5F7FDB71B}" srcOrd="1" destOrd="0" presId="urn:microsoft.com/office/officeart/2005/8/layout/process5"/>
    <dgm:cxn modelId="{48E17EB6-B854-4DD0-A476-94BA11CA40D8}" type="presOf" srcId="{9A53A1DC-EF4C-4CBB-B617-46DE85C3C6C0}" destId="{4F306D19-2EF6-478E-B210-1962411A99A4}" srcOrd="0" destOrd="0" presId="urn:microsoft.com/office/officeart/2005/8/layout/process5"/>
    <dgm:cxn modelId="{FAEDC02E-F81B-4918-ABCB-5DC58792EBF3}" type="presOf" srcId="{74734C4C-ED2E-44A3-BC11-5498A58F4FCD}" destId="{4CB41089-59D3-47AB-A359-57003C6C74EF}" srcOrd="0" destOrd="0" presId="urn:microsoft.com/office/officeart/2005/8/layout/process5"/>
    <dgm:cxn modelId="{1260854D-5B60-463E-9D2D-9D6768C89BEF}" type="presParOf" srcId="{EF6C00BC-5E6D-4B15-AF26-CCBD8CE18DAC}" destId="{FF34DE67-6202-49A5-9002-6B4A015BCEDB}" srcOrd="0" destOrd="0" presId="urn:microsoft.com/office/officeart/2005/8/layout/process5"/>
    <dgm:cxn modelId="{F996651F-F8BE-43A4-88B6-5DCCD8C9353B}" type="presParOf" srcId="{EF6C00BC-5E6D-4B15-AF26-CCBD8CE18DAC}" destId="{2FDFC6F6-1FE5-4264-A17F-E6685A614539}" srcOrd="1" destOrd="0" presId="urn:microsoft.com/office/officeart/2005/8/layout/process5"/>
    <dgm:cxn modelId="{B936B699-0EA9-4760-AC47-128F6ADB85BF}" type="presParOf" srcId="{2FDFC6F6-1FE5-4264-A17F-E6685A614539}" destId="{5CF05D33-9ED1-464B-B204-ED7115918F73}" srcOrd="0" destOrd="0" presId="urn:microsoft.com/office/officeart/2005/8/layout/process5"/>
    <dgm:cxn modelId="{07D1194E-008E-4514-B461-4F5898A52301}" type="presParOf" srcId="{EF6C00BC-5E6D-4B15-AF26-CCBD8CE18DAC}" destId="{620A889D-174A-46E2-9AF6-C0A42943961D}" srcOrd="2" destOrd="0" presId="urn:microsoft.com/office/officeart/2005/8/layout/process5"/>
    <dgm:cxn modelId="{4242666C-16E3-4DE8-B7EB-D1708D123C62}" type="presParOf" srcId="{EF6C00BC-5E6D-4B15-AF26-CCBD8CE18DAC}" destId="{9AC14B8B-B30D-44F4-834C-78757A6F10B9}" srcOrd="3" destOrd="0" presId="urn:microsoft.com/office/officeart/2005/8/layout/process5"/>
    <dgm:cxn modelId="{A30028D3-C8B5-407B-984D-8D26E4548307}" type="presParOf" srcId="{9AC14B8B-B30D-44F4-834C-78757A6F10B9}" destId="{90AA16D3-D3C4-4784-B537-265E471A3F9B}" srcOrd="0" destOrd="0" presId="urn:microsoft.com/office/officeart/2005/8/layout/process5"/>
    <dgm:cxn modelId="{7A540C34-C7F2-4A08-B46B-0F6530698A59}" type="presParOf" srcId="{EF6C00BC-5E6D-4B15-AF26-CCBD8CE18DAC}" destId="{FF88884D-2E6B-46C0-BC04-0BB0A7ABD415}" srcOrd="4" destOrd="0" presId="urn:microsoft.com/office/officeart/2005/8/layout/process5"/>
    <dgm:cxn modelId="{12149038-DB5B-4D81-9CE6-21CA78043570}" type="presParOf" srcId="{EF6C00BC-5E6D-4B15-AF26-CCBD8CE18DAC}" destId="{4F306D19-2EF6-478E-B210-1962411A99A4}" srcOrd="5" destOrd="0" presId="urn:microsoft.com/office/officeart/2005/8/layout/process5"/>
    <dgm:cxn modelId="{5C337744-112B-4689-8CC4-F9785986873E}" type="presParOf" srcId="{4F306D19-2EF6-478E-B210-1962411A99A4}" destId="{8A814BEC-863F-4288-97D1-7A624B3CAEB0}" srcOrd="0" destOrd="0" presId="urn:microsoft.com/office/officeart/2005/8/layout/process5"/>
    <dgm:cxn modelId="{C0AE2C18-DC0D-4817-A67C-501628B3862F}" type="presParOf" srcId="{EF6C00BC-5E6D-4B15-AF26-CCBD8CE18DAC}" destId="{6CC39259-C86E-4B92-B59B-41AB28F72C92}" srcOrd="6" destOrd="0" presId="urn:microsoft.com/office/officeart/2005/8/layout/process5"/>
    <dgm:cxn modelId="{8B4FFDF0-55A4-47E7-BC15-D5795C831E84}" type="presParOf" srcId="{EF6C00BC-5E6D-4B15-AF26-CCBD8CE18DAC}" destId="{00A8B2C1-2B3D-4BA3-87EF-7AECC7637D2D}" srcOrd="7" destOrd="0" presId="urn:microsoft.com/office/officeart/2005/8/layout/process5"/>
    <dgm:cxn modelId="{1C561636-7352-4A94-AC95-6C4A1B6F7616}" type="presParOf" srcId="{00A8B2C1-2B3D-4BA3-87EF-7AECC7637D2D}" destId="{48983E19-B9B3-4CFE-A564-3991DE8242DC}" srcOrd="0" destOrd="0" presId="urn:microsoft.com/office/officeart/2005/8/layout/process5"/>
    <dgm:cxn modelId="{029EA5E3-44CE-4EA8-985B-7242CAD06FEE}" type="presParOf" srcId="{EF6C00BC-5E6D-4B15-AF26-CCBD8CE18DAC}" destId="{195C10DF-1A52-4E35-88AA-CD79018ABAFA}" srcOrd="8" destOrd="0" presId="urn:microsoft.com/office/officeart/2005/8/layout/process5"/>
    <dgm:cxn modelId="{9182FA93-9BF1-4299-829B-6913EA04EBF4}" type="presParOf" srcId="{EF6C00BC-5E6D-4B15-AF26-CCBD8CE18DAC}" destId="{AD8391F4-1640-48D7-AD3E-4FC4F100D55C}" srcOrd="9" destOrd="0" presId="urn:microsoft.com/office/officeart/2005/8/layout/process5"/>
    <dgm:cxn modelId="{6F8547AE-C6BC-450E-AF16-C74896FF31B6}" type="presParOf" srcId="{AD8391F4-1640-48D7-AD3E-4FC4F100D55C}" destId="{A08B7BBF-9C3F-45F3-8999-70C64FCA45CD}" srcOrd="0" destOrd="0" presId="urn:microsoft.com/office/officeart/2005/8/layout/process5"/>
    <dgm:cxn modelId="{46DF5A02-D1B0-4732-80B0-EE4E5C0C1F10}" type="presParOf" srcId="{EF6C00BC-5E6D-4B15-AF26-CCBD8CE18DAC}" destId="{4CB41089-59D3-47AB-A359-57003C6C74EF}" srcOrd="10" destOrd="0" presId="urn:microsoft.com/office/officeart/2005/8/layout/process5"/>
    <dgm:cxn modelId="{3C781ADF-7D72-4614-8BC0-D2BC6ED00BC3}" type="presParOf" srcId="{EF6C00BC-5E6D-4B15-AF26-CCBD8CE18DAC}" destId="{7D8DACF9-D089-44D9-93A7-CAAC81C26D42}" srcOrd="11" destOrd="0" presId="urn:microsoft.com/office/officeart/2005/8/layout/process5"/>
    <dgm:cxn modelId="{E502EB59-831D-4B34-A57F-FACF6C2884E5}" type="presParOf" srcId="{7D8DACF9-D089-44D9-93A7-CAAC81C26D42}" destId="{AB09391E-31D9-4CE6-AE1C-DD033A75E162}" srcOrd="0" destOrd="0" presId="urn:microsoft.com/office/officeart/2005/8/layout/process5"/>
    <dgm:cxn modelId="{E2D97B7C-6AA7-49A3-9CBB-37D5CFD246B7}" type="presParOf" srcId="{EF6C00BC-5E6D-4B15-AF26-CCBD8CE18DAC}" destId="{4B78C6A2-E827-4E12-9319-437272E86B00}" srcOrd="12" destOrd="0" presId="urn:microsoft.com/office/officeart/2005/8/layout/process5"/>
    <dgm:cxn modelId="{42452DC8-189F-4E8D-9C00-FEE2227BA5C6}" type="presParOf" srcId="{EF6C00BC-5E6D-4B15-AF26-CCBD8CE18DAC}" destId="{14DABA68-73A8-4535-8F4B-F33A05F7F33D}" srcOrd="13" destOrd="0" presId="urn:microsoft.com/office/officeart/2005/8/layout/process5"/>
    <dgm:cxn modelId="{76D60067-3435-43AF-A121-100DC364DC11}" type="presParOf" srcId="{14DABA68-73A8-4535-8F4B-F33A05F7F33D}" destId="{6D09B382-AFF0-4631-B3CC-4DE1250DD961}" srcOrd="0" destOrd="0" presId="urn:microsoft.com/office/officeart/2005/8/layout/process5"/>
    <dgm:cxn modelId="{257BFBDE-8754-4436-90D0-D2DC9802E248}" type="presParOf" srcId="{EF6C00BC-5E6D-4B15-AF26-CCBD8CE18DAC}" destId="{4DF931C5-0A31-4797-BB11-BE5A353B9EDD}" srcOrd="14" destOrd="0" presId="urn:microsoft.com/office/officeart/2005/8/layout/process5"/>
    <dgm:cxn modelId="{19473CEA-C4AA-4CA6-BAFB-E01C673E3FBA}" type="presParOf" srcId="{EF6C00BC-5E6D-4B15-AF26-CCBD8CE18DAC}" destId="{3BC563A1-3CAA-43FD-9713-2A2566046D8F}" srcOrd="15" destOrd="0" presId="urn:microsoft.com/office/officeart/2005/8/layout/process5"/>
    <dgm:cxn modelId="{DC43256E-8232-47F3-9BD0-BBAD074AC24A}" type="presParOf" srcId="{3BC563A1-3CAA-43FD-9713-2A2566046D8F}" destId="{F5F8FBDF-2722-4E91-A763-3FF5F7FDB71B}" srcOrd="0" destOrd="0" presId="urn:microsoft.com/office/officeart/2005/8/layout/process5"/>
    <dgm:cxn modelId="{E335EADE-62F6-49DC-A5D7-49F024EC7B6C}" type="presParOf" srcId="{EF6C00BC-5E6D-4B15-AF26-CCBD8CE18DAC}" destId="{366AA9A9-37D6-40C5-906E-98732AFBE477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34DE67-6202-49A5-9002-6B4A015BCEDB}">
      <dsp:nvSpPr>
        <dsp:cNvPr id="0" name=""/>
        <dsp:cNvSpPr/>
      </dsp:nvSpPr>
      <dsp:spPr>
        <a:xfrm>
          <a:off x="283681" y="1591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1. Read the source file</a:t>
          </a:r>
        </a:p>
      </dsp:txBody>
      <dsp:txXfrm>
        <a:off x="283681" y="1591"/>
        <a:ext cx="1815851" cy="1089511"/>
      </dsp:txXfrm>
    </dsp:sp>
    <dsp:sp modelId="{2FDFC6F6-1FE5-4264-A17F-E6685A614539}">
      <dsp:nvSpPr>
        <dsp:cNvPr id="0" name=""/>
        <dsp:cNvSpPr/>
      </dsp:nvSpPr>
      <dsp:spPr>
        <a:xfrm>
          <a:off x="2259328" y="321181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259328" y="321181"/>
        <a:ext cx="384960" cy="450331"/>
      </dsp:txXfrm>
    </dsp:sp>
    <dsp:sp modelId="{620A889D-174A-46E2-9AF6-C0A42943961D}">
      <dsp:nvSpPr>
        <dsp:cNvPr id="0" name=""/>
        <dsp:cNvSpPr/>
      </dsp:nvSpPr>
      <dsp:spPr>
        <a:xfrm>
          <a:off x="2825874" y="1591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2. Find all basic block</a:t>
          </a:r>
        </a:p>
      </dsp:txBody>
      <dsp:txXfrm>
        <a:off x="2825874" y="1591"/>
        <a:ext cx="1815851" cy="1089511"/>
      </dsp:txXfrm>
    </dsp:sp>
    <dsp:sp modelId="{9AC14B8B-B30D-44F4-834C-78757A6F10B9}">
      <dsp:nvSpPr>
        <dsp:cNvPr id="0" name=""/>
        <dsp:cNvSpPr/>
      </dsp:nvSpPr>
      <dsp:spPr>
        <a:xfrm>
          <a:off x="4801520" y="321181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801520" y="321181"/>
        <a:ext cx="384960" cy="450331"/>
      </dsp:txXfrm>
    </dsp:sp>
    <dsp:sp modelId="{FF88884D-2E6B-46C0-BC04-0BB0A7ABD415}">
      <dsp:nvSpPr>
        <dsp:cNvPr id="0" name=""/>
        <dsp:cNvSpPr/>
      </dsp:nvSpPr>
      <dsp:spPr>
        <a:xfrm>
          <a:off x="5368066" y="1591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3. Number each basic block</a:t>
          </a:r>
        </a:p>
      </dsp:txBody>
      <dsp:txXfrm>
        <a:off x="5368066" y="1591"/>
        <a:ext cx="1815851" cy="1089511"/>
      </dsp:txXfrm>
    </dsp:sp>
    <dsp:sp modelId="{4F306D19-2EF6-478E-B210-1962411A99A4}">
      <dsp:nvSpPr>
        <dsp:cNvPr id="0" name=""/>
        <dsp:cNvSpPr/>
      </dsp:nvSpPr>
      <dsp:spPr>
        <a:xfrm rot="5400000">
          <a:off x="6083512" y="1218212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5400000">
        <a:off x="6083512" y="1218212"/>
        <a:ext cx="384960" cy="450331"/>
      </dsp:txXfrm>
    </dsp:sp>
    <dsp:sp modelId="{6CC39259-C86E-4B92-B59B-41AB28F72C92}">
      <dsp:nvSpPr>
        <dsp:cNvPr id="0" name=""/>
        <dsp:cNvSpPr/>
      </dsp:nvSpPr>
      <dsp:spPr>
        <a:xfrm>
          <a:off x="5368066" y="1817443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6. Construct a Control Flow Graph</a:t>
          </a:r>
        </a:p>
      </dsp:txBody>
      <dsp:txXfrm>
        <a:off x="5368066" y="1817443"/>
        <a:ext cx="1815851" cy="1089511"/>
      </dsp:txXfrm>
    </dsp:sp>
    <dsp:sp modelId="{00A8B2C1-2B3D-4BA3-87EF-7AECC7637D2D}">
      <dsp:nvSpPr>
        <dsp:cNvPr id="0" name=""/>
        <dsp:cNvSpPr/>
      </dsp:nvSpPr>
      <dsp:spPr>
        <a:xfrm rot="10800000">
          <a:off x="4823311" y="2137033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0800000">
        <a:off x="4823311" y="2137033"/>
        <a:ext cx="384960" cy="450331"/>
      </dsp:txXfrm>
    </dsp:sp>
    <dsp:sp modelId="{195C10DF-1A52-4E35-88AA-CD79018ABAFA}">
      <dsp:nvSpPr>
        <dsp:cNvPr id="0" name=""/>
        <dsp:cNvSpPr/>
      </dsp:nvSpPr>
      <dsp:spPr>
        <a:xfrm>
          <a:off x="2825874" y="1817443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5. Traverse the </a:t>
          </a:r>
          <a:r>
            <a:rPr lang="en-US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Flow Graph</a:t>
          </a:r>
          <a:endParaRPr lang="en-US" sz="2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825874" y="1817443"/>
        <a:ext cx="1815851" cy="1089511"/>
      </dsp:txXfrm>
    </dsp:sp>
    <dsp:sp modelId="{AD8391F4-1640-48D7-AD3E-4FC4F100D55C}">
      <dsp:nvSpPr>
        <dsp:cNvPr id="0" name=""/>
        <dsp:cNvSpPr/>
      </dsp:nvSpPr>
      <dsp:spPr>
        <a:xfrm rot="10800000">
          <a:off x="2281118" y="2137033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0800000">
        <a:off x="2281118" y="2137033"/>
        <a:ext cx="384960" cy="450331"/>
      </dsp:txXfrm>
    </dsp:sp>
    <dsp:sp modelId="{4CB41089-59D3-47AB-A359-57003C6C74EF}">
      <dsp:nvSpPr>
        <dsp:cNvPr id="0" name=""/>
        <dsp:cNvSpPr/>
      </dsp:nvSpPr>
      <dsp:spPr>
        <a:xfrm>
          <a:off x="283681" y="1817443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4. Find all possible paths</a:t>
          </a:r>
        </a:p>
      </dsp:txBody>
      <dsp:txXfrm>
        <a:off x="283681" y="1817443"/>
        <a:ext cx="1815851" cy="1089511"/>
      </dsp:txXfrm>
    </dsp:sp>
    <dsp:sp modelId="{7D8DACF9-D089-44D9-93A7-CAAC81C26D42}">
      <dsp:nvSpPr>
        <dsp:cNvPr id="0" name=""/>
        <dsp:cNvSpPr/>
      </dsp:nvSpPr>
      <dsp:spPr>
        <a:xfrm rot="5400000">
          <a:off x="999126" y="3034064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5400000">
        <a:off x="999126" y="3034064"/>
        <a:ext cx="384960" cy="450331"/>
      </dsp:txXfrm>
    </dsp:sp>
    <dsp:sp modelId="{4B78C6A2-E827-4E12-9319-437272E86B00}">
      <dsp:nvSpPr>
        <dsp:cNvPr id="0" name=""/>
        <dsp:cNvSpPr/>
      </dsp:nvSpPr>
      <dsp:spPr>
        <a:xfrm>
          <a:off x="283681" y="3633295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7. Find Path Constraint for each path</a:t>
          </a:r>
        </a:p>
      </dsp:txBody>
      <dsp:txXfrm>
        <a:off x="283681" y="3633295"/>
        <a:ext cx="1815851" cy="1089511"/>
      </dsp:txXfrm>
    </dsp:sp>
    <dsp:sp modelId="{14DABA68-73A8-4535-8F4B-F33A05F7F33D}">
      <dsp:nvSpPr>
        <dsp:cNvPr id="0" name=""/>
        <dsp:cNvSpPr/>
      </dsp:nvSpPr>
      <dsp:spPr>
        <a:xfrm>
          <a:off x="2259328" y="3952885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2259328" y="3952885"/>
        <a:ext cx="384960" cy="450331"/>
      </dsp:txXfrm>
    </dsp:sp>
    <dsp:sp modelId="{4DF931C5-0A31-4797-BB11-BE5A353B9EDD}">
      <dsp:nvSpPr>
        <dsp:cNvPr id="0" name=""/>
        <dsp:cNvSpPr/>
      </dsp:nvSpPr>
      <dsp:spPr>
        <a:xfrm>
          <a:off x="2825874" y="3633295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8. </a:t>
          </a:r>
          <a:r>
            <a:rPr lang="en-US" sz="2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Find a possible solution </a:t>
          </a: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for each path</a:t>
          </a:r>
        </a:p>
      </dsp:txBody>
      <dsp:txXfrm>
        <a:off x="2825874" y="3633295"/>
        <a:ext cx="1815851" cy="1089511"/>
      </dsp:txXfrm>
    </dsp:sp>
    <dsp:sp modelId="{3BC563A1-3CAA-43FD-9713-2A2566046D8F}">
      <dsp:nvSpPr>
        <dsp:cNvPr id="0" name=""/>
        <dsp:cNvSpPr/>
      </dsp:nvSpPr>
      <dsp:spPr>
        <a:xfrm>
          <a:off x="4801520" y="3952885"/>
          <a:ext cx="384960" cy="450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801520" y="3952885"/>
        <a:ext cx="384960" cy="450331"/>
      </dsp:txXfrm>
    </dsp:sp>
    <dsp:sp modelId="{366AA9A9-37D6-40C5-906E-98732AFBE477}">
      <dsp:nvSpPr>
        <dsp:cNvPr id="0" name=""/>
        <dsp:cNvSpPr/>
      </dsp:nvSpPr>
      <dsp:spPr>
        <a:xfrm>
          <a:off x="5368066" y="3633295"/>
          <a:ext cx="1815851" cy="1089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Verdana" pitchFamily="34" charset="0"/>
              <a:ea typeface="Verdana" pitchFamily="34" charset="0"/>
              <a:cs typeface="Verdana" pitchFamily="34" charset="0"/>
            </a:rPr>
            <a:t>9.Output the results</a:t>
          </a:r>
        </a:p>
      </dsp:txBody>
      <dsp:txXfrm>
        <a:off x="5368066" y="3633295"/>
        <a:ext cx="1815851" cy="1089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3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2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3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6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3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7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0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20" y="21105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3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7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ACCDD1-CDF0-496D-B3D6-E7638C466A7E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49B93E-1122-4082-BF92-C9B2B4D55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3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32816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Software Project Lab – </a:t>
            </a:r>
            <a:r>
              <a:rPr lang="en-US" sz="5400" dirty="0" smtClean="0"/>
              <a:t>I</a:t>
            </a:r>
            <a:br>
              <a:rPr lang="en-US" sz="5400" dirty="0" smtClean="0"/>
            </a:br>
            <a:r>
              <a:rPr lang="en-US" sz="5400" dirty="0" smtClean="0"/>
              <a:t>Symbolic Execution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286000"/>
            <a:ext cx="7406640" cy="3886200"/>
          </a:xfrm>
        </p:spPr>
        <p:txBody>
          <a:bodyPr numCol="1">
            <a:normAutofit lnSpcReduction="10000"/>
          </a:bodyPr>
          <a:lstStyle/>
          <a:p>
            <a:pPr algn="ctr"/>
            <a:r>
              <a:rPr lang="en-US" sz="2800" u="sng" dirty="0" smtClean="0"/>
              <a:t>Presented by :</a:t>
            </a:r>
          </a:p>
          <a:p>
            <a:pPr algn="ctr"/>
            <a:r>
              <a:rPr lang="en-US" sz="2800" dirty="0" err="1" smtClean="0"/>
              <a:t>Toukir</a:t>
            </a:r>
            <a:r>
              <a:rPr lang="en-US" sz="2800" dirty="0" smtClean="0"/>
              <a:t> </a:t>
            </a:r>
            <a:r>
              <a:rPr lang="en-US" sz="2800" dirty="0" err="1" smtClean="0"/>
              <a:t>Ahammed</a:t>
            </a:r>
            <a:endParaRPr lang="en-US" sz="2800" dirty="0" smtClean="0"/>
          </a:p>
          <a:p>
            <a:pPr algn="ctr"/>
            <a:r>
              <a:rPr lang="en-US" sz="2800" dirty="0" smtClean="0"/>
              <a:t>Roll : BSSE0806.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u="sng" dirty="0" smtClean="0"/>
              <a:t>Supervised by :</a:t>
            </a:r>
          </a:p>
          <a:p>
            <a:pPr algn="ctr"/>
            <a:r>
              <a:rPr lang="en-US" sz="2800" dirty="0" err="1" smtClean="0"/>
              <a:t>Alim</a:t>
            </a:r>
            <a:r>
              <a:rPr lang="en-US" sz="2800" dirty="0" smtClean="0"/>
              <a:t> </a:t>
            </a:r>
            <a:r>
              <a:rPr lang="en-US" sz="2800" dirty="0" err="1" smtClean="0"/>
              <a:t>Ul</a:t>
            </a:r>
            <a:r>
              <a:rPr lang="en-US" sz="2800" dirty="0" smtClean="0"/>
              <a:t> </a:t>
            </a:r>
            <a:r>
              <a:rPr lang="en-US" sz="2800" dirty="0" err="1" smtClean="0"/>
              <a:t>Gias</a:t>
            </a:r>
            <a:endParaRPr lang="en-US" sz="2800" dirty="0" smtClean="0"/>
          </a:p>
          <a:p>
            <a:pPr algn="ctr"/>
            <a:r>
              <a:rPr lang="en-US" sz="2800" dirty="0" smtClean="0"/>
              <a:t>Lecturer,  IIT,</a:t>
            </a:r>
          </a:p>
          <a:p>
            <a:pPr algn="ctr"/>
            <a:r>
              <a:rPr lang="en-US" sz="2800" dirty="0" smtClean="0"/>
              <a:t>University of Dhaka.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1447802"/>
          <a:ext cx="7467600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Input</a:t>
            </a:r>
            <a:endParaRPr lang="en-US" dirty="0"/>
          </a:p>
        </p:txBody>
      </p:sp>
      <p:pic>
        <p:nvPicPr>
          <p:cNvPr id="4" name="Content Placeholder 3" descr="in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7616" y="1847571"/>
            <a:ext cx="3734321" cy="40010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Input File After Numbering Basic Block</a:t>
            </a:r>
            <a:endParaRPr lang="en-US" dirty="0"/>
          </a:p>
        </p:txBody>
      </p:sp>
      <p:pic>
        <p:nvPicPr>
          <p:cNvPr id="4" name="Content Placeholder 3" descr="input_after_number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5693" y="1776123"/>
            <a:ext cx="3858164" cy="41439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outp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371600"/>
            <a:ext cx="5329238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8956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506</TotalTime>
  <Words>98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Software Project Lab – I Symbolic Execution</vt:lpstr>
      <vt:lpstr>Methodology</vt:lpstr>
      <vt:lpstr>Sample Input</vt:lpstr>
      <vt:lpstr>Input File After Numbering Basic Block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toukirahammedsajol@gmail.com</dc:creator>
  <cp:lastModifiedBy>toukirahammedsajol@gmail.com</cp:lastModifiedBy>
  <cp:revision>65</cp:revision>
  <dcterms:created xsi:type="dcterms:W3CDTF">2017-02-10T14:54:08Z</dcterms:created>
  <dcterms:modified xsi:type="dcterms:W3CDTF">2017-05-01T20:00:38Z</dcterms:modified>
</cp:coreProperties>
</file>