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275" d="100"/>
          <a:sy n="275" d="100"/>
        </p:scale>
        <p:origin x="-6005" y="-12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08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4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58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08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93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6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1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83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25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5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D02E-2A2F-4541-9900-FE116DDFBBD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157F-78F6-4146-85B1-5BC1589C1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4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B0612C-50C1-4428-91A4-999DB316369C}"/>
              </a:ext>
            </a:extLst>
          </p:cNvPr>
          <p:cNvSpPr/>
          <p:nvPr/>
        </p:nvSpPr>
        <p:spPr>
          <a:xfrm>
            <a:off x="0" y="0"/>
            <a:ext cx="6858000" cy="8755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88036F-91BD-4A6E-86CA-35D6953A7D85}"/>
              </a:ext>
            </a:extLst>
          </p:cNvPr>
          <p:cNvSpPr txBox="1"/>
          <p:nvPr/>
        </p:nvSpPr>
        <p:spPr>
          <a:xfrm>
            <a:off x="304800" y="83820"/>
            <a:ext cx="300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TOUKOUM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C3EEBBD-C908-4ED2-AF7A-E6A13D14B544}"/>
              </a:ext>
            </a:extLst>
          </p:cNvPr>
          <p:cNvSpPr/>
          <p:nvPr/>
        </p:nvSpPr>
        <p:spPr>
          <a:xfrm>
            <a:off x="-1" y="1104932"/>
            <a:ext cx="6857999" cy="9080170"/>
          </a:xfrm>
          <a:prstGeom prst="roundRect">
            <a:avLst>
              <a:gd name="adj" fmla="val 22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38F93E6-4196-4B01-8832-D7A2712AE358}"/>
              </a:ext>
            </a:extLst>
          </p:cNvPr>
          <p:cNvGrpSpPr/>
          <p:nvPr/>
        </p:nvGrpSpPr>
        <p:grpSpPr>
          <a:xfrm>
            <a:off x="6264303" y="354937"/>
            <a:ext cx="258417" cy="165652"/>
            <a:chOff x="6370983" y="437763"/>
            <a:chExt cx="258417" cy="16565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8E5EB905-E9CE-454B-9AAF-5666654770FA}"/>
                </a:ext>
              </a:extLst>
            </p:cNvPr>
            <p:cNvCxnSpPr/>
            <p:nvPr/>
          </p:nvCxnSpPr>
          <p:spPr>
            <a:xfrm>
              <a:off x="6370983" y="437763"/>
              <a:ext cx="2584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761AB8E-E3F6-4651-9A85-E124FCA4D054}"/>
                </a:ext>
              </a:extLst>
            </p:cNvPr>
            <p:cNvCxnSpPr/>
            <p:nvPr/>
          </p:nvCxnSpPr>
          <p:spPr>
            <a:xfrm>
              <a:off x="6370983" y="520589"/>
              <a:ext cx="2584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0158C5B-174D-4E49-B33C-9EDCC6661469}"/>
                </a:ext>
              </a:extLst>
            </p:cNvPr>
            <p:cNvCxnSpPr/>
            <p:nvPr/>
          </p:nvCxnSpPr>
          <p:spPr>
            <a:xfrm>
              <a:off x="6370983" y="603415"/>
              <a:ext cx="2584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FABF17A-73CC-4F33-90FF-A2BA1CEB7BB8}"/>
              </a:ext>
            </a:extLst>
          </p:cNvPr>
          <p:cNvCxnSpPr>
            <a:cxnSpLocks/>
          </p:cNvCxnSpPr>
          <p:nvPr/>
        </p:nvCxnSpPr>
        <p:spPr>
          <a:xfrm>
            <a:off x="0" y="875526"/>
            <a:ext cx="6857999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74BF8B6-1068-4E85-876D-F0A96D87085C}"/>
              </a:ext>
            </a:extLst>
          </p:cNvPr>
          <p:cNvSpPr/>
          <p:nvPr/>
        </p:nvSpPr>
        <p:spPr>
          <a:xfrm>
            <a:off x="480390" y="2078602"/>
            <a:ext cx="6042329" cy="7198465"/>
          </a:xfrm>
          <a:prstGeom prst="roundRect">
            <a:avLst>
              <a:gd name="adj" fmla="val 2248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BA48E1-0460-4C0A-8582-1675DD44F232}"/>
              </a:ext>
            </a:extLst>
          </p:cNvPr>
          <p:cNvSpPr txBox="1"/>
          <p:nvPr/>
        </p:nvSpPr>
        <p:spPr>
          <a:xfrm>
            <a:off x="480390" y="1580710"/>
            <a:ext cx="164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ACCUEIL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EAC0D2F-7B29-4AB8-8212-8E9E4F56D158}"/>
              </a:ext>
            </a:extLst>
          </p:cNvPr>
          <p:cNvCxnSpPr>
            <a:cxnSpLocks/>
          </p:cNvCxnSpPr>
          <p:nvPr/>
        </p:nvCxnSpPr>
        <p:spPr>
          <a:xfrm>
            <a:off x="450574" y="699935"/>
            <a:ext cx="2342322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8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ACF062C-3D24-463A-8DFA-33161FFDB32B}"/>
              </a:ext>
            </a:extLst>
          </p:cNvPr>
          <p:cNvSpPr txBox="1"/>
          <p:nvPr/>
        </p:nvSpPr>
        <p:spPr>
          <a:xfrm>
            <a:off x="1706880" y="476489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gerian" panose="04020705040A02060702" pitchFamily="82" charset="0"/>
              </a:rPr>
              <a:t>IDENTITE VISUEL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34322B-A828-473B-9A6B-2BA167C51BCD}"/>
              </a:ext>
            </a:extLst>
          </p:cNvPr>
          <p:cNvSpPr txBox="1"/>
          <p:nvPr/>
        </p:nvSpPr>
        <p:spPr>
          <a:xfrm>
            <a:off x="441960" y="1772335"/>
            <a:ext cx="1988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Ce qu’il faut faire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07F177-C54D-4A7D-A43B-7740B7779BC1}"/>
              </a:ext>
            </a:extLst>
          </p:cNvPr>
          <p:cNvSpPr txBox="1"/>
          <p:nvPr/>
        </p:nvSpPr>
        <p:spPr>
          <a:xfrm>
            <a:off x="441960" y="2207269"/>
            <a:ext cx="5532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Minimum 3 pages :</a:t>
            </a:r>
          </a:p>
          <a:p>
            <a:r>
              <a:rPr lang="fr-FR" sz="1200" dirty="0"/>
              <a:t>	- Fiche récap sur le système d’exploitation</a:t>
            </a:r>
          </a:p>
          <a:p>
            <a:r>
              <a:rPr lang="fr-FR" sz="1200" dirty="0"/>
              <a:t>	- Fiche récap sur les principales commandes sous linux</a:t>
            </a:r>
          </a:p>
          <a:p>
            <a:r>
              <a:rPr lang="fr-FR" sz="1200" dirty="0"/>
              <a:t>	- Fiche récap sur les réseaux et les communications sur internet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FCBA8F-ACCC-4559-AE1F-C53B04D7F31E}"/>
              </a:ext>
            </a:extLst>
          </p:cNvPr>
          <p:cNvSpPr txBox="1"/>
          <p:nvPr/>
        </p:nvSpPr>
        <p:spPr>
          <a:xfrm>
            <a:off x="1303020" y="968946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Projet individuel en HTML/CSS (mini-site)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A609947-48C2-479E-A78C-FD60B1B878A8}"/>
              </a:ext>
            </a:extLst>
          </p:cNvPr>
          <p:cNvCxnSpPr>
            <a:cxnSpLocks/>
          </p:cNvCxnSpPr>
          <p:nvPr/>
        </p:nvCxnSpPr>
        <p:spPr>
          <a:xfrm flipH="1">
            <a:off x="441960" y="380270"/>
            <a:ext cx="5829300" cy="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D0E93FD-AF04-4DB6-B37C-4B76C045D6C3}"/>
              </a:ext>
            </a:extLst>
          </p:cNvPr>
          <p:cNvSpPr txBox="1"/>
          <p:nvPr/>
        </p:nvSpPr>
        <p:spPr>
          <a:xfrm>
            <a:off x="441960" y="3387775"/>
            <a:ext cx="1988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Ressources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82E2472-E687-45F1-9AEA-986829C061CA}"/>
              </a:ext>
            </a:extLst>
          </p:cNvPr>
          <p:cNvSpPr txBox="1"/>
          <p:nvPr/>
        </p:nvSpPr>
        <p:spPr>
          <a:xfrm>
            <a:off x="441960" y="4045061"/>
            <a:ext cx="5532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Site </a:t>
            </a:r>
            <a:r>
              <a:rPr lang="fr-FR" sz="1200" dirty="0" err="1"/>
              <a:t>Pixees</a:t>
            </a:r>
            <a:r>
              <a:rPr lang="fr-FR" sz="1200" dirty="0"/>
              <a:t> (introduction HTML/CSS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Wikipédia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Livre de N.S.I.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Explication du professeur </a:t>
            </a:r>
          </a:p>
        </p:txBody>
      </p:sp>
    </p:spTree>
    <p:extLst>
      <p:ext uri="{BB962C8B-B14F-4D97-AF65-F5344CB8AC3E}">
        <p14:creationId xmlns:p14="http://schemas.microsoft.com/office/powerpoint/2010/main" val="58309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14D53A4-5217-4F66-8B9A-F03D979DAFC8}"/>
              </a:ext>
            </a:extLst>
          </p:cNvPr>
          <p:cNvSpPr txBox="1"/>
          <p:nvPr/>
        </p:nvSpPr>
        <p:spPr>
          <a:xfrm>
            <a:off x="1645920" y="464820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– 1 : Système d’exploitation</a:t>
            </a:r>
          </a:p>
        </p:txBody>
      </p:sp>
    </p:spTree>
    <p:extLst>
      <p:ext uri="{BB962C8B-B14F-4D97-AF65-F5344CB8AC3E}">
        <p14:creationId xmlns:p14="http://schemas.microsoft.com/office/powerpoint/2010/main" val="12617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EF6601F-1244-472B-8BC9-CA1DCC9354E2}"/>
              </a:ext>
            </a:extLst>
          </p:cNvPr>
          <p:cNvSpPr txBox="1"/>
          <p:nvPr/>
        </p:nvSpPr>
        <p:spPr>
          <a:xfrm>
            <a:off x="1645920" y="464820"/>
            <a:ext cx="440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– 2 : commandes principales sous linux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897062-C7E9-42AF-9DC2-0281CC7A0524}"/>
              </a:ext>
            </a:extLst>
          </p:cNvPr>
          <p:cNvSpPr txBox="1"/>
          <p:nvPr/>
        </p:nvSpPr>
        <p:spPr>
          <a:xfrm>
            <a:off x="810184" y="1795181"/>
            <a:ext cx="523762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latin typeface="Franklin Gothic Heavy" panose="020B0903020102020204" pitchFamily="34" charset="0"/>
              </a:rPr>
              <a:t>TOUKOUM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93ED95-CBFC-4ACA-8D88-97697F89C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6" t="32928" r="8391" b="24640"/>
          <a:stretch/>
        </p:blipFill>
        <p:spPr>
          <a:xfrm>
            <a:off x="971549" y="3698088"/>
            <a:ext cx="5220537" cy="76312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3E9D93-7AD1-4C29-BFAF-8F10CAA86134}"/>
              </a:ext>
            </a:extLst>
          </p:cNvPr>
          <p:cNvSpPr txBox="1"/>
          <p:nvPr/>
        </p:nvSpPr>
        <p:spPr>
          <a:xfrm>
            <a:off x="5022325" y="5586090"/>
            <a:ext cx="414046" cy="37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1" name="Triangle rectangle 30">
            <a:extLst>
              <a:ext uri="{FF2B5EF4-FFF2-40B4-BE49-F238E27FC236}">
                <a16:creationId xmlns:a16="http://schemas.microsoft.com/office/drawing/2014/main" id="{17C1E962-4ACD-4E14-8F65-CEA7F05C6037}"/>
              </a:ext>
            </a:extLst>
          </p:cNvPr>
          <p:cNvSpPr/>
          <p:nvPr/>
        </p:nvSpPr>
        <p:spPr>
          <a:xfrm rot="10800000" flipH="1">
            <a:off x="1154753" y="6551998"/>
            <a:ext cx="217632" cy="331737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rectangle 31">
            <a:extLst>
              <a:ext uri="{FF2B5EF4-FFF2-40B4-BE49-F238E27FC236}">
                <a16:creationId xmlns:a16="http://schemas.microsoft.com/office/drawing/2014/main" id="{BBB5E8B1-F9B8-4EE1-BDDF-58FED8976138}"/>
              </a:ext>
            </a:extLst>
          </p:cNvPr>
          <p:cNvSpPr/>
          <p:nvPr/>
        </p:nvSpPr>
        <p:spPr>
          <a:xfrm>
            <a:off x="1112479" y="5982149"/>
            <a:ext cx="302181" cy="467513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avec coins arrondis en diagonale 40">
            <a:extLst>
              <a:ext uri="{FF2B5EF4-FFF2-40B4-BE49-F238E27FC236}">
                <a16:creationId xmlns:a16="http://schemas.microsoft.com/office/drawing/2014/main" id="{DE76EF05-E52C-4335-9911-258C712FB2C9}"/>
              </a:ext>
            </a:extLst>
          </p:cNvPr>
          <p:cNvSpPr/>
          <p:nvPr/>
        </p:nvSpPr>
        <p:spPr>
          <a:xfrm rot="5400000">
            <a:off x="3001094" y="8616675"/>
            <a:ext cx="1136279" cy="439392"/>
          </a:xfrm>
          <a:prstGeom prst="round2DiagRect">
            <a:avLst>
              <a:gd name="adj1" fmla="val 4853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6EE3F0C-3344-402B-9E87-251F28D84D10}"/>
              </a:ext>
            </a:extLst>
          </p:cNvPr>
          <p:cNvSpPr/>
          <p:nvPr/>
        </p:nvSpPr>
        <p:spPr>
          <a:xfrm>
            <a:off x="2920384" y="8159397"/>
            <a:ext cx="868546" cy="359979"/>
          </a:xfrm>
          <a:prstGeom prst="roundRect">
            <a:avLst>
              <a:gd name="adj" fmla="val 253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ACF62B-C25C-4DCC-B7CB-5162E83CE799}"/>
              </a:ext>
            </a:extLst>
          </p:cNvPr>
          <p:cNvSpPr/>
          <p:nvPr/>
        </p:nvSpPr>
        <p:spPr>
          <a:xfrm rot="3477771">
            <a:off x="3623397" y="9054798"/>
            <a:ext cx="805243" cy="25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3AB682-926D-4EDD-8B50-607AD3DAE528}"/>
              </a:ext>
            </a:extLst>
          </p:cNvPr>
          <p:cNvSpPr/>
          <p:nvPr/>
        </p:nvSpPr>
        <p:spPr>
          <a:xfrm rot="18169776">
            <a:off x="3449381" y="8339369"/>
            <a:ext cx="1056898" cy="26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7D3F16-ADA7-43E2-BF4C-7928B40E4B54}"/>
              </a:ext>
            </a:extLst>
          </p:cNvPr>
          <p:cNvSpPr/>
          <p:nvPr/>
        </p:nvSpPr>
        <p:spPr>
          <a:xfrm>
            <a:off x="3988682" y="9404510"/>
            <a:ext cx="620148" cy="1993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11E3B4-BFAB-46F2-A011-E7F187E5A876}"/>
              </a:ext>
            </a:extLst>
          </p:cNvPr>
          <p:cNvSpPr/>
          <p:nvPr/>
        </p:nvSpPr>
        <p:spPr>
          <a:xfrm>
            <a:off x="4011426" y="7730792"/>
            <a:ext cx="620148" cy="4253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961720-12C6-4B57-ABAA-F265820C0E45}"/>
              </a:ext>
            </a:extLst>
          </p:cNvPr>
          <p:cNvSpPr/>
          <p:nvPr/>
        </p:nvSpPr>
        <p:spPr>
          <a:xfrm>
            <a:off x="2920383" y="8156094"/>
            <a:ext cx="1414141" cy="12484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08FB683-36DE-4D73-AB6A-53DCCFCE2DF5}"/>
              </a:ext>
            </a:extLst>
          </p:cNvPr>
          <p:cNvGrpSpPr/>
          <p:nvPr/>
        </p:nvGrpSpPr>
        <p:grpSpPr>
          <a:xfrm>
            <a:off x="3059833" y="5262727"/>
            <a:ext cx="1711190" cy="1873099"/>
            <a:chOff x="2907433" y="5110327"/>
            <a:chExt cx="1711190" cy="1873099"/>
          </a:xfrm>
        </p:grpSpPr>
        <p:sp>
          <p:nvSpPr>
            <p:cNvPr id="49" name="Rectangle : avec coins arrondis en diagonale 48">
              <a:extLst>
                <a:ext uri="{FF2B5EF4-FFF2-40B4-BE49-F238E27FC236}">
                  <a16:creationId xmlns:a16="http://schemas.microsoft.com/office/drawing/2014/main" id="{C5A939E2-7D04-48C2-88CC-A8033237719E}"/>
                </a:ext>
              </a:extLst>
            </p:cNvPr>
            <p:cNvSpPr/>
            <p:nvPr/>
          </p:nvSpPr>
          <p:spPr>
            <a:xfrm rot="5400000">
              <a:off x="2988143" y="5996210"/>
              <a:ext cx="1136279" cy="439392"/>
            </a:xfrm>
            <a:prstGeom prst="round2DiagRect">
              <a:avLst>
                <a:gd name="adj1" fmla="val 485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9A312FA2-801C-4769-AC12-7581161CC254}"/>
                </a:ext>
              </a:extLst>
            </p:cNvPr>
            <p:cNvSpPr/>
            <p:nvPr/>
          </p:nvSpPr>
          <p:spPr>
            <a:xfrm>
              <a:off x="2907433" y="5538932"/>
              <a:ext cx="868546" cy="359979"/>
            </a:xfrm>
            <a:prstGeom prst="roundRect">
              <a:avLst>
                <a:gd name="adj" fmla="val 253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264BC3E-4B4A-4BA5-9691-0C054E83FE31}"/>
                </a:ext>
              </a:extLst>
            </p:cNvPr>
            <p:cNvSpPr/>
            <p:nvPr/>
          </p:nvSpPr>
          <p:spPr>
            <a:xfrm rot="3477771">
              <a:off x="3610446" y="6434333"/>
              <a:ext cx="805243" cy="254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004E66-396E-4D34-9066-850B03670BB9}"/>
                </a:ext>
              </a:extLst>
            </p:cNvPr>
            <p:cNvSpPr/>
            <p:nvPr/>
          </p:nvSpPr>
          <p:spPr>
            <a:xfrm rot="18169776">
              <a:off x="3436430" y="5718904"/>
              <a:ext cx="1056898" cy="263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E5A9915-C3B4-4112-823E-4436D589F96F}"/>
                </a:ext>
              </a:extLst>
            </p:cNvPr>
            <p:cNvSpPr/>
            <p:nvPr/>
          </p:nvSpPr>
          <p:spPr>
            <a:xfrm>
              <a:off x="3975731" y="6784045"/>
              <a:ext cx="620148" cy="1993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A38633-9B3E-489A-A3E4-E3AC3763CEF8}"/>
                </a:ext>
              </a:extLst>
            </p:cNvPr>
            <p:cNvSpPr/>
            <p:nvPr/>
          </p:nvSpPr>
          <p:spPr>
            <a:xfrm>
              <a:off x="3998475" y="5110327"/>
              <a:ext cx="620148" cy="4253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Ellipse 54">
            <a:extLst>
              <a:ext uri="{FF2B5EF4-FFF2-40B4-BE49-F238E27FC236}">
                <a16:creationId xmlns:a16="http://schemas.microsoft.com/office/drawing/2014/main" id="{86B8492D-ECEC-41F6-9B61-2E7980860C7B}"/>
              </a:ext>
            </a:extLst>
          </p:cNvPr>
          <p:cNvSpPr/>
          <p:nvPr/>
        </p:nvSpPr>
        <p:spPr>
          <a:xfrm>
            <a:off x="2869096" y="5336674"/>
            <a:ext cx="1916790" cy="1809751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glow rad="558800">
              <a:schemeClr val="bg1">
                <a:alpha val="2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C0C436B5-72BD-404D-B5E8-11053AE6B5DE}"/>
              </a:ext>
            </a:extLst>
          </p:cNvPr>
          <p:cNvGrpSpPr/>
          <p:nvPr/>
        </p:nvGrpSpPr>
        <p:grpSpPr>
          <a:xfrm>
            <a:off x="4831326" y="7082231"/>
            <a:ext cx="1711190" cy="1873099"/>
            <a:chOff x="2907433" y="5110327"/>
            <a:chExt cx="1711190" cy="1873099"/>
          </a:xfrm>
        </p:grpSpPr>
        <p:sp>
          <p:nvSpPr>
            <p:cNvPr id="57" name="Rectangle : avec coins arrondis en diagonale 56">
              <a:extLst>
                <a:ext uri="{FF2B5EF4-FFF2-40B4-BE49-F238E27FC236}">
                  <a16:creationId xmlns:a16="http://schemas.microsoft.com/office/drawing/2014/main" id="{9B583ECB-979D-4FEA-999A-F07B58F3AEDC}"/>
                </a:ext>
              </a:extLst>
            </p:cNvPr>
            <p:cNvSpPr/>
            <p:nvPr/>
          </p:nvSpPr>
          <p:spPr>
            <a:xfrm rot="5400000">
              <a:off x="2988143" y="5996210"/>
              <a:ext cx="1136279" cy="439392"/>
            </a:xfrm>
            <a:prstGeom prst="round2DiagRect">
              <a:avLst>
                <a:gd name="adj1" fmla="val 485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8F11A9EB-033F-4D49-960D-73FF076A93EA}"/>
                </a:ext>
              </a:extLst>
            </p:cNvPr>
            <p:cNvSpPr/>
            <p:nvPr/>
          </p:nvSpPr>
          <p:spPr>
            <a:xfrm>
              <a:off x="2907433" y="5538932"/>
              <a:ext cx="868546" cy="359979"/>
            </a:xfrm>
            <a:prstGeom prst="roundRect">
              <a:avLst>
                <a:gd name="adj" fmla="val 2536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7C1145-24DC-4F6A-B7AF-E5B24207A166}"/>
                </a:ext>
              </a:extLst>
            </p:cNvPr>
            <p:cNvSpPr/>
            <p:nvPr/>
          </p:nvSpPr>
          <p:spPr>
            <a:xfrm rot="3477771">
              <a:off x="3610446" y="6434333"/>
              <a:ext cx="805243" cy="2545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0D2D64D-4AE9-42DA-8F32-F3CECE8CEEAB}"/>
                </a:ext>
              </a:extLst>
            </p:cNvPr>
            <p:cNvSpPr/>
            <p:nvPr/>
          </p:nvSpPr>
          <p:spPr>
            <a:xfrm rot="18169776">
              <a:off x="3436430" y="5718904"/>
              <a:ext cx="1056898" cy="263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D26FA76-7489-4E90-95B1-07E79369022E}"/>
                </a:ext>
              </a:extLst>
            </p:cNvPr>
            <p:cNvSpPr/>
            <p:nvPr/>
          </p:nvSpPr>
          <p:spPr>
            <a:xfrm>
              <a:off x="3975731" y="6784045"/>
              <a:ext cx="620148" cy="1993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22C5002-CF35-4337-84EF-8D7766DFF06C}"/>
                </a:ext>
              </a:extLst>
            </p:cNvPr>
            <p:cNvSpPr/>
            <p:nvPr/>
          </p:nvSpPr>
          <p:spPr>
            <a:xfrm>
              <a:off x="3998475" y="5110327"/>
              <a:ext cx="620148" cy="4253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C556946F-A9E0-4EA4-947A-D65FC3FA3A3C}"/>
              </a:ext>
            </a:extLst>
          </p:cNvPr>
          <p:cNvSpPr/>
          <p:nvPr/>
        </p:nvSpPr>
        <p:spPr>
          <a:xfrm>
            <a:off x="4831326" y="7873387"/>
            <a:ext cx="421390" cy="882561"/>
          </a:xfrm>
          <a:prstGeom prst="roundRect">
            <a:avLst>
              <a:gd name="adj" fmla="val 88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riangle rectangle 63">
            <a:extLst>
              <a:ext uri="{FF2B5EF4-FFF2-40B4-BE49-F238E27FC236}">
                <a16:creationId xmlns:a16="http://schemas.microsoft.com/office/drawing/2014/main" id="{19B64AF6-F10F-4FF3-9701-6C73BB988A94}"/>
              </a:ext>
            </a:extLst>
          </p:cNvPr>
          <p:cNvSpPr/>
          <p:nvPr/>
        </p:nvSpPr>
        <p:spPr>
          <a:xfrm>
            <a:off x="5703964" y="8405870"/>
            <a:ext cx="218404" cy="35007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riangle rectangle 64">
            <a:extLst>
              <a:ext uri="{FF2B5EF4-FFF2-40B4-BE49-F238E27FC236}">
                <a16:creationId xmlns:a16="http://schemas.microsoft.com/office/drawing/2014/main" id="{AF5E9630-97B0-4AC2-9A7A-AE1802A6C739}"/>
              </a:ext>
            </a:extLst>
          </p:cNvPr>
          <p:cNvSpPr/>
          <p:nvPr/>
        </p:nvSpPr>
        <p:spPr>
          <a:xfrm rot="10800000" flipH="1">
            <a:off x="5707635" y="7509587"/>
            <a:ext cx="183650" cy="35007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riangle isocèle 66">
            <a:extLst>
              <a:ext uri="{FF2B5EF4-FFF2-40B4-BE49-F238E27FC236}">
                <a16:creationId xmlns:a16="http://schemas.microsoft.com/office/drawing/2014/main" id="{60654974-1387-44C8-8BDB-BC789E710A81}"/>
              </a:ext>
            </a:extLst>
          </p:cNvPr>
          <p:cNvSpPr/>
          <p:nvPr/>
        </p:nvSpPr>
        <p:spPr>
          <a:xfrm rot="16200000">
            <a:off x="5426788" y="7931717"/>
            <a:ext cx="1217732" cy="404689"/>
          </a:xfrm>
          <a:prstGeom prst="triangle">
            <a:avLst>
              <a:gd name="adj" fmla="val 494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CCA3A35-B7BE-4180-8F65-E98CBAF7C1AB}"/>
              </a:ext>
            </a:extLst>
          </p:cNvPr>
          <p:cNvSpPr/>
          <p:nvPr/>
        </p:nvSpPr>
        <p:spPr>
          <a:xfrm>
            <a:off x="4831326" y="7507533"/>
            <a:ext cx="1414983" cy="1248415"/>
          </a:xfrm>
          <a:prstGeom prst="roundRect">
            <a:avLst>
              <a:gd name="adj" fmla="val 113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3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EC99A36-B63A-4C01-9638-9F3481BC54AD}"/>
              </a:ext>
            </a:extLst>
          </p:cNvPr>
          <p:cNvSpPr txBox="1"/>
          <p:nvPr/>
        </p:nvSpPr>
        <p:spPr>
          <a:xfrm>
            <a:off x="967740" y="457200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– 3 : Réseaux et communication Internet</a:t>
            </a:r>
          </a:p>
        </p:txBody>
      </p:sp>
    </p:spTree>
    <p:extLst>
      <p:ext uri="{BB962C8B-B14F-4D97-AF65-F5344CB8AC3E}">
        <p14:creationId xmlns:p14="http://schemas.microsoft.com/office/powerpoint/2010/main" val="22397041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97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Eras Light ITC</vt:lpstr>
      <vt:lpstr>Franklin Gothic Heavy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Stéphane</dc:creator>
  <cp:lastModifiedBy>GIRAUD Stéphane</cp:lastModifiedBy>
  <cp:revision>16</cp:revision>
  <dcterms:created xsi:type="dcterms:W3CDTF">2021-01-29T11:35:25Z</dcterms:created>
  <dcterms:modified xsi:type="dcterms:W3CDTF">2021-02-12T09:34:16Z</dcterms:modified>
</cp:coreProperties>
</file>