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70" d="100"/>
          <a:sy n="170" d="100"/>
        </p:scale>
        <p:origin x="-1496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A34F0-D872-D746-8262-34F93BF21D7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1F337-44F9-B847-9241-A3DB44CF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F337-44F9-B847-9241-A3DB44CF5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A36-F8F6-6843-B293-01EEC741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0F648-9FF7-284F-A678-D063E2A6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3C4B-3D8F-9641-B2BF-E00F582B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F5A4-E253-114F-B420-1A1DAFAC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5643C-D59E-CF46-AEAF-22B8ED3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CF27-A612-6240-9A1B-92F82A8C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6D8E5-1F26-0643-8E56-809419DC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FDCF-83C7-7748-9858-70BD6610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8138-6F23-2240-B3EA-213299C6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C791-4E25-EB4C-9244-3A915A1F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943C2-8100-0A49-A12A-27404A8DF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829C8-D3EA-8F4D-BA1B-DEE1AB93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28BD-3A48-5143-B007-2EDC6931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2ED6-5D5A-354F-ACF6-E5B8F95E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2525-191B-2946-8013-CCB2887B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5A90-8B75-6644-A275-2EE796FB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4BB3-5C2C-D547-9D19-383231EF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E85F-FD7E-5C4C-9CF2-0F079ACB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0400-1F10-0D43-9063-7948A66C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FCC8-A34C-A143-A865-675C5D10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4063-1C24-D24C-88CF-A2F086BF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9EDC-7A12-1C42-98D3-D562B13C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3C8B8-EA74-094F-97F8-995E5EFD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57A1-0339-CC48-9FF8-B17356A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80F0-D0A2-7348-BD1B-F0982510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B552-B31F-474B-82F4-7F80774C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B120-4B47-634C-A460-4A8079FA2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88329-79E7-9445-A5A3-B804F46D3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0B3D-1B0E-524B-8E3E-CF71DC76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DEFC-95F2-D141-B80C-B67A41B3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919-CF80-F143-9DB7-00B52E4B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CE9-D7C8-4940-BEF9-D09DD438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D7D3-63C5-0E48-A7F6-DB694324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805A6-4FE4-0249-8E07-B664411FD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770AF-0EB1-8A4A-A914-E9B5C52F2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97957-6AD9-904A-8E54-96EC13985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4536B-0719-B34D-B046-4188F202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B822C-E704-4C45-B077-713B8FD6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3CE55-55DF-5445-B25E-D7284AA7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8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12AE-E0E6-4E4E-A3FE-85FF780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89DDE-C2DA-DE49-B292-E28ADE8F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684C0-6520-F54C-B7B0-9932315F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F2EAB-AAE2-F94F-8603-857E49ED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2B0A7-791C-CE4B-ADB3-9BE2D0EE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3EDE5-F71C-E844-8804-511F5B05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93CA1-7A7F-3047-AF23-64B9CA3A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04A6-67C4-244C-A57A-EA12D0D3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E4AC-74D1-2D49-BFD4-3AB7096F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B81A7-B535-E54C-A0A2-CE3129798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0691D-A662-6742-911C-49706A08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17F9-355D-EC41-8DB0-77E73B62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DB83D-90E6-B947-87B5-240A1CEA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A575-E55F-5545-A578-CB67675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3C2E0-7008-E94A-8126-DE3A3D5CF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50E54-C144-FB42-B1DF-DD66074C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BBAEE-D8F3-EF42-BBE7-688B5BA0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8879-AA07-F340-9AE0-0C44BF36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390B-4A05-F947-8431-1BA2A99B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AE0D1-3A26-AE4D-AB4F-67949B0C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B09E-0B8F-0147-A638-5487F290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D4A4-B551-A042-BD2A-C323F1B22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AB6D3-A02B-9349-864D-A0993D7E82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8221-5D6C-5645-96E1-DE30E1DD3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C303-5961-5B49-8DB0-3F8F35A1E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40C4-A30C-D640-87A1-3360ABD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7F390CD-A522-AA4A-84BD-6927FCAE579A}"/>
              </a:ext>
            </a:extLst>
          </p:cNvPr>
          <p:cNvSpPr/>
          <p:nvPr/>
        </p:nvSpPr>
        <p:spPr>
          <a:xfrm>
            <a:off x="6264072" y="2384842"/>
            <a:ext cx="2081344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F3321E-718F-B44A-9E93-739AA876C806}"/>
              </a:ext>
            </a:extLst>
          </p:cNvPr>
          <p:cNvSpPr/>
          <p:nvPr/>
        </p:nvSpPr>
        <p:spPr>
          <a:xfrm>
            <a:off x="2945190" y="2384842"/>
            <a:ext cx="2081344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E665A-7660-B74A-B131-67D4BC98082D}"/>
              </a:ext>
            </a:extLst>
          </p:cNvPr>
          <p:cNvGrpSpPr/>
          <p:nvPr/>
        </p:nvGrpSpPr>
        <p:grpSpPr>
          <a:xfrm>
            <a:off x="2678693" y="1287844"/>
            <a:ext cx="5825355" cy="3938890"/>
            <a:chOff x="3963647" y="1129248"/>
            <a:chExt cx="6930777" cy="4686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761201-DAAC-0A4D-AACF-B99DBB443FE1}"/>
                </a:ext>
              </a:extLst>
            </p:cNvPr>
            <p:cNvSpPr/>
            <p:nvPr/>
          </p:nvSpPr>
          <p:spPr>
            <a:xfrm>
              <a:off x="4036798" y="2003008"/>
              <a:ext cx="6857625" cy="337366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100" dirty="0">
                  <a:ln w="0"/>
                  <a:solidFill>
                    <a:schemeClr val="accent5"/>
                  </a:solidFill>
                </a:rPr>
                <a:t>VPC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733997-03C4-1F4A-90CF-3BCAB962896E}"/>
                </a:ext>
              </a:extLst>
            </p:cNvPr>
            <p:cNvSpPr/>
            <p:nvPr/>
          </p:nvSpPr>
          <p:spPr>
            <a:xfrm>
              <a:off x="3963648" y="1129248"/>
              <a:ext cx="6930776" cy="4686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1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CDED93-DCE4-0944-A9DE-1FBFF3FFD05A}"/>
                </a:ext>
              </a:extLst>
            </p:cNvPr>
            <p:cNvSpPr/>
            <p:nvPr/>
          </p:nvSpPr>
          <p:spPr>
            <a:xfrm>
              <a:off x="4216498" y="1639097"/>
              <a:ext cx="2641218" cy="397097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Availability Zone 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383747-DF0C-6148-97DD-0F531D9E4228}"/>
                </a:ext>
              </a:extLst>
            </p:cNvPr>
            <p:cNvSpPr/>
            <p:nvPr/>
          </p:nvSpPr>
          <p:spPr>
            <a:xfrm>
              <a:off x="4454260" y="4244744"/>
              <a:ext cx="6116901" cy="902499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solidFill>
                  <a:srgbClr val="D86613"/>
                </a:solidFill>
              </a:endParaRPr>
            </a:p>
            <a:p>
              <a:pPr algn="ctr"/>
              <a:r>
                <a:rPr lang="en-US" sz="1100" dirty="0">
                  <a:solidFill>
                    <a:srgbClr val="D86613"/>
                  </a:solidFill>
                </a:rPr>
                <a:t>Auto Scaling group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E994276-C3C6-D24B-A176-061FF5A63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5775" y="4244744"/>
              <a:ext cx="330200" cy="3302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ABB37BB-7FB1-FE42-B630-45A3C205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63647" y="1129248"/>
              <a:ext cx="330200" cy="330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456A598-35AC-0141-A0EF-B48FFC247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6799" y="2003008"/>
              <a:ext cx="330200" cy="330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B38290-2819-F44C-B080-0DC418FABC33}"/>
                </a:ext>
              </a:extLst>
            </p:cNvPr>
            <p:cNvSpPr/>
            <p:nvPr/>
          </p:nvSpPr>
          <p:spPr>
            <a:xfrm>
              <a:off x="8171739" y="1639096"/>
              <a:ext cx="2641218" cy="397097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Availability Zone C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0483147-653F-1F40-BF45-64BF8B850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55597" y="2850589"/>
              <a:ext cx="469899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6C25B9-72CC-E648-9AC7-0FFF74FCC222}"/>
                </a:ext>
              </a:extLst>
            </p:cNvPr>
            <p:cNvSpPr txBox="1"/>
            <p:nvPr/>
          </p:nvSpPr>
          <p:spPr>
            <a:xfrm>
              <a:off x="4607090" y="3320488"/>
              <a:ext cx="1766913" cy="31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9F9C0C2-2130-8443-ADE2-3EC514CD4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49316" y="2850589"/>
              <a:ext cx="469899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023D34-DDFD-0A4C-8488-63B564CCDAB6}"/>
                </a:ext>
              </a:extLst>
            </p:cNvPr>
            <p:cNvSpPr txBox="1"/>
            <p:nvPr/>
          </p:nvSpPr>
          <p:spPr>
            <a:xfrm>
              <a:off x="8600810" y="3320488"/>
              <a:ext cx="1766913" cy="31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42394A3-E17F-E040-80C1-D653EB78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01541" y="3468924"/>
              <a:ext cx="407137" cy="40713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500C41-8978-3144-8A54-6D1CD8EC2CF8}"/>
                </a:ext>
              </a:extLst>
            </p:cNvPr>
            <p:cNvSpPr txBox="1"/>
            <p:nvPr/>
          </p:nvSpPr>
          <p:spPr>
            <a:xfrm>
              <a:off x="6697787" y="3908650"/>
              <a:ext cx="1614648" cy="25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32F3E"/>
                  </a:solidFill>
                </a:rPr>
                <a:t>Amazon EC2 Auto Scaling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F81A34F-2B13-3842-9B6B-E906AEF23FD8}"/>
              </a:ext>
            </a:extLst>
          </p:cNvPr>
          <p:cNvSpPr/>
          <p:nvPr/>
        </p:nvSpPr>
        <p:spPr>
          <a:xfrm>
            <a:off x="2952652" y="3586261"/>
            <a:ext cx="2073882" cy="11625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BC5BAAF-9237-9E48-85A9-260F68E0F4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45190" y="3594508"/>
            <a:ext cx="274320" cy="27432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85ADDA7-E833-E542-9AC5-1080A750B076}"/>
              </a:ext>
            </a:extLst>
          </p:cNvPr>
          <p:cNvSpPr/>
          <p:nvPr/>
        </p:nvSpPr>
        <p:spPr>
          <a:xfrm>
            <a:off x="6284089" y="3604366"/>
            <a:ext cx="2073882" cy="11625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898D4C6-D9F9-AA47-BBCF-FF698E1EE8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4089" y="3604366"/>
            <a:ext cx="274320" cy="27432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B503A09-C61A-DC40-9236-CABBCAEC0B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45190" y="2382483"/>
            <a:ext cx="323432" cy="27432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B56977D3-921C-C647-804A-A229D7E01A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64072" y="2382483"/>
            <a:ext cx="323432" cy="27432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9829E96-A597-624F-9E9F-4F465C3AD69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87162" y="2168399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885B5B7-9690-FF4E-8712-D6A908E3413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01123" y="3984707"/>
            <a:ext cx="377653" cy="3776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8938976-F90F-3048-AD6B-0BB103FE141D}"/>
              </a:ext>
            </a:extLst>
          </p:cNvPr>
          <p:cNvSpPr txBox="1"/>
          <p:nvPr/>
        </p:nvSpPr>
        <p:spPr>
          <a:xfrm>
            <a:off x="3133710" y="4351056"/>
            <a:ext cx="151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Amazon EC2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AA5FB1-C8F6-3D49-B695-0CD6F9F4BEB8}"/>
              </a:ext>
            </a:extLst>
          </p:cNvPr>
          <p:cNvSpPr txBox="1"/>
          <p:nvPr/>
        </p:nvSpPr>
        <p:spPr>
          <a:xfrm>
            <a:off x="4369111" y="2621823"/>
            <a:ext cx="258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Application Load Balancer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85730-A914-4646-AC3E-AE9745B7322C}"/>
              </a:ext>
            </a:extLst>
          </p:cNvPr>
          <p:cNvSpPr txBox="1"/>
          <p:nvPr/>
        </p:nvSpPr>
        <p:spPr>
          <a:xfrm>
            <a:off x="7121326" y="5226734"/>
            <a:ext cx="1477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ap-northeast-2 (Seoul Region)</a:t>
            </a:r>
          </a:p>
        </p:txBody>
      </p:sp>
    </p:spTree>
    <p:extLst>
      <p:ext uri="{BB962C8B-B14F-4D97-AF65-F5344CB8AC3E}">
        <p14:creationId xmlns:p14="http://schemas.microsoft.com/office/powerpoint/2010/main" val="40847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사용자</dc:creator>
  <cp:lastModifiedBy>Microsoft Office 사용자</cp:lastModifiedBy>
  <cp:revision>2</cp:revision>
  <dcterms:created xsi:type="dcterms:W3CDTF">2020-02-13T01:31:17Z</dcterms:created>
  <dcterms:modified xsi:type="dcterms:W3CDTF">2020-02-13T01:43:21Z</dcterms:modified>
</cp:coreProperties>
</file>