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AA5E36-34C3-4F42-BA75-E5CC85E03BEE}"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20E5-4466-4C28-8F2D-065A27AC45EE}" type="slidenum">
              <a:rPr lang="en-US" smtClean="0"/>
              <a:t>‹#›</a:t>
            </a:fld>
            <a:endParaRPr lang="en-US"/>
          </a:p>
        </p:txBody>
      </p:sp>
    </p:spTree>
    <p:extLst>
      <p:ext uri="{BB962C8B-B14F-4D97-AF65-F5344CB8AC3E}">
        <p14:creationId xmlns:p14="http://schemas.microsoft.com/office/powerpoint/2010/main" val="74842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AA5E36-34C3-4F42-BA75-E5CC85E03BEE}"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20E5-4466-4C28-8F2D-065A27AC45EE}" type="slidenum">
              <a:rPr lang="en-US" smtClean="0"/>
              <a:t>‹#›</a:t>
            </a:fld>
            <a:endParaRPr lang="en-US"/>
          </a:p>
        </p:txBody>
      </p:sp>
    </p:spTree>
    <p:extLst>
      <p:ext uri="{BB962C8B-B14F-4D97-AF65-F5344CB8AC3E}">
        <p14:creationId xmlns:p14="http://schemas.microsoft.com/office/powerpoint/2010/main" val="1961622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AA5E36-34C3-4F42-BA75-E5CC85E03BEE}"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20E5-4466-4C28-8F2D-065A27AC45E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5546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AA5E36-34C3-4F42-BA75-E5CC85E03BEE}"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20E5-4466-4C28-8F2D-065A27AC45EE}" type="slidenum">
              <a:rPr lang="en-US" smtClean="0"/>
              <a:t>‹#›</a:t>
            </a:fld>
            <a:endParaRPr lang="en-US"/>
          </a:p>
        </p:txBody>
      </p:sp>
    </p:spTree>
    <p:extLst>
      <p:ext uri="{BB962C8B-B14F-4D97-AF65-F5344CB8AC3E}">
        <p14:creationId xmlns:p14="http://schemas.microsoft.com/office/powerpoint/2010/main" val="2543794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AA5E36-34C3-4F42-BA75-E5CC85E03BEE}"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20E5-4466-4C28-8F2D-065A27AC45E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5363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AA5E36-34C3-4F42-BA75-E5CC85E03BEE}"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20E5-4466-4C28-8F2D-065A27AC45EE}" type="slidenum">
              <a:rPr lang="en-US" smtClean="0"/>
              <a:t>‹#›</a:t>
            </a:fld>
            <a:endParaRPr lang="en-US"/>
          </a:p>
        </p:txBody>
      </p:sp>
    </p:spTree>
    <p:extLst>
      <p:ext uri="{BB962C8B-B14F-4D97-AF65-F5344CB8AC3E}">
        <p14:creationId xmlns:p14="http://schemas.microsoft.com/office/powerpoint/2010/main" val="2848853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AA5E36-34C3-4F42-BA75-E5CC85E03BEE}"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20E5-4466-4C28-8F2D-065A27AC45EE}" type="slidenum">
              <a:rPr lang="en-US" smtClean="0"/>
              <a:t>‹#›</a:t>
            </a:fld>
            <a:endParaRPr lang="en-US"/>
          </a:p>
        </p:txBody>
      </p:sp>
    </p:spTree>
    <p:extLst>
      <p:ext uri="{BB962C8B-B14F-4D97-AF65-F5344CB8AC3E}">
        <p14:creationId xmlns:p14="http://schemas.microsoft.com/office/powerpoint/2010/main" val="3468238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AA5E36-34C3-4F42-BA75-E5CC85E03BEE}"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20E5-4466-4C28-8F2D-065A27AC45EE}" type="slidenum">
              <a:rPr lang="en-US" smtClean="0"/>
              <a:t>‹#›</a:t>
            </a:fld>
            <a:endParaRPr lang="en-US"/>
          </a:p>
        </p:txBody>
      </p:sp>
    </p:spTree>
    <p:extLst>
      <p:ext uri="{BB962C8B-B14F-4D97-AF65-F5344CB8AC3E}">
        <p14:creationId xmlns:p14="http://schemas.microsoft.com/office/powerpoint/2010/main" val="256469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AA5E36-34C3-4F42-BA75-E5CC85E03BEE}"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20E5-4466-4C28-8F2D-065A27AC45EE}" type="slidenum">
              <a:rPr lang="en-US" smtClean="0"/>
              <a:t>‹#›</a:t>
            </a:fld>
            <a:endParaRPr lang="en-US"/>
          </a:p>
        </p:txBody>
      </p:sp>
    </p:spTree>
    <p:extLst>
      <p:ext uri="{BB962C8B-B14F-4D97-AF65-F5344CB8AC3E}">
        <p14:creationId xmlns:p14="http://schemas.microsoft.com/office/powerpoint/2010/main" val="304366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AA5E36-34C3-4F42-BA75-E5CC85E03BEE}" type="datetimeFigureOut">
              <a:rPr lang="en-US" smtClean="0"/>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C20E5-4466-4C28-8F2D-065A27AC45EE}" type="slidenum">
              <a:rPr lang="en-US" smtClean="0"/>
              <a:t>‹#›</a:t>
            </a:fld>
            <a:endParaRPr lang="en-US"/>
          </a:p>
        </p:txBody>
      </p:sp>
    </p:spTree>
    <p:extLst>
      <p:ext uri="{BB962C8B-B14F-4D97-AF65-F5344CB8AC3E}">
        <p14:creationId xmlns:p14="http://schemas.microsoft.com/office/powerpoint/2010/main" val="17765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AA5E36-34C3-4F42-BA75-E5CC85E03BEE}" type="datetimeFigureOut">
              <a:rPr lang="en-US" smtClean="0"/>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CC20E5-4466-4C28-8F2D-065A27AC45EE}" type="slidenum">
              <a:rPr lang="en-US" smtClean="0"/>
              <a:t>‹#›</a:t>
            </a:fld>
            <a:endParaRPr lang="en-US"/>
          </a:p>
        </p:txBody>
      </p:sp>
    </p:spTree>
    <p:extLst>
      <p:ext uri="{BB962C8B-B14F-4D97-AF65-F5344CB8AC3E}">
        <p14:creationId xmlns:p14="http://schemas.microsoft.com/office/powerpoint/2010/main" val="229292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AA5E36-34C3-4F42-BA75-E5CC85E03BEE}" type="datetimeFigureOut">
              <a:rPr lang="en-US" smtClean="0"/>
              <a:t>11/22/2017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CC20E5-4466-4C28-8F2D-065A27AC45EE}" type="slidenum">
              <a:rPr lang="en-US" smtClean="0"/>
              <a:t>‹#›</a:t>
            </a:fld>
            <a:endParaRPr lang="en-US"/>
          </a:p>
        </p:txBody>
      </p:sp>
    </p:spTree>
    <p:extLst>
      <p:ext uri="{BB962C8B-B14F-4D97-AF65-F5344CB8AC3E}">
        <p14:creationId xmlns:p14="http://schemas.microsoft.com/office/powerpoint/2010/main" val="389606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AA5E36-34C3-4F42-BA75-E5CC85E03BEE}" type="datetimeFigureOut">
              <a:rPr lang="en-US" smtClean="0"/>
              <a:t>11/22/2017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CC20E5-4466-4C28-8F2D-065A27AC45EE}" type="slidenum">
              <a:rPr lang="en-US" smtClean="0"/>
              <a:t>‹#›</a:t>
            </a:fld>
            <a:endParaRPr lang="en-US"/>
          </a:p>
        </p:txBody>
      </p:sp>
    </p:spTree>
    <p:extLst>
      <p:ext uri="{BB962C8B-B14F-4D97-AF65-F5344CB8AC3E}">
        <p14:creationId xmlns:p14="http://schemas.microsoft.com/office/powerpoint/2010/main" val="169702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A5E36-34C3-4F42-BA75-E5CC85E03BEE}" type="datetimeFigureOut">
              <a:rPr lang="en-US" smtClean="0"/>
              <a:t>11/22/2017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CC20E5-4466-4C28-8F2D-065A27AC45EE}" type="slidenum">
              <a:rPr lang="en-US" smtClean="0"/>
              <a:t>‹#›</a:t>
            </a:fld>
            <a:endParaRPr lang="en-US"/>
          </a:p>
        </p:txBody>
      </p:sp>
    </p:spTree>
    <p:extLst>
      <p:ext uri="{BB962C8B-B14F-4D97-AF65-F5344CB8AC3E}">
        <p14:creationId xmlns:p14="http://schemas.microsoft.com/office/powerpoint/2010/main" val="52958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AA5E36-34C3-4F42-BA75-E5CC85E03BEE}" type="datetimeFigureOut">
              <a:rPr lang="en-US" smtClean="0"/>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CC20E5-4466-4C28-8F2D-065A27AC45EE}" type="slidenum">
              <a:rPr lang="en-US" smtClean="0"/>
              <a:t>‹#›</a:t>
            </a:fld>
            <a:endParaRPr lang="en-US"/>
          </a:p>
        </p:txBody>
      </p:sp>
    </p:spTree>
    <p:extLst>
      <p:ext uri="{BB962C8B-B14F-4D97-AF65-F5344CB8AC3E}">
        <p14:creationId xmlns:p14="http://schemas.microsoft.com/office/powerpoint/2010/main" val="2194422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CC20E5-4466-4C28-8F2D-065A27AC45EE}" type="slidenum">
              <a:rPr lang="en-US" smtClean="0"/>
              <a:t>‹#›</a:t>
            </a:fld>
            <a:endParaRPr lang="en-US"/>
          </a:p>
        </p:txBody>
      </p:sp>
      <p:sp>
        <p:nvSpPr>
          <p:cNvPr id="5" name="Date Placeholder 4"/>
          <p:cNvSpPr>
            <a:spLocks noGrp="1"/>
          </p:cNvSpPr>
          <p:nvPr>
            <p:ph type="dt" sz="half" idx="10"/>
          </p:nvPr>
        </p:nvSpPr>
        <p:spPr/>
        <p:txBody>
          <a:bodyPr/>
          <a:lstStyle/>
          <a:p>
            <a:fld id="{0CAA5E36-34C3-4F42-BA75-E5CC85E03BEE}" type="datetimeFigureOut">
              <a:rPr lang="en-US" smtClean="0"/>
              <a:t>11/22/2017</a:t>
            </a:fld>
            <a:endParaRPr lang="en-US"/>
          </a:p>
        </p:txBody>
      </p:sp>
    </p:spTree>
    <p:extLst>
      <p:ext uri="{BB962C8B-B14F-4D97-AF65-F5344CB8AC3E}">
        <p14:creationId xmlns:p14="http://schemas.microsoft.com/office/powerpoint/2010/main" val="1958627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AA5E36-34C3-4F42-BA75-E5CC85E03BEE}" type="datetimeFigureOut">
              <a:rPr lang="en-US" smtClean="0"/>
              <a:t>11/22/2017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CC20E5-4466-4C28-8F2D-065A27AC45EE}" type="slidenum">
              <a:rPr lang="en-US" smtClean="0"/>
              <a:t>‹#›</a:t>
            </a:fld>
            <a:endParaRPr lang="en-US"/>
          </a:p>
        </p:txBody>
      </p:sp>
    </p:spTree>
    <p:extLst>
      <p:ext uri="{BB962C8B-B14F-4D97-AF65-F5344CB8AC3E}">
        <p14:creationId xmlns:p14="http://schemas.microsoft.com/office/powerpoint/2010/main" val="23440897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2EE3-92D2-4532-82FE-3CB1BB678A4A}"/>
              </a:ext>
            </a:extLst>
          </p:cNvPr>
          <p:cNvSpPr>
            <a:spLocks noGrp="1"/>
          </p:cNvSpPr>
          <p:nvPr>
            <p:ph type="ctrTitle"/>
          </p:nvPr>
        </p:nvSpPr>
        <p:spPr>
          <a:xfrm>
            <a:off x="0" y="3040477"/>
            <a:ext cx="12192000" cy="1798329"/>
          </a:xfrm>
        </p:spPr>
        <p:txBody>
          <a:bodyPr/>
          <a:lstStyle/>
          <a:p>
            <a:pPr algn="ctr"/>
            <a:r>
              <a:rPr lang="en-US" dirty="0"/>
              <a:t>Designing Websites </a:t>
            </a:r>
            <a:br>
              <a:rPr lang="en-US" dirty="0"/>
            </a:br>
            <a:r>
              <a:rPr lang="en-US" dirty="0"/>
              <a:t>with Themes</a:t>
            </a:r>
          </a:p>
        </p:txBody>
      </p:sp>
      <p:sp>
        <p:nvSpPr>
          <p:cNvPr id="3" name="Subtitle 2">
            <a:extLst>
              <a:ext uri="{FF2B5EF4-FFF2-40B4-BE49-F238E27FC236}">
                <a16:creationId xmlns:a16="http://schemas.microsoft.com/office/drawing/2014/main" id="{69F554BE-77B0-4152-B43C-6F1A92FCED2A}"/>
              </a:ext>
            </a:extLst>
          </p:cNvPr>
          <p:cNvSpPr>
            <a:spLocks noGrp="1"/>
          </p:cNvSpPr>
          <p:nvPr>
            <p:ph type="subTitle" idx="1"/>
          </p:nvPr>
        </p:nvSpPr>
        <p:spPr>
          <a:xfrm>
            <a:off x="0" y="5165488"/>
            <a:ext cx="12192000" cy="1096899"/>
          </a:xfrm>
        </p:spPr>
        <p:txBody>
          <a:bodyPr>
            <a:normAutofit lnSpcReduction="10000"/>
          </a:bodyPr>
          <a:lstStyle/>
          <a:p>
            <a:pPr algn="ctr">
              <a:defRPr/>
            </a:pPr>
            <a:r>
              <a:rPr lang="vi-VN" b="1" dirty="0">
                <a:latin typeface="Times New Roman" panose="02020603050405020304" pitchFamily="18" charset="0"/>
                <a:cs typeface="Times New Roman" panose="02020603050405020304" pitchFamily="18" charset="0"/>
              </a:rPr>
              <a:t>GVHD: Tô Oai Hùng</a:t>
            </a:r>
          </a:p>
          <a:p>
            <a:pPr algn="ctr">
              <a:defRPr/>
            </a:pPr>
            <a:r>
              <a:rPr lang="vi-VN" b="1" dirty="0">
                <a:latin typeface="Times New Roman" panose="02020603050405020304" pitchFamily="18" charset="0"/>
                <a:cs typeface="Times New Roman" panose="02020603050405020304" pitchFamily="18" charset="0"/>
              </a:rPr>
              <a:t>SVTH:</a:t>
            </a:r>
            <a:r>
              <a:rPr lang="en-US" b="1" dirty="0" err="1">
                <a:latin typeface="Times New Roman" panose="02020603050405020304" pitchFamily="18" charset="0"/>
                <a:cs typeface="Times New Roman" panose="02020603050405020304" pitchFamily="18" charset="0"/>
              </a:rPr>
              <a:t>Nguyễn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Tấn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Phát</a:t>
            </a:r>
            <a:endParaRPr lang="vi-VN" b="1" dirty="0">
              <a:latin typeface="Times New Roman" panose="02020603050405020304" pitchFamily="18" charset="0"/>
              <a:cs typeface="Times New Roman" panose="02020603050405020304" pitchFamily="18" charset="0"/>
            </a:endParaRPr>
          </a:p>
          <a:p>
            <a:pPr algn="ctr">
              <a:defRPr/>
            </a:pPr>
            <a:r>
              <a:rPr lang="vi-VN" b="1" dirty="0">
                <a:latin typeface="Times New Roman" panose="02020603050405020304" pitchFamily="18" charset="0"/>
                <a:cs typeface="Times New Roman" panose="02020603050405020304" pitchFamily="18" charset="0"/>
              </a:rPr>
              <a:t>MSSV: </a:t>
            </a:r>
            <a:r>
              <a:rPr lang="en-US" b="1" dirty="0">
                <a:latin typeface="Times New Roman" panose="02020603050405020304" pitchFamily="18" charset="0"/>
                <a:cs typeface="Times New Roman" panose="02020603050405020304" pitchFamily="18" charset="0"/>
              </a:rPr>
              <a:t>1551010096</a:t>
            </a:r>
            <a:endParaRPr lang="vi-VN" b="1" dirty="0">
              <a:latin typeface="Times New Roman" panose="02020603050405020304" pitchFamily="18" charset="0"/>
              <a:cs typeface="Times New Roman" panose="02020603050405020304" pitchFamily="18" charset="0"/>
            </a:endParaRPr>
          </a:p>
          <a:p>
            <a:endParaRPr lang="en-US" dirty="0"/>
          </a:p>
        </p:txBody>
      </p:sp>
      <p:sp>
        <p:nvSpPr>
          <p:cNvPr id="4" name="Subtitle 2">
            <a:extLst>
              <a:ext uri="{FF2B5EF4-FFF2-40B4-BE49-F238E27FC236}">
                <a16:creationId xmlns:a16="http://schemas.microsoft.com/office/drawing/2014/main" id="{C79944F0-DD12-424F-AFFE-4466FABA0449}"/>
              </a:ext>
            </a:extLst>
          </p:cNvPr>
          <p:cNvSpPr txBox="1">
            <a:spLocks/>
          </p:cNvSpPr>
          <p:nvPr/>
        </p:nvSpPr>
        <p:spPr bwMode="auto">
          <a:xfrm>
            <a:off x="0" y="484421"/>
            <a:ext cx="121920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buFont typeface="Wingdings 3" panose="05040102010807070707" pitchFamily="18" charset="2"/>
              <a:buNone/>
            </a:pPr>
            <a:r>
              <a:rPr lang="vi-VN" altLang="en-US" b="1" dirty="0">
                <a:solidFill>
                  <a:srgbClr val="7F7F7F"/>
                </a:solidFill>
                <a:latin typeface="Times New Roman" panose="02020603050405020304" pitchFamily="18" charset="0"/>
                <a:cs typeface="Times New Roman" panose="02020603050405020304" pitchFamily="18" charset="0"/>
              </a:rPr>
              <a:t>TRƯỜNG ĐH MỞ TP. HỒ CHÍ MINH</a:t>
            </a:r>
          </a:p>
          <a:p>
            <a:pPr algn="ctr" eaLnBrk="1" hangingPunct="1">
              <a:buFont typeface="Wingdings 3" panose="05040102010807070707" pitchFamily="18" charset="2"/>
              <a:buNone/>
            </a:pPr>
            <a:r>
              <a:rPr lang="vi-VN" altLang="en-US" b="1" dirty="0">
                <a:solidFill>
                  <a:srgbClr val="7F7F7F"/>
                </a:solidFill>
                <a:latin typeface="Times New Roman" panose="02020603050405020304" pitchFamily="18" charset="0"/>
                <a:cs typeface="Times New Roman" panose="02020603050405020304" pitchFamily="18" charset="0"/>
              </a:rPr>
              <a:t>KHOA CÔNG NGHỆ THÔNG TIN</a:t>
            </a:r>
          </a:p>
        </p:txBody>
      </p:sp>
      <p:sp>
        <p:nvSpPr>
          <p:cNvPr id="5" name="Subtitle 2">
            <a:extLst>
              <a:ext uri="{FF2B5EF4-FFF2-40B4-BE49-F238E27FC236}">
                <a16:creationId xmlns:a16="http://schemas.microsoft.com/office/drawing/2014/main" id="{AE7F6596-40E9-4563-BE5C-8D6155BFDFB8}"/>
              </a:ext>
            </a:extLst>
          </p:cNvPr>
          <p:cNvSpPr txBox="1">
            <a:spLocks/>
          </p:cNvSpPr>
          <p:nvPr/>
        </p:nvSpPr>
        <p:spPr bwMode="auto">
          <a:xfrm>
            <a:off x="0" y="1710268"/>
            <a:ext cx="121920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buFont typeface="Wingdings 3" panose="05040102010807070707" pitchFamily="18" charset="2"/>
              <a:buNone/>
            </a:pPr>
            <a:r>
              <a:rPr lang="vi-VN" altLang="en-US" b="1" dirty="0">
                <a:solidFill>
                  <a:srgbClr val="7F7F7F"/>
                </a:solidFill>
                <a:latin typeface="Times New Roman" panose="02020603050405020304" pitchFamily="18" charset="0"/>
                <a:cs typeface="Times New Roman" panose="02020603050405020304" pitchFamily="18" charset="0"/>
              </a:rPr>
              <a:t>BÀI TẬP LỚN</a:t>
            </a:r>
          </a:p>
          <a:p>
            <a:pPr algn="ctr" eaLnBrk="1" hangingPunct="1">
              <a:buFont typeface="Wingdings 3" panose="05040102010807070707" pitchFamily="18" charset="2"/>
              <a:buNone/>
            </a:pPr>
            <a:r>
              <a:rPr lang="vi-VN" altLang="en-US" sz="2800" b="1" dirty="0">
                <a:solidFill>
                  <a:srgbClr val="7F7F7F"/>
                </a:solidFill>
                <a:latin typeface="Times New Roman" panose="02020603050405020304" pitchFamily="18" charset="0"/>
                <a:cs typeface="Times New Roman" panose="02020603050405020304" pitchFamily="18" charset="0"/>
              </a:rPr>
              <a:t>LẬP TRÌNH WEB</a:t>
            </a:r>
          </a:p>
        </p:txBody>
      </p:sp>
    </p:spTree>
    <p:extLst>
      <p:ext uri="{BB962C8B-B14F-4D97-AF65-F5344CB8AC3E}">
        <p14:creationId xmlns:p14="http://schemas.microsoft.com/office/powerpoint/2010/main" val="365528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36C7-B101-43E4-9893-5E832C42EE19}"/>
              </a:ext>
            </a:extLst>
          </p:cNvPr>
          <p:cNvSpPr>
            <a:spLocks noGrp="1"/>
          </p:cNvSpPr>
          <p:nvPr>
            <p:ph type="title"/>
          </p:nvPr>
        </p:nvSpPr>
        <p:spPr/>
        <p:txBody>
          <a:bodyPr/>
          <a:lstStyle/>
          <a:p>
            <a:r>
              <a:rPr lang="en-US" dirty="0"/>
              <a:t>Designing Websites with Themes</a:t>
            </a:r>
          </a:p>
        </p:txBody>
      </p:sp>
      <p:sp>
        <p:nvSpPr>
          <p:cNvPr id="3" name="Content Placeholder 2">
            <a:extLst>
              <a:ext uri="{FF2B5EF4-FFF2-40B4-BE49-F238E27FC236}">
                <a16:creationId xmlns:a16="http://schemas.microsoft.com/office/drawing/2014/main" id="{864C0E52-047D-4E80-B08D-4495DCEEED6E}"/>
              </a:ext>
            </a:extLst>
          </p:cNvPr>
          <p:cNvSpPr>
            <a:spLocks noGrp="1"/>
          </p:cNvSpPr>
          <p:nvPr>
            <p:ph idx="1"/>
          </p:nvPr>
        </p:nvSpPr>
        <p:spPr>
          <a:xfrm>
            <a:off x="0" y="1444487"/>
            <a:ext cx="9793358" cy="4803913"/>
          </a:xfrm>
        </p:spPr>
        <p:txBody>
          <a:bodyPr/>
          <a:lstStyle/>
          <a:p>
            <a:endParaRPr lang="en-US" dirty="0"/>
          </a:p>
          <a:p>
            <a:pPr lvl="0" defTabSz="914400" eaLnBrk="0" fontAlgn="base" hangingPunct="0">
              <a:spcBef>
                <a:spcPct val="0"/>
              </a:spcBef>
              <a:spcAft>
                <a:spcPct val="0"/>
              </a:spcAft>
              <a:buClrTx/>
              <a:buSzTx/>
              <a:buFont typeface="Wingdings" panose="05000000000000000000" pitchFamily="2" charset="2"/>
              <a:buChar char="Ø"/>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vi-VN" altLang="en-US" dirty="0">
                <a:solidFill>
                  <a:srgbClr val="000000"/>
                </a:solidFill>
                <a:latin typeface="Times New Roman" panose="02020603050405020304" pitchFamily="18" charset="0"/>
                <a:cs typeface="Times New Roman" panose="02020603050405020304" pitchFamily="18" charset="0"/>
              </a:rPr>
              <a:t>Một  ASP.NET </a:t>
            </a:r>
            <a:r>
              <a:rPr lang="en-US" altLang="en-US" dirty="0">
                <a:solidFill>
                  <a:srgbClr val="000000"/>
                </a:solidFill>
                <a:latin typeface="Times New Roman" panose="02020603050405020304" pitchFamily="18" charset="0"/>
                <a:cs typeface="Times New Roman" panose="02020603050405020304" pitchFamily="18" charset="0"/>
              </a:rPr>
              <a:t>Themes </a:t>
            </a:r>
            <a:r>
              <a:rPr lang="vi-VN" altLang="en-US" dirty="0">
                <a:solidFill>
                  <a:srgbClr val="000000"/>
                </a:solidFill>
                <a:latin typeface="Times New Roman" panose="02020603050405020304" pitchFamily="18" charset="0"/>
                <a:cs typeface="Times New Roman" panose="02020603050405020304" pitchFamily="18" charset="0"/>
              </a:rPr>
              <a:t>cho phép bạn áp dụng một phong cách nhất quán cho các trang trong </a:t>
            </a:r>
            <a:r>
              <a:rPr lang="en-US" altLang="en-US" dirty="0">
                <a:solidFill>
                  <a:srgbClr val="000000"/>
                </a:solidFill>
                <a:latin typeface="Times New Roman" panose="02020603050405020304" pitchFamily="18" charset="0"/>
                <a:cs typeface="Times New Roman" panose="02020603050405020304" pitchFamily="18" charset="0"/>
              </a:rPr>
              <a:t>website</a:t>
            </a:r>
            <a:r>
              <a:rPr lang="vi-VN" altLang="en-US" dirty="0">
                <a:solidFill>
                  <a:srgbClr val="000000"/>
                </a:solidFill>
                <a:latin typeface="Times New Roman" panose="02020603050405020304" pitchFamily="18" charset="0"/>
                <a:cs typeface="Times New Roman" panose="02020603050405020304" pitchFamily="18" charset="0"/>
              </a:rPr>
              <a:t> của bạn. Bạn có thể sử dụng</a:t>
            </a:r>
            <a:r>
              <a:rPr lang="en-US" altLang="en-US" dirty="0">
                <a:solidFill>
                  <a:srgbClr val="000000"/>
                </a:solidFill>
                <a:latin typeface="Times New Roman" panose="02020603050405020304" pitchFamily="18" charset="0"/>
                <a:cs typeface="Times New Roman" panose="02020603050405020304" pitchFamily="18" charset="0"/>
              </a:rPr>
              <a:t> Theme</a:t>
            </a:r>
            <a:r>
              <a:rPr lang="vi-VN" altLang="en-US" dirty="0">
                <a:solidFill>
                  <a:srgbClr val="000000"/>
                </a:solidFill>
                <a:latin typeface="Times New Roman" panose="02020603050405020304" pitchFamily="18" charset="0"/>
                <a:cs typeface="Times New Roman" panose="02020603050405020304" pitchFamily="18" charset="0"/>
              </a:rPr>
              <a:t> để kiểm soát sự xuất hiện của cả hai phần tử HTML và</a:t>
            </a:r>
            <a:r>
              <a:rPr lang="en-US" altLang="en-US" dirty="0">
                <a:solidFill>
                  <a:srgbClr val="000000"/>
                </a:solidFill>
                <a:latin typeface="Times New Roman" panose="02020603050405020304" pitchFamily="18" charset="0"/>
                <a:cs typeface="Times New Roman" panose="02020603050405020304" pitchFamily="18" charset="0"/>
              </a:rPr>
              <a:t> </a:t>
            </a:r>
            <a:r>
              <a:rPr lang="vi-VN" altLang="en-US" dirty="0">
                <a:solidFill>
                  <a:srgbClr val="000000"/>
                </a:solidFill>
                <a:latin typeface="Times New Roman" panose="02020603050405020304" pitchFamily="18" charset="0"/>
                <a:cs typeface="Times New Roman" panose="02020603050405020304" pitchFamily="18" charset="0"/>
              </a:rPr>
              <a:t>ASP.NET</a:t>
            </a:r>
            <a:r>
              <a:rPr lang="en-US" altLang="en-US" dirty="0">
                <a:solidFill>
                  <a:srgbClr val="000000"/>
                </a:solidFill>
                <a:latin typeface="Times New Roman" panose="02020603050405020304" pitchFamily="18" charset="0"/>
                <a:cs typeface="Times New Roman" panose="02020603050405020304" pitchFamily="18" charset="0"/>
              </a:rPr>
              <a:t> Control</a:t>
            </a:r>
            <a:r>
              <a:rPr lang="vi-VN" altLang="en-US" dirty="0">
                <a:solidFill>
                  <a:srgbClr val="000000"/>
                </a:solidFill>
                <a:latin typeface="Times New Roman" panose="02020603050405020304" pitchFamily="18" charset="0"/>
                <a:cs typeface="Times New Roman" panose="02020603050405020304" pitchFamily="18" charset="0"/>
              </a:rPr>
              <a:t> xuất hiện trong một trang</a:t>
            </a:r>
            <a:r>
              <a:rPr lang="en-US" altLang="en-US" dirty="0">
                <a:solidFill>
                  <a:srgbClr val="000000"/>
                </a:solidFill>
                <a:latin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buClrTx/>
              <a:buSzTx/>
              <a:buFont typeface="Wingdings" panose="05000000000000000000" pitchFamily="2" charset="2"/>
              <a:buChar char="Ø"/>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dirty="0">
              <a:solidFill>
                <a:srgbClr val="0000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ClrTx/>
              <a:buSzTx/>
              <a:buFont typeface="Wingdings" panose="05000000000000000000" pitchFamily="2" charset="2"/>
              <a:buChar char="Ø"/>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solidFill>
                  <a:srgbClr val="000000"/>
                </a:solidFill>
                <a:latin typeface="Times New Roman" panose="02020603050405020304" pitchFamily="18" charset="0"/>
                <a:cs typeface="Times New Roman" panose="02020603050405020304" pitchFamily="18" charset="0"/>
              </a:rPr>
              <a:t>Themes</a:t>
            </a:r>
            <a:r>
              <a:rPr lang="vi-VN" altLang="en-US" dirty="0">
                <a:solidFill>
                  <a:srgbClr val="000000"/>
                </a:solidFill>
                <a:latin typeface="Times New Roman" panose="02020603050405020304" pitchFamily="18" charset="0"/>
                <a:cs typeface="Times New Roman" panose="02020603050405020304" pitchFamily="18" charset="0"/>
              </a:rPr>
              <a:t> khác với </a:t>
            </a:r>
            <a:r>
              <a:rPr lang="en-US" altLang="en-US" dirty="0">
                <a:solidFill>
                  <a:srgbClr val="000000"/>
                </a:solidFill>
                <a:latin typeface="Times New Roman" panose="02020603050405020304" pitchFamily="18" charset="0"/>
                <a:cs typeface="Times New Roman" panose="02020603050405020304" pitchFamily="18" charset="0"/>
              </a:rPr>
              <a:t>Master Pages</a:t>
            </a:r>
            <a:r>
              <a:rPr lang="vi-VN" altLang="en-US" dirty="0">
                <a:solidFill>
                  <a:srgbClr val="000000"/>
                </a:solidFill>
                <a:latin typeface="Times New Roman" panose="02020603050405020304" pitchFamily="18" charset="0"/>
                <a:cs typeface="Times New Roman" panose="02020603050405020304" pitchFamily="18" charset="0"/>
              </a:rPr>
              <a:t>. Một </a:t>
            </a:r>
            <a:r>
              <a:rPr lang="en-US" dirty="0">
                <a:solidFill>
                  <a:srgbClr val="000000"/>
                </a:solidFill>
                <a:latin typeface="Times New Roman" panose="02020603050405020304" pitchFamily="18" charset="0"/>
                <a:cs typeface="Times New Roman" panose="02020603050405020304" pitchFamily="18" charset="0"/>
              </a:rPr>
              <a:t>Master Page </a:t>
            </a:r>
            <a:r>
              <a:rPr lang="vi-VN" altLang="en-US" dirty="0">
                <a:solidFill>
                  <a:srgbClr val="000000"/>
                </a:solidFill>
                <a:latin typeface="Times New Roman" panose="02020603050405020304" pitchFamily="18" charset="0"/>
                <a:cs typeface="Times New Roman" panose="02020603050405020304" pitchFamily="18" charset="0"/>
              </a:rPr>
              <a:t>cho phép bạn chia sẻ nội dung trên nhiều trang trong</a:t>
            </a:r>
            <a:r>
              <a:rPr lang="en-US" altLang="en-US"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website</a:t>
            </a:r>
            <a:r>
              <a:rPr lang="vi-VN" altLang="en-US" dirty="0">
                <a:solidFill>
                  <a:srgbClr val="000000"/>
                </a:solidFill>
                <a:latin typeface="Times New Roman" panose="02020603050405020304" pitchFamily="18" charset="0"/>
                <a:cs typeface="Times New Roman" panose="02020603050405020304" pitchFamily="18" charset="0"/>
              </a:rPr>
              <a:t>. Một </a:t>
            </a:r>
            <a:r>
              <a:rPr lang="en-US" altLang="en-US" dirty="0">
                <a:solidFill>
                  <a:srgbClr val="000000"/>
                </a:solidFill>
                <a:latin typeface="Times New Roman" panose="02020603050405020304" pitchFamily="18" charset="0"/>
                <a:cs typeface="Times New Roman" panose="02020603050405020304" pitchFamily="18" charset="0"/>
              </a:rPr>
              <a:t>Theme</a:t>
            </a:r>
            <a:r>
              <a:rPr lang="vi-VN" altLang="en-US" dirty="0">
                <a:solidFill>
                  <a:srgbClr val="000000"/>
                </a:solidFill>
                <a:latin typeface="Times New Roman" panose="02020603050405020304" pitchFamily="18" charset="0"/>
                <a:cs typeface="Times New Roman" panose="02020603050405020304" pitchFamily="18" charset="0"/>
              </a:rPr>
              <a:t>, mặt khác, cho phép bạn kiểm soát sự xuất hiện của nội dung.</a:t>
            </a:r>
          </a:p>
          <a:p>
            <a:endParaRPr lang="en-US" dirty="0"/>
          </a:p>
        </p:txBody>
      </p:sp>
    </p:spTree>
    <p:extLst>
      <p:ext uri="{BB962C8B-B14F-4D97-AF65-F5344CB8AC3E}">
        <p14:creationId xmlns:p14="http://schemas.microsoft.com/office/powerpoint/2010/main" val="81509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290F2-8015-4A26-B234-EC17F7B6B68E}"/>
              </a:ext>
            </a:extLst>
          </p:cNvPr>
          <p:cNvSpPr>
            <a:spLocks noGrp="1"/>
          </p:cNvSpPr>
          <p:nvPr>
            <p:ph type="title"/>
          </p:nvPr>
        </p:nvSpPr>
        <p:spPr/>
        <p:txBody>
          <a:bodyPr/>
          <a:lstStyle/>
          <a:p>
            <a:r>
              <a:rPr lang="en-US" dirty="0"/>
              <a:t>Designing Websites with Themes</a:t>
            </a:r>
          </a:p>
        </p:txBody>
      </p:sp>
      <p:sp>
        <p:nvSpPr>
          <p:cNvPr id="3" name="Content Placeholder 2">
            <a:extLst>
              <a:ext uri="{FF2B5EF4-FFF2-40B4-BE49-F238E27FC236}">
                <a16:creationId xmlns:a16="http://schemas.microsoft.com/office/drawing/2014/main" id="{72A995A8-FCC1-45BD-A565-F7E312F3ACF3}"/>
              </a:ext>
            </a:extLst>
          </p:cNvPr>
          <p:cNvSpPr>
            <a:spLocks noGrp="1"/>
          </p:cNvSpPr>
          <p:nvPr>
            <p:ph idx="1"/>
          </p:nvPr>
        </p:nvSpPr>
        <p:spPr>
          <a:xfrm>
            <a:off x="399038" y="1676885"/>
            <a:ext cx="8596668" cy="4571515"/>
          </a:xfrm>
        </p:spPr>
        <p:txBody>
          <a:bodyPr>
            <a:normAutofit lnSpcReduction="10000"/>
          </a:bodyPr>
          <a:lstStyle/>
          <a:p>
            <a:endParaRPr lang="en-US" dirty="0"/>
          </a:p>
          <a:p>
            <a:r>
              <a:rPr lang="en-US" b="1" dirty="0">
                <a:solidFill>
                  <a:schemeClr val="accent1"/>
                </a:solidFill>
              </a:rPr>
              <a:t>Adding Skins to Themes: </a:t>
            </a:r>
            <a:r>
              <a:rPr lang="vi-VN" dirty="0"/>
              <a:t>Một </a:t>
            </a:r>
            <a:r>
              <a:rPr lang="en-US" dirty="0"/>
              <a:t>Theme</a:t>
            </a:r>
            <a:r>
              <a:rPr lang="vi-VN" dirty="0"/>
              <a:t> có thể chứa một hoặc nhiều tập tin Skin. Skin cho phép bạn sửa đổi bất kỳ</a:t>
            </a:r>
            <a:r>
              <a:rPr lang="en-US" dirty="0"/>
              <a:t> </a:t>
            </a:r>
            <a:r>
              <a:rPr lang="vi-VN" dirty="0"/>
              <a:t>các thuộc tính của một điều khiển ASP.NET có ảnh hưởng đến sự xuất hiện của nó</a:t>
            </a:r>
            <a:r>
              <a:rPr lang="en-US" dirty="0"/>
              <a:t>.</a:t>
            </a:r>
          </a:p>
          <a:p>
            <a:r>
              <a:rPr lang="en-US" b="1" dirty="0">
                <a:solidFill>
                  <a:schemeClr val="accent1"/>
                </a:solidFill>
              </a:rPr>
              <a:t>Creating Named Skins: </a:t>
            </a:r>
            <a:r>
              <a:rPr lang="vi-VN" dirty="0"/>
              <a:t>Khi bạn tạo Named Skin, bạn có thể quyết định khi nào bạn muốn áp dụng Skin. Ví dụ: bạn có thể muốn</a:t>
            </a:r>
            <a:r>
              <a:rPr lang="en-US" dirty="0"/>
              <a:t> </a:t>
            </a:r>
            <a:r>
              <a:rPr lang="vi-VN" dirty="0"/>
              <a:t>bắt buộc </a:t>
            </a:r>
            <a:r>
              <a:rPr lang="en-US" dirty="0" err="1"/>
              <a:t>điều</a:t>
            </a:r>
            <a:r>
              <a:rPr lang="en-US" dirty="0"/>
              <a:t> </a:t>
            </a:r>
            <a:r>
              <a:rPr lang="en-US" dirty="0" err="1"/>
              <a:t>khiển</a:t>
            </a:r>
            <a:r>
              <a:rPr lang="vi-VN" dirty="0"/>
              <a:t> xuất hiện với một đường viền màu đỏ. Trong trường hợp đó, bạn có thể tạo một Named Skin và áp dụng Skin cho các điều khiển TextBox cụ thể.</a:t>
            </a:r>
            <a:endParaRPr lang="en-US" dirty="0"/>
          </a:p>
          <a:p>
            <a:r>
              <a:rPr lang="en-US" b="1" dirty="0">
                <a:solidFill>
                  <a:schemeClr val="accent1"/>
                </a:solidFill>
              </a:rPr>
              <a:t>Themes Versus </a:t>
            </a:r>
            <a:r>
              <a:rPr lang="en-US" b="1" dirty="0" err="1">
                <a:solidFill>
                  <a:schemeClr val="accent1"/>
                </a:solidFill>
              </a:rPr>
              <a:t>StyleSheetThemes</a:t>
            </a:r>
            <a:r>
              <a:rPr lang="en-US" b="1" dirty="0">
                <a:solidFill>
                  <a:schemeClr val="accent1"/>
                </a:solidFill>
              </a:rPr>
              <a:t>:</a:t>
            </a:r>
            <a:r>
              <a:rPr lang="en-US" dirty="0"/>
              <a:t> </a:t>
            </a:r>
            <a:r>
              <a:rPr lang="vi-VN" dirty="0"/>
              <a:t>Khi bạn áp dụng một chủ đề cho một trang, Skins trong Theme sẽ ghi đè lên bất kỳ tập tin nào hiện có, quan hệ của các điều khiển trong trang. Nói cách khác, thuộc tính trong Skin ghi đè trong một trang</a:t>
            </a:r>
            <a:r>
              <a:rPr lang="en-US" dirty="0"/>
              <a:t>.</a:t>
            </a:r>
          </a:p>
          <a:p>
            <a:r>
              <a:rPr lang="en-US" b="1" dirty="0">
                <a:solidFill>
                  <a:schemeClr val="accent1"/>
                </a:solidFill>
              </a:rPr>
              <a:t>Disabling Themes: </a:t>
            </a:r>
            <a:r>
              <a:rPr lang="vi-VN" dirty="0"/>
              <a:t>Mỗi điều khiển ASP.NET bao gồm một thuộc tính EnableTheming. Bạn có thể sử dụng</a:t>
            </a:r>
            <a:r>
              <a:rPr lang="en-US" dirty="0"/>
              <a:t> </a:t>
            </a:r>
            <a:r>
              <a:rPr lang="en-US" dirty="0" err="1"/>
              <a:t>thuộc</a:t>
            </a:r>
            <a:r>
              <a:rPr lang="en-US" dirty="0"/>
              <a:t> </a:t>
            </a:r>
            <a:r>
              <a:rPr lang="en-US" dirty="0" err="1"/>
              <a:t>tính</a:t>
            </a:r>
            <a:r>
              <a:rPr lang="en-US" dirty="0"/>
              <a:t> </a:t>
            </a:r>
            <a:r>
              <a:rPr lang="vi-VN" dirty="0"/>
              <a:t>EnableTheming để ngăn không cho Skin được áp dụng cho một control cụ thể</a:t>
            </a:r>
            <a:r>
              <a:rPr lang="en-US" dirty="0"/>
              <a:t> </a:t>
            </a:r>
            <a:r>
              <a:rPr lang="vi-VN" dirty="0"/>
              <a:t>trong một trang</a:t>
            </a:r>
            <a:r>
              <a:rPr lang="en-US" dirty="0"/>
              <a:t>.</a:t>
            </a:r>
          </a:p>
          <a:p>
            <a:endParaRPr lang="en-US" dirty="0"/>
          </a:p>
        </p:txBody>
      </p:sp>
    </p:spTree>
    <p:extLst>
      <p:ext uri="{BB962C8B-B14F-4D97-AF65-F5344CB8AC3E}">
        <p14:creationId xmlns:p14="http://schemas.microsoft.com/office/powerpoint/2010/main" val="63498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DEEB-8B64-434D-962D-BAB81AC22672}"/>
              </a:ext>
            </a:extLst>
          </p:cNvPr>
          <p:cNvSpPr>
            <a:spLocks noGrp="1"/>
          </p:cNvSpPr>
          <p:nvPr>
            <p:ph type="title"/>
          </p:nvPr>
        </p:nvSpPr>
        <p:spPr/>
        <p:txBody>
          <a:bodyPr/>
          <a:lstStyle/>
          <a:p>
            <a:r>
              <a:rPr lang="en-US" dirty="0"/>
              <a:t>Designing Websites with Themes</a:t>
            </a:r>
          </a:p>
        </p:txBody>
      </p:sp>
      <p:sp>
        <p:nvSpPr>
          <p:cNvPr id="3" name="Content Placeholder 2">
            <a:extLst>
              <a:ext uri="{FF2B5EF4-FFF2-40B4-BE49-F238E27FC236}">
                <a16:creationId xmlns:a16="http://schemas.microsoft.com/office/drawing/2014/main" id="{51AC2D7A-1F47-4A0B-BA74-142F355A3E0C}"/>
              </a:ext>
            </a:extLst>
          </p:cNvPr>
          <p:cNvSpPr>
            <a:spLocks noGrp="1"/>
          </p:cNvSpPr>
          <p:nvPr>
            <p:ph idx="1"/>
          </p:nvPr>
        </p:nvSpPr>
        <p:spPr>
          <a:xfrm>
            <a:off x="266516" y="1505751"/>
            <a:ext cx="9328057" cy="4742649"/>
          </a:xfrm>
        </p:spPr>
        <p:txBody>
          <a:bodyPr>
            <a:normAutofit lnSpcReduction="10000"/>
          </a:bodyPr>
          <a:lstStyle/>
          <a:p>
            <a:endParaRPr lang="en-US" dirty="0"/>
          </a:p>
          <a:p>
            <a:r>
              <a:rPr lang="en-US" sz="1900" b="1" dirty="0">
                <a:solidFill>
                  <a:schemeClr val="accent1"/>
                </a:solidFill>
              </a:rPr>
              <a:t>Registering Themes in the Web Configuration File: </a:t>
            </a:r>
            <a:r>
              <a:rPr lang="vi-VN" dirty="0"/>
              <a:t>Thay vì thêm thuộc tính Theme hoặc StyleSheetTheme cho mỗi trang và mỗi trang</a:t>
            </a:r>
            <a:r>
              <a:rPr lang="en-US" dirty="0"/>
              <a:t> </a:t>
            </a:r>
            <a:r>
              <a:rPr lang="vi-VN" dirty="0"/>
              <a:t>bạn </a:t>
            </a:r>
            <a:r>
              <a:rPr lang="en-US" dirty="0" err="1"/>
              <a:t>đều</a:t>
            </a:r>
            <a:r>
              <a:rPr lang="en-US" dirty="0"/>
              <a:t> </a:t>
            </a:r>
            <a:r>
              <a:rPr lang="vi-VN" dirty="0"/>
              <a:t>muốn áp dụng một Theme, bạn có thể đăng ký Theme cho tất cả các trang trong ứng dụng của bạn trong tệp cấu hình web.</a:t>
            </a:r>
            <a:endParaRPr lang="en-US" dirty="0"/>
          </a:p>
          <a:p>
            <a:r>
              <a:rPr lang="en-US" sz="1900" b="1" dirty="0">
                <a:solidFill>
                  <a:schemeClr val="accent1"/>
                </a:solidFill>
              </a:rPr>
              <a:t>Adding Cascading Style Sheets to Themes: </a:t>
            </a:r>
            <a:r>
              <a:rPr lang="vi-VN" dirty="0"/>
              <a:t>Là một thay thế cho Skins, bạn có thể sử dụng tệp CSS để điểu khiển sự xuất hiện của cả hai phần tử HTML và điều khiển ASP.NET chứa trong một trang. Nếu bạn thêm một tập tin CSS vào một Theme, CSS sẽ tự động được áp dụng cho mỗi trang mà Theme áp dụng.</a:t>
            </a:r>
            <a:r>
              <a:rPr lang="en-US" dirty="0"/>
              <a:t> </a:t>
            </a:r>
          </a:p>
          <a:p>
            <a:r>
              <a:rPr lang="en-US" sz="1900" b="1" dirty="0">
                <a:solidFill>
                  <a:schemeClr val="accent1"/>
                </a:solidFill>
              </a:rPr>
              <a:t>Adding Multiple Cascading Style Sheets to a Theme: </a:t>
            </a:r>
            <a:r>
              <a:rPr lang="vi-VN" dirty="0"/>
              <a:t>Bạn có thể thêm nhiều tệp CSS vào thư mục Theme khi cần thiết. Khi bạn thêm nhiều</a:t>
            </a:r>
            <a:r>
              <a:rPr lang="en-US" dirty="0"/>
              <a:t> </a:t>
            </a:r>
            <a:r>
              <a:rPr lang="vi-VN" dirty="0"/>
              <a:t>Cascading Style Sheets tới một chủ đề, tất cả các Cascading Style Sheets đều được áp dụng cho một trang khi Theme được áp dụng cho một trang.</a:t>
            </a:r>
            <a:endParaRPr lang="en-US" dirty="0"/>
          </a:p>
          <a:p>
            <a:r>
              <a:rPr lang="en-US" sz="1900" b="1" dirty="0">
                <a:solidFill>
                  <a:schemeClr val="accent1"/>
                </a:solidFill>
              </a:rPr>
              <a:t>Changing Page Layouts with Cascading Style Sheets: </a:t>
            </a:r>
            <a:r>
              <a:rPr lang="vi-VN" dirty="0"/>
              <a:t>Bởi vì bạn có thể sử dụng một Cascading Style Sheet để thay đổi cách bố trí của một trang, bạn có thể sử dụng một Theme để bố cục trang điều khiển</a:t>
            </a:r>
            <a:r>
              <a:rPr lang="en-US" dirty="0"/>
              <a:t>.</a:t>
            </a:r>
          </a:p>
          <a:p>
            <a:endParaRPr lang="en-US" dirty="0"/>
          </a:p>
        </p:txBody>
      </p:sp>
    </p:spTree>
    <p:extLst>
      <p:ext uri="{BB962C8B-B14F-4D97-AF65-F5344CB8AC3E}">
        <p14:creationId xmlns:p14="http://schemas.microsoft.com/office/powerpoint/2010/main" val="40836051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91</TotalTime>
  <Words>568</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Times New Roman</vt:lpstr>
      <vt:lpstr>Trebuchet MS</vt:lpstr>
      <vt:lpstr>Wingdings</vt:lpstr>
      <vt:lpstr>Wingdings 3</vt:lpstr>
      <vt:lpstr>Facet</vt:lpstr>
      <vt:lpstr>Designing Websites  with Themes</vt:lpstr>
      <vt:lpstr>Designing Websites with Themes</vt:lpstr>
      <vt:lpstr>Designing Websites with Themes</vt:lpstr>
      <vt:lpstr>Designing Websites with Themes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Page Output Caching</dc:title>
  <dc:creator>Admin</dc:creator>
  <cp:lastModifiedBy>Admin</cp:lastModifiedBy>
  <cp:revision>49</cp:revision>
  <dcterms:created xsi:type="dcterms:W3CDTF">2017-11-21T13:18:13Z</dcterms:created>
  <dcterms:modified xsi:type="dcterms:W3CDTF">2017-11-22T17:17:35Z</dcterms:modified>
</cp:coreProperties>
</file>