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notesMasterIdLst>
    <p:notesMasterId r:id="rId147"/>
  </p:notesMasterIdLst>
  <p:handoutMasterIdLst>
    <p:handoutMasterId r:id="rId148"/>
  </p:handoutMasterIdLst>
  <p:sldIdLst>
    <p:sldId id="256" r:id="rId2"/>
    <p:sldId id="3184" r:id="rId3"/>
    <p:sldId id="3365" r:id="rId4"/>
    <p:sldId id="3379" r:id="rId5"/>
    <p:sldId id="3380" r:id="rId6"/>
    <p:sldId id="3378" r:id="rId7"/>
    <p:sldId id="3377" r:id="rId8"/>
    <p:sldId id="3388" r:id="rId9"/>
    <p:sldId id="3387" r:id="rId10"/>
    <p:sldId id="3376" r:id="rId11"/>
    <p:sldId id="3414" r:id="rId12"/>
    <p:sldId id="3381" r:id="rId13"/>
    <p:sldId id="3382" r:id="rId14"/>
    <p:sldId id="3383" r:id="rId15"/>
    <p:sldId id="3384" r:id="rId16"/>
    <p:sldId id="3386" r:id="rId17"/>
    <p:sldId id="3389" r:id="rId18"/>
    <p:sldId id="3390" r:id="rId19"/>
    <p:sldId id="3391" r:id="rId20"/>
    <p:sldId id="3392" r:id="rId21"/>
    <p:sldId id="3393" r:id="rId22"/>
    <p:sldId id="3394" r:id="rId23"/>
    <p:sldId id="3395" r:id="rId24"/>
    <p:sldId id="3396" r:id="rId25"/>
    <p:sldId id="3397" r:id="rId26"/>
    <p:sldId id="3398" r:id="rId27"/>
    <p:sldId id="3399" r:id="rId28"/>
    <p:sldId id="3400" r:id="rId29"/>
    <p:sldId id="3401" r:id="rId30"/>
    <p:sldId id="3402" r:id="rId31"/>
    <p:sldId id="3418" r:id="rId32"/>
    <p:sldId id="3419" r:id="rId33"/>
    <p:sldId id="3403" r:id="rId34"/>
    <p:sldId id="3404" r:id="rId35"/>
    <p:sldId id="3405" r:id="rId36"/>
    <p:sldId id="3406" r:id="rId37"/>
    <p:sldId id="3407" r:id="rId38"/>
    <p:sldId id="3408" r:id="rId39"/>
    <p:sldId id="3409" r:id="rId40"/>
    <p:sldId id="3411" r:id="rId41"/>
    <p:sldId id="3410" r:id="rId42"/>
    <p:sldId id="3415" r:id="rId43"/>
    <p:sldId id="3413" r:id="rId44"/>
    <p:sldId id="3416" r:id="rId45"/>
    <p:sldId id="3417" r:id="rId46"/>
    <p:sldId id="3420" r:id="rId47"/>
    <p:sldId id="3422" r:id="rId48"/>
    <p:sldId id="3421" r:id="rId49"/>
    <p:sldId id="3423" r:id="rId50"/>
    <p:sldId id="3424" r:id="rId51"/>
    <p:sldId id="3425" r:id="rId52"/>
    <p:sldId id="3427" r:id="rId53"/>
    <p:sldId id="3429" r:id="rId54"/>
    <p:sldId id="3428" r:id="rId55"/>
    <p:sldId id="3430" r:id="rId56"/>
    <p:sldId id="3432" r:id="rId57"/>
    <p:sldId id="3433" r:id="rId58"/>
    <p:sldId id="3434" r:id="rId59"/>
    <p:sldId id="3435" r:id="rId60"/>
    <p:sldId id="3436" r:id="rId61"/>
    <p:sldId id="3437" r:id="rId62"/>
    <p:sldId id="3438" r:id="rId63"/>
    <p:sldId id="3439" r:id="rId64"/>
    <p:sldId id="3440" r:id="rId65"/>
    <p:sldId id="3441" r:id="rId66"/>
    <p:sldId id="3442" r:id="rId67"/>
    <p:sldId id="3443" r:id="rId68"/>
    <p:sldId id="3444" r:id="rId69"/>
    <p:sldId id="3445" r:id="rId70"/>
    <p:sldId id="3446" r:id="rId71"/>
    <p:sldId id="3447" r:id="rId72"/>
    <p:sldId id="3448" r:id="rId73"/>
    <p:sldId id="3449" r:id="rId74"/>
    <p:sldId id="3450" r:id="rId75"/>
    <p:sldId id="3451" r:id="rId76"/>
    <p:sldId id="3452" r:id="rId77"/>
    <p:sldId id="3453" r:id="rId78"/>
    <p:sldId id="3454" r:id="rId79"/>
    <p:sldId id="3455" r:id="rId80"/>
    <p:sldId id="3457" r:id="rId81"/>
    <p:sldId id="3458" r:id="rId82"/>
    <p:sldId id="3459" r:id="rId83"/>
    <p:sldId id="3460" r:id="rId84"/>
    <p:sldId id="3461" r:id="rId85"/>
    <p:sldId id="3462" r:id="rId86"/>
    <p:sldId id="3463" r:id="rId87"/>
    <p:sldId id="3464" r:id="rId88"/>
    <p:sldId id="3465" r:id="rId89"/>
    <p:sldId id="3466" r:id="rId90"/>
    <p:sldId id="3467" r:id="rId91"/>
    <p:sldId id="3468" r:id="rId92"/>
    <p:sldId id="3469" r:id="rId93"/>
    <p:sldId id="3474" r:id="rId94"/>
    <p:sldId id="3475" r:id="rId95"/>
    <p:sldId id="3470" r:id="rId96"/>
    <p:sldId id="3476" r:id="rId97"/>
    <p:sldId id="3481" r:id="rId98"/>
    <p:sldId id="3483" r:id="rId99"/>
    <p:sldId id="3484" r:id="rId100"/>
    <p:sldId id="3482" r:id="rId101"/>
    <p:sldId id="3485" r:id="rId102"/>
    <p:sldId id="3486" r:id="rId103"/>
    <p:sldId id="3487" r:id="rId104"/>
    <p:sldId id="3489" r:id="rId105"/>
    <p:sldId id="3488" r:id="rId106"/>
    <p:sldId id="3490" r:id="rId107"/>
    <p:sldId id="3491" r:id="rId108"/>
    <p:sldId id="3492" r:id="rId109"/>
    <p:sldId id="3493" r:id="rId110"/>
    <p:sldId id="3495" r:id="rId111"/>
    <p:sldId id="3494" r:id="rId112"/>
    <p:sldId id="3496" r:id="rId113"/>
    <p:sldId id="3497" r:id="rId114"/>
    <p:sldId id="3498" r:id="rId115"/>
    <p:sldId id="3500" r:id="rId116"/>
    <p:sldId id="3501" r:id="rId117"/>
    <p:sldId id="3502" r:id="rId118"/>
    <p:sldId id="3503" r:id="rId119"/>
    <p:sldId id="3504" r:id="rId120"/>
    <p:sldId id="3505" r:id="rId121"/>
    <p:sldId id="3506" r:id="rId122"/>
    <p:sldId id="3507" r:id="rId123"/>
    <p:sldId id="3508" r:id="rId124"/>
    <p:sldId id="3499" r:id="rId125"/>
    <p:sldId id="3473" r:id="rId126"/>
    <p:sldId id="3369" r:id="rId127"/>
    <p:sldId id="3370" r:id="rId128"/>
    <p:sldId id="3371" r:id="rId129"/>
    <p:sldId id="3367" r:id="rId130"/>
    <p:sldId id="3471" r:id="rId131"/>
    <p:sldId id="3472" r:id="rId132"/>
    <p:sldId id="3297" r:id="rId133"/>
    <p:sldId id="3298" r:id="rId134"/>
    <p:sldId id="3300" r:id="rId135"/>
    <p:sldId id="3299" r:id="rId136"/>
    <p:sldId id="3320" r:id="rId137"/>
    <p:sldId id="3301" r:id="rId138"/>
    <p:sldId id="3302" r:id="rId139"/>
    <p:sldId id="3303" r:id="rId140"/>
    <p:sldId id="3304" r:id="rId141"/>
    <p:sldId id="3305" r:id="rId142"/>
    <p:sldId id="3307" r:id="rId143"/>
    <p:sldId id="3306" r:id="rId144"/>
    <p:sldId id="3321" r:id="rId145"/>
    <p:sldId id="3322" r:id="rId146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3399"/>
    <a:srgbClr val="FF0066"/>
    <a:srgbClr val="FFFFCC"/>
    <a:srgbClr val="FF00FF"/>
    <a:srgbClr val="FF99FF"/>
    <a:srgbClr val="FFCC6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0" autoAdjust="0"/>
    <p:restoredTop sz="95492" autoAdjust="0"/>
  </p:normalViewPr>
  <p:slideViewPr>
    <p:cSldViewPr snapToGrid="0">
      <p:cViewPr varScale="1">
        <p:scale>
          <a:sx n="82" d="100"/>
          <a:sy n="82" d="100"/>
        </p:scale>
        <p:origin x="8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914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2F15D06-7349-3DCB-F4F0-1B39678350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805883-0A7C-0AFF-B4FC-F7F3ABA2DD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4D0D7-CCE8-4EC3-B0D7-4EF3406B3212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A1DD79-449C-63C5-D601-E8240CD965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50BDF0-D445-2FF7-B5A5-38C532F749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6CFD6-BBC7-44FB-A68D-2E7486C041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22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6F38E-46AA-4DA9-9209-387437E2ADB0}" type="datetimeFigureOut">
              <a:rPr kumimoji="1" lang="ja-JP" altLang="en-US" smtClean="0"/>
              <a:t>2024/6/20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1243013"/>
            <a:ext cx="4848225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AF41C-6031-439B-978D-D5461ED9A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48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AF41C-6031-439B-978D-D5461ED9AFD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22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AF41C-6031-439B-978D-D5461ED9AFD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72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AF41C-6031-439B-978D-D5461ED9AFD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33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AF41C-6031-439B-978D-D5461ED9AFD4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02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AF41C-6031-439B-978D-D5461ED9AFD4}" type="slidenum">
              <a:rPr kumimoji="1" lang="ja-JP" altLang="en-US" smtClean="0"/>
              <a:t>132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18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AF41C-6031-439B-978D-D5461ED9AFD4}" type="slidenum">
              <a:rPr kumimoji="1" lang="ja-JP" altLang="en-US" smtClean="0"/>
              <a:t>145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72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9906733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095" y="1811864"/>
            <a:ext cx="5751272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095" y="3598328"/>
            <a:ext cx="5751272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70869" y="5054602"/>
            <a:ext cx="729382" cy="279400"/>
          </a:xfrm>
        </p:spPr>
        <p:txBody>
          <a:bodyPr/>
          <a:lstStyle/>
          <a:p>
            <a:fld id="{0DC155FE-9074-4B09-B61F-E2F88F3B826C}" type="datetimeFigureOut">
              <a:rPr kumimoji="1" lang="ja-JP" altLang="en-US" smtClean="0"/>
              <a:pPr/>
              <a:t>2024/6/20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82095" y="5054602"/>
            <a:ext cx="4403598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5427" y="5054602"/>
            <a:ext cx="447940" cy="279400"/>
          </a:xfrm>
        </p:spPr>
        <p:txBody>
          <a:bodyPr/>
          <a:lstStyle/>
          <a:p>
            <a:fld id="{6F4E6ABC-12D0-405C-8F85-0AF3239BB51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8144" y="3471329"/>
            <a:ext cx="553917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E5E977-1F91-7672-714E-20A28F01960B}"/>
              </a:ext>
            </a:extLst>
          </p:cNvPr>
          <p:cNvSpPr/>
          <p:nvPr userDrawn="1"/>
        </p:nvSpPr>
        <p:spPr>
          <a:xfrm>
            <a:off x="198119" y="182879"/>
            <a:ext cx="9509760" cy="649224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662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A5976560-AB46-FEA4-37EA-18CB5CD8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34" y="182880"/>
            <a:ext cx="9518326" cy="557898"/>
          </a:xfrm>
          <a:noFill/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69A6611-545E-F754-24F8-36EFBE2E7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99443" y="3429000"/>
            <a:ext cx="914400" cy="1257300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3627FD8-C565-5974-489D-DB87CDC73637}"/>
              </a:ext>
            </a:extLst>
          </p:cNvPr>
          <p:cNvSpPr/>
          <p:nvPr userDrawn="1"/>
        </p:nvSpPr>
        <p:spPr>
          <a:xfrm>
            <a:off x="5010097" y="901818"/>
            <a:ext cx="3047251" cy="4213268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FC1A775-6255-638B-5E17-2ADBFE4AB0BD}"/>
              </a:ext>
            </a:extLst>
          </p:cNvPr>
          <p:cNvSpPr txBox="1"/>
          <p:nvPr userDrawn="1"/>
        </p:nvSpPr>
        <p:spPr>
          <a:xfrm>
            <a:off x="6130919" y="100252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9B34D3E-25D7-9521-1CFC-458068E9682E}"/>
              </a:ext>
            </a:extLst>
          </p:cNvPr>
          <p:cNvSpPr/>
          <p:nvPr userDrawn="1"/>
        </p:nvSpPr>
        <p:spPr>
          <a:xfrm>
            <a:off x="1899920" y="901818"/>
            <a:ext cx="3047251" cy="4213268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C555C5C-D86E-E37D-D330-3B04A92092E0}"/>
              </a:ext>
            </a:extLst>
          </p:cNvPr>
          <p:cNvSpPr txBox="1"/>
          <p:nvPr userDrawn="1"/>
        </p:nvSpPr>
        <p:spPr>
          <a:xfrm>
            <a:off x="2894393" y="100252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F9BB34-F185-3A08-468F-EBB23517C15B}"/>
              </a:ext>
            </a:extLst>
          </p:cNvPr>
          <p:cNvSpPr txBox="1"/>
          <p:nvPr userDrawn="1"/>
        </p:nvSpPr>
        <p:spPr>
          <a:xfrm>
            <a:off x="8637520" y="428092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DB92F22-DABE-19BD-3211-3761923B968B}"/>
              </a:ext>
            </a:extLst>
          </p:cNvPr>
          <p:cNvSpPr txBox="1"/>
          <p:nvPr userDrawn="1"/>
        </p:nvSpPr>
        <p:spPr>
          <a:xfrm>
            <a:off x="510669" y="3103948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FFAF9DA-87EF-C521-2084-D789B8450322}"/>
              </a:ext>
            </a:extLst>
          </p:cNvPr>
          <p:cNvSpPr txBox="1"/>
          <p:nvPr userDrawn="1"/>
        </p:nvSpPr>
        <p:spPr>
          <a:xfrm>
            <a:off x="5813545" y="3242448"/>
            <a:ext cx="1440355" cy="228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兵士エリア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F92E0FF-F03E-389D-30F3-D4477B3A566C}"/>
              </a:ext>
            </a:extLst>
          </p:cNvPr>
          <p:cNvSpPr txBox="1"/>
          <p:nvPr userDrawn="1"/>
        </p:nvSpPr>
        <p:spPr>
          <a:xfrm>
            <a:off x="2703368" y="3242448"/>
            <a:ext cx="1440355" cy="228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兵士エリア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9BE5D7D-DA11-DC37-498D-D58F50A27436}"/>
              </a:ext>
            </a:extLst>
          </p:cNvPr>
          <p:cNvSpPr txBox="1"/>
          <p:nvPr userDrawn="1"/>
        </p:nvSpPr>
        <p:spPr>
          <a:xfrm>
            <a:off x="2464989" y="4876482"/>
            <a:ext cx="1917113" cy="208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王族エリア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4FEDB56-FF05-97C5-6A1B-4FFC6E08F295}"/>
              </a:ext>
            </a:extLst>
          </p:cNvPr>
          <p:cNvSpPr txBox="1"/>
          <p:nvPr userDrawn="1"/>
        </p:nvSpPr>
        <p:spPr>
          <a:xfrm>
            <a:off x="5575166" y="4876482"/>
            <a:ext cx="1917113" cy="208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王族エリア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529F5C5-7B80-F7D0-846B-5C4E83F4FD50}"/>
              </a:ext>
            </a:extLst>
          </p:cNvPr>
          <p:cNvSpPr txBox="1"/>
          <p:nvPr userDrawn="1"/>
        </p:nvSpPr>
        <p:spPr>
          <a:xfrm>
            <a:off x="2159563" y="576627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</p:spTree>
    <p:extLst>
      <p:ext uri="{BB962C8B-B14F-4D97-AF65-F5344CB8AC3E}">
        <p14:creationId xmlns:p14="http://schemas.microsoft.com/office/powerpoint/2010/main" val="100810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A5976560-AB46-FEA4-37EA-18CB5CD8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34" y="182880"/>
            <a:ext cx="9518326" cy="557898"/>
          </a:xfrm>
          <a:noFill/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69A6611-545E-F754-24F8-36EFBE2E7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8844" y="1939834"/>
            <a:ext cx="914400" cy="1257300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3627FD8-C565-5974-489D-DB87CDC73637}"/>
              </a:ext>
            </a:extLst>
          </p:cNvPr>
          <p:cNvSpPr/>
          <p:nvPr userDrawn="1"/>
        </p:nvSpPr>
        <p:spPr>
          <a:xfrm>
            <a:off x="5010097" y="901818"/>
            <a:ext cx="3047251" cy="5472856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FC1A775-6255-638B-5E17-2ADBFE4AB0BD}"/>
              </a:ext>
            </a:extLst>
          </p:cNvPr>
          <p:cNvSpPr txBox="1"/>
          <p:nvPr userDrawn="1"/>
        </p:nvSpPr>
        <p:spPr>
          <a:xfrm>
            <a:off x="6119018" y="5895684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9B34D3E-25D7-9521-1CFC-458068E9682E}"/>
              </a:ext>
            </a:extLst>
          </p:cNvPr>
          <p:cNvSpPr/>
          <p:nvPr userDrawn="1"/>
        </p:nvSpPr>
        <p:spPr>
          <a:xfrm>
            <a:off x="1899920" y="901818"/>
            <a:ext cx="3047251" cy="5472856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C555C5C-D86E-E37D-D330-3B04A92092E0}"/>
              </a:ext>
            </a:extLst>
          </p:cNvPr>
          <p:cNvSpPr txBox="1"/>
          <p:nvPr userDrawn="1"/>
        </p:nvSpPr>
        <p:spPr>
          <a:xfrm>
            <a:off x="2882492" y="5895684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F9BB34-F185-3A08-468F-EBB23517C15B}"/>
              </a:ext>
            </a:extLst>
          </p:cNvPr>
          <p:cNvSpPr txBox="1"/>
          <p:nvPr userDrawn="1"/>
        </p:nvSpPr>
        <p:spPr>
          <a:xfrm>
            <a:off x="746921" y="279176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DB92F22-DABE-19BD-3211-3761923B968B}"/>
              </a:ext>
            </a:extLst>
          </p:cNvPr>
          <p:cNvSpPr txBox="1"/>
          <p:nvPr userDrawn="1"/>
        </p:nvSpPr>
        <p:spPr>
          <a:xfrm>
            <a:off x="8686305" y="211117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FFAF9DA-87EF-C521-2084-D789B8450322}"/>
              </a:ext>
            </a:extLst>
          </p:cNvPr>
          <p:cNvSpPr txBox="1"/>
          <p:nvPr userDrawn="1"/>
        </p:nvSpPr>
        <p:spPr>
          <a:xfrm>
            <a:off x="5813545" y="2700592"/>
            <a:ext cx="1440355" cy="228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兵士エリア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F92E0FF-F03E-389D-30F3-D4477B3A566C}"/>
              </a:ext>
            </a:extLst>
          </p:cNvPr>
          <p:cNvSpPr txBox="1"/>
          <p:nvPr userDrawn="1"/>
        </p:nvSpPr>
        <p:spPr>
          <a:xfrm>
            <a:off x="2703368" y="2700592"/>
            <a:ext cx="1440355" cy="228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兵士エリア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9BE5D7D-DA11-DC37-498D-D58F50A27436}"/>
              </a:ext>
            </a:extLst>
          </p:cNvPr>
          <p:cNvSpPr txBox="1"/>
          <p:nvPr userDrawn="1"/>
        </p:nvSpPr>
        <p:spPr>
          <a:xfrm>
            <a:off x="2464989" y="962316"/>
            <a:ext cx="1917113" cy="208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王族エリア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4FEDB56-FF05-97C5-6A1B-4FFC6E08F295}"/>
              </a:ext>
            </a:extLst>
          </p:cNvPr>
          <p:cNvSpPr txBox="1"/>
          <p:nvPr userDrawn="1"/>
        </p:nvSpPr>
        <p:spPr>
          <a:xfrm>
            <a:off x="5575166" y="962316"/>
            <a:ext cx="1917113" cy="208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王族エリア</a:t>
            </a:r>
          </a:p>
        </p:txBody>
      </p:sp>
    </p:spTree>
    <p:extLst>
      <p:ext uri="{BB962C8B-B14F-4D97-AF65-F5344CB8AC3E}">
        <p14:creationId xmlns:p14="http://schemas.microsoft.com/office/powerpoint/2010/main" val="29325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A5976560-AB46-FEA4-37EA-18CB5CD8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34" y="182880"/>
            <a:ext cx="9518326" cy="557898"/>
          </a:xfrm>
          <a:noFill/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9B34D3E-25D7-9521-1CFC-458068E9682E}"/>
              </a:ext>
            </a:extLst>
          </p:cNvPr>
          <p:cNvSpPr/>
          <p:nvPr userDrawn="1"/>
        </p:nvSpPr>
        <p:spPr>
          <a:xfrm>
            <a:off x="478173" y="770913"/>
            <a:ext cx="3900880" cy="5864779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C555C5C-D86E-E37D-D330-3B04A92092E0}"/>
              </a:ext>
            </a:extLst>
          </p:cNvPr>
          <p:cNvSpPr txBox="1"/>
          <p:nvPr userDrawn="1"/>
        </p:nvSpPr>
        <p:spPr>
          <a:xfrm>
            <a:off x="1899422" y="6140142"/>
            <a:ext cx="1058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F92E0FF-F03E-389D-30F3-D4477B3A566C}"/>
              </a:ext>
            </a:extLst>
          </p:cNvPr>
          <p:cNvSpPr txBox="1"/>
          <p:nvPr userDrawn="1"/>
        </p:nvSpPr>
        <p:spPr>
          <a:xfrm>
            <a:off x="1721018" y="2481602"/>
            <a:ext cx="1440355" cy="228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兵士エリア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9BE5D7D-DA11-DC37-498D-D58F50A27436}"/>
              </a:ext>
            </a:extLst>
          </p:cNvPr>
          <p:cNvSpPr txBox="1"/>
          <p:nvPr userDrawn="1"/>
        </p:nvSpPr>
        <p:spPr>
          <a:xfrm>
            <a:off x="1462734" y="873042"/>
            <a:ext cx="1917113" cy="208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王族エリア</a:t>
            </a:r>
          </a:p>
        </p:txBody>
      </p:sp>
    </p:spTree>
    <p:extLst>
      <p:ext uri="{BB962C8B-B14F-4D97-AF65-F5344CB8AC3E}">
        <p14:creationId xmlns:p14="http://schemas.microsoft.com/office/powerpoint/2010/main" val="176134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A5976560-AB46-FEA4-37EA-18CB5CD8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34" y="182880"/>
            <a:ext cx="9518326" cy="557898"/>
          </a:xfrm>
          <a:noFill/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9B34D3E-25D7-9521-1CFC-458068E9682E}"/>
              </a:ext>
            </a:extLst>
          </p:cNvPr>
          <p:cNvSpPr/>
          <p:nvPr userDrawn="1"/>
        </p:nvSpPr>
        <p:spPr>
          <a:xfrm>
            <a:off x="478173" y="770913"/>
            <a:ext cx="3900880" cy="5864779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C555C5C-D86E-E37D-D330-3B04A92092E0}"/>
              </a:ext>
            </a:extLst>
          </p:cNvPr>
          <p:cNvSpPr txBox="1"/>
          <p:nvPr userDrawn="1"/>
        </p:nvSpPr>
        <p:spPr>
          <a:xfrm>
            <a:off x="1899422" y="823834"/>
            <a:ext cx="1058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F92E0FF-F03E-389D-30F3-D4477B3A566C}"/>
              </a:ext>
            </a:extLst>
          </p:cNvPr>
          <p:cNvSpPr txBox="1"/>
          <p:nvPr userDrawn="1"/>
        </p:nvSpPr>
        <p:spPr>
          <a:xfrm>
            <a:off x="1721018" y="4523762"/>
            <a:ext cx="1440355" cy="228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兵士エリア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9BE5D7D-DA11-DC37-498D-D58F50A27436}"/>
              </a:ext>
            </a:extLst>
          </p:cNvPr>
          <p:cNvSpPr txBox="1"/>
          <p:nvPr userDrawn="1"/>
        </p:nvSpPr>
        <p:spPr>
          <a:xfrm>
            <a:off x="1462734" y="6318802"/>
            <a:ext cx="1917113" cy="208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王族エリア</a:t>
            </a:r>
          </a:p>
        </p:txBody>
      </p:sp>
    </p:spTree>
    <p:extLst>
      <p:ext uri="{BB962C8B-B14F-4D97-AF65-F5344CB8AC3E}">
        <p14:creationId xmlns:p14="http://schemas.microsoft.com/office/powerpoint/2010/main" val="123720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5C849-C79F-4A3C-BB69-11093ABF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34" y="182880"/>
            <a:ext cx="9518326" cy="557898"/>
          </a:xfrm>
          <a:noFill/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587953-CDC0-49B4-91A8-91BB07583588}"/>
              </a:ext>
            </a:extLst>
          </p:cNvPr>
          <p:cNvSpPr txBox="1"/>
          <p:nvPr userDrawn="1"/>
        </p:nvSpPr>
        <p:spPr>
          <a:xfrm>
            <a:off x="9489504" y="6611779"/>
            <a:ext cx="34464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8FAB0046-3F37-4CE0-985E-C19FE44129C0}" type="slidenum">
              <a:rPr kumimoji="1" lang="ja-JP" altLang="en-US" sz="1600" b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r"/>
              <a:t>‹#›</a:t>
            </a:fld>
            <a:endParaRPr kumimoji="1" lang="ja-JP" altLang="en-US" sz="16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90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0C6C88B8-9EEB-8325-2C42-72EF59C540E1}"/>
              </a:ext>
            </a:extLst>
          </p:cNvPr>
          <p:cNvSpPr/>
          <p:nvPr userDrawn="1"/>
        </p:nvSpPr>
        <p:spPr>
          <a:xfrm>
            <a:off x="198119" y="182879"/>
            <a:ext cx="9509760" cy="649224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4938" y="915338"/>
            <a:ext cx="7365295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937" y="2490136"/>
            <a:ext cx="7365297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6393" y="5960533"/>
            <a:ext cx="124397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C155FE-9074-4B09-B61F-E2F88F3B826C}" type="datetimeFigureOut">
              <a:rPr kumimoji="1" lang="ja-JP" altLang="en-US" smtClean="0"/>
              <a:pPr/>
              <a:t>2024/6/20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4938" y="5960533"/>
            <a:ext cx="55300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1765" y="5960533"/>
            <a:ext cx="428469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4E6ABC-12D0-405C-8F85-0AF3239BB51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4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4012" r:id="rId2"/>
    <p:sldLayoutId id="2147484013" r:id="rId3"/>
    <p:sldLayoutId id="2147484014" r:id="rId4"/>
    <p:sldLayoutId id="2147484016" r:id="rId5"/>
    <p:sldLayoutId id="2147484011" r:id="rId6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5" Type="http://schemas.openxmlformats.org/officeDocument/2006/relationships/image" Target="../media/image34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8.jpe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7.jpe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5" Type="http://schemas.openxmlformats.org/officeDocument/2006/relationships/image" Target="../media/image34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8.jpe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7.jpe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5" Type="http://schemas.openxmlformats.org/officeDocument/2006/relationships/image" Target="../media/image34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8.jpe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7.jpe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5" Type="http://schemas.openxmlformats.org/officeDocument/2006/relationships/image" Target="../media/image34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8.jpe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7.jpe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5" Type="http://schemas.openxmlformats.org/officeDocument/2006/relationships/image" Target="../media/image34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8.jpe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7.jpe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26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Relationship Id="rId27" Type="http://schemas.microsoft.com/office/2007/relationships/hdphoto" Target="../media/hdphoto1.wdp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26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Relationship Id="rId27" Type="http://schemas.microsoft.com/office/2007/relationships/hdphoto" Target="../media/hdphoto1.wdp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26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Relationship Id="rId27" Type="http://schemas.microsoft.com/office/2007/relationships/hdphoto" Target="../media/hdphoto1.wdp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26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Relationship Id="rId27" Type="http://schemas.microsoft.com/office/2007/relationships/hdphoto" Target="../media/hdphoto1.wdp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3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8.jpeg"/><Relationship Id="rId5" Type="http://schemas.openxmlformats.org/officeDocument/2006/relationships/image" Target="../media/image13.png"/><Relationship Id="rId15" Type="http://schemas.openxmlformats.org/officeDocument/2006/relationships/image" Target="../media/image35.png"/><Relationship Id="rId23" Type="http://schemas.openxmlformats.org/officeDocument/2006/relationships/image" Target="../media/image37.jpeg"/><Relationship Id="rId10" Type="http://schemas.openxmlformats.org/officeDocument/2006/relationships/image" Target="../media/image18.png"/><Relationship Id="rId19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24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9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31.png"/><Relationship Id="rId17" Type="http://schemas.openxmlformats.org/officeDocument/2006/relationships/image" Target="../media/image20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5.png"/><Relationship Id="rId5" Type="http://schemas.openxmlformats.org/officeDocument/2006/relationships/image" Target="../media/image11.png"/><Relationship Id="rId15" Type="http://schemas.openxmlformats.org/officeDocument/2006/relationships/image" Target="../media/image27.png"/><Relationship Id="rId23" Type="http://schemas.openxmlformats.org/officeDocument/2006/relationships/image" Target="../media/image24.png"/><Relationship Id="rId10" Type="http://schemas.openxmlformats.org/officeDocument/2006/relationships/image" Target="../media/image16.png"/><Relationship Id="rId19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8.png"/><Relationship Id="rId2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38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12" Type="http://schemas.openxmlformats.org/officeDocument/2006/relationships/image" Target="../media/image37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8.jpeg"/><Relationship Id="rId5" Type="http://schemas.openxmlformats.org/officeDocument/2006/relationships/image" Target="../media/image42.jpe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Relationship Id="rId14" Type="http://schemas.openxmlformats.org/officeDocument/2006/relationships/image" Target="../media/image49.jpeg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38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12" Type="http://schemas.openxmlformats.org/officeDocument/2006/relationships/image" Target="../media/image37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8.jpeg"/><Relationship Id="rId5" Type="http://schemas.openxmlformats.org/officeDocument/2006/relationships/image" Target="../media/image42.jpe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Relationship Id="rId14" Type="http://schemas.openxmlformats.org/officeDocument/2006/relationships/image" Target="../media/image49.jpe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38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12" Type="http://schemas.openxmlformats.org/officeDocument/2006/relationships/image" Target="../media/image37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8.jpeg"/><Relationship Id="rId5" Type="http://schemas.openxmlformats.org/officeDocument/2006/relationships/image" Target="../media/image42.jpe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Relationship Id="rId14" Type="http://schemas.openxmlformats.org/officeDocument/2006/relationships/image" Target="../media/image49.jpeg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38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12" Type="http://schemas.openxmlformats.org/officeDocument/2006/relationships/image" Target="../media/image37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8.jpeg"/><Relationship Id="rId5" Type="http://schemas.openxmlformats.org/officeDocument/2006/relationships/image" Target="../media/image42.jpe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Relationship Id="rId14" Type="http://schemas.openxmlformats.org/officeDocument/2006/relationships/image" Target="../media/image49.jpe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38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12" Type="http://schemas.openxmlformats.org/officeDocument/2006/relationships/image" Target="../media/image37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8.jpeg"/><Relationship Id="rId5" Type="http://schemas.openxmlformats.org/officeDocument/2006/relationships/image" Target="../media/image42.jpe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Relationship Id="rId14" Type="http://schemas.openxmlformats.org/officeDocument/2006/relationships/image" Target="../media/image49.jpe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38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12" Type="http://schemas.openxmlformats.org/officeDocument/2006/relationships/image" Target="../media/image37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8.jpeg"/><Relationship Id="rId5" Type="http://schemas.openxmlformats.org/officeDocument/2006/relationships/image" Target="../media/image42.jpe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Relationship Id="rId14" Type="http://schemas.openxmlformats.org/officeDocument/2006/relationships/image" Target="../media/image4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9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38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12" Type="http://schemas.openxmlformats.org/officeDocument/2006/relationships/image" Target="../media/image37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8.jpeg"/><Relationship Id="rId5" Type="http://schemas.openxmlformats.org/officeDocument/2006/relationships/image" Target="../media/image42.jpe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Relationship Id="rId14" Type="http://schemas.openxmlformats.org/officeDocument/2006/relationships/image" Target="../media/image49.jpe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38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12" Type="http://schemas.openxmlformats.org/officeDocument/2006/relationships/image" Target="../media/image37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8.jpeg"/><Relationship Id="rId5" Type="http://schemas.openxmlformats.org/officeDocument/2006/relationships/image" Target="../media/image42.jpe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38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12" Type="http://schemas.openxmlformats.org/officeDocument/2006/relationships/image" Target="../media/image37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8.jpeg"/><Relationship Id="rId5" Type="http://schemas.openxmlformats.org/officeDocument/2006/relationships/image" Target="../media/image42.jpe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13" Type="http://schemas.openxmlformats.org/officeDocument/2006/relationships/image" Target="../media/image38.jpeg"/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12" Type="http://schemas.openxmlformats.org/officeDocument/2006/relationships/image" Target="../media/image37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11" Type="http://schemas.openxmlformats.org/officeDocument/2006/relationships/image" Target="../media/image42.jpeg"/><Relationship Id="rId5" Type="http://schemas.openxmlformats.org/officeDocument/2006/relationships/image" Target="../media/image46.jpeg"/><Relationship Id="rId10" Type="http://schemas.openxmlformats.org/officeDocument/2006/relationships/image" Target="../media/image41.jpeg"/><Relationship Id="rId4" Type="http://schemas.openxmlformats.org/officeDocument/2006/relationships/image" Target="../media/image45.jpeg"/><Relationship Id="rId9" Type="http://schemas.openxmlformats.org/officeDocument/2006/relationships/image" Target="../media/image40.jpeg"/><Relationship Id="rId14" Type="http://schemas.openxmlformats.org/officeDocument/2006/relationships/image" Target="../media/image49.jpe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9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9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9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9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9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9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9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9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9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9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9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9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9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26" Type="http://schemas.microsoft.com/office/2007/relationships/hdphoto" Target="../media/hdphoto1.wdp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1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31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31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31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31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31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31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31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27.png"/><Relationship Id="rId27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27.png"/><Relationship Id="rId27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26" Type="http://schemas.microsoft.com/office/2007/relationships/hdphoto" Target="../media/hdphoto1.wdp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32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27.png"/><Relationship Id="rId27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5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7.png"/><Relationship Id="rId3" Type="http://schemas.openxmlformats.org/officeDocument/2006/relationships/image" Target="../media/image9.png"/><Relationship Id="rId21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23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5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9.png"/><Relationship Id="rId21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5" Type="http://schemas.openxmlformats.org/officeDocument/2006/relationships/image" Target="../media/image34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microsoft.com/office/2007/relationships/hdphoto" Target="../media/hdphoto1.wdp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26" Type="http://schemas.microsoft.com/office/2007/relationships/hdphoto" Target="../media/hdphoto1.wdp"/><Relationship Id="rId3" Type="http://schemas.openxmlformats.org/officeDocument/2006/relationships/image" Target="../media/image9.png"/><Relationship Id="rId21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5" Type="http://schemas.openxmlformats.org/officeDocument/2006/relationships/image" Target="../media/image32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6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5" Type="http://schemas.microsoft.com/office/2007/relationships/hdphoto" Target="../media/hdphoto1.wdp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2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5" Type="http://schemas.openxmlformats.org/officeDocument/2006/relationships/image" Target="../media/image34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8.jpe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7.jpe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5" Type="http://schemas.openxmlformats.org/officeDocument/2006/relationships/image" Target="../media/image34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8.jpe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7.jpe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5" Type="http://schemas.openxmlformats.org/officeDocument/2006/relationships/image" Target="../media/image34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8.jpe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23" Type="http://schemas.openxmlformats.org/officeDocument/2006/relationships/image" Target="../media/image37.jpeg"/><Relationship Id="rId10" Type="http://schemas.openxmlformats.org/officeDocument/2006/relationships/image" Target="../media/image16.png"/><Relationship Id="rId19" Type="http://schemas.openxmlformats.org/officeDocument/2006/relationships/image" Target="../media/image3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C37E23D-6A48-DC5B-35E1-76D3715E410F}"/>
              </a:ext>
            </a:extLst>
          </p:cNvPr>
          <p:cNvSpPr/>
          <p:nvPr/>
        </p:nvSpPr>
        <p:spPr>
          <a:xfrm>
            <a:off x="1086397" y="1761722"/>
            <a:ext cx="7733207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TCG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系トランプゲーム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6000" b="1" u="sng" dirty="0">
                <a:latin typeface="Algerian" panose="04020705040A02060702" pitchFamily="82" charset="0"/>
                <a:ea typeface="メイリオ" panose="020B0604030504040204" pitchFamily="50" charset="-128"/>
              </a:rPr>
              <a:t>Twin</a:t>
            </a:r>
            <a:r>
              <a:rPr lang="ja-JP" altLang="en-US" sz="6000" b="1" u="sng" dirty="0">
                <a:latin typeface="Algerian" panose="04020705040A02060702" pitchFamily="82" charset="0"/>
                <a:ea typeface="メイリオ" panose="020B0604030504040204" pitchFamily="50" charset="-128"/>
              </a:rPr>
              <a:t> </a:t>
            </a:r>
            <a:r>
              <a:rPr lang="en-US" altLang="ja-JP" sz="6000" b="1" u="sng" dirty="0">
                <a:latin typeface="Algerian" panose="04020705040A02060702" pitchFamily="82" charset="0"/>
                <a:ea typeface="メイリオ" panose="020B0604030504040204" pitchFamily="50" charset="-128"/>
              </a:rPr>
              <a:t>World</a:t>
            </a:r>
            <a:r>
              <a:rPr lang="ja-JP" altLang="en-US" sz="6000" b="1" u="sng" dirty="0">
                <a:latin typeface="Algerian" panose="04020705040A02060702" pitchFamily="82" charset="0"/>
                <a:ea typeface="メイリオ" panose="020B0604030504040204" pitchFamily="50" charset="-128"/>
              </a:rPr>
              <a:t> </a:t>
            </a:r>
            <a:r>
              <a:rPr lang="en-US" altLang="ja-JP" sz="6000" b="1" u="sng" dirty="0">
                <a:latin typeface="Algerian" panose="04020705040A02060702" pitchFamily="82" charset="0"/>
                <a:ea typeface="メイリオ" panose="020B0604030504040204" pitchFamily="50" charset="-128"/>
              </a:rPr>
              <a:t>Royale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B0168A-9589-61D6-F65B-80E3DE0E56EC}"/>
              </a:ext>
            </a:extLst>
          </p:cNvPr>
          <p:cNvSpPr txBox="1"/>
          <p:nvPr/>
        </p:nvSpPr>
        <p:spPr>
          <a:xfrm>
            <a:off x="1194601" y="4718474"/>
            <a:ext cx="7516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>
                <a:latin typeface="Grandview" panose="020B0502040204020203" pitchFamily="34" charset="0"/>
                <a:ea typeface="Meiryo UI" panose="020B0604030504040204" pitchFamily="50" charset="-128"/>
              </a:rPr>
              <a:t>～特別ルール「王家の覚醒」と兵士自害ルール～</a:t>
            </a:r>
            <a:endParaRPr kumimoji="1" lang="en-US" altLang="ja-JP" sz="2800" b="1" dirty="0">
              <a:latin typeface="Grandview" panose="020B0502040204020203" pitchFamily="34" charset="0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5A976F-9836-4522-4A41-509BD70257AE}"/>
              </a:ext>
            </a:extLst>
          </p:cNvPr>
          <p:cNvSpPr txBox="1"/>
          <p:nvPr/>
        </p:nvSpPr>
        <p:spPr>
          <a:xfrm>
            <a:off x="3005992" y="3231179"/>
            <a:ext cx="3894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>
                <a:latin typeface="Grandview" panose="020B0502040204020203" pitchFamily="34" charset="0"/>
                <a:ea typeface="Meiryo UI" panose="020B0604030504040204" pitchFamily="50" charset="-128"/>
              </a:rPr>
              <a:t>ーツインワールド・ロワイヤルー</a:t>
            </a:r>
            <a:endParaRPr kumimoji="1" lang="en-US" altLang="ja-JP" sz="2400" b="1" dirty="0">
              <a:latin typeface="Grandview" panose="020B0502040204020203" pitchFamily="34" charset="0"/>
              <a:ea typeface="Meiryo UI" panose="020B0604030504040204" pitchFamily="50" charset="-128"/>
            </a:endParaRPr>
          </a:p>
        </p:txBody>
      </p:sp>
      <p:pic>
        <p:nvPicPr>
          <p:cNvPr id="8" name="Castle">
            <a:hlinkClick r:id="" action="ppaction://media"/>
            <a:extLst>
              <a:ext uri="{FF2B5EF4-FFF2-40B4-BE49-F238E27FC236}">
                <a16:creationId xmlns:a16="http://schemas.microsoft.com/office/drawing/2014/main" id="{B2B4177B-3A6F-F4FA-C470-6232650EA6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08525" y="3184525"/>
            <a:ext cx="487363" cy="48736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8C240E-DB59-DF17-E053-822C41D00CE8}"/>
              </a:ext>
            </a:extLst>
          </p:cNvPr>
          <p:cNvSpPr txBox="1"/>
          <p:nvPr/>
        </p:nvSpPr>
        <p:spPr>
          <a:xfrm>
            <a:off x="6975423" y="6268825"/>
            <a:ext cx="275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BGM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：「</a:t>
            </a:r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Fukagawa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」様</a:t>
            </a:r>
          </a:p>
        </p:txBody>
      </p:sp>
    </p:spTree>
    <p:extLst>
      <p:ext uri="{BB962C8B-B14F-4D97-AF65-F5344CB8AC3E}">
        <p14:creationId xmlns:p14="http://schemas.microsoft.com/office/powerpoint/2010/main" val="61586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2195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4" descr="ダイヤの2のイラスト">
            <a:extLst>
              <a:ext uri="{FF2B5EF4-FFF2-40B4-BE49-F238E27FC236}">
                <a16:creationId xmlns:a16="http://schemas.microsoft.com/office/drawing/2014/main" id="{71BB1B4F-DDAF-73B1-2F56-1E78C08AC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66A518FC-4683-9472-4183-4615D01EB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4E4CD197-C68E-1757-AC8E-D4419B0E7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6" descr="スペードの10のイラスト">
            <a:extLst>
              <a:ext uri="{FF2B5EF4-FFF2-40B4-BE49-F238E27FC236}">
                <a16:creationId xmlns:a16="http://schemas.microsoft.com/office/drawing/2014/main" id="{212345DB-A7DB-2D67-FECF-5ECA6F25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8" descr="ダイヤの5のイラスト">
            <a:extLst>
              <a:ext uri="{FF2B5EF4-FFF2-40B4-BE49-F238E27FC236}">
                <a16:creationId xmlns:a16="http://schemas.microsoft.com/office/drawing/2014/main" id="{48459840-84CC-9BC5-A2A6-755B98AE9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D3B4747-E133-7A8A-051F-71E2FDEEBC36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</p:spTree>
    <p:extLst>
      <p:ext uri="{BB962C8B-B14F-4D97-AF65-F5344CB8AC3E}">
        <p14:creationId xmlns:p14="http://schemas.microsoft.com/office/powerpoint/2010/main" val="8154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:fade/>
      </p:transition>
    </mc:Choice>
    <mc:Fallback xmlns="">
      <p:transition spd="slow" advTm="0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6A6DC0D-A581-3798-9DC0-4A609F081A5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4216202"/>
            <a:ext cx="861060" cy="1211580"/>
          </a:xfrm>
          <a:prstGeom prst="rect">
            <a:avLst/>
          </a:prstGeom>
          <a:ln w="57150">
            <a:noFill/>
          </a:ln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90052A7F-678B-64AC-1FFA-D354984F740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4208583"/>
            <a:ext cx="861060" cy="1219200"/>
          </a:xfrm>
          <a:prstGeom prst="rect">
            <a:avLst/>
          </a:prstGeom>
          <a:ln w="57150">
            <a:noFill/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B7130A-E21E-2B8B-7B92-172DC1E877A0}"/>
              </a:ext>
            </a:extLst>
          </p:cNvPr>
          <p:cNvSpPr txBox="1"/>
          <p:nvPr/>
        </p:nvSpPr>
        <p:spPr>
          <a:xfrm>
            <a:off x="2138497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09294D-EDA5-B86F-2AAF-D26D3A278902}"/>
              </a:ext>
            </a:extLst>
          </p:cNvPr>
          <p:cNvSpPr txBox="1"/>
          <p:nvPr/>
        </p:nvSpPr>
        <p:spPr>
          <a:xfrm>
            <a:off x="3084563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A868FFA-45C0-CF8C-1278-9018FDBC2A53}"/>
              </a:ext>
            </a:extLst>
          </p:cNvPr>
          <p:cNvSpPr txBox="1"/>
          <p:nvPr/>
        </p:nvSpPr>
        <p:spPr>
          <a:xfrm>
            <a:off x="5256142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83A83A1-E5F6-86AB-073E-3C6846B01D96}"/>
              </a:ext>
            </a:extLst>
          </p:cNvPr>
          <p:cNvSpPr txBox="1"/>
          <p:nvPr/>
        </p:nvSpPr>
        <p:spPr>
          <a:xfrm>
            <a:off x="6196921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1445802-DE26-6DB2-F19B-096443382AEE}"/>
              </a:ext>
            </a:extLst>
          </p:cNvPr>
          <p:cNvSpPr txBox="1"/>
          <p:nvPr/>
        </p:nvSpPr>
        <p:spPr>
          <a:xfrm>
            <a:off x="7157389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45" name="Picture 16" descr="ハートの2のイラスト">
            <a:extLst>
              <a:ext uri="{FF2B5EF4-FFF2-40B4-BE49-F238E27FC236}">
                <a16:creationId xmlns:a16="http://schemas.microsoft.com/office/drawing/2014/main" id="{8AC5C4C2-D6E1-FCED-10E6-3CB3BCC79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0D962C-6CDB-281B-2343-A7BF32E6972A}"/>
              </a:ext>
            </a:extLst>
          </p:cNvPr>
          <p:cNvSpPr txBox="1"/>
          <p:nvPr/>
        </p:nvSpPr>
        <p:spPr>
          <a:xfrm>
            <a:off x="535104" y="978604"/>
            <a:ext cx="6040317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発動後の王族のステータス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A9F0E06-BDFC-D8B2-81B4-496174F975FD}"/>
              </a:ext>
            </a:extLst>
          </p:cNvPr>
          <p:cNvSpPr txBox="1"/>
          <p:nvPr/>
        </p:nvSpPr>
        <p:spPr>
          <a:xfrm>
            <a:off x="930343" y="1938204"/>
            <a:ext cx="5873915" cy="210256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さらに、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王族の体力が増加します。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K:</a:t>
            </a:r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Ｑ</a:t>
            </a:r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J:</a:t>
            </a:r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458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6A6DC0D-A581-3798-9DC0-4A609F081A5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4216202"/>
            <a:ext cx="861060" cy="1211580"/>
          </a:xfrm>
          <a:prstGeom prst="rect">
            <a:avLst/>
          </a:prstGeom>
          <a:ln w="57150">
            <a:noFill/>
          </a:ln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90052A7F-678B-64AC-1FFA-D354984F740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4208583"/>
            <a:ext cx="861060" cy="1219200"/>
          </a:xfrm>
          <a:prstGeom prst="rect">
            <a:avLst/>
          </a:prstGeom>
          <a:ln w="57150">
            <a:noFill/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B7130A-E21E-2B8B-7B92-172DC1E877A0}"/>
              </a:ext>
            </a:extLst>
          </p:cNvPr>
          <p:cNvSpPr txBox="1"/>
          <p:nvPr/>
        </p:nvSpPr>
        <p:spPr>
          <a:xfrm>
            <a:off x="2138497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09294D-EDA5-B86F-2AAF-D26D3A278902}"/>
              </a:ext>
            </a:extLst>
          </p:cNvPr>
          <p:cNvSpPr txBox="1"/>
          <p:nvPr/>
        </p:nvSpPr>
        <p:spPr>
          <a:xfrm>
            <a:off x="3084563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35" name="Picture 16" descr="ハートの2のイラスト">
            <a:extLst>
              <a:ext uri="{FF2B5EF4-FFF2-40B4-BE49-F238E27FC236}">
                <a16:creationId xmlns:a16="http://schemas.microsoft.com/office/drawing/2014/main" id="{F727F9C4-E7B9-9A99-5180-0E0800436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0D962C-6CDB-281B-2343-A7BF32E6972A}"/>
              </a:ext>
            </a:extLst>
          </p:cNvPr>
          <p:cNvSpPr txBox="1"/>
          <p:nvPr/>
        </p:nvSpPr>
        <p:spPr>
          <a:xfrm>
            <a:off x="535104" y="978604"/>
            <a:ext cx="6040317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発動後の王族のステータス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A9F0E06-BDFC-D8B2-81B4-496174F975FD}"/>
              </a:ext>
            </a:extLst>
          </p:cNvPr>
          <p:cNvSpPr txBox="1"/>
          <p:nvPr/>
        </p:nvSpPr>
        <p:spPr>
          <a:xfrm>
            <a:off x="930343" y="1938204"/>
            <a:ext cx="5873915" cy="210256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endParaRPr kumimoji="1"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F04F99F-37CC-FEA6-DF66-DF28FA8A39C6}"/>
              </a:ext>
            </a:extLst>
          </p:cNvPr>
          <p:cNvSpPr txBox="1"/>
          <p:nvPr/>
        </p:nvSpPr>
        <p:spPr>
          <a:xfrm>
            <a:off x="5256142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B7A516A-C385-B745-6C81-0B5CF4537CC9}"/>
              </a:ext>
            </a:extLst>
          </p:cNvPr>
          <p:cNvSpPr txBox="1"/>
          <p:nvPr/>
        </p:nvSpPr>
        <p:spPr>
          <a:xfrm>
            <a:off x="6196921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BA882F6-CE6D-8CDA-68F2-090D627E73AE}"/>
              </a:ext>
            </a:extLst>
          </p:cNvPr>
          <p:cNvSpPr txBox="1"/>
          <p:nvPr/>
        </p:nvSpPr>
        <p:spPr>
          <a:xfrm>
            <a:off x="7157389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7304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fade/>
      </p:transition>
    </mc:Choice>
    <mc:Fallback xmlns="">
      <p:transition spd="slow" advTm="0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6A6DC0D-A581-3798-9DC0-4A609F081A5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4216202"/>
            <a:ext cx="861060" cy="1211580"/>
          </a:xfrm>
          <a:prstGeom prst="rect">
            <a:avLst/>
          </a:prstGeom>
          <a:ln w="57150">
            <a:noFill/>
          </a:ln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90052A7F-678B-64AC-1FFA-D354984F740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4208583"/>
            <a:ext cx="861060" cy="1219200"/>
          </a:xfrm>
          <a:prstGeom prst="rect">
            <a:avLst/>
          </a:prstGeom>
          <a:ln w="57150">
            <a:noFill/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B7130A-E21E-2B8B-7B92-172DC1E877A0}"/>
              </a:ext>
            </a:extLst>
          </p:cNvPr>
          <p:cNvSpPr txBox="1"/>
          <p:nvPr/>
        </p:nvSpPr>
        <p:spPr>
          <a:xfrm>
            <a:off x="2138497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09294D-EDA5-B86F-2AAF-D26D3A278902}"/>
              </a:ext>
            </a:extLst>
          </p:cNvPr>
          <p:cNvSpPr txBox="1"/>
          <p:nvPr/>
        </p:nvSpPr>
        <p:spPr>
          <a:xfrm>
            <a:off x="3084563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35" name="Picture 16" descr="ハートの2のイラスト">
            <a:extLst>
              <a:ext uri="{FF2B5EF4-FFF2-40B4-BE49-F238E27FC236}">
                <a16:creationId xmlns:a16="http://schemas.microsoft.com/office/drawing/2014/main" id="{436C5FAB-C5A6-6ACF-880C-A366FBF09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0D962C-6CDB-281B-2343-A7BF32E6972A}"/>
              </a:ext>
            </a:extLst>
          </p:cNvPr>
          <p:cNvSpPr txBox="1"/>
          <p:nvPr/>
        </p:nvSpPr>
        <p:spPr>
          <a:xfrm>
            <a:off x="535104" y="978604"/>
            <a:ext cx="6040317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発動後の王族のステータス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A9F0E06-BDFC-D8B2-81B4-496174F975FD}"/>
              </a:ext>
            </a:extLst>
          </p:cNvPr>
          <p:cNvSpPr txBox="1"/>
          <p:nvPr/>
        </p:nvSpPr>
        <p:spPr>
          <a:xfrm>
            <a:off x="930343" y="1938204"/>
            <a:ext cx="5873915" cy="210256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さらに、王族が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攻撃可能となり、</a:t>
            </a:r>
            <a:endParaRPr kumimoji="1" lang="en-US" altLang="ja-JP" sz="28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相手の兵士、王族に</a:t>
            </a:r>
            <a:endParaRPr kumimoji="1" lang="en-US" altLang="ja-JP" sz="2800" b="1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攻撃できるようになります。</a:t>
            </a:r>
            <a:endParaRPr kumimoji="1" lang="en-US" altLang="ja-JP" sz="2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A7D9B29-51DD-2BE3-2E17-283EC87DD59B}"/>
              </a:ext>
            </a:extLst>
          </p:cNvPr>
          <p:cNvSpPr txBox="1"/>
          <p:nvPr/>
        </p:nvSpPr>
        <p:spPr>
          <a:xfrm>
            <a:off x="5256142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FDC72C8-2B16-F9D9-41F5-5592C0C7C891}"/>
              </a:ext>
            </a:extLst>
          </p:cNvPr>
          <p:cNvSpPr txBox="1"/>
          <p:nvPr/>
        </p:nvSpPr>
        <p:spPr>
          <a:xfrm>
            <a:off x="6196921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314036C-3CFB-9CBC-2667-C359BE59B23D}"/>
              </a:ext>
            </a:extLst>
          </p:cNvPr>
          <p:cNvSpPr txBox="1"/>
          <p:nvPr/>
        </p:nvSpPr>
        <p:spPr>
          <a:xfrm>
            <a:off x="7157389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7079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fade/>
      </p:transition>
    </mc:Choice>
    <mc:Fallback xmlns="">
      <p:transition spd="slow" advTm="3000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6A6DC0D-A581-3798-9DC0-4A609F081A5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4216202"/>
            <a:ext cx="861060" cy="1211580"/>
          </a:xfrm>
          <a:prstGeom prst="rect">
            <a:avLst/>
          </a:prstGeom>
          <a:ln w="57150">
            <a:noFill/>
          </a:ln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90052A7F-678B-64AC-1FFA-D354984F740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4208583"/>
            <a:ext cx="861060" cy="1219200"/>
          </a:xfrm>
          <a:prstGeom prst="rect">
            <a:avLst/>
          </a:prstGeom>
          <a:ln w="57150">
            <a:noFill/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B7130A-E21E-2B8B-7B92-172DC1E877A0}"/>
              </a:ext>
            </a:extLst>
          </p:cNvPr>
          <p:cNvSpPr txBox="1"/>
          <p:nvPr/>
        </p:nvSpPr>
        <p:spPr>
          <a:xfrm>
            <a:off x="2138497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09294D-EDA5-B86F-2AAF-D26D3A278902}"/>
              </a:ext>
            </a:extLst>
          </p:cNvPr>
          <p:cNvSpPr txBox="1"/>
          <p:nvPr/>
        </p:nvSpPr>
        <p:spPr>
          <a:xfrm>
            <a:off x="3084563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36" name="Picture 16" descr="ハートの2のイラスト">
            <a:extLst>
              <a:ext uri="{FF2B5EF4-FFF2-40B4-BE49-F238E27FC236}">
                <a16:creationId xmlns:a16="http://schemas.microsoft.com/office/drawing/2014/main" id="{28CADB36-0803-76CF-BE33-106366320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E36331F-734F-E912-9316-AA4B32320737}"/>
              </a:ext>
            </a:extLst>
          </p:cNvPr>
          <p:cNvSpPr txBox="1"/>
          <p:nvPr/>
        </p:nvSpPr>
        <p:spPr>
          <a:xfrm>
            <a:off x="5256142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3CA83D6-0A48-BA3C-2610-4F99EC73F374}"/>
              </a:ext>
            </a:extLst>
          </p:cNvPr>
          <p:cNvSpPr txBox="1"/>
          <p:nvPr/>
        </p:nvSpPr>
        <p:spPr>
          <a:xfrm>
            <a:off x="6196921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A7456ED-632C-5EF6-3600-A3CF4923A442}"/>
              </a:ext>
            </a:extLst>
          </p:cNvPr>
          <p:cNvSpPr txBox="1"/>
          <p:nvPr/>
        </p:nvSpPr>
        <p:spPr>
          <a:xfrm>
            <a:off x="7157389" y="4978838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1735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fade/>
      </p:transition>
    </mc:Choice>
    <mc:Fallback xmlns="">
      <p:transition spd="slow" advTm="0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162994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53162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51943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43386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6A6DC0D-A581-3798-9DC0-4A609F081A5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5164946"/>
            <a:ext cx="861060" cy="1211580"/>
          </a:xfrm>
          <a:prstGeom prst="rect">
            <a:avLst/>
          </a:prstGeom>
          <a:ln w="57150">
            <a:noFill/>
          </a:ln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90052A7F-678B-64AC-1FFA-D354984F740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5157327"/>
            <a:ext cx="861060" cy="1219200"/>
          </a:xfrm>
          <a:prstGeom prst="rect">
            <a:avLst/>
          </a:prstGeom>
          <a:ln w="57150">
            <a:noFill/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B7130A-E21E-2B8B-7B92-172DC1E877A0}"/>
              </a:ext>
            </a:extLst>
          </p:cNvPr>
          <p:cNvSpPr txBox="1"/>
          <p:nvPr/>
        </p:nvSpPr>
        <p:spPr>
          <a:xfrm>
            <a:off x="2138497" y="5927582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09294D-EDA5-B86F-2AAF-D26D3A278902}"/>
              </a:ext>
            </a:extLst>
          </p:cNvPr>
          <p:cNvSpPr txBox="1"/>
          <p:nvPr/>
        </p:nvSpPr>
        <p:spPr>
          <a:xfrm>
            <a:off x="3084563" y="5927582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5927582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36" name="Picture 16" descr="ハートの2のイラスト">
            <a:extLst>
              <a:ext uri="{FF2B5EF4-FFF2-40B4-BE49-F238E27FC236}">
                <a16:creationId xmlns:a16="http://schemas.microsoft.com/office/drawing/2014/main" id="{28CADB36-0803-76CF-BE33-106366320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2143693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4C0C7C5-E6EA-9169-72EA-F80C88AA5396}"/>
              </a:ext>
            </a:extLst>
          </p:cNvPr>
          <p:cNvSpPr txBox="1"/>
          <p:nvPr/>
        </p:nvSpPr>
        <p:spPr>
          <a:xfrm>
            <a:off x="5256142" y="5927582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DC86DD-54D6-6B06-F982-1102D93D2583}"/>
              </a:ext>
            </a:extLst>
          </p:cNvPr>
          <p:cNvSpPr txBox="1"/>
          <p:nvPr/>
        </p:nvSpPr>
        <p:spPr>
          <a:xfrm>
            <a:off x="6196921" y="5927582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C22DDA0-64AC-AAEC-C3AE-64F2B07F8C47}"/>
              </a:ext>
            </a:extLst>
          </p:cNvPr>
          <p:cNvSpPr txBox="1"/>
          <p:nvPr/>
        </p:nvSpPr>
        <p:spPr>
          <a:xfrm>
            <a:off x="7157389" y="5927582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3030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B7130A-E21E-2B8B-7B92-172DC1E877A0}"/>
              </a:ext>
            </a:extLst>
          </p:cNvPr>
          <p:cNvSpPr txBox="1"/>
          <p:nvPr/>
        </p:nvSpPr>
        <p:spPr>
          <a:xfrm>
            <a:off x="2138497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09294D-EDA5-B86F-2AAF-D26D3A278902}"/>
              </a:ext>
            </a:extLst>
          </p:cNvPr>
          <p:cNvSpPr txBox="1"/>
          <p:nvPr/>
        </p:nvSpPr>
        <p:spPr>
          <a:xfrm>
            <a:off x="3084563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2143693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3FA88F7-1189-3C64-FE23-2ECEFAFB6DBE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109B441-4CC8-50B2-C8D8-3D150C64338F}"/>
              </a:ext>
            </a:extLst>
          </p:cNvPr>
          <p:cNvSpPr txBox="1"/>
          <p:nvPr/>
        </p:nvSpPr>
        <p:spPr>
          <a:xfrm>
            <a:off x="6196921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64120F0-E6EE-491D-2C89-D4CCC7592164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6810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B7130A-E21E-2B8B-7B92-172DC1E877A0}"/>
              </a:ext>
            </a:extLst>
          </p:cNvPr>
          <p:cNvSpPr txBox="1"/>
          <p:nvPr/>
        </p:nvSpPr>
        <p:spPr>
          <a:xfrm>
            <a:off x="2138497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09294D-EDA5-B86F-2AAF-D26D3A278902}"/>
              </a:ext>
            </a:extLst>
          </p:cNvPr>
          <p:cNvSpPr txBox="1"/>
          <p:nvPr/>
        </p:nvSpPr>
        <p:spPr>
          <a:xfrm>
            <a:off x="3084563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2143693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EE29591-85B3-9C79-F699-01186A29B0FA}"/>
              </a:ext>
            </a:extLst>
          </p:cNvPr>
          <p:cNvGrpSpPr/>
          <p:nvPr/>
        </p:nvGrpSpPr>
        <p:grpSpPr>
          <a:xfrm>
            <a:off x="2550543" y="1902105"/>
            <a:ext cx="1750474" cy="1846930"/>
            <a:chOff x="3116283" y="1279491"/>
            <a:chExt cx="1750474" cy="1846930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02666C0-4497-274A-107C-3A855E20D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6283" y="1279491"/>
              <a:ext cx="1750474" cy="1846930"/>
            </a:xfrm>
            <a:prstGeom prst="straightConnector1">
              <a:avLst/>
            </a:prstGeom>
            <a:ln w="85725">
              <a:solidFill>
                <a:srgbClr val="00B0F0"/>
              </a:solidFill>
              <a:headEnd type="triangle" w="med" len="med"/>
              <a:tailEnd type="none" w="med" len="med"/>
            </a:ln>
            <a:effectLst>
              <a:outerShdw blurRad="88900" dist="63500" dir="2700000" sx="102000" sy="102000" algn="tl" rotWithShape="0">
                <a:prstClr val="black">
                  <a:alpha val="8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2" descr="海賊のマーク">
              <a:extLst>
                <a:ext uri="{FF2B5EF4-FFF2-40B4-BE49-F238E27FC236}">
                  <a16:creationId xmlns:a16="http://schemas.microsoft.com/office/drawing/2014/main" id="{2396B7A8-959B-502E-7C9E-5E56B9647D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10000" b="95143" l="10000" r="90000">
                          <a14:foregroundMark x1="19429" y1="96571" x2="7143" y2="84857"/>
                          <a14:foregroundMark x1="7143" y1="84857" x2="28000" y2="75143"/>
                          <a14:foregroundMark x1="28000" y1="75143" x2="19143" y2="52000"/>
                          <a14:foregroundMark x1="19143" y1="52000" x2="37276" y2="56121"/>
                          <a14:foregroundMark x1="65832" y1="58400" x2="74571" y2="56286"/>
                          <a14:foregroundMark x1="61253" y1="59508" x2="61355" y2="59483"/>
                          <a14:foregroundMark x1="57165" y1="60496" x2="60099" y2="59787"/>
                          <a14:foregroundMark x1="74571" y1="56286" x2="64006" y2="55699"/>
                          <a14:foregroundMark x1="59603" y1="59644" x2="60857" y2="71143"/>
                          <a14:foregroundMark x1="60857" y1="71143" x2="82857" y2="78000"/>
                          <a14:foregroundMark x1="82857" y1="78000" x2="68000" y2="86857"/>
                          <a14:foregroundMark x1="68000" y1="86857" x2="43143" y2="78000"/>
                          <a14:foregroundMark x1="43143" y1="78000" x2="30571" y2="91714"/>
                          <a14:foregroundMark x1="30571" y1="91714" x2="17714" y2="95143"/>
                          <a14:foregroundMark x1="26857" y1="51714" x2="27429" y2="50571"/>
                          <a14:foregroundMark x1="71143" y1="52000" x2="84286" y2="44857"/>
                          <a14:foregroundMark x1="84286" y1="44857" x2="70571" y2="51143"/>
                          <a14:foregroundMark x1="70571" y1="51143" x2="83429" y2="45143"/>
                          <a14:foregroundMark x1="84286" y1="44571" x2="84857" y2="44857"/>
                          <a14:foregroundMark x1="83429" y1="42571" x2="83429" y2="42571"/>
                          <a14:foregroundMark x1="84286" y1="41429" x2="84286" y2="41429"/>
                          <a14:foregroundMark x1="18857" y1="51143" x2="17714" y2="51429"/>
                          <a14:foregroundMark x1="18571" y1="46000" x2="18571" y2="46000"/>
                          <a14:foregroundMark x1="18286" y1="44000" x2="18286" y2="44000"/>
                          <a14:foregroundMark x1="17429" y1="42857" x2="17429" y2="42857"/>
                          <a14:foregroundMark x1="16000" y1="40571" x2="16000" y2="40571"/>
                          <a14:foregroundMark x1="25429" y1="49714" x2="26286" y2="49143"/>
                          <a14:foregroundMark x1="21143" y1="47714" x2="21143" y2="47714"/>
                          <a14:foregroundMark x1="18286" y1="47143" x2="18286" y2="47143"/>
                          <a14:foregroundMark x1="16000" y1="41714" x2="16000" y2="41714"/>
                          <a14:foregroundMark x1="15429" y1="40000" x2="15429" y2="40000"/>
                          <a14:foregroundMark x1="70571" y1="90857" x2="82000" y2="80000"/>
                          <a14:foregroundMark x1="82000" y1="80000" x2="73714" y2="93143"/>
                          <a14:foregroundMark x1="73714" y1="93143" x2="69429" y2="91429"/>
                          <a14:foregroundMark x1="74857" y1="93714" x2="85429" y2="81143"/>
                          <a14:foregroundMark x1="85429" y1="81143" x2="75714" y2="93714"/>
                          <a14:foregroundMark x1="75714" y1="93714" x2="75143" y2="93714"/>
                          <a14:foregroundMark x1="79429" y1="91714" x2="79429" y2="91714"/>
                          <a14:foregroundMark x1="87429" y1="86000" x2="87429" y2="86000"/>
                          <a14:foregroundMark x1="88571" y1="85714" x2="88571" y2="85714"/>
                          <a14:foregroundMark x1="90000" y1="85714" x2="90000" y2="85714"/>
                          <a14:backgroundMark x1="37143" y1="55714" x2="36000" y2="41429"/>
                          <a14:backgroundMark x1="36000" y1="41429" x2="54000" y2="40857"/>
                          <a14:backgroundMark x1="54000" y1="40857" x2="62857" y2="54000"/>
                          <a14:backgroundMark x1="62857" y1="54000" x2="38000" y2="56286"/>
                          <a14:backgroundMark x1="38857" y1="56286" x2="55714" y2="58000"/>
                          <a14:backgroundMark x1="55714" y1="58000" x2="40571" y2="55714"/>
                          <a14:backgroundMark x1="40571" y1="55714" x2="39143" y2="56286"/>
                          <a14:backgroundMark x1="40857" y1="57714" x2="40857" y2="57714"/>
                          <a14:backgroundMark x1="59714" y1="56571" x2="59714" y2="56571"/>
                          <a14:backgroundMark x1="59429" y1="57714" x2="58571" y2="58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28"/>
            <a:stretch/>
          </p:blipFill>
          <p:spPr bwMode="auto">
            <a:xfrm>
              <a:off x="3650303" y="2034789"/>
              <a:ext cx="562821" cy="5086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75000"/>
                </a:schemeClr>
              </a:solidFill>
            </a:ln>
          </p:spPr>
        </p:pic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6513A29-783D-33F7-65CC-951B66D2E716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455F377-EE3A-9C92-D0FD-7FD21DF42FEB}"/>
              </a:ext>
            </a:extLst>
          </p:cNvPr>
          <p:cNvSpPr txBox="1"/>
          <p:nvPr/>
        </p:nvSpPr>
        <p:spPr>
          <a:xfrm>
            <a:off x="6196921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DF9FEF-1B89-F6A9-DCD2-FFC7704EE0B6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33422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09294D-EDA5-B86F-2AAF-D26D3A278902}"/>
              </a:ext>
            </a:extLst>
          </p:cNvPr>
          <p:cNvSpPr txBox="1"/>
          <p:nvPr/>
        </p:nvSpPr>
        <p:spPr>
          <a:xfrm>
            <a:off x="3084563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2143693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6C18C78-9E25-1953-02F4-2D55B1D9D4CF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4329784-95E0-E44C-9EEE-62130A70C8D4}"/>
              </a:ext>
            </a:extLst>
          </p:cNvPr>
          <p:cNvSpPr txBox="1"/>
          <p:nvPr/>
        </p:nvSpPr>
        <p:spPr>
          <a:xfrm>
            <a:off x="6196921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4CB3CAC-CF5D-708C-E25E-D5E2E6EFA505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42846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09294D-EDA5-B86F-2AAF-D26D3A278902}"/>
              </a:ext>
            </a:extLst>
          </p:cNvPr>
          <p:cNvSpPr txBox="1"/>
          <p:nvPr/>
        </p:nvSpPr>
        <p:spPr>
          <a:xfrm>
            <a:off x="3084563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2143693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5628765-06EE-F428-413B-7E41377A1F73}"/>
              </a:ext>
            </a:extLst>
          </p:cNvPr>
          <p:cNvGrpSpPr/>
          <p:nvPr/>
        </p:nvGrpSpPr>
        <p:grpSpPr>
          <a:xfrm>
            <a:off x="3142133" y="1875099"/>
            <a:ext cx="562821" cy="1994262"/>
            <a:chOff x="3707873" y="1252485"/>
            <a:chExt cx="562821" cy="1994262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2B68E68-C70A-C7CE-FCF5-C1DDA42DD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5548" y="1252485"/>
              <a:ext cx="34724" cy="1994262"/>
            </a:xfrm>
            <a:prstGeom prst="straightConnector1">
              <a:avLst/>
            </a:prstGeom>
            <a:ln w="85725">
              <a:solidFill>
                <a:srgbClr val="00B0F0"/>
              </a:solidFill>
              <a:headEnd type="triangle" w="med" len="med"/>
              <a:tailEnd type="none" w="med" len="med"/>
            </a:ln>
            <a:effectLst>
              <a:outerShdw blurRad="88900" dist="63500" dir="2700000" sx="102000" sy="102000" algn="tl" rotWithShape="0">
                <a:prstClr val="black">
                  <a:alpha val="8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海賊のマーク">
              <a:extLst>
                <a:ext uri="{FF2B5EF4-FFF2-40B4-BE49-F238E27FC236}">
                  <a16:creationId xmlns:a16="http://schemas.microsoft.com/office/drawing/2014/main" id="{CC9BEA29-5746-A26F-918B-C174EEB2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10000" b="95143" l="10000" r="90000">
                          <a14:foregroundMark x1="19429" y1="96571" x2="7143" y2="84857"/>
                          <a14:foregroundMark x1="7143" y1="84857" x2="28000" y2="75143"/>
                          <a14:foregroundMark x1="28000" y1="75143" x2="19143" y2="52000"/>
                          <a14:foregroundMark x1="19143" y1="52000" x2="37276" y2="56121"/>
                          <a14:foregroundMark x1="65832" y1="58400" x2="74571" y2="56286"/>
                          <a14:foregroundMark x1="61253" y1="59508" x2="61355" y2="59483"/>
                          <a14:foregroundMark x1="57165" y1="60496" x2="60099" y2="59787"/>
                          <a14:foregroundMark x1="74571" y1="56286" x2="64006" y2="55699"/>
                          <a14:foregroundMark x1="59603" y1="59644" x2="60857" y2="71143"/>
                          <a14:foregroundMark x1="60857" y1="71143" x2="82857" y2="78000"/>
                          <a14:foregroundMark x1="82857" y1="78000" x2="68000" y2="86857"/>
                          <a14:foregroundMark x1="68000" y1="86857" x2="43143" y2="78000"/>
                          <a14:foregroundMark x1="43143" y1="78000" x2="30571" y2="91714"/>
                          <a14:foregroundMark x1="30571" y1="91714" x2="17714" y2="95143"/>
                          <a14:foregroundMark x1="26857" y1="51714" x2="27429" y2="50571"/>
                          <a14:foregroundMark x1="71143" y1="52000" x2="84286" y2="44857"/>
                          <a14:foregroundMark x1="84286" y1="44857" x2="70571" y2="51143"/>
                          <a14:foregroundMark x1="70571" y1="51143" x2="83429" y2="45143"/>
                          <a14:foregroundMark x1="84286" y1="44571" x2="84857" y2="44857"/>
                          <a14:foregroundMark x1="83429" y1="42571" x2="83429" y2="42571"/>
                          <a14:foregroundMark x1="84286" y1="41429" x2="84286" y2="41429"/>
                          <a14:foregroundMark x1="18857" y1="51143" x2="17714" y2="51429"/>
                          <a14:foregroundMark x1="18571" y1="46000" x2="18571" y2="46000"/>
                          <a14:foregroundMark x1="18286" y1="44000" x2="18286" y2="44000"/>
                          <a14:foregroundMark x1="17429" y1="42857" x2="17429" y2="42857"/>
                          <a14:foregroundMark x1="16000" y1="40571" x2="16000" y2="40571"/>
                          <a14:foregroundMark x1="25429" y1="49714" x2="26286" y2="49143"/>
                          <a14:foregroundMark x1="21143" y1="47714" x2="21143" y2="47714"/>
                          <a14:foregroundMark x1="18286" y1="47143" x2="18286" y2="47143"/>
                          <a14:foregroundMark x1="16000" y1="41714" x2="16000" y2="41714"/>
                          <a14:foregroundMark x1="15429" y1="40000" x2="15429" y2="40000"/>
                          <a14:foregroundMark x1="70571" y1="90857" x2="82000" y2="80000"/>
                          <a14:foregroundMark x1="82000" y1="80000" x2="73714" y2="93143"/>
                          <a14:foregroundMark x1="73714" y1="93143" x2="69429" y2="91429"/>
                          <a14:foregroundMark x1="74857" y1="93714" x2="85429" y2="81143"/>
                          <a14:foregroundMark x1="85429" y1="81143" x2="75714" y2="93714"/>
                          <a14:foregroundMark x1="75714" y1="93714" x2="75143" y2="93714"/>
                          <a14:foregroundMark x1="79429" y1="91714" x2="79429" y2="91714"/>
                          <a14:foregroundMark x1="87429" y1="86000" x2="87429" y2="86000"/>
                          <a14:foregroundMark x1="88571" y1="85714" x2="88571" y2="85714"/>
                          <a14:foregroundMark x1="90000" y1="85714" x2="90000" y2="85714"/>
                          <a14:backgroundMark x1="37143" y1="55714" x2="36000" y2="41429"/>
                          <a14:backgroundMark x1="36000" y1="41429" x2="54000" y2="40857"/>
                          <a14:backgroundMark x1="54000" y1="40857" x2="62857" y2="54000"/>
                          <a14:backgroundMark x1="62857" y1="54000" x2="38000" y2="56286"/>
                          <a14:backgroundMark x1="38857" y1="56286" x2="55714" y2="58000"/>
                          <a14:backgroundMark x1="55714" y1="58000" x2="40571" y2="55714"/>
                          <a14:backgroundMark x1="40571" y1="55714" x2="39143" y2="56286"/>
                          <a14:backgroundMark x1="40857" y1="57714" x2="40857" y2="57714"/>
                          <a14:backgroundMark x1="59714" y1="56571" x2="59714" y2="56571"/>
                          <a14:backgroundMark x1="59429" y1="57714" x2="58571" y2="58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28"/>
            <a:stretch/>
          </p:blipFill>
          <p:spPr bwMode="auto">
            <a:xfrm>
              <a:off x="3707873" y="1995306"/>
              <a:ext cx="562821" cy="5086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75000"/>
                </a:schemeClr>
              </a:solidFill>
            </a:ln>
          </p:spPr>
        </p:pic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12BCEE9-28EB-7F30-083D-D2A9A5B6572C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FB3EF1-B5D2-A022-9FE1-DED409D9DA13}"/>
              </a:ext>
            </a:extLst>
          </p:cNvPr>
          <p:cNvSpPr txBox="1"/>
          <p:nvPr/>
        </p:nvSpPr>
        <p:spPr>
          <a:xfrm>
            <a:off x="6196921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2AC11D5-874B-92F7-36E6-0B12F989E274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05210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noFill/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2143693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8CF4DE-52A8-BCF2-CB72-AD906AF9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994" y="829459"/>
            <a:ext cx="914118" cy="126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BE8C873-B77E-58A6-5CB4-EC30B4128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569" y="3784498"/>
            <a:ext cx="914118" cy="1260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69D648A-AD8F-A420-7DB2-9352D78C11A1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F21BBE-3240-0AC2-A4FE-AE31DC1B664F}"/>
              </a:ext>
            </a:extLst>
          </p:cNvPr>
          <p:cNvSpPr txBox="1"/>
          <p:nvPr/>
        </p:nvSpPr>
        <p:spPr>
          <a:xfrm>
            <a:off x="6196921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32CCBB2-6D6A-2966-03F6-3B0F420BB90D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5360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4" descr="ダイヤの2のイラスト">
            <a:extLst>
              <a:ext uri="{FF2B5EF4-FFF2-40B4-BE49-F238E27FC236}">
                <a16:creationId xmlns:a16="http://schemas.microsoft.com/office/drawing/2014/main" id="{71BB1B4F-DDAF-73B1-2F56-1E78C08AC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66A518FC-4683-9472-4183-4615D01EB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4E4CD197-C68E-1757-AC8E-D4419B0E7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6" descr="スペードの10のイラスト">
            <a:extLst>
              <a:ext uri="{FF2B5EF4-FFF2-40B4-BE49-F238E27FC236}">
                <a16:creationId xmlns:a16="http://schemas.microsoft.com/office/drawing/2014/main" id="{212345DB-A7DB-2D67-FECF-5ECA6F25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8" descr="ダイヤの5のイラスト">
            <a:extLst>
              <a:ext uri="{FF2B5EF4-FFF2-40B4-BE49-F238E27FC236}">
                <a16:creationId xmlns:a16="http://schemas.microsoft.com/office/drawing/2014/main" id="{48459840-84CC-9BC5-A2A6-755B98AE9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D3B4747-E133-7A8A-051F-71E2FDEEBC36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5287FC4-4FC9-A901-4590-D2EEFE96A2C9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chemeClr val="tx2"/>
          </a:solidFill>
          <a:ln w="28575" cmpd="sng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召喚フェイズ</a:t>
            </a:r>
            <a:endParaRPr kumimoji="1" lang="en-US" altLang="ja-JP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0884772"/>
      </p:ext>
    </p:extLst>
  </p:cSld>
  <p:clrMapOvr>
    <a:masterClrMapping/>
  </p:clrMapOvr>
  <p:transition spd="slow" advTm="1000"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noFill/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2143693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8CF4DE-52A8-BCF2-CB72-AD906AF9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994" y="829459"/>
            <a:ext cx="914118" cy="126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BE8C873-B77E-58A6-5CB4-EC30B4128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569" y="3784498"/>
            <a:ext cx="914118" cy="126000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AD8B104-A2B7-F324-DF7B-64700ED56079}"/>
              </a:ext>
            </a:extLst>
          </p:cNvPr>
          <p:cNvGrpSpPr/>
          <p:nvPr/>
        </p:nvGrpSpPr>
        <p:grpSpPr>
          <a:xfrm>
            <a:off x="6734399" y="3061927"/>
            <a:ext cx="745590" cy="807434"/>
            <a:chOff x="3214495" y="2439313"/>
            <a:chExt cx="745590" cy="807434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2657577F-8926-3E6B-1A1D-5AA189EB0F77}"/>
                </a:ext>
              </a:extLst>
            </p:cNvPr>
            <p:cNvCxnSpPr>
              <a:cxnSpLocks/>
            </p:cNvCxnSpPr>
            <p:nvPr/>
          </p:nvCxnSpPr>
          <p:spPr>
            <a:xfrm>
              <a:off x="3214495" y="2439313"/>
              <a:ext cx="731053" cy="807434"/>
            </a:xfrm>
            <a:prstGeom prst="straightConnector1">
              <a:avLst/>
            </a:prstGeom>
            <a:ln w="85725">
              <a:solidFill>
                <a:srgbClr val="00B0F0"/>
              </a:solidFill>
              <a:headEnd type="triangle" w="med" len="med"/>
              <a:tailEnd type="none" w="med" len="med"/>
            </a:ln>
            <a:effectLst>
              <a:outerShdw blurRad="88900" dist="63500" dir="2700000" sx="102000" sy="102000" algn="tl" rotWithShape="0">
                <a:prstClr val="black">
                  <a:alpha val="8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海賊のマーク">
              <a:extLst>
                <a:ext uri="{FF2B5EF4-FFF2-40B4-BE49-F238E27FC236}">
                  <a16:creationId xmlns:a16="http://schemas.microsoft.com/office/drawing/2014/main" id="{5852458E-E939-A0CD-0A0F-4304172601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10000" b="95143" l="10000" r="90000">
                          <a14:foregroundMark x1="19429" y1="96571" x2="7143" y2="84857"/>
                          <a14:foregroundMark x1="7143" y1="84857" x2="28000" y2="75143"/>
                          <a14:foregroundMark x1="28000" y1="75143" x2="19143" y2="52000"/>
                          <a14:foregroundMark x1="19143" y1="52000" x2="37276" y2="56121"/>
                          <a14:foregroundMark x1="65832" y1="58400" x2="74571" y2="56286"/>
                          <a14:foregroundMark x1="61253" y1="59508" x2="61355" y2="59483"/>
                          <a14:foregroundMark x1="57165" y1="60496" x2="60099" y2="59787"/>
                          <a14:foregroundMark x1="74571" y1="56286" x2="64006" y2="55699"/>
                          <a14:foregroundMark x1="59603" y1="59644" x2="60857" y2="71143"/>
                          <a14:foregroundMark x1="60857" y1="71143" x2="82857" y2="78000"/>
                          <a14:foregroundMark x1="82857" y1="78000" x2="68000" y2="86857"/>
                          <a14:foregroundMark x1="68000" y1="86857" x2="43143" y2="78000"/>
                          <a14:foregroundMark x1="43143" y1="78000" x2="30571" y2="91714"/>
                          <a14:foregroundMark x1="30571" y1="91714" x2="17714" y2="95143"/>
                          <a14:foregroundMark x1="26857" y1="51714" x2="27429" y2="50571"/>
                          <a14:foregroundMark x1="71143" y1="52000" x2="84286" y2="44857"/>
                          <a14:foregroundMark x1="84286" y1="44857" x2="70571" y2="51143"/>
                          <a14:foregroundMark x1="70571" y1="51143" x2="83429" y2="45143"/>
                          <a14:foregroundMark x1="84286" y1="44571" x2="84857" y2="44857"/>
                          <a14:foregroundMark x1="83429" y1="42571" x2="83429" y2="42571"/>
                          <a14:foregroundMark x1="84286" y1="41429" x2="84286" y2="41429"/>
                          <a14:foregroundMark x1="18857" y1="51143" x2="17714" y2="51429"/>
                          <a14:foregroundMark x1="18571" y1="46000" x2="18571" y2="46000"/>
                          <a14:foregroundMark x1="18286" y1="44000" x2="18286" y2="44000"/>
                          <a14:foregroundMark x1="17429" y1="42857" x2="17429" y2="42857"/>
                          <a14:foregroundMark x1="16000" y1="40571" x2="16000" y2="40571"/>
                          <a14:foregroundMark x1="25429" y1="49714" x2="26286" y2="49143"/>
                          <a14:foregroundMark x1="21143" y1="47714" x2="21143" y2="47714"/>
                          <a14:foregroundMark x1="18286" y1="47143" x2="18286" y2="47143"/>
                          <a14:foregroundMark x1="16000" y1="41714" x2="16000" y2="41714"/>
                          <a14:foregroundMark x1="15429" y1="40000" x2="15429" y2="40000"/>
                          <a14:foregroundMark x1="70571" y1="90857" x2="82000" y2="80000"/>
                          <a14:foregroundMark x1="82000" y1="80000" x2="73714" y2="93143"/>
                          <a14:foregroundMark x1="73714" y1="93143" x2="69429" y2="91429"/>
                          <a14:foregroundMark x1="74857" y1="93714" x2="85429" y2="81143"/>
                          <a14:foregroundMark x1="85429" y1="81143" x2="75714" y2="93714"/>
                          <a14:foregroundMark x1="75714" y1="93714" x2="75143" y2="93714"/>
                          <a14:foregroundMark x1="79429" y1="91714" x2="79429" y2="91714"/>
                          <a14:foregroundMark x1="87429" y1="86000" x2="87429" y2="86000"/>
                          <a14:foregroundMark x1="88571" y1="85714" x2="88571" y2="85714"/>
                          <a14:foregroundMark x1="90000" y1="85714" x2="90000" y2="85714"/>
                          <a14:backgroundMark x1="37143" y1="55714" x2="36000" y2="41429"/>
                          <a14:backgroundMark x1="36000" y1="41429" x2="54000" y2="40857"/>
                          <a14:backgroundMark x1="54000" y1="40857" x2="62857" y2="54000"/>
                          <a14:backgroundMark x1="62857" y1="54000" x2="38000" y2="56286"/>
                          <a14:backgroundMark x1="38857" y1="56286" x2="55714" y2="58000"/>
                          <a14:backgroundMark x1="55714" y1="58000" x2="40571" y2="55714"/>
                          <a14:backgroundMark x1="40571" y1="55714" x2="39143" y2="56286"/>
                          <a14:backgroundMark x1="40857" y1="57714" x2="40857" y2="57714"/>
                          <a14:backgroundMark x1="59714" y1="56571" x2="59714" y2="56571"/>
                          <a14:backgroundMark x1="59429" y1="57714" x2="58571" y2="58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28"/>
            <a:stretch/>
          </p:blipFill>
          <p:spPr bwMode="auto">
            <a:xfrm>
              <a:off x="3397264" y="2664839"/>
              <a:ext cx="562821" cy="5086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75000"/>
                </a:schemeClr>
              </a:solidFill>
            </a:ln>
          </p:spPr>
        </p:pic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E509AF-6438-539B-DA99-F117B60E7ED1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AF04037-F93A-97D9-E273-3A4B446B0FD0}"/>
              </a:ext>
            </a:extLst>
          </p:cNvPr>
          <p:cNvSpPr txBox="1"/>
          <p:nvPr/>
        </p:nvSpPr>
        <p:spPr>
          <a:xfrm>
            <a:off x="6196921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692B60B-6F20-16B2-CDA3-E87F4C4F7619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3609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noFill/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66" y="2191646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8CF4DE-52A8-BCF2-CB72-AD906AF9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994" y="829459"/>
            <a:ext cx="914118" cy="126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BE8C873-B77E-58A6-5CB4-EC30B4128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569" y="3784498"/>
            <a:ext cx="914118" cy="12600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FDC4E3A-1FA2-ED6D-F786-4D4F1B6C4969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E21AF0F-8F32-D70C-79D0-209AF5F5DE80}"/>
              </a:ext>
            </a:extLst>
          </p:cNvPr>
          <p:cNvSpPr txBox="1"/>
          <p:nvPr/>
        </p:nvSpPr>
        <p:spPr>
          <a:xfrm>
            <a:off x="6196921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885A240-DA93-A28E-E8B6-A4B7BE8C1D8F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3401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Word"/>
      </p:transition>
    </mc:Choice>
    <mc:Fallback xmlns="">
      <p:transition spd="slow" advTm="1000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noFill/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66" y="2191646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8CF4DE-52A8-BCF2-CB72-AD906AF9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994" y="829459"/>
            <a:ext cx="914118" cy="126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BE8C873-B77E-58A6-5CB4-EC30B4128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569" y="3784498"/>
            <a:ext cx="914118" cy="1260000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C7B05C5-AB6A-9539-DE52-DA2741D8E66D}"/>
              </a:ext>
            </a:extLst>
          </p:cNvPr>
          <p:cNvGrpSpPr/>
          <p:nvPr/>
        </p:nvGrpSpPr>
        <p:grpSpPr>
          <a:xfrm>
            <a:off x="6590114" y="1763605"/>
            <a:ext cx="889875" cy="2105756"/>
            <a:chOff x="3070210" y="1140991"/>
            <a:chExt cx="889875" cy="2105756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DC61DBB0-893E-5DC2-6C9C-05DF48CBD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0210" y="1140991"/>
              <a:ext cx="889875" cy="2105756"/>
            </a:xfrm>
            <a:prstGeom prst="straightConnector1">
              <a:avLst/>
            </a:prstGeom>
            <a:ln w="85725">
              <a:solidFill>
                <a:srgbClr val="00B0F0"/>
              </a:solidFill>
              <a:headEnd type="triangle" w="med" len="med"/>
              <a:tailEnd type="none" w="med" len="med"/>
            </a:ln>
            <a:effectLst>
              <a:outerShdw blurRad="88900" dist="63500" dir="2700000" sx="102000" sy="102000" algn="tl" rotWithShape="0">
                <a:prstClr val="black">
                  <a:alpha val="8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海賊のマーク">
              <a:extLst>
                <a:ext uri="{FF2B5EF4-FFF2-40B4-BE49-F238E27FC236}">
                  <a16:creationId xmlns:a16="http://schemas.microsoft.com/office/drawing/2014/main" id="{94A953B5-4D46-4337-8DD1-6F0A89C2DD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10000" b="95143" l="10000" r="90000">
                          <a14:foregroundMark x1="19429" y1="96571" x2="7143" y2="84857"/>
                          <a14:foregroundMark x1="7143" y1="84857" x2="28000" y2="75143"/>
                          <a14:foregroundMark x1="28000" y1="75143" x2="19143" y2="52000"/>
                          <a14:foregroundMark x1="19143" y1="52000" x2="37276" y2="56121"/>
                          <a14:foregroundMark x1="65832" y1="58400" x2="74571" y2="56286"/>
                          <a14:foregroundMark x1="61253" y1="59508" x2="61355" y2="59483"/>
                          <a14:foregroundMark x1="57165" y1="60496" x2="60099" y2="59787"/>
                          <a14:foregroundMark x1="74571" y1="56286" x2="64006" y2="55699"/>
                          <a14:foregroundMark x1="59603" y1="59644" x2="60857" y2="71143"/>
                          <a14:foregroundMark x1="60857" y1="71143" x2="82857" y2="78000"/>
                          <a14:foregroundMark x1="82857" y1="78000" x2="68000" y2="86857"/>
                          <a14:foregroundMark x1="68000" y1="86857" x2="43143" y2="78000"/>
                          <a14:foregroundMark x1="43143" y1="78000" x2="30571" y2="91714"/>
                          <a14:foregroundMark x1="30571" y1="91714" x2="17714" y2="95143"/>
                          <a14:foregroundMark x1="26857" y1="51714" x2="27429" y2="50571"/>
                          <a14:foregroundMark x1="71143" y1="52000" x2="84286" y2="44857"/>
                          <a14:foregroundMark x1="84286" y1="44857" x2="70571" y2="51143"/>
                          <a14:foregroundMark x1="70571" y1="51143" x2="83429" y2="45143"/>
                          <a14:foregroundMark x1="84286" y1="44571" x2="84857" y2="44857"/>
                          <a14:foregroundMark x1="83429" y1="42571" x2="83429" y2="42571"/>
                          <a14:foregroundMark x1="84286" y1="41429" x2="84286" y2="41429"/>
                          <a14:foregroundMark x1="18857" y1="51143" x2="17714" y2="51429"/>
                          <a14:foregroundMark x1="18571" y1="46000" x2="18571" y2="46000"/>
                          <a14:foregroundMark x1="18286" y1="44000" x2="18286" y2="44000"/>
                          <a14:foregroundMark x1="17429" y1="42857" x2="17429" y2="42857"/>
                          <a14:foregroundMark x1="16000" y1="40571" x2="16000" y2="40571"/>
                          <a14:foregroundMark x1="25429" y1="49714" x2="26286" y2="49143"/>
                          <a14:foregroundMark x1="21143" y1="47714" x2="21143" y2="47714"/>
                          <a14:foregroundMark x1="18286" y1="47143" x2="18286" y2="47143"/>
                          <a14:foregroundMark x1="16000" y1="41714" x2="16000" y2="41714"/>
                          <a14:foregroundMark x1="15429" y1="40000" x2="15429" y2="40000"/>
                          <a14:foregroundMark x1="70571" y1="90857" x2="82000" y2="80000"/>
                          <a14:foregroundMark x1="82000" y1="80000" x2="73714" y2="93143"/>
                          <a14:foregroundMark x1="73714" y1="93143" x2="69429" y2="91429"/>
                          <a14:foregroundMark x1="74857" y1="93714" x2="85429" y2="81143"/>
                          <a14:foregroundMark x1="85429" y1="81143" x2="75714" y2="93714"/>
                          <a14:foregroundMark x1="75714" y1="93714" x2="75143" y2="93714"/>
                          <a14:foregroundMark x1="79429" y1="91714" x2="79429" y2="91714"/>
                          <a14:foregroundMark x1="87429" y1="86000" x2="87429" y2="86000"/>
                          <a14:foregroundMark x1="88571" y1="85714" x2="88571" y2="85714"/>
                          <a14:foregroundMark x1="90000" y1="85714" x2="90000" y2="85714"/>
                          <a14:backgroundMark x1="37143" y1="55714" x2="36000" y2="41429"/>
                          <a14:backgroundMark x1="36000" y1="41429" x2="54000" y2="40857"/>
                          <a14:backgroundMark x1="54000" y1="40857" x2="62857" y2="54000"/>
                          <a14:backgroundMark x1="62857" y1="54000" x2="38000" y2="56286"/>
                          <a14:backgroundMark x1="38857" y1="56286" x2="55714" y2="58000"/>
                          <a14:backgroundMark x1="55714" y1="58000" x2="40571" y2="55714"/>
                          <a14:backgroundMark x1="40571" y1="55714" x2="39143" y2="56286"/>
                          <a14:backgroundMark x1="40857" y1="57714" x2="40857" y2="57714"/>
                          <a14:backgroundMark x1="59714" y1="56571" x2="59714" y2="56571"/>
                          <a14:backgroundMark x1="59429" y1="57714" x2="58571" y2="58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28"/>
            <a:stretch/>
          </p:blipFill>
          <p:spPr bwMode="auto">
            <a:xfrm>
              <a:off x="3233736" y="1997513"/>
              <a:ext cx="562821" cy="5086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75000"/>
                </a:schemeClr>
              </a:solidFill>
            </a:ln>
          </p:spPr>
        </p:pic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FCCED1-60CA-CD5A-7727-9706C5FC61E0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399946-67DF-2190-B81F-02338B400DED}"/>
              </a:ext>
            </a:extLst>
          </p:cNvPr>
          <p:cNvSpPr txBox="1"/>
          <p:nvPr/>
        </p:nvSpPr>
        <p:spPr>
          <a:xfrm>
            <a:off x="6196921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86A2339-9218-D804-0169-48EAD6E9B698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27705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Word"/>
      </p:transition>
    </mc:Choice>
    <mc:Fallback xmlns="">
      <p:transition spd="slow" advTm="1000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noFill/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66" y="2191646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8CF4DE-52A8-BCF2-CB72-AD906AF9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994" y="829459"/>
            <a:ext cx="914118" cy="126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BE8C873-B77E-58A6-5CB4-EC30B4128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569" y="3784498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835C857-3FA3-F4AA-AE37-17FF69D4D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393" y="809139"/>
            <a:ext cx="914118" cy="1260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584D2A-4B21-4AEF-A445-B87EA7B626DB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46A746-BED9-02FC-EF2F-A2B0AD0346D8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C1BD8012-9A59-7A1A-068E-8AD9E288A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74" y="3779735"/>
            <a:ext cx="914118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24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Word"/>
      </p:transition>
    </mc:Choice>
    <mc:Fallback xmlns="">
      <p:transition spd="slow" advTm="1000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noFill/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66" y="2191646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8CF4DE-52A8-BCF2-CB72-AD906AF9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994" y="829459"/>
            <a:ext cx="914118" cy="126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BE8C873-B77E-58A6-5CB4-EC30B4128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569" y="3784498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835C857-3FA3-F4AA-AE37-17FF69D4D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393" y="809139"/>
            <a:ext cx="914118" cy="1260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584D2A-4B21-4AEF-A445-B87EA7B626DB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46A746-BED9-02FC-EF2F-A2B0AD0346D8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C1BD8012-9A59-7A1A-068E-8AD9E288A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74" y="3779735"/>
            <a:ext cx="914118" cy="126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46154C-8AF8-703A-5EF9-B91A42EF4D1D}"/>
              </a:ext>
            </a:extLst>
          </p:cNvPr>
          <p:cNvSpPr txBox="1"/>
          <p:nvPr/>
        </p:nvSpPr>
        <p:spPr>
          <a:xfrm>
            <a:off x="3004535" y="2393902"/>
            <a:ext cx="3943708" cy="954107"/>
          </a:xfrm>
          <a:prstGeom prst="rect">
            <a:avLst/>
          </a:prstGeom>
          <a:solidFill>
            <a:srgbClr val="FFFFCC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相手王族が全滅しました。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あなたの勝利です！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4842616"/>
      </p:ext>
    </p:extLst>
  </p:cSld>
  <p:clrMapOvr>
    <a:masterClrMapping/>
  </p:clrMapOvr>
  <p:transition spd="slow" advTm="3000">
    <p:wipe dir="d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noFill/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66" y="2191646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8CF4DE-52A8-BCF2-CB72-AD906AF9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994" y="829459"/>
            <a:ext cx="914118" cy="126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BE8C873-B77E-58A6-5CB4-EC30B4128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569" y="3784498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835C857-3FA3-F4AA-AE37-17FF69D4D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393" y="809139"/>
            <a:ext cx="914118" cy="1260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584D2A-4B21-4AEF-A445-B87EA7B626DB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46A746-BED9-02FC-EF2F-A2B0AD0346D8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C1BD8012-9A59-7A1A-068E-8AD9E288A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74" y="3779735"/>
            <a:ext cx="914118" cy="126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46154C-8AF8-703A-5EF9-B91A42EF4D1D}"/>
              </a:ext>
            </a:extLst>
          </p:cNvPr>
          <p:cNvSpPr txBox="1"/>
          <p:nvPr/>
        </p:nvSpPr>
        <p:spPr>
          <a:xfrm>
            <a:off x="3004535" y="2393902"/>
            <a:ext cx="3943708" cy="954107"/>
          </a:xfrm>
          <a:prstGeom prst="rect">
            <a:avLst/>
          </a:prstGeom>
          <a:solidFill>
            <a:srgbClr val="FFFFCC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相手王族が全滅しました。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あなたの勝利です！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6F1862-1923-836A-32BE-11923297405F}"/>
              </a:ext>
            </a:extLst>
          </p:cNvPr>
          <p:cNvSpPr txBox="1"/>
          <p:nvPr/>
        </p:nvSpPr>
        <p:spPr>
          <a:xfrm>
            <a:off x="1672278" y="2064075"/>
            <a:ext cx="6561444" cy="2308324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square" rtlCol="0" anchor="t">
            <a:normAutofit/>
          </a:bodyPr>
          <a:lstStyle/>
          <a:p>
            <a:pPr algn="ctr"/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このように、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「王家の覚醒」を発動させると、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圧倒的な戦力が生まれ、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勝利に近づくことができます。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96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fade/>
      </p:transition>
    </mc:Choice>
    <mc:Fallback xmlns="">
      <p:transition spd="slow" advTm="3000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noFill/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66" y="2191646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8CF4DE-52A8-BCF2-CB72-AD906AF9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994" y="829459"/>
            <a:ext cx="914118" cy="126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BE8C873-B77E-58A6-5CB4-EC30B4128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569" y="3784498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835C857-3FA3-F4AA-AE37-17FF69D4D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393" y="809139"/>
            <a:ext cx="914118" cy="1260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584D2A-4B21-4AEF-A445-B87EA7B626DB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46A746-BED9-02FC-EF2F-A2B0AD0346D8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C1BD8012-9A59-7A1A-068E-8AD9E288A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74" y="3779735"/>
            <a:ext cx="914118" cy="126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46154C-8AF8-703A-5EF9-B91A42EF4D1D}"/>
              </a:ext>
            </a:extLst>
          </p:cNvPr>
          <p:cNvSpPr txBox="1"/>
          <p:nvPr/>
        </p:nvSpPr>
        <p:spPr>
          <a:xfrm>
            <a:off x="3004535" y="2393902"/>
            <a:ext cx="3943708" cy="954107"/>
          </a:xfrm>
          <a:prstGeom prst="rect">
            <a:avLst/>
          </a:prstGeom>
          <a:solidFill>
            <a:srgbClr val="FFFFCC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相手王族が全滅しました。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あなたの勝利です！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6F1862-1923-836A-32BE-11923297405F}"/>
              </a:ext>
            </a:extLst>
          </p:cNvPr>
          <p:cNvSpPr txBox="1"/>
          <p:nvPr/>
        </p:nvSpPr>
        <p:spPr>
          <a:xfrm>
            <a:off x="1672278" y="2064075"/>
            <a:ext cx="6561444" cy="2308324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04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fade/>
      </p:transition>
    </mc:Choice>
    <mc:Fallback xmlns="">
      <p:transition spd="slow" advTm="0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noFill/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66" y="2191646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8CF4DE-52A8-BCF2-CB72-AD906AF9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994" y="829459"/>
            <a:ext cx="914118" cy="126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BE8C873-B77E-58A6-5CB4-EC30B4128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569" y="3784498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835C857-3FA3-F4AA-AE37-17FF69D4D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393" y="809139"/>
            <a:ext cx="914118" cy="1260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584D2A-4B21-4AEF-A445-B87EA7B626DB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46A746-BED9-02FC-EF2F-A2B0AD0346D8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C1BD8012-9A59-7A1A-068E-8AD9E288A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74" y="3779735"/>
            <a:ext cx="914118" cy="126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46154C-8AF8-703A-5EF9-B91A42EF4D1D}"/>
              </a:ext>
            </a:extLst>
          </p:cNvPr>
          <p:cNvSpPr txBox="1"/>
          <p:nvPr/>
        </p:nvSpPr>
        <p:spPr>
          <a:xfrm>
            <a:off x="3004535" y="2393902"/>
            <a:ext cx="3943708" cy="954107"/>
          </a:xfrm>
          <a:prstGeom prst="rect">
            <a:avLst/>
          </a:prstGeom>
          <a:solidFill>
            <a:srgbClr val="FFFFCC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相手王族が全滅しました。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あなたの勝利です！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6F1862-1923-836A-32BE-11923297405F}"/>
              </a:ext>
            </a:extLst>
          </p:cNvPr>
          <p:cNvSpPr txBox="1"/>
          <p:nvPr/>
        </p:nvSpPr>
        <p:spPr>
          <a:xfrm>
            <a:off x="1672278" y="2064075"/>
            <a:ext cx="6561444" cy="2308324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square" rtlCol="0" anchor="t">
            <a:normAutofit/>
          </a:bodyPr>
          <a:lstStyle/>
          <a:p>
            <a:pPr algn="ctr"/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ただし、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「王家の覚醒」を発動させると、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大きな反動があります。</a:t>
            </a:r>
            <a:endParaRPr kumimoji="1"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765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noFill/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66" y="2191646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8CF4DE-52A8-BCF2-CB72-AD906AF9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994" y="829459"/>
            <a:ext cx="914118" cy="126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BE8C873-B77E-58A6-5CB4-EC30B4128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569" y="3784498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835C857-3FA3-F4AA-AE37-17FF69D4D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393" y="809139"/>
            <a:ext cx="914118" cy="1260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584D2A-4B21-4AEF-A445-B87EA7B626DB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46A746-BED9-02FC-EF2F-A2B0AD0346D8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C1BD8012-9A59-7A1A-068E-8AD9E288A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74" y="3779735"/>
            <a:ext cx="914118" cy="126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46154C-8AF8-703A-5EF9-B91A42EF4D1D}"/>
              </a:ext>
            </a:extLst>
          </p:cNvPr>
          <p:cNvSpPr txBox="1"/>
          <p:nvPr/>
        </p:nvSpPr>
        <p:spPr>
          <a:xfrm>
            <a:off x="3004535" y="2393902"/>
            <a:ext cx="3943708" cy="954107"/>
          </a:xfrm>
          <a:prstGeom prst="rect">
            <a:avLst/>
          </a:prstGeom>
          <a:solidFill>
            <a:srgbClr val="FFFFCC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相手王族が全滅しました。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あなたの勝利です！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6F1862-1923-836A-32BE-11923297405F}"/>
              </a:ext>
            </a:extLst>
          </p:cNvPr>
          <p:cNvSpPr txBox="1"/>
          <p:nvPr/>
        </p:nvSpPr>
        <p:spPr>
          <a:xfrm>
            <a:off x="1672278" y="2064075"/>
            <a:ext cx="6561444" cy="2308324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8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fade/>
      </p:transition>
    </mc:Choice>
    <mc:Fallback xmlns="">
      <p:transition spd="slow" advTm="0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noFill/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66" y="2191646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8CF4DE-52A8-BCF2-CB72-AD906AF9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994" y="829459"/>
            <a:ext cx="914118" cy="126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BE8C873-B77E-58A6-5CB4-EC30B4128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569" y="3784498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835C857-3FA3-F4AA-AE37-17FF69D4D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393" y="809139"/>
            <a:ext cx="914118" cy="1260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584D2A-4B21-4AEF-A445-B87EA7B626DB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46A746-BED9-02FC-EF2F-A2B0AD0346D8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C1BD8012-9A59-7A1A-068E-8AD9E288A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74" y="3779735"/>
            <a:ext cx="914118" cy="126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46154C-8AF8-703A-5EF9-B91A42EF4D1D}"/>
              </a:ext>
            </a:extLst>
          </p:cNvPr>
          <p:cNvSpPr txBox="1"/>
          <p:nvPr/>
        </p:nvSpPr>
        <p:spPr>
          <a:xfrm>
            <a:off x="3004535" y="2393902"/>
            <a:ext cx="3943708" cy="954107"/>
          </a:xfrm>
          <a:prstGeom prst="rect">
            <a:avLst/>
          </a:prstGeom>
          <a:solidFill>
            <a:srgbClr val="FFFFCC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相手王族が全滅しました。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あなたの勝利です！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07EB295-7304-7A51-B8E0-5787A31499B2}"/>
              </a:ext>
            </a:extLst>
          </p:cNvPr>
          <p:cNvSpPr txBox="1"/>
          <p:nvPr/>
        </p:nvSpPr>
        <p:spPr>
          <a:xfrm>
            <a:off x="1353000" y="1773733"/>
            <a:ext cx="7200000" cy="2340000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それは、「王家の覚醒」を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発動させたターンの終了時に、</a:t>
            </a:r>
            <a:endParaRPr kumimoji="1" lang="en-US" altLang="ja-JP" sz="3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覚醒した王族は、</a:t>
            </a:r>
            <a:endParaRPr kumimoji="1" lang="en-US" altLang="ja-JP" sz="3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全員埋葬されることです。</a:t>
            </a:r>
            <a:endParaRPr kumimoji="1" lang="en-US" altLang="ja-JP" sz="3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299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4" descr="ダイヤの2のイラスト">
            <a:extLst>
              <a:ext uri="{FF2B5EF4-FFF2-40B4-BE49-F238E27FC236}">
                <a16:creationId xmlns:a16="http://schemas.microsoft.com/office/drawing/2014/main" id="{B9845197-D5DD-841F-7B26-7B35E1C2F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2" descr="ダイヤの8のイラスト">
            <a:extLst>
              <a:ext uri="{FF2B5EF4-FFF2-40B4-BE49-F238E27FC236}">
                <a16:creationId xmlns:a16="http://schemas.microsoft.com/office/drawing/2014/main" id="{8AA241C5-8A25-7F43-1CA9-A636BA67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0" descr="スペードの6のイラスト">
            <a:extLst>
              <a:ext uri="{FF2B5EF4-FFF2-40B4-BE49-F238E27FC236}">
                <a16:creationId xmlns:a16="http://schemas.microsoft.com/office/drawing/2014/main" id="{58958794-6AA0-6EEC-DFE2-7ABC54638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DDAE23C1-C0F2-0DDA-0E66-4319723F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8" descr="ダイヤの5のイラスト">
            <a:extLst>
              <a:ext uri="{FF2B5EF4-FFF2-40B4-BE49-F238E27FC236}">
                <a16:creationId xmlns:a16="http://schemas.microsoft.com/office/drawing/2014/main" id="{7B8DEDFE-E523-7599-55F9-5746E944C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DB74A9-A614-C794-DF77-3A8109F004DA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80D0C4-5A0A-A5DE-2CC0-EEA1132E6E84}"/>
              </a:ext>
            </a:extLst>
          </p:cNvPr>
          <p:cNvSpPr txBox="1"/>
          <p:nvPr/>
        </p:nvSpPr>
        <p:spPr>
          <a:xfrm>
            <a:off x="5833074" y="4469102"/>
            <a:ext cx="3906383" cy="1095619"/>
          </a:xfrm>
          <a:prstGeom prst="wedgeRoundRectCallout">
            <a:avLst>
              <a:gd name="adj1" fmla="val 35584"/>
              <a:gd name="adj2" fmla="val 133816"/>
              <a:gd name="adj3" fmla="val 16667"/>
            </a:avLst>
          </a:prstGeom>
          <a:solidFill>
            <a:srgbClr val="FFFFCC"/>
          </a:solidFill>
          <a:ln w="3175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兵士召喚！</a:t>
            </a:r>
            <a:endParaRPr kumimoji="1" lang="en-US" altLang="ja-JP" sz="4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E62C1C4-3751-2EA8-C603-0858E0317AF8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chemeClr val="tx2"/>
          </a:solidFill>
          <a:ln w="28575" cmpd="sng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召喚フェイズ</a:t>
            </a:r>
            <a:endParaRPr kumimoji="1" lang="en-US" altLang="ja-JP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090074"/>
      </p:ext>
    </p:extLst>
  </p:cSld>
  <p:clrMapOvr>
    <a:masterClrMapping/>
  </p:clrMapOvr>
  <p:transition spd="slow" advTm="1000">
    <p:fade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noFill/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66" y="2191646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8CF4DE-52A8-BCF2-CB72-AD906AF9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994" y="829459"/>
            <a:ext cx="914118" cy="126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BE8C873-B77E-58A6-5CB4-EC30B4128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569" y="3784498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835C857-3FA3-F4AA-AE37-17FF69D4D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393" y="809139"/>
            <a:ext cx="914118" cy="1260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584D2A-4B21-4AEF-A445-B87EA7B626DB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46A746-BED9-02FC-EF2F-A2B0AD0346D8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C1BD8012-9A59-7A1A-068E-8AD9E288A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74" y="3779735"/>
            <a:ext cx="914118" cy="126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46154C-8AF8-703A-5EF9-B91A42EF4D1D}"/>
              </a:ext>
            </a:extLst>
          </p:cNvPr>
          <p:cNvSpPr txBox="1"/>
          <p:nvPr/>
        </p:nvSpPr>
        <p:spPr>
          <a:xfrm>
            <a:off x="3004535" y="2393902"/>
            <a:ext cx="3943708" cy="954107"/>
          </a:xfrm>
          <a:prstGeom prst="rect">
            <a:avLst/>
          </a:prstGeom>
          <a:solidFill>
            <a:srgbClr val="FFFFCC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相手王族が全滅しました。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あなたの勝利です！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62F136-662F-54FE-A342-846F95066EC9}"/>
              </a:ext>
            </a:extLst>
          </p:cNvPr>
          <p:cNvSpPr txBox="1"/>
          <p:nvPr/>
        </p:nvSpPr>
        <p:spPr>
          <a:xfrm>
            <a:off x="1353000" y="1773733"/>
            <a:ext cx="7200000" cy="2340000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pPr algn="ctr"/>
            <a:endParaRPr kumimoji="1" lang="en-US" altLang="ja-JP" sz="3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22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fade/>
      </p:transition>
    </mc:Choice>
    <mc:Fallback xmlns="">
      <p:transition spd="slow" advTm="0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noFill/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66" y="2191646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8CF4DE-52A8-BCF2-CB72-AD906AF9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994" y="829459"/>
            <a:ext cx="914118" cy="126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BE8C873-B77E-58A6-5CB4-EC30B4128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569" y="3784498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835C857-3FA3-F4AA-AE37-17FF69D4D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393" y="809139"/>
            <a:ext cx="914118" cy="1260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584D2A-4B21-4AEF-A445-B87EA7B626DB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46A746-BED9-02FC-EF2F-A2B0AD0346D8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C1BD8012-9A59-7A1A-068E-8AD9E288A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74" y="3779735"/>
            <a:ext cx="914118" cy="126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46154C-8AF8-703A-5EF9-B91A42EF4D1D}"/>
              </a:ext>
            </a:extLst>
          </p:cNvPr>
          <p:cNvSpPr txBox="1"/>
          <p:nvPr/>
        </p:nvSpPr>
        <p:spPr>
          <a:xfrm>
            <a:off x="3004535" y="2393902"/>
            <a:ext cx="3943708" cy="954107"/>
          </a:xfrm>
          <a:prstGeom prst="rect">
            <a:avLst/>
          </a:prstGeom>
          <a:solidFill>
            <a:srgbClr val="FFFFCC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相手王族が全滅しました。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あなたの勝利です！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CBCE51-EED6-6EEF-83B6-966C1F6FC864}"/>
              </a:ext>
            </a:extLst>
          </p:cNvPr>
          <p:cNvSpPr txBox="1"/>
          <p:nvPr/>
        </p:nvSpPr>
        <p:spPr>
          <a:xfrm>
            <a:off x="1353000" y="1773733"/>
            <a:ext cx="7200000" cy="2340000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つまり、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「王族の覚醒」を発動させた場合、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そのターン中に勝利しないと、</a:t>
            </a:r>
            <a:endParaRPr kumimoji="1"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逆に敗北することになります。</a:t>
            </a:r>
            <a:endParaRPr kumimoji="1" lang="en-US" altLang="ja-JP" sz="3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05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noFill/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66" y="2191646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8CF4DE-52A8-BCF2-CB72-AD906AF9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994" y="829459"/>
            <a:ext cx="914118" cy="126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BE8C873-B77E-58A6-5CB4-EC30B4128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569" y="3784498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835C857-3FA3-F4AA-AE37-17FF69D4D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393" y="809139"/>
            <a:ext cx="914118" cy="1260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584D2A-4B21-4AEF-A445-B87EA7B626DB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46A746-BED9-02FC-EF2F-A2B0AD0346D8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C1BD8012-9A59-7A1A-068E-8AD9E288A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74" y="3779735"/>
            <a:ext cx="914118" cy="126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46154C-8AF8-703A-5EF9-B91A42EF4D1D}"/>
              </a:ext>
            </a:extLst>
          </p:cNvPr>
          <p:cNvSpPr txBox="1"/>
          <p:nvPr/>
        </p:nvSpPr>
        <p:spPr>
          <a:xfrm>
            <a:off x="3004535" y="2393902"/>
            <a:ext cx="3943708" cy="954107"/>
          </a:xfrm>
          <a:prstGeom prst="rect">
            <a:avLst/>
          </a:prstGeom>
          <a:solidFill>
            <a:srgbClr val="FFFFCC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相手王族が全滅しました。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あなたの勝利です！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D76F6D-E1A9-6937-0F65-DB429AD46CCE}"/>
              </a:ext>
            </a:extLst>
          </p:cNvPr>
          <p:cNvSpPr txBox="1"/>
          <p:nvPr/>
        </p:nvSpPr>
        <p:spPr>
          <a:xfrm>
            <a:off x="1353000" y="1773733"/>
            <a:ext cx="7200000" cy="2340000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 anchor="t">
            <a:noAutofit/>
          </a:bodyPr>
          <a:lstStyle/>
          <a:p>
            <a:pPr algn="ctr"/>
            <a:endParaRPr kumimoji="1"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662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fade/>
      </p:transition>
    </mc:Choice>
    <mc:Fallback xmlns="">
      <p:transition spd="slow" advTm="0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noFill/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66" y="2191646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8CF4DE-52A8-BCF2-CB72-AD906AF9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994" y="829459"/>
            <a:ext cx="914118" cy="126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BE8C873-B77E-58A6-5CB4-EC30B4128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569" y="3784498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835C857-3FA3-F4AA-AE37-17FF69D4D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393" y="809139"/>
            <a:ext cx="914118" cy="1260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584D2A-4B21-4AEF-A445-B87EA7B626DB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46A746-BED9-02FC-EF2F-A2B0AD0346D8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C1BD8012-9A59-7A1A-068E-8AD9E288A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74" y="3779735"/>
            <a:ext cx="914118" cy="126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46154C-8AF8-703A-5EF9-B91A42EF4D1D}"/>
              </a:ext>
            </a:extLst>
          </p:cNvPr>
          <p:cNvSpPr txBox="1"/>
          <p:nvPr/>
        </p:nvSpPr>
        <p:spPr>
          <a:xfrm>
            <a:off x="3004535" y="2393902"/>
            <a:ext cx="3943708" cy="954107"/>
          </a:xfrm>
          <a:prstGeom prst="rect">
            <a:avLst/>
          </a:prstGeom>
          <a:solidFill>
            <a:srgbClr val="FFFFCC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相手王族が全滅しました。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あなたの勝利です！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6F1862-1923-836A-32BE-11923297405F}"/>
              </a:ext>
            </a:extLst>
          </p:cNvPr>
          <p:cNvSpPr txBox="1"/>
          <p:nvPr/>
        </p:nvSpPr>
        <p:spPr>
          <a:xfrm>
            <a:off x="1353000" y="1773733"/>
            <a:ext cx="7200000" cy="2340000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なので、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「王族の覚醒」を発動させた場合、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必ず</a:t>
            </a:r>
            <a:r>
              <a:rPr kumimoji="1"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そのターン中に勝利しましょう。</a:t>
            </a:r>
            <a:endParaRPr kumimoji="1"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60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fade/>
      </p:transition>
    </mc:Choice>
    <mc:Fallback xmlns="">
      <p:transition spd="slow" advTm="4000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07696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40778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860698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860698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98" y="1621894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42379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57856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07696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76360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888" y="829459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96" y="809139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511652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483962" y="4580564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5390725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84237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3808649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963463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3808649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5125067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5404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014" y="809139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61A54BF-9BB0-49B7-874D-3785C4DD16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3796073"/>
            <a:ext cx="897084" cy="1260000"/>
          </a:xfrm>
          <a:prstGeom prst="rect">
            <a:avLst/>
          </a:prstGeom>
          <a:ln w="57150">
            <a:noFill/>
          </a:ln>
        </p:spPr>
      </p:pic>
      <p:pic>
        <p:nvPicPr>
          <p:cNvPr id="52" name="Picture 10" descr="ダイヤのクイーン(12)のイラスト">
            <a:extLst>
              <a:ext uri="{FF2B5EF4-FFF2-40B4-BE49-F238E27FC236}">
                <a16:creationId xmlns:a16="http://schemas.microsoft.com/office/drawing/2014/main" id="{350BE414-608D-108C-A48F-149C64C4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7861" y="3796073"/>
            <a:ext cx="889874" cy="1260000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296E96-CBF4-B25B-0D20-2BD58D7136D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3796073"/>
            <a:ext cx="897083" cy="1260000"/>
          </a:xfrm>
          <a:prstGeom prst="rect">
            <a:avLst/>
          </a:prstGeom>
          <a:ln w="57150">
            <a:noFill/>
          </a:ln>
        </p:spPr>
      </p:pic>
      <p:pic>
        <p:nvPicPr>
          <p:cNvPr id="54" name="Picture 26" descr="ダイヤのキング(13)のイラスト">
            <a:extLst>
              <a:ext uri="{FF2B5EF4-FFF2-40B4-BE49-F238E27FC236}">
                <a16:creationId xmlns:a16="http://schemas.microsoft.com/office/drawing/2014/main" id="{48B22B88-471E-688D-AD36-36CB827F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3796073"/>
            <a:ext cx="889875" cy="1260000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1460630-87DA-4158-690C-5166EBA62C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3796073"/>
            <a:ext cx="895472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4985C7A-40CB-9909-9A92-D6558B8C199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3796073"/>
            <a:ext cx="889875" cy="12600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113CAA-5027-F303-E2C6-49D05B9BA98F}"/>
              </a:ext>
            </a:extLst>
          </p:cNvPr>
          <p:cNvSpPr txBox="1"/>
          <p:nvPr/>
        </p:nvSpPr>
        <p:spPr>
          <a:xfrm>
            <a:off x="4025306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57" name="Picture 16" descr="ハートの2のイラスト">
            <a:extLst>
              <a:ext uri="{FF2B5EF4-FFF2-40B4-BE49-F238E27FC236}">
                <a16:creationId xmlns:a16="http://schemas.microsoft.com/office/drawing/2014/main" id="{4BCF9AD1-2EBA-4B86-40E0-5B662F21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66" y="2191646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8EF70D5-9D6F-4409-56EB-1CD0D08C6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955" y="841963"/>
            <a:ext cx="914118" cy="126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D025447-A873-1781-1F84-85FB5698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038" y="3807648"/>
            <a:ext cx="914118" cy="126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8CF4DE-52A8-BCF2-CB72-AD906AF90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994" y="829459"/>
            <a:ext cx="914118" cy="126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BE8C873-B77E-58A6-5CB4-EC30B4128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0569" y="3784498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835C857-3FA3-F4AA-AE37-17FF69D4D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393" y="809139"/>
            <a:ext cx="914118" cy="12600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584D2A-4B21-4AEF-A445-B87EA7B626DB}"/>
              </a:ext>
            </a:extLst>
          </p:cNvPr>
          <p:cNvSpPr txBox="1"/>
          <p:nvPr/>
        </p:nvSpPr>
        <p:spPr>
          <a:xfrm>
            <a:off x="5256142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46A746-BED9-02FC-EF2F-A2B0AD0346D8}"/>
              </a:ext>
            </a:extLst>
          </p:cNvPr>
          <p:cNvSpPr txBox="1"/>
          <p:nvPr/>
        </p:nvSpPr>
        <p:spPr>
          <a:xfrm>
            <a:off x="7157389" y="4552536"/>
            <a:ext cx="697627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endParaRPr kumimoji="1" lang="en-US" altLang="ja-JP" sz="2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C1BD8012-9A59-7A1A-068E-8AD9E288A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74" y="3779735"/>
            <a:ext cx="914118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91437"/>
      </p:ext>
    </p:extLst>
  </p:cSld>
  <p:clrMapOvr>
    <a:masterClrMapping/>
  </p:clrMapOvr>
  <p:transition spd="slow" advTm="1000">
    <p:fade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-11928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20C955C1-AD60-2B53-4C2E-15EC132F6D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7099" y="-119285"/>
            <a:ext cx="914118" cy="1260000"/>
          </a:xfrm>
          <a:prstGeom prst="rect">
            <a:avLst/>
          </a:prstGeom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02C2A51-8AB9-8FA0-F7A2-3D604F56C72F}"/>
              </a:ext>
            </a:extLst>
          </p:cNvPr>
          <p:cNvSpPr txBox="1"/>
          <p:nvPr/>
        </p:nvSpPr>
        <p:spPr>
          <a:xfrm>
            <a:off x="2137862" y="3145776"/>
            <a:ext cx="5819002" cy="2115176"/>
          </a:xfrm>
          <a:prstGeom prst="rect">
            <a:avLst/>
          </a:prstGeom>
          <a:solidFill>
            <a:srgbClr val="FFFFCC"/>
          </a:solidFill>
          <a:ln w="44450">
            <a:solidFill>
              <a:srgbClr val="FF0000"/>
            </a:solidFill>
          </a:ln>
        </p:spPr>
        <p:txBody>
          <a:bodyPr wrap="none" lIns="108000" tIns="72000" rIns="108000" bIns="72000" rtlCol="0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「王家の覚醒」発動可能！</a:t>
            </a:r>
            <a:endParaRPr kumimoji="1" lang="en-US" altLang="ja-JP" sz="4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プレイヤーが発動を宣言すれば、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発動できます。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（発動しなくてもよい）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0D962C-6CDB-281B-2343-A7BF32E6972A}"/>
              </a:ext>
            </a:extLst>
          </p:cNvPr>
          <p:cNvSpPr txBox="1"/>
          <p:nvPr/>
        </p:nvSpPr>
        <p:spPr>
          <a:xfrm>
            <a:off x="535104" y="978604"/>
            <a:ext cx="5482472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発動条件①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727613"/>
      </p:ext>
    </p:extLst>
  </p:cSld>
  <p:clrMapOvr>
    <a:masterClrMapping/>
  </p:clrMapOvr>
  <p:transition spd="slow" advTm="1000">
    <p:fade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F1AB2-B730-0A14-F7D4-97CAB249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02729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9C7CF-7E57-8DFB-87B5-56D042DF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93341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8ECE2-1947-B298-5091-BF08DF7E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5678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9BA69AA-2D7D-3A8F-1B93-A7756171D038}"/>
              </a:ext>
            </a:extLst>
          </p:cNvPr>
          <p:cNvGrpSpPr/>
          <p:nvPr/>
        </p:nvGrpSpPr>
        <p:grpSpPr>
          <a:xfrm>
            <a:off x="361580" y="5158150"/>
            <a:ext cx="1347075" cy="1260000"/>
            <a:chOff x="364020" y="4564786"/>
            <a:chExt cx="1347075" cy="1260000"/>
          </a:xfrm>
        </p:grpSpPr>
        <p:pic>
          <p:nvPicPr>
            <p:cNvPr id="2086" name="Picture 38" descr="ダイヤの5のイラスト">
              <a:extLst>
                <a:ext uri="{FF2B5EF4-FFF2-40B4-BE49-F238E27FC236}">
                  <a16:creationId xmlns:a16="http://schemas.microsoft.com/office/drawing/2014/main" id="{48459840-84CC-9BC5-A2A6-755B98AE9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20" y="4564786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8" name="Picture 40" descr="ダイヤの4のイラスト">
              <a:extLst>
                <a:ext uri="{FF2B5EF4-FFF2-40B4-BE49-F238E27FC236}">
                  <a16:creationId xmlns:a16="http://schemas.microsoft.com/office/drawing/2014/main" id="{AB70D48A-D2FC-4ABB-A8B3-6C7E2293A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420" y="4564786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0" name="Picture 42" descr="ダイヤの8のイラスト">
              <a:extLst>
                <a:ext uri="{FF2B5EF4-FFF2-40B4-BE49-F238E27FC236}">
                  <a16:creationId xmlns:a16="http://schemas.microsoft.com/office/drawing/2014/main" id="{C4B05A92-0E9A-9E58-C33B-D73C60386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820" y="4564786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2" name="Picture 44" descr="ダイヤの2のイラスト">
              <a:extLst>
                <a:ext uri="{FF2B5EF4-FFF2-40B4-BE49-F238E27FC236}">
                  <a16:creationId xmlns:a16="http://schemas.microsoft.com/office/drawing/2014/main" id="{561AC028-9276-DC57-15F1-D5664C24F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0" y="4564786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98" name="Picture 50" descr="スペードの6のイラスト">
            <a:extLst>
              <a:ext uri="{FF2B5EF4-FFF2-40B4-BE49-F238E27FC236}">
                <a16:creationId xmlns:a16="http://schemas.microsoft.com/office/drawing/2014/main" id="{4C1B6612-A167-26F0-3BA3-A1F108E5A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385019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00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09A8EE-CFDE-AC2C-B48A-873EFBD6B870}"/>
              </a:ext>
            </a:extLst>
          </p:cNvPr>
          <p:cNvSpPr txBox="1"/>
          <p:nvPr/>
        </p:nvSpPr>
        <p:spPr>
          <a:xfrm>
            <a:off x="666380" y="810123"/>
            <a:ext cx="8445620" cy="1877437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自分のフィールドに</a:t>
            </a: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兵士を召喚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し、自分の王族を守ったり、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相手の王族を攻撃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したりして、勝利を目指す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トレーディングカード系の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トランプゲームです。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7586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eelOff"/>
      </p:transition>
    </mc:Choice>
    <mc:Fallback xmlns="">
      <p:transition spd="slow" advTm="7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4" descr="ダイヤの2のイラスト">
            <a:extLst>
              <a:ext uri="{FF2B5EF4-FFF2-40B4-BE49-F238E27FC236}">
                <a16:creationId xmlns:a16="http://schemas.microsoft.com/office/drawing/2014/main" id="{4FF1862B-0DB8-8779-3DC7-8316EF11A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2" descr="ダイヤの8のイラスト">
            <a:extLst>
              <a:ext uri="{FF2B5EF4-FFF2-40B4-BE49-F238E27FC236}">
                <a16:creationId xmlns:a16="http://schemas.microsoft.com/office/drawing/2014/main" id="{C199A0E4-9756-A676-6ADD-AE4D4A37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0" descr="スペードの6のイラスト">
            <a:extLst>
              <a:ext uri="{FF2B5EF4-FFF2-40B4-BE49-F238E27FC236}">
                <a16:creationId xmlns:a16="http://schemas.microsoft.com/office/drawing/2014/main" id="{B91725E5-FB13-ACB7-BFEB-FC8AE0BD0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5DA361A6-A766-195B-1694-6EF4472D6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8" descr="ダイヤの5のイラスト">
            <a:extLst>
              <a:ext uri="{FF2B5EF4-FFF2-40B4-BE49-F238E27FC236}">
                <a16:creationId xmlns:a16="http://schemas.microsoft.com/office/drawing/2014/main" id="{C670016E-9CC6-44CC-48A7-847BCC8C8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F04ADB-D48F-28EB-F5C8-2E0E65573B4E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67B43BD-D9E7-D94F-0C39-53DBDA1AB8AA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chemeClr val="tx2"/>
          </a:solidFill>
          <a:ln w="28575" cmpd="sng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召喚フェイズ</a:t>
            </a:r>
            <a:endParaRPr kumimoji="1" lang="en-US" altLang="ja-JP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45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A1060-7A8E-66D7-319E-2EE4960D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0975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4EEE0-EF32-497B-B25C-535B0423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55051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C4E51A-9FD1-33D3-F1D3-C746C2560CD5}"/>
              </a:ext>
            </a:extLst>
          </p:cNvPr>
          <p:cNvSpPr txBox="1"/>
          <p:nvPr/>
        </p:nvSpPr>
        <p:spPr>
          <a:xfrm>
            <a:off x="3191140" y="2319645"/>
            <a:ext cx="3523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</a:t>
            </a:r>
            <a:endParaRPr kumimoji="1" lang="en-US" altLang="ja-JP" sz="4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4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4F56463-911F-9B92-3309-AD23B019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81" y="279727"/>
            <a:ext cx="4625311" cy="94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24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67466C-13BE-17E4-E369-3229ABF2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特別ルール　「王家の覚醒」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578817-CF45-88C5-AB82-376FDE14489F}"/>
              </a:ext>
            </a:extLst>
          </p:cNvPr>
          <p:cNvSpPr txBox="1"/>
          <p:nvPr/>
        </p:nvSpPr>
        <p:spPr>
          <a:xfrm>
            <a:off x="1386158" y="1380874"/>
            <a:ext cx="7260321" cy="44012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28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」には、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「王家の覚醒」という特別ルールがあり、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４つの条件を満たした時点で発動が可能となり、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プレイヤーが発動を宣言すると発動します。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①自分のターン中である。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②デッキのカードが１枚もない。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③手札が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枚もない。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④自分の兵士エリアに兵士が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体もいない。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2721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15000">
        <p15:prstTrans prst="peelOff"/>
      </p:transition>
    </mc:Choice>
    <mc:Fallback xmlns="">
      <p:transition spd="slow" advTm="15000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A6BB2-8DC6-3FC0-F6F9-6F131B01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特殊ルール　王家の覚醒（発動可能条件）</a:t>
            </a:r>
            <a:endParaRPr kumimoji="1" lang="ja-JP" altLang="en-US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501AF0AE-3C94-9E97-00A3-79C6F2D2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60" y="3589484"/>
            <a:ext cx="868680" cy="121158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7C401E9-5722-9918-05A2-EE370AEF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19" y="3589484"/>
            <a:ext cx="861060" cy="121158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AFB0B5A7-A6C2-F4A6-FD03-C35B4F28F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671" y="3574244"/>
            <a:ext cx="861060" cy="122682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5533D371-D77F-A5D4-86D9-DC648AC0C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833" y="3581864"/>
            <a:ext cx="868680" cy="1219200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D1EA8C54-9454-9DBF-409F-C9B99EF01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45" y="1725203"/>
            <a:ext cx="864000" cy="122336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2020E8-BADB-A975-9CF7-F75BD5A86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13" y="1725203"/>
            <a:ext cx="864000" cy="1215717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F0C26E3-984E-A932-32DD-5A2D091FE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893" y="3594918"/>
            <a:ext cx="864000" cy="1223363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A189EAE6-B02E-6200-147D-7B4E6EB06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530" y="3594918"/>
            <a:ext cx="864000" cy="1223363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1D7DF12-A20E-DE1F-BF94-BAC2274CF7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167" y="3613623"/>
            <a:ext cx="864000" cy="122336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8B6F30D1-0EEC-D0AB-C9A6-9F8167F81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057" y="1725203"/>
            <a:ext cx="864000" cy="122336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BEAB0F-B7CC-9D59-C04A-4E9573B966D9}"/>
              </a:ext>
            </a:extLst>
          </p:cNvPr>
          <p:cNvSpPr txBox="1"/>
          <p:nvPr/>
        </p:nvSpPr>
        <p:spPr>
          <a:xfrm>
            <a:off x="3020419" y="571010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  <a:r>
              <a: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A56BC97-1C70-05F7-0C37-83AEA0885B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0581" y="3585674"/>
            <a:ext cx="861060" cy="1211580"/>
          </a:xfrm>
          <a:prstGeom prst="rect">
            <a:avLst/>
          </a:prstGeom>
          <a:ln w="57150">
            <a:noFill/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A44DEC8-67D7-DA67-8E35-12E80565EC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5672" y="3581864"/>
            <a:ext cx="861060" cy="1219200"/>
          </a:xfrm>
          <a:prstGeom prst="rect">
            <a:avLst/>
          </a:prstGeom>
          <a:ln w="57150"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30B603-E2C0-7C3B-35B2-B5D838EC9358}"/>
              </a:ext>
            </a:extLst>
          </p:cNvPr>
          <p:cNvSpPr txBox="1"/>
          <p:nvPr/>
        </p:nvSpPr>
        <p:spPr>
          <a:xfrm>
            <a:off x="2207152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093E13-2E29-7141-CAAF-B0C03373E976}"/>
              </a:ext>
            </a:extLst>
          </p:cNvPr>
          <p:cNvSpPr txBox="1"/>
          <p:nvPr/>
        </p:nvSpPr>
        <p:spPr>
          <a:xfrm>
            <a:off x="3135966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49A84-D8AB-7914-E29F-47F5250BE03E}"/>
              </a:ext>
            </a:extLst>
          </p:cNvPr>
          <p:cNvSpPr txBox="1"/>
          <p:nvPr/>
        </p:nvSpPr>
        <p:spPr>
          <a:xfrm>
            <a:off x="5334850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0BC119-26FB-A6CE-43D6-0670FE7307F9}"/>
              </a:ext>
            </a:extLst>
          </p:cNvPr>
          <p:cNvSpPr txBox="1"/>
          <p:nvPr/>
        </p:nvSpPr>
        <p:spPr>
          <a:xfrm>
            <a:off x="6263664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8A3B1D-AF16-28D8-52A4-18419EA0C83B}"/>
              </a:ext>
            </a:extLst>
          </p:cNvPr>
          <p:cNvSpPr txBox="1"/>
          <p:nvPr/>
        </p:nvSpPr>
        <p:spPr>
          <a:xfrm>
            <a:off x="4050756" y="4484333"/>
            <a:ext cx="59663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34AAFF-68FA-04B4-A574-BB77B8357D43}"/>
              </a:ext>
            </a:extLst>
          </p:cNvPr>
          <p:cNvSpPr txBox="1"/>
          <p:nvPr/>
        </p:nvSpPr>
        <p:spPr>
          <a:xfrm>
            <a:off x="7199174" y="4484333"/>
            <a:ext cx="59663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58B71EF-36C8-0E90-11F7-EC440D3850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0022" y="3572066"/>
            <a:ext cx="914400" cy="126492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7DABA1E-7081-7956-B0E8-D32C752F1E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40581" y="3572066"/>
            <a:ext cx="914400" cy="1264920"/>
          </a:xfrm>
          <a:prstGeom prst="rect">
            <a:avLst/>
          </a:prstGeom>
          <a:ln>
            <a:noFill/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BABFB99-7815-C827-316C-E48FB9F4CC8D}"/>
              </a:ext>
            </a:extLst>
          </p:cNvPr>
          <p:cNvSpPr/>
          <p:nvPr/>
        </p:nvSpPr>
        <p:spPr>
          <a:xfrm>
            <a:off x="8410823" y="3411684"/>
            <a:ext cx="1219194" cy="136351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25E0C0-38C4-1A4F-5E7D-75F85412754C}"/>
              </a:ext>
            </a:extLst>
          </p:cNvPr>
          <p:cNvSpPr txBox="1"/>
          <p:nvPr/>
        </p:nvSpPr>
        <p:spPr>
          <a:xfrm>
            <a:off x="8637520" y="428092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BC33C9-DC5A-B7AC-8EBC-F73FF209FACC}"/>
              </a:ext>
            </a:extLst>
          </p:cNvPr>
          <p:cNvSpPr txBox="1"/>
          <p:nvPr/>
        </p:nvSpPr>
        <p:spPr>
          <a:xfrm>
            <a:off x="8581678" y="2653898"/>
            <a:ext cx="716863" cy="64633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  <a:endParaRPr kumimoji="1" lang="en-US" altLang="ja-JP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A6230D3-6A3A-52FD-BA5C-957B4DB356C1}"/>
              </a:ext>
            </a:extLst>
          </p:cNvPr>
          <p:cNvSpPr/>
          <p:nvPr/>
        </p:nvSpPr>
        <p:spPr>
          <a:xfrm>
            <a:off x="8410824" y="3373584"/>
            <a:ext cx="1058572" cy="136351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037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A6BB2-8DC6-3FC0-F6F9-6F131B01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特殊ルール　王家の覚醒（発動可能条件）</a:t>
            </a:r>
            <a:endParaRPr kumimoji="1" lang="ja-JP" altLang="en-US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501AF0AE-3C94-9E97-00A3-79C6F2D2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60" y="3589484"/>
            <a:ext cx="868680" cy="121158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7C401E9-5722-9918-05A2-EE370AEF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19" y="3589484"/>
            <a:ext cx="861060" cy="121158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AFB0B5A7-A6C2-F4A6-FD03-C35B4F28F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671" y="3574244"/>
            <a:ext cx="861060" cy="122682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5533D371-D77F-A5D4-86D9-DC648AC0C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833" y="3581864"/>
            <a:ext cx="868680" cy="1219200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D1EA8C54-9454-9DBF-409F-C9B99EF01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45" y="1725203"/>
            <a:ext cx="864000" cy="122336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2020E8-BADB-A975-9CF7-F75BD5A86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13" y="1725203"/>
            <a:ext cx="864000" cy="1215717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F0C26E3-984E-A932-32DD-5A2D091FE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893" y="3594918"/>
            <a:ext cx="864000" cy="1223363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A189EAE6-B02E-6200-147D-7B4E6EB06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530" y="3594918"/>
            <a:ext cx="864000" cy="1223363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1D7DF12-A20E-DE1F-BF94-BAC2274CF7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167" y="3613623"/>
            <a:ext cx="864000" cy="122336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8B6F30D1-0EEC-D0AB-C9A6-9F8167F81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057" y="1725203"/>
            <a:ext cx="864000" cy="122336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BEAB0F-B7CC-9D59-C04A-4E9573B966D9}"/>
              </a:ext>
            </a:extLst>
          </p:cNvPr>
          <p:cNvSpPr txBox="1"/>
          <p:nvPr/>
        </p:nvSpPr>
        <p:spPr>
          <a:xfrm>
            <a:off x="3020419" y="571010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  <a:r>
              <a: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A6948F-A43D-EFBC-B216-72A66DF378F6}"/>
              </a:ext>
            </a:extLst>
          </p:cNvPr>
          <p:cNvSpPr txBox="1"/>
          <p:nvPr/>
        </p:nvSpPr>
        <p:spPr>
          <a:xfrm>
            <a:off x="3144558" y="1656852"/>
            <a:ext cx="3861955" cy="1077218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発動条件①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自分のターン中である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A56BC97-1C70-05F7-0C37-83AEA0885B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0581" y="3585674"/>
            <a:ext cx="861060" cy="1211580"/>
          </a:xfrm>
          <a:prstGeom prst="rect">
            <a:avLst/>
          </a:prstGeom>
          <a:ln w="57150">
            <a:noFill/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A44DEC8-67D7-DA67-8E35-12E80565EC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5672" y="3581864"/>
            <a:ext cx="861060" cy="1219200"/>
          </a:xfrm>
          <a:prstGeom prst="rect">
            <a:avLst/>
          </a:prstGeom>
          <a:ln w="57150"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30B603-E2C0-7C3B-35B2-B5D838EC9358}"/>
              </a:ext>
            </a:extLst>
          </p:cNvPr>
          <p:cNvSpPr txBox="1"/>
          <p:nvPr/>
        </p:nvSpPr>
        <p:spPr>
          <a:xfrm>
            <a:off x="2207152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093E13-2E29-7141-CAAF-B0C03373E976}"/>
              </a:ext>
            </a:extLst>
          </p:cNvPr>
          <p:cNvSpPr txBox="1"/>
          <p:nvPr/>
        </p:nvSpPr>
        <p:spPr>
          <a:xfrm>
            <a:off x="3135966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49A84-D8AB-7914-E29F-47F5250BE03E}"/>
              </a:ext>
            </a:extLst>
          </p:cNvPr>
          <p:cNvSpPr txBox="1"/>
          <p:nvPr/>
        </p:nvSpPr>
        <p:spPr>
          <a:xfrm>
            <a:off x="5334850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0BC119-26FB-A6CE-43D6-0670FE7307F9}"/>
              </a:ext>
            </a:extLst>
          </p:cNvPr>
          <p:cNvSpPr txBox="1"/>
          <p:nvPr/>
        </p:nvSpPr>
        <p:spPr>
          <a:xfrm>
            <a:off x="6263664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8A3B1D-AF16-28D8-52A4-18419EA0C83B}"/>
              </a:ext>
            </a:extLst>
          </p:cNvPr>
          <p:cNvSpPr txBox="1"/>
          <p:nvPr/>
        </p:nvSpPr>
        <p:spPr>
          <a:xfrm>
            <a:off x="4050756" y="4484333"/>
            <a:ext cx="59663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34AAFF-68FA-04B4-A574-BB77B8357D43}"/>
              </a:ext>
            </a:extLst>
          </p:cNvPr>
          <p:cNvSpPr txBox="1"/>
          <p:nvPr/>
        </p:nvSpPr>
        <p:spPr>
          <a:xfrm>
            <a:off x="7199174" y="4484333"/>
            <a:ext cx="59663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58B71EF-36C8-0E90-11F7-EC440D3850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0022" y="3572066"/>
            <a:ext cx="914400" cy="126492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7DABA1E-7081-7956-B0E8-D32C752F1E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40581" y="3572066"/>
            <a:ext cx="914400" cy="1264920"/>
          </a:xfrm>
          <a:prstGeom prst="rect">
            <a:avLst/>
          </a:prstGeom>
          <a:ln>
            <a:noFill/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4252264-97E3-A7B5-F260-3618955F89AF}"/>
              </a:ext>
            </a:extLst>
          </p:cNvPr>
          <p:cNvSpPr/>
          <p:nvPr/>
        </p:nvSpPr>
        <p:spPr>
          <a:xfrm>
            <a:off x="8410823" y="3411684"/>
            <a:ext cx="1219194" cy="136351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D278424-E4B4-FBE9-77BB-FADC16D7FAD2}"/>
              </a:ext>
            </a:extLst>
          </p:cNvPr>
          <p:cNvSpPr txBox="1"/>
          <p:nvPr/>
        </p:nvSpPr>
        <p:spPr>
          <a:xfrm>
            <a:off x="8637520" y="428092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4BF5BA2-59D1-319E-BDD0-3800AF7FBC65}"/>
              </a:ext>
            </a:extLst>
          </p:cNvPr>
          <p:cNvSpPr/>
          <p:nvPr/>
        </p:nvSpPr>
        <p:spPr>
          <a:xfrm>
            <a:off x="8410824" y="3373584"/>
            <a:ext cx="1058572" cy="136351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AE3146-5CE9-89E5-0D64-9ADFE3D4AAA0}"/>
              </a:ext>
            </a:extLst>
          </p:cNvPr>
          <p:cNvSpPr txBox="1"/>
          <p:nvPr/>
        </p:nvSpPr>
        <p:spPr>
          <a:xfrm>
            <a:off x="8581678" y="2653898"/>
            <a:ext cx="716863" cy="64633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  <a:endParaRPr kumimoji="1" lang="en-US" altLang="ja-JP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</a:p>
        </p:txBody>
      </p:sp>
    </p:spTree>
    <p:extLst>
      <p:ext uri="{BB962C8B-B14F-4D97-AF65-F5344CB8AC3E}">
        <p14:creationId xmlns:p14="http://schemas.microsoft.com/office/powerpoint/2010/main" val="2312661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A6BB2-8DC6-3FC0-F6F9-6F131B01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特殊ルール　王家の覚醒（発動可能条件）</a:t>
            </a:r>
            <a:endParaRPr kumimoji="1" lang="ja-JP" altLang="en-US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501AF0AE-3C94-9E97-00A3-79C6F2D2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60" y="3589484"/>
            <a:ext cx="868680" cy="121158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7C401E9-5722-9918-05A2-EE370AEF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19" y="3589484"/>
            <a:ext cx="861060" cy="121158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AFB0B5A7-A6C2-F4A6-FD03-C35B4F28F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671" y="3574244"/>
            <a:ext cx="861060" cy="122682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5533D371-D77F-A5D4-86D9-DC648AC0C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833" y="3581864"/>
            <a:ext cx="868680" cy="1219200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D1EA8C54-9454-9DBF-409F-C9B99EF01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45" y="1725203"/>
            <a:ext cx="864000" cy="122336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2020E8-BADB-A975-9CF7-F75BD5A86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13" y="1725203"/>
            <a:ext cx="864000" cy="1215717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F0C26E3-984E-A932-32DD-5A2D091FE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893" y="3594918"/>
            <a:ext cx="864000" cy="1223363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A189EAE6-B02E-6200-147D-7B4E6EB06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530" y="3594918"/>
            <a:ext cx="864000" cy="1223363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1D7DF12-A20E-DE1F-BF94-BAC2274CF7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167" y="3613623"/>
            <a:ext cx="864000" cy="122336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8B6F30D1-0EEC-D0AB-C9A6-9F8167F81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057" y="1725203"/>
            <a:ext cx="864000" cy="122336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BEAB0F-B7CC-9D59-C04A-4E9573B966D9}"/>
              </a:ext>
            </a:extLst>
          </p:cNvPr>
          <p:cNvSpPr txBox="1"/>
          <p:nvPr/>
        </p:nvSpPr>
        <p:spPr>
          <a:xfrm>
            <a:off x="3020419" y="571010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  <a:r>
              <a: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A6948F-A43D-EFBC-B216-72A66DF378F6}"/>
              </a:ext>
            </a:extLst>
          </p:cNvPr>
          <p:cNvSpPr txBox="1"/>
          <p:nvPr/>
        </p:nvSpPr>
        <p:spPr>
          <a:xfrm>
            <a:off x="7393507" y="2043614"/>
            <a:ext cx="2236510" cy="1077218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発動条件②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デッキ０枚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A56BC97-1C70-05F7-0C37-83AEA0885B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0581" y="3585674"/>
            <a:ext cx="861060" cy="1211580"/>
          </a:xfrm>
          <a:prstGeom prst="rect">
            <a:avLst/>
          </a:prstGeom>
          <a:ln w="57150">
            <a:noFill/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A44DEC8-67D7-DA67-8E35-12E80565EC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5672" y="3581864"/>
            <a:ext cx="861060" cy="1219200"/>
          </a:xfrm>
          <a:prstGeom prst="rect">
            <a:avLst/>
          </a:prstGeom>
          <a:ln w="57150"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30B603-E2C0-7C3B-35B2-B5D838EC9358}"/>
              </a:ext>
            </a:extLst>
          </p:cNvPr>
          <p:cNvSpPr txBox="1"/>
          <p:nvPr/>
        </p:nvSpPr>
        <p:spPr>
          <a:xfrm>
            <a:off x="2207152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093E13-2E29-7141-CAAF-B0C03373E976}"/>
              </a:ext>
            </a:extLst>
          </p:cNvPr>
          <p:cNvSpPr txBox="1"/>
          <p:nvPr/>
        </p:nvSpPr>
        <p:spPr>
          <a:xfrm>
            <a:off x="3135966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49A84-D8AB-7914-E29F-47F5250BE03E}"/>
              </a:ext>
            </a:extLst>
          </p:cNvPr>
          <p:cNvSpPr txBox="1"/>
          <p:nvPr/>
        </p:nvSpPr>
        <p:spPr>
          <a:xfrm>
            <a:off x="5334850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0BC119-26FB-A6CE-43D6-0670FE7307F9}"/>
              </a:ext>
            </a:extLst>
          </p:cNvPr>
          <p:cNvSpPr txBox="1"/>
          <p:nvPr/>
        </p:nvSpPr>
        <p:spPr>
          <a:xfrm>
            <a:off x="6263664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8A3B1D-AF16-28D8-52A4-18419EA0C83B}"/>
              </a:ext>
            </a:extLst>
          </p:cNvPr>
          <p:cNvSpPr txBox="1"/>
          <p:nvPr/>
        </p:nvSpPr>
        <p:spPr>
          <a:xfrm>
            <a:off x="4050756" y="4484333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34AAFF-68FA-04B4-A574-BB77B8357D43}"/>
              </a:ext>
            </a:extLst>
          </p:cNvPr>
          <p:cNvSpPr txBox="1"/>
          <p:nvPr/>
        </p:nvSpPr>
        <p:spPr>
          <a:xfrm>
            <a:off x="7199174" y="4484333"/>
            <a:ext cx="59663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58B71EF-36C8-0E90-11F7-EC440D3850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0022" y="3572066"/>
            <a:ext cx="914400" cy="126492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7DABA1E-7081-7956-B0E8-D32C752F1E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40581" y="3572066"/>
            <a:ext cx="914400" cy="1264920"/>
          </a:xfrm>
          <a:prstGeom prst="rect">
            <a:avLst/>
          </a:prstGeom>
          <a:ln>
            <a:noFill/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4252264-97E3-A7B5-F260-3618955F89AF}"/>
              </a:ext>
            </a:extLst>
          </p:cNvPr>
          <p:cNvSpPr/>
          <p:nvPr/>
        </p:nvSpPr>
        <p:spPr>
          <a:xfrm>
            <a:off x="8410823" y="3411684"/>
            <a:ext cx="1219194" cy="136351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D278424-E4B4-FBE9-77BB-FADC16D7FAD2}"/>
              </a:ext>
            </a:extLst>
          </p:cNvPr>
          <p:cNvSpPr txBox="1"/>
          <p:nvPr/>
        </p:nvSpPr>
        <p:spPr>
          <a:xfrm>
            <a:off x="8637520" y="428092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4BF5BA2-59D1-319E-BDD0-3800AF7FBC65}"/>
              </a:ext>
            </a:extLst>
          </p:cNvPr>
          <p:cNvSpPr/>
          <p:nvPr/>
        </p:nvSpPr>
        <p:spPr>
          <a:xfrm>
            <a:off x="8410824" y="3373584"/>
            <a:ext cx="1058572" cy="136351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90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A6BB2-8DC6-3FC0-F6F9-6F131B01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特殊ルール　王家の覚醒（発動可能条件）</a:t>
            </a:r>
            <a:endParaRPr kumimoji="1" lang="ja-JP" altLang="en-US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501AF0AE-3C94-9E97-00A3-79C6F2D2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60" y="3589484"/>
            <a:ext cx="868680" cy="121158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7C401E9-5722-9918-05A2-EE370AEF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19" y="3589484"/>
            <a:ext cx="861060" cy="121158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AFB0B5A7-A6C2-F4A6-FD03-C35B4F28F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671" y="3574244"/>
            <a:ext cx="861060" cy="122682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5533D371-D77F-A5D4-86D9-DC648AC0C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833" y="3581864"/>
            <a:ext cx="868680" cy="1219200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D1EA8C54-9454-9DBF-409F-C9B99EF01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45" y="1725203"/>
            <a:ext cx="864000" cy="122336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2020E8-BADB-A975-9CF7-F75BD5A86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13" y="1725203"/>
            <a:ext cx="864000" cy="1215717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F0C26E3-984E-A932-32DD-5A2D091FE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893" y="3594918"/>
            <a:ext cx="864000" cy="1223363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A189EAE6-B02E-6200-147D-7B4E6EB06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530" y="3594918"/>
            <a:ext cx="864000" cy="1223363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1D7DF12-A20E-DE1F-BF94-BAC2274CF7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167" y="3613623"/>
            <a:ext cx="864000" cy="122336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8B6F30D1-0EEC-D0AB-C9A6-9F8167F81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057" y="1725203"/>
            <a:ext cx="864000" cy="122336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BEAB0F-B7CC-9D59-C04A-4E9573B966D9}"/>
              </a:ext>
            </a:extLst>
          </p:cNvPr>
          <p:cNvSpPr txBox="1"/>
          <p:nvPr/>
        </p:nvSpPr>
        <p:spPr>
          <a:xfrm>
            <a:off x="3020419" y="571010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  <a:r>
              <a: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A6948F-A43D-EFBC-B216-72A66DF378F6}"/>
              </a:ext>
            </a:extLst>
          </p:cNvPr>
          <p:cNvSpPr txBox="1"/>
          <p:nvPr/>
        </p:nvSpPr>
        <p:spPr>
          <a:xfrm>
            <a:off x="4854981" y="5371554"/>
            <a:ext cx="3220753" cy="1077218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手札が</a:t>
            </a:r>
            <a:r>
              <a: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枚もない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A56BC97-1C70-05F7-0C37-83AEA0885B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0581" y="3585674"/>
            <a:ext cx="861060" cy="1211580"/>
          </a:xfrm>
          <a:prstGeom prst="rect">
            <a:avLst/>
          </a:prstGeom>
          <a:ln w="57150">
            <a:noFill/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A44DEC8-67D7-DA67-8E35-12E80565EC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5672" y="3581864"/>
            <a:ext cx="861060" cy="1219200"/>
          </a:xfrm>
          <a:prstGeom prst="rect">
            <a:avLst/>
          </a:prstGeom>
          <a:ln w="57150"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30B603-E2C0-7C3B-35B2-B5D838EC9358}"/>
              </a:ext>
            </a:extLst>
          </p:cNvPr>
          <p:cNvSpPr txBox="1"/>
          <p:nvPr/>
        </p:nvSpPr>
        <p:spPr>
          <a:xfrm>
            <a:off x="2207152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093E13-2E29-7141-CAAF-B0C03373E976}"/>
              </a:ext>
            </a:extLst>
          </p:cNvPr>
          <p:cNvSpPr txBox="1"/>
          <p:nvPr/>
        </p:nvSpPr>
        <p:spPr>
          <a:xfrm>
            <a:off x="3135966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49A84-D8AB-7914-E29F-47F5250BE03E}"/>
              </a:ext>
            </a:extLst>
          </p:cNvPr>
          <p:cNvSpPr txBox="1"/>
          <p:nvPr/>
        </p:nvSpPr>
        <p:spPr>
          <a:xfrm>
            <a:off x="5334850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0BC119-26FB-A6CE-43D6-0670FE7307F9}"/>
              </a:ext>
            </a:extLst>
          </p:cNvPr>
          <p:cNvSpPr txBox="1"/>
          <p:nvPr/>
        </p:nvSpPr>
        <p:spPr>
          <a:xfrm>
            <a:off x="6263664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8A3B1D-AF16-28D8-52A4-18419EA0C83B}"/>
              </a:ext>
            </a:extLst>
          </p:cNvPr>
          <p:cNvSpPr txBox="1"/>
          <p:nvPr/>
        </p:nvSpPr>
        <p:spPr>
          <a:xfrm>
            <a:off x="4050756" y="4484333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34AAFF-68FA-04B4-A574-BB77B8357D43}"/>
              </a:ext>
            </a:extLst>
          </p:cNvPr>
          <p:cNvSpPr txBox="1"/>
          <p:nvPr/>
        </p:nvSpPr>
        <p:spPr>
          <a:xfrm>
            <a:off x="7199174" y="4484333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58B71EF-36C8-0E90-11F7-EC440D3850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0022" y="3572066"/>
            <a:ext cx="914400" cy="126492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7DABA1E-7081-7956-B0E8-D32C752F1E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40581" y="3572066"/>
            <a:ext cx="914400" cy="1264920"/>
          </a:xfrm>
          <a:prstGeom prst="rect">
            <a:avLst/>
          </a:prstGeom>
          <a:ln>
            <a:noFill/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4C642C-7D55-2A0C-A103-EB1C26F229FA}"/>
              </a:ext>
            </a:extLst>
          </p:cNvPr>
          <p:cNvSpPr/>
          <p:nvPr/>
        </p:nvSpPr>
        <p:spPr>
          <a:xfrm>
            <a:off x="8410823" y="3411684"/>
            <a:ext cx="1219194" cy="136351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1BED38A-2E23-0E83-543B-0BC908D04AB9}"/>
              </a:ext>
            </a:extLst>
          </p:cNvPr>
          <p:cNvSpPr txBox="1"/>
          <p:nvPr/>
        </p:nvSpPr>
        <p:spPr>
          <a:xfrm>
            <a:off x="8637520" y="428092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C703DEB-6184-C4FE-2498-C13BAA11607D}"/>
              </a:ext>
            </a:extLst>
          </p:cNvPr>
          <p:cNvSpPr/>
          <p:nvPr/>
        </p:nvSpPr>
        <p:spPr>
          <a:xfrm>
            <a:off x="8410824" y="3373584"/>
            <a:ext cx="1058572" cy="136351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097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A6BB2-8DC6-3FC0-F6F9-6F131B01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特殊ルール　王家の覚醒（発動可能条件）</a:t>
            </a:r>
            <a:endParaRPr kumimoji="1" lang="ja-JP" altLang="en-US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501AF0AE-3C94-9E97-00A3-79C6F2D2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60" y="3589484"/>
            <a:ext cx="868680" cy="121158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7C401E9-5722-9918-05A2-EE370AEF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19" y="3589484"/>
            <a:ext cx="861060" cy="121158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AFB0B5A7-A6C2-F4A6-FD03-C35B4F28F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671" y="3574244"/>
            <a:ext cx="861060" cy="122682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5533D371-D77F-A5D4-86D9-DC648AC0C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833" y="3581864"/>
            <a:ext cx="868680" cy="1219200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D1EA8C54-9454-9DBF-409F-C9B99EF01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45" y="1725203"/>
            <a:ext cx="864000" cy="122336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2020E8-BADB-A975-9CF7-F75BD5A86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13" y="1725203"/>
            <a:ext cx="864000" cy="1215717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F0C26E3-984E-A932-32DD-5A2D091FE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893" y="3594918"/>
            <a:ext cx="864000" cy="1223363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A189EAE6-B02E-6200-147D-7B4E6EB06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530" y="3594918"/>
            <a:ext cx="864000" cy="1223363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1D7DF12-A20E-DE1F-BF94-BAC2274CF7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167" y="3613623"/>
            <a:ext cx="864000" cy="122336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8B6F30D1-0EEC-D0AB-C9A6-9F8167F81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057" y="1725203"/>
            <a:ext cx="864000" cy="122336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BEAB0F-B7CC-9D59-C04A-4E9573B966D9}"/>
              </a:ext>
            </a:extLst>
          </p:cNvPr>
          <p:cNvSpPr txBox="1"/>
          <p:nvPr/>
        </p:nvSpPr>
        <p:spPr>
          <a:xfrm>
            <a:off x="3020419" y="571010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  <a:r>
              <a: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A56BC97-1C70-05F7-0C37-83AEA0885B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0581" y="3585674"/>
            <a:ext cx="861060" cy="1211580"/>
          </a:xfrm>
          <a:prstGeom prst="rect">
            <a:avLst/>
          </a:prstGeom>
          <a:ln w="57150">
            <a:noFill/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A44DEC8-67D7-DA67-8E35-12E80565EC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5672" y="3581864"/>
            <a:ext cx="861060" cy="1219200"/>
          </a:xfrm>
          <a:prstGeom prst="rect">
            <a:avLst/>
          </a:prstGeom>
          <a:ln w="57150"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30B603-E2C0-7C3B-35B2-B5D838EC9358}"/>
              </a:ext>
            </a:extLst>
          </p:cNvPr>
          <p:cNvSpPr txBox="1"/>
          <p:nvPr/>
        </p:nvSpPr>
        <p:spPr>
          <a:xfrm>
            <a:off x="2207152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093E13-2E29-7141-CAAF-B0C03373E976}"/>
              </a:ext>
            </a:extLst>
          </p:cNvPr>
          <p:cNvSpPr txBox="1"/>
          <p:nvPr/>
        </p:nvSpPr>
        <p:spPr>
          <a:xfrm>
            <a:off x="3135966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49A84-D8AB-7914-E29F-47F5250BE03E}"/>
              </a:ext>
            </a:extLst>
          </p:cNvPr>
          <p:cNvSpPr txBox="1"/>
          <p:nvPr/>
        </p:nvSpPr>
        <p:spPr>
          <a:xfrm>
            <a:off x="5334850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0BC119-26FB-A6CE-43D6-0670FE7307F9}"/>
              </a:ext>
            </a:extLst>
          </p:cNvPr>
          <p:cNvSpPr txBox="1"/>
          <p:nvPr/>
        </p:nvSpPr>
        <p:spPr>
          <a:xfrm>
            <a:off x="6263664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8A3B1D-AF16-28D8-52A4-18419EA0C83B}"/>
              </a:ext>
            </a:extLst>
          </p:cNvPr>
          <p:cNvSpPr txBox="1"/>
          <p:nvPr/>
        </p:nvSpPr>
        <p:spPr>
          <a:xfrm>
            <a:off x="4050756" y="4484333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34AAFF-68FA-04B4-A574-BB77B8357D43}"/>
              </a:ext>
            </a:extLst>
          </p:cNvPr>
          <p:cNvSpPr txBox="1"/>
          <p:nvPr/>
        </p:nvSpPr>
        <p:spPr>
          <a:xfrm>
            <a:off x="7199174" y="4484333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58B71EF-36C8-0E90-11F7-EC440D3850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0022" y="3572066"/>
            <a:ext cx="914400" cy="126492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7DABA1E-7081-7956-B0E8-D32C752F1E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40581" y="3572066"/>
            <a:ext cx="914400" cy="1264920"/>
          </a:xfrm>
          <a:prstGeom prst="rect">
            <a:avLst/>
          </a:prstGeom>
          <a:ln>
            <a:noFill/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A6948F-A43D-EFBC-B216-72A66DF378F6}"/>
              </a:ext>
            </a:extLst>
          </p:cNvPr>
          <p:cNvSpPr txBox="1"/>
          <p:nvPr/>
        </p:nvSpPr>
        <p:spPr>
          <a:xfrm>
            <a:off x="2998752" y="1537021"/>
            <a:ext cx="3919663" cy="1569660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発動条件④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自分の兵士エリアに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兵士が</a:t>
            </a:r>
            <a:r>
              <a: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体もいない。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5307C48-F973-B6D9-9756-573B1F1C1F10}"/>
              </a:ext>
            </a:extLst>
          </p:cNvPr>
          <p:cNvSpPr/>
          <p:nvPr/>
        </p:nvSpPr>
        <p:spPr>
          <a:xfrm>
            <a:off x="8410823" y="3411684"/>
            <a:ext cx="1219194" cy="136351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24B87C-082A-BA36-9A3E-8E6E4DAE744E}"/>
              </a:ext>
            </a:extLst>
          </p:cNvPr>
          <p:cNvSpPr txBox="1"/>
          <p:nvPr/>
        </p:nvSpPr>
        <p:spPr>
          <a:xfrm>
            <a:off x="8637520" y="428092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0143163-3620-455F-E914-7D58993F69E2}"/>
              </a:ext>
            </a:extLst>
          </p:cNvPr>
          <p:cNvSpPr/>
          <p:nvPr/>
        </p:nvSpPr>
        <p:spPr>
          <a:xfrm>
            <a:off x="8410824" y="3373584"/>
            <a:ext cx="1058572" cy="136351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733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A6BB2-8DC6-3FC0-F6F9-6F131B01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特殊ルール　王家の覚醒（発動可能条件）</a:t>
            </a:r>
            <a:endParaRPr kumimoji="1" lang="ja-JP" altLang="en-US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501AF0AE-3C94-9E97-00A3-79C6F2D2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60" y="3589484"/>
            <a:ext cx="868680" cy="121158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7C401E9-5722-9918-05A2-EE370AEF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19" y="3589484"/>
            <a:ext cx="861060" cy="121158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AFB0B5A7-A6C2-F4A6-FD03-C35B4F28F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671" y="3574244"/>
            <a:ext cx="861060" cy="122682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5533D371-D77F-A5D4-86D9-DC648AC0C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833" y="3581864"/>
            <a:ext cx="868680" cy="1219200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D1EA8C54-9454-9DBF-409F-C9B99EF01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45" y="1725203"/>
            <a:ext cx="864000" cy="122336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2020E8-BADB-A975-9CF7-F75BD5A86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13" y="1725203"/>
            <a:ext cx="864000" cy="1215717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F0C26E3-984E-A932-32DD-5A2D091FE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893" y="3594918"/>
            <a:ext cx="864000" cy="1223363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A189EAE6-B02E-6200-147D-7B4E6EB06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530" y="3594918"/>
            <a:ext cx="864000" cy="1223363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1D7DF12-A20E-DE1F-BF94-BAC2274CF7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167" y="3613623"/>
            <a:ext cx="864000" cy="122336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8B6F30D1-0EEC-D0AB-C9A6-9F8167F81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057" y="1725203"/>
            <a:ext cx="864000" cy="122336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BEAB0F-B7CC-9D59-C04A-4E9573B966D9}"/>
              </a:ext>
            </a:extLst>
          </p:cNvPr>
          <p:cNvSpPr txBox="1"/>
          <p:nvPr/>
        </p:nvSpPr>
        <p:spPr>
          <a:xfrm>
            <a:off x="3020419" y="571010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  <a:r>
              <a: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A56BC97-1C70-05F7-0C37-83AEA0885B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0581" y="3585674"/>
            <a:ext cx="861060" cy="1211580"/>
          </a:xfrm>
          <a:prstGeom prst="rect">
            <a:avLst/>
          </a:prstGeom>
          <a:ln w="57150">
            <a:noFill/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A44DEC8-67D7-DA67-8E35-12E80565EC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5672" y="3581864"/>
            <a:ext cx="861060" cy="1219200"/>
          </a:xfrm>
          <a:prstGeom prst="rect">
            <a:avLst/>
          </a:prstGeom>
          <a:ln w="57150"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30B603-E2C0-7C3B-35B2-B5D838EC9358}"/>
              </a:ext>
            </a:extLst>
          </p:cNvPr>
          <p:cNvSpPr txBox="1"/>
          <p:nvPr/>
        </p:nvSpPr>
        <p:spPr>
          <a:xfrm>
            <a:off x="2207152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093E13-2E29-7141-CAAF-B0C03373E976}"/>
              </a:ext>
            </a:extLst>
          </p:cNvPr>
          <p:cNvSpPr txBox="1"/>
          <p:nvPr/>
        </p:nvSpPr>
        <p:spPr>
          <a:xfrm>
            <a:off x="3135966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49A84-D8AB-7914-E29F-47F5250BE03E}"/>
              </a:ext>
            </a:extLst>
          </p:cNvPr>
          <p:cNvSpPr txBox="1"/>
          <p:nvPr/>
        </p:nvSpPr>
        <p:spPr>
          <a:xfrm>
            <a:off x="5334850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0BC119-26FB-A6CE-43D6-0670FE7307F9}"/>
              </a:ext>
            </a:extLst>
          </p:cNvPr>
          <p:cNvSpPr txBox="1"/>
          <p:nvPr/>
        </p:nvSpPr>
        <p:spPr>
          <a:xfrm>
            <a:off x="6263664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8A3B1D-AF16-28D8-52A4-18419EA0C83B}"/>
              </a:ext>
            </a:extLst>
          </p:cNvPr>
          <p:cNvSpPr txBox="1"/>
          <p:nvPr/>
        </p:nvSpPr>
        <p:spPr>
          <a:xfrm>
            <a:off x="4050756" y="4484333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34AAFF-68FA-04B4-A574-BB77B8357D43}"/>
              </a:ext>
            </a:extLst>
          </p:cNvPr>
          <p:cNvSpPr txBox="1"/>
          <p:nvPr/>
        </p:nvSpPr>
        <p:spPr>
          <a:xfrm>
            <a:off x="7199174" y="4484333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58B71EF-36C8-0E90-11F7-EC440D3850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0022" y="3572066"/>
            <a:ext cx="914400" cy="126492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7DABA1E-7081-7956-B0E8-D32C752F1E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40581" y="3572066"/>
            <a:ext cx="914400" cy="1264920"/>
          </a:xfrm>
          <a:prstGeom prst="rect">
            <a:avLst/>
          </a:prstGeom>
          <a:ln>
            <a:noFill/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33186B4-38BE-5FDF-0B77-12D3A0C59F65}"/>
              </a:ext>
            </a:extLst>
          </p:cNvPr>
          <p:cNvSpPr txBox="1"/>
          <p:nvPr/>
        </p:nvSpPr>
        <p:spPr>
          <a:xfrm>
            <a:off x="2137862" y="1587721"/>
            <a:ext cx="5819002" cy="2115176"/>
          </a:xfrm>
          <a:prstGeom prst="rect">
            <a:avLst/>
          </a:prstGeom>
          <a:solidFill>
            <a:srgbClr val="FFFFCC"/>
          </a:solidFill>
          <a:ln w="44450">
            <a:solidFill>
              <a:srgbClr val="FF0000"/>
            </a:solidFill>
          </a:ln>
        </p:spPr>
        <p:txBody>
          <a:bodyPr wrap="none" lIns="108000" tIns="72000" rIns="108000" bIns="72000" rtlCol="0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「王家の覚醒」発動可能！</a:t>
            </a:r>
            <a:endParaRPr kumimoji="1" lang="en-US" altLang="ja-JP" sz="4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プレイヤーが発動を宣言すれば、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発動できます。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（発動しなくてもよい）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12BB4B-07B1-40E7-C2BC-8D5D43BAE7EB}"/>
              </a:ext>
            </a:extLst>
          </p:cNvPr>
          <p:cNvSpPr/>
          <p:nvPr/>
        </p:nvSpPr>
        <p:spPr>
          <a:xfrm>
            <a:off x="8410823" y="3411684"/>
            <a:ext cx="1219194" cy="136351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0155668-D815-9E0C-E336-5DBD49C51DD2}"/>
              </a:ext>
            </a:extLst>
          </p:cNvPr>
          <p:cNvSpPr txBox="1"/>
          <p:nvPr/>
        </p:nvSpPr>
        <p:spPr>
          <a:xfrm>
            <a:off x="8637520" y="428092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6D04881-2A06-B095-597A-EF978D887269}"/>
              </a:ext>
            </a:extLst>
          </p:cNvPr>
          <p:cNvSpPr/>
          <p:nvPr/>
        </p:nvSpPr>
        <p:spPr>
          <a:xfrm>
            <a:off x="8410824" y="3373584"/>
            <a:ext cx="1058572" cy="136351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135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4" descr="ダイヤの2のイラスト">
            <a:extLst>
              <a:ext uri="{FF2B5EF4-FFF2-40B4-BE49-F238E27FC236}">
                <a16:creationId xmlns:a16="http://schemas.microsoft.com/office/drawing/2014/main" id="{7FA76A49-20AF-052E-FE97-64EFD361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40A5C6B5-4E3F-D416-3909-A6F515488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6C4E0E11-1850-0937-8371-7A701E8F2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8" descr="ダイヤの5のイラスト">
            <a:extLst>
              <a:ext uri="{FF2B5EF4-FFF2-40B4-BE49-F238E27FC236}">
                <a16:creationId xmlns:a16="http://schemas.microsoft.com/office/drawing/2014/main" id="{CC5E2D5D-9D62-F21D-7160-49760B0A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DDCAEB3-70D0-F96F-DB2A-CBC9F5D391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6642B86-D8BA-B1A6-C8DE-9B87AD58FE3A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chemeClr val="tx2"/>
          </a:solidFill>
          <a:ln w="28575" cmpd="sng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召喚フェイズ</a:t>
            </a:r>
            <a:endParaRPr kumimoji="1" lang="en-US" altLang="ja-JP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669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A6BB2-8DC6-3FC0-F6F9-6F131B01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特殊ルール　王家の覚醒（発動後）</a:t>
            </a:r>
            <a:endParaRPr kumimoji="1" lang="ja-JP" altLang="en-US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501AF0AE-3C94-9E97-00A3-79C6F2D2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60" y="3589484"/>
            <a:ext cx="868680" cy="121158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7C401E9-5722-9918-05A2-EE370AEF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19" y="3589484"/>
            <a:ext cx="861060" cy="121158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AFB0B5A7-A6C2-F4A6-FD03-C35B4F28F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671" y="3574244"/>
            <a:ext cx="861060" cy="122682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5533D371-D77F-A5D4-86D9-DC648AC0C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833" y="3581864"/>
            <a:ext cx="868680" cy="1219200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D1EA8C54-9454-9DBF-409F-C9B99EF01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45" y="1725203"/>
            <a:ext cx="864000" cy="122336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2020E8-BADB-A975-9CF7-F75BD5A86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13" y="1725203"/>
            <a:ext cx="864000" cy="1215717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F0C26E3-984E-A932-32DD-5A2D091FE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893" y="3594918"/>
            <a:ext cx="864000" cy="1223363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A189EAE6-B02E-6200-147D-7B4E6EB06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530" y="3594918"/>
            <a:ext cx="864000" cy="1223363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1D7DF12-A20E-DE1F-BF94-BAC2274CF7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167" y="3613623"/>
            <a:ext cx="864000" cy="122336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8B6F30D1-0EEC-D0AB-C9A6-9F8167F81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057" y="1725203"/>
            <a:ext cx="864000" cy="122336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BEAB0F-B7CC-9D59-C04A-4E9573B966D9}"/>
              </a:ext>
            </a:extLst>
          </p:cNvPr>
          <p:cNvSpPr txBox="1"/>
          <p:nvPr/>
        </p:nvSpPr>
        <p:spPr>
          <a:xfrm>
            <a:off x="3020419" y="571010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  <a:r>
              <a: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A56BC97-1C70-05F7-0C37-83AEA0885B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0581" y="3585674"/>
            <a:ext cx="861060" cy="1211580"/>
          </a:xfrm>
          <a:prstGeom prst="rect">
            <a:avLst/>
          </a:prstGeom>
          <a:ln w="57150">
            <a:noFill/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A44DEC8-67D7-DA67-8E35-12E80565EC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5672" y="3581864"/>
            <a:ext cx="861060" cy="1219200"/>
          </a:xfrm>
          <a:prstGeom prst="rect">
            <a:avLst/>
          </a:prstGeom>
          <a:ln w="57150"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30B603-E2C0-7C3B-35B2-B5D838EC9358}"/>
              </a:ext>
            </a:extLst>
          </p:cNvPr>
          <p:cNvSpPr txBox="1"/>
          <p:nvPr/>
        </p:nvSpPr>
        <p:spPr>
          <a:xfrm>
            <a:off x="2207152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093E13-2E29-7141-CAAF-B0C03373E976}"/>
              </a:ext>
            </a:extLst>
          </p:cNvPr>
          <p:cNvSpPr txBox="1"/>
          <p:nvPr/>
        </p:nvSpPr>
        <p:spPr>
          <a:xfrm>
            <a:off x="3135966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49A84-D8AB-7914-E29F-47F5250BE03E}"/>
              </a:ext>
            </a:extLst>
          </p:cNvPr>
          <p:cNvSpPr txBox="1"/>
          <p:nvPr/>
        </p:nvSpPr>
        <p:spPr>
          <a:xfrm>
            <a:off x="5334850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0BC119-26FB-A6CE-43D6-0670FE7307F9}"/>
              </a:ext>
            </a:extLst>
          </p:cNvPr>
          <p:cNvSpPr txBox="1"/>
          <p:nvPr/>
        </p:nvSpPr>
        <p:spPr>
          <a:xfrm>
            <a:off x="6263664" y="4520255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8A3B1D-AF16-28D8-52A4-18419EA0C83B}"/>
              </a:ext>
            </a:extLst>
          </p:cNvPr>
          <p:cNvSpPr txBox="1"/>
          <p:nvPr/>
        </p:nvSpPr>
        <p:spPr>
          <a:xfrm>
            <a:off x="4050756" y="4484333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A34AAFF-68FA-04B4-A574-BB77B8357D43}"/>
              </a:ext>
            </a:extLst>
          </p:cNvPr>
          <p:cNvSpPr txBox="1"/>
          <p:nvPr/>
        </p:nvSpPr>
        <p:spPr>
          <a:xfrm>
            <a:off x="7199174" y="4484333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58B71EF-36C8-0E90-11F7-EC440D3850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0022" y="3572066"/>
            <a:ext cx="914400" cy="126492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7DABA1E-7081-7956-B0E8-D32C752F1E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40581" y="3572066"/>
            <a:ext cx="914400" cy="1264920"/>
          </a:xfrm>
          <a:prstGeom prst="rect">
            <a:avLst/>
          </a:prstGeom>
          <a:ln>
            <a:noFill/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2DF5B28-CF27-39CE-C461-2D7DCE64331C}"/>
              </a:ext>
            </a:extLst>
          </p:cNvPr>
          <p:cNvSpPr txBox="1"/>
          <p:nvPr/>
        </p:nvSpPr>
        <p:spPr>
          <a:xfrm>
            <a:off x="2412777" y="1587721"/>
            <a:ext cx="5269171" cy="637849"/>
          </a:xfrm>
          <a:prstGeom prst="rect">
            <a:avLst/>
          </a:prstGeom>
          <a:solidFill>
            <a:srgbClr val="FFFFCC"/>
          </a:solidFill>
          <a:ln w="44450">
            <a:solidFill>
              <a:srgbClr val="FF0000"/>
            </a:solidFill>
          </a:ln>
        </p:spPr>
        <p:txBody>
          <a:bodyPr wrap="none" lIns="108000" tIns="72000" rIns="108000" bIns="72000" rtlCol="0">
            <a:spAutoFit/>
          </a:bodyPr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「王家の覚醒」を発動すると・・・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6FA277-C258-1F3C-FEC4-0225F8C339BE}"/>
              </a:ext>
            </a:extLst>
          </p:cNvPr>
          <p:cNvSpPr/>
          <p:nvPr/>
        </p:nvSpPr>
        <p:spPr>
          <a:xfrm>
            <a:off x="8410823" y="3411684"/>
            <a:ext cx="1219194" cy="136351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837F0E-53DF-918D-C6CC-A182D0C295C2}"/>
              </a:ext>
            </a:extLst>
          </p:cNvPr>
          <p:cNvSpPr txBox="1"/>
          <p:nvPr/>
        </p:nvSpPr>
        <p:spPr>
          <a:xfrm>
            <a:off x="8637520" y="428092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791E227-A1D0-12EB-9043-154549D0CE80}"/>
              </a:ext>
            </a:extLst>
          </p:cNvPr>
          <p:cNvSpPr/>
          <p:nvPr/>
        </p:nvSpPr>
        <p:spPr>
          <a:xfrm>
            <a:off x="8410824" y="3373584"/>
            <a:ext cx="1058572" cy="136351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935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A6BB2-8DC6-3FC0-F6F9-6F131B01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特殊ルール　王家の覚醒（発動後）</a:t>
            </a:r>
            <a:endParaRPr kumimoji="1" lang="ja-JP" altLang="en-US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501AF0AE-3C94-9E97-00A3-79C6F2D2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60" y="1800993"/>
            <a:ext cx="868680" cy="121158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7C401E9-5722-9918-05A2-EE370AEF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19" y="1800993"/>
            <a:ext cx="861060" cy="121158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AFB0B5A7-A6C2-F4A6-FD03-C35B4F28F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671" y="1793373"/>
            <a:ext cx="861060" cy="122682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5533D371-D77F-A5D4-86D9-DC648AC0C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833" y="1797183"/>
            <a:ext cx="868680" cy="12192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D1EA8C54-9454-9DBF-409F-C9B99EF01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45" y="1725203"/>
            <a:ext cx="864000" cy="122336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2020E8-BADB-A975-9CF7-F75BD5A86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13" y="1725203"/>
            <a:ext cx="864000" cy="1215717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F0C26E3-984E-A932-32DD-5A2D091FE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893" y="3594918"/>
            <a:ext cx="864000" cy="1223363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A189EAE6-B02E-6200-147D-7B4E6EB06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530" y="3594918"/>
            <a:ext cx="864000" cy="1223363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1D7DF12-A20E-DE1F-BF94-BAC2274CF7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167" y="3613623"/>
            <a:ext cx="864000" cy="122336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8B6F30D1-0EEC-D0AB-C9A6-9F8167F81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057" y="1725203"/>
            <a:ext cx="864000" cy="122336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BEAB0F-B7CC-9D59-C04A-4E9573B966D9}"/>
              </a:ext>
            </a:extLst>
          </p:cNvPr>
          <p:cNvSpPr txBox="1"/>
          <p:nvPr/>
        </p:nvSpPr>
        <p:spPr>
          <a:xfrm>
            <a:off x="3020419" y="571010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  <a:r>
              <a: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A6948F-A43D-EFBC-B216-72A66DF378F6}"/>
              </a:ext>
            </a:extLst>
          </p:cNvPr>
          <p:cNvSpPr txBox="1"/>
          <p:nvPr/>
        </p:nvSpPr>
        <p:spPr>
          <a:xfrm>
            <a:off x="1005445" y="5228718"/>
            <a:ext cx="7895110" cy="1384995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「王家の覚醒」が発動すると、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埋葬されていた王族が復活し、</a:t>
            </a:r>
            <a:r>
              <a:rPr kumimoji="1" lang="ja-JP" altLang="en-US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体力が増加</a:t>
            </a:r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します。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また、兵士や王族に</a:t>
            </a:r>
            <a:r>
              <a:rPr kumimoji="1" lang="ja-JP" altLang="en-US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攻撃をすることが可能</a:t>
            </a:r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になります。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9C2C46F-3FB4-D388-4B31-831EA3C17E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0581" y="1800993"/>
            <a:ext cx="861060" cy="121158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46AF289-75AB-37A3-6553-F886D6D421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5672" y="1797183"/>
            <a:ext cx="861060" cy="12192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21CA162-74F0-C7C4-2008-E9CA6E908872}"/>
              </a:ext>
            </a:extLst>
          </p:cNvPr>
          <p:cNvSpPr txBox="1"/>
          <p:nvPr/>
        </p:nvSpPr>
        <p:spPr>
          <a:xfrm>
            <a:off x="2050332" y="2810066"/>
            <a:ext cx="873958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9172FC-7BA4-5974-58BF-B46D248FDF25}"/>
              </a:ext>
            </a:extLst>
          </p:cNvPr>
          <p:cNvSpPr txBox="1"/>
          <p:nvPr/>
        </p:nvSpPr>
        <p:spPr>
          <a:xfrm>
            <a:off x="2996398" y="2810066"/>
            <a:ext cx="873958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38CFD6-EE0C-0DB4-A438-BE1568AF8997}"/>
              </a:ext>
            </a:extLst>
          </p:cNvPr>
          <p:cNvSpPr txBox="1"/>
          <p:nvPr/>
        </p:nvSpPr>
        <p:spPr>
          <a:xfrm>
            <a:off x="5199049" y="2810066"/>
            <a:ext cx="873958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8244DE4-CA67-FE68-BE79-3DFC251F3C63}"/>
              </a:ext>
            </a:extLst>
          </p:cNvPr>
          <p:cNvSpPr txBox="1"/>
          <p:nvPr/>
        </p:nvSpPr>
        <p:spPr>
          <a:xfrm>
            <a:off x="6157640" y="2810066"/>
            <a:ext cx="873958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A75DE1-B228-2354-12BF-F0D00052068F}"/>
              </a:ext>
            </a:extLst>
          </p:cNvPr>
          <p:cNvSpPr txBox="1"/>
          <p:nvPr/>
        </p:nvSpPr>
        <p:spPr>
          <a:xfrm>
            <a:off x="3937141" y="2810066"/>
            <a:ext cx="873958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0E7EA2-C0AA-65A5-A79C-0B0305403B8E}"/>
              </a:ext>
            </a:extLst>
          </p:cNvPr>
          <p:cNvSpPr txBox="1"/>
          <p:nvPr/>
        </p:nvSpPr>
        <p:spPr>
          <a:xfrm>
            <a:off x="7086641" y="2810066"/>
            <a:ext cx="873958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73807D-AEE1-7A2F-355F-834B7E17F81E}"/>
              </a:ext>
            </a:extLst>
          </p:cNvPr>
          <p:cNvSpPr/>
          <p:nvPr/>
        </p:nvSpPr>
        <p:spPr>
          <a:xfrm>
            <a:off x="8410823" y="3411684"/>
            <a:ext cx="1219194" cy="136351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FEFF03-FA52-2E30-D6FB-05AAEB166F75}"/>
              </a:ext>
            </a:extLst>
          </p:cNvPr>
          <p:cNvSpPr txBox="1"/>
          <p:nvPr/>
        </p:nvSpPr>
        <p:spPr>
          <a:xfrm>
            <a:off x="8637520" y="428092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C3572B4-A8B7-A8EE-9982-5AB535F4B243}"/>
              </a:ext>
            </a:extLst>
          </p:cNvPr>
          <p:cNvSpPr/>
          <p:nvPr/>
        </p:nvSpPr>
        <p:spPr>
          <a:xfrm>
            <a:off x="8410824" y="3373584"/>
            <a:ext cx="1058572" cy="136351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65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000">
        <p159:morph option="byObject"/>
      </p:transition>
    </mc:Choice>
    <mc:Fallback xmlns="">
      <p:transition spd="slow" advTm="15000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A6BB2-8DC6-3FC0-F6F9-6F131B01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特殊ルール　王家の覚醒（発動後）</a:t>
            </a:r>
            <a:endParaRPr kumimoji="1" lang="ja-JP" altLang="en-US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501AF0AE-3C94-9E97-00A3-79C6F2D2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60" y="1800993"/>
            <a:ext cx="868680" cy="121158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7C401E9-5722-9918-05A2-EE370AEF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419" y="1800993"/>
            <a:ext cx="861060" cy="121158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AFB0B5A7-A6C2-F4A6-FD03-C35B4F28F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671" y="1793373"/>
            <a:ext cx="861060" cy="122682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5533D371-D77F-A5D4-86D9-DC648AC0C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833" y="1797183"/>
            <a:ext cx="868680" cy="12192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D1EA8C54-9454-9DBF-409F-C9B99EF01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45" y="1725203"/>
            <a:ext cx="864000" cy="122336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2020E8-BADB-A975-9CF7-F75BD5A86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13" y="1725203"/>
            <a:ext cx="864000" cy="1215717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F0C26E3-984E-A932-32DD-5A2D091FE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893" y="3594918"/>
            <a:ext cx="864000" cy="1223363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A189EAE6-B02E-6200-147D-7B4E6EB06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530" y="3594918"/>
            <a:ext cx="864000" cy="1223363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1D7DF12-A20E-DE1F-BF94-BAC2274CF7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167" y="3613623"/>
            <a:ext cx="864000" cy="122336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8B6F30D1-0EEC-D0AB-C9A6-9F8167F81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057" y="1725203"/>
            <a:ext cx="864000" cy="122336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BEAB0F-B7CC-9D59-C04A-4E9573B966D9}"/>
              </a:ext>
            </a:extLst>
          </p:cNvPr>
          <p:cNvSpPr txBox="1"/>
          <p:nvPr/>
        </p:nvSpPr>
        <p:spPr>
          <a:xfrm>
            <a:off x="3020419" y="571010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  <a:r>
              <a: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9C2C46F-3FB4-D388-4B31-831EA3C17E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0581" y="1800993"/>
            <a:ext cx="861060" cy="121158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46AF289-75AB-37A3-6553-F886D6D421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5672" y="1797183"/>
            <a:ext cx="861060" cy="121920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209E3D-6EA7-4A45-31DC-DEF396CD5DB5}"/>
              </a:ext>
            </a:extLst>
          </p:cNvPr>
          <p:cNvSpPr txBox="1"/>
          <p:nvPr/>
        </p:nvSpPr>
        <p:spPr>
          <a:xfrm>
            <a:off x="926096" y="5228718"/>
            <a:ext cx="8053808" cy="1384995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ただし、「王家の覚醒」発動後に、ターンが終了すると、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覚醒した王族はすべて埋葬されます。</a:t>
            </a:r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（次の相手のターンに、敗北条件を満たしてしまう。）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6F5472E-69C9-2B8E-28CC-CF5CD6942B0C}"/>
              </a:ext>
            </a:extLst>
          </p:cNvPr>
          <p:cNvSpPr/>
          <p:nvPr/>
        </p:nvSpPr>
        <p:spPr>
          <a:xfrm>
            <a:off x="8410823" y="3411684"/>
            <a:ext cx="1219194" cy="136351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F9020-2BE8-04D8-8E29-1A0E1D01CA69}"/>
              </a:ext>
            </a:extLst>
          </p:cNvPr>
          <p:cNvSpPr txBox="1"/>
          <p:nvPr/>
        </p:nvSpPr>
        <p:spPr>
          <a:xfrm>
            <a:off x="8637520" y="428092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120E877-C822-97CD-B3A6-F780A7FBF6FD}"/>
              </a:ext>
            </a:extLst>
          </p:cNvPr>
          <p:cNvSpPr/>
          <p:nvPr/>
        </p:nvSpPr>
        <p:spPr>
          <a:xfrm>
            <a:off x="8410824" y="3373584"/>
            <a:ext cx="1058572" cy="136351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DD2A184-8878-60A4-8F86-79D3D5BBE778}"/>
              </a:ext>
            </a:extLst>
          </p:cNvPr>
          <p:cNvSpPr txBox="1"/>
          <p:nvPr/>
        </p:nvSpPr>
        <p:spPr>
          <a:xfrm>
            <a:off x="2050332" y="2810066"/>
            <a:ext cx="873958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95CBB5C-E51B-8A80-7327-0032B69D0ED1}"/>
              </a:ext>
            </a:extLst>
          </p:cNvPr>
          <p:cNvSpPr txBox="1"/>
          <p:nvPr/>
        </p:nvSpPr>
        <p:spPr>
          <a:xfrm>
            <a:off x="2996398" y="2810066"/>
            <a:ext cx="873958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6E8DA36-51A4-73B5-3619-DE6437148999}"/>
              </a:ext>
            </a:extLst>
          </p:cNvPr>
          <p:cNvSpPr txBox="1"/>
          <p:nvPr/>
        </p:nvSpPr>
        <p:spPr>
          <a:xfrm>
            <a:off x="5199049" y="2810066"/>
            <a:ext cx="873958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EF54F2-DE02-599A-84FD-6E817E00EC31}"/>
              </a:ext>
            </a:extLst>
          </p:cNvPr>
          <p:cNvSpPr txBox="1"/>
          <p:nvPr/>
        </p:nvSpPr>
        <p:spPr>
          <a:xfrm>
            <a:off x="6157640" y="2810066"/>
            <a:ext cx="873958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9079C9-278D-DC0E-2BE3-F7374CFDA6E7}"/>
              </a:ext>
            </a:extLst>
          </p:cNvPr>
          <p:cNvSpPr txBox="1"/>
          <p:nvPr/>
        </p:nvSpPr>
        <p:spPr>
          <a:xfrm>
            <a:off x="3937141" y="2810066"/>
            <a:ext cx="873958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39E458F-8AAF-9D6E-0585-357ADDDA2C75}"/>
              </a:ext>
            </a:extLst>
          </p:cNvPr>
          <p:cNvSpPr txBox="1"/>
          <p:nvPr/>
        </p:nvSpPr>
        <p:spPr>
          <a:xfrm>
            <a:off x="7086641" y="2810066"/>
            <a:ext cx="873958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4819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A6BB2-8DC6-3FC0-F6F9-6F131B01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特殊ルール　王家の覚醒（発動後）</a:t>
            </a:r>
            <a:endParaRPr kumimoji="1" lang="ja-JP" altLang="en-US" dirty="0"/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D1EA8C54-9454-9DBF-409F-C9B99EF01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45" y="1725203"/>
            <a:ext cx="864000" cy="1223363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382020E8-BADB-A975-9CF7-F75BD5A8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3" y="1725203"/>
            <a:ext cx="864000" cy="1215717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1F0C26E3-984E-A932-32DD-5A2D091F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93" y="3594918"/>
            <a:ext cx="864000" cy="1223363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A189EAE6-B02E-6200-147D-7B4E6EB06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30" y="3594918"/>
            <a:ext cx="864000" cy="1223363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1D7DF12-A20E-DE1F-BF94-BAC2274CF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67" y="3613623"/>
            <a:ext cx="864000" cy="1223363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8B6F30D1-0EEC-D0AB-C9A6-9F8167F81A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057" y="1725203"/>
            <a:ext cx="864000" cy="122336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BEAB0F-B7CC-9D59-C04A-4E9573B966D9}"/>
              </a:ext>
            </a:extLst>
          </p:cNvPr>
          <p:cNvSpPr txBox="1"/>
          <p:nvPr/>
        </p:nvSpPr>
        <p:spPr>
          <a:xfrm>
            <a:off x="3020419" y="571010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  <a:r>
              <a: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050D937-C971-BB0E-45D2-670CADE3C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4960" y="3560981"/>
            <a:ext cx="868680" cy="1211580"/>
          </a:xfrm>
          <a:prstGeom prst="rect">
            <a:avLst/>
          </a:prstGeom>
          <a:ln w="57150">
            <a:noFill/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1787B15-4936-2A9F-0452-AD070454E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0419" y="3560981"/>
            <a:ext cx="861060" cy="1211580"/>
          </a:xfrm>
          <a:prstGeom prst="rect">
            <a:avLst/>
          </a:prstGeom>
          <a:ln w="57150">
            <a:noFill/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26DF420-D655-0A59-0021-4B4611B198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7671" y="3553361"/>
            <a:ext cx="861060" cy="1226820"/>
          </a:xfrm>
          <a:prstGeom prst="rect">
            <a:avLst/>
          </a:prstGeom>
          <a:ln w="57150">
            <a:noFill/>
          </a:ln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C24B980-EADB-097B-699A-C9D823E9C1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7833" y="3557171"/>
            <a:ext cx="868680" cy="1219200"/>
          </a:xfrm>
          <a:prstGeom prst="rect">
            <a:avLst/>
          </a:prstGeom>
          <a:ln w="57150">
            <a:noFill/>
          </a:ln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DDA5CF3B-6039-8E2B-E24F-B033E5FC6A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0581" y="3560981"/>
            <a:ext cx="861060" cy="1211580"/>
          </a:xfrm>
          <a:prstGeom prst="rect">
            <a:avLst/>
          </a:prstGeom>
          <a:ln w="57150">
            <a:noFill/>
          </a:ln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E4EAB64D-5B77-ADA5-A7B4-7AA45709B4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5672" y="3557171"/>
            <a:ext cx="861060" cy="1219200"/>
          </a:xfrm>
          <a:prstGeom prst="rect">
            <a:avLst/>
          </a:prstGeom>
          <a:ln w="57150">
            <a:noFill/>
          </a:ln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6508881-02C9-FF45-832A-A3986EFB6F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13911" y="3553361"/>
            <a:ext cx="914400" cy="1264920"/>
          </a:xfrm>
          <a:prstGeom prst="rect">
            <a:avLst/>
          </a:prstGeom>
          <a:ln>
            <a:noFill/>
          </a:ln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FCCC991-8A0A-FBDB-2C77-777A578A62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72793" y="3553361"/>
            <a:ext cx="914400" cy="1264920"/>
          </a:xfrm>
          <a:prstGeom prst="rect">
            <a:avLst/>
          </a:prstGeom>
          <a:ln>
            <a:noFill/>
          </a:ln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1E55AC1-6615-4432-4C78-EB3EFD81F7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32097" y="3553361"/>
            <a:ext cx="914400" cy="1264920"/>
          </a:xfrm>
          <a:prstGeom prst="rect">
            <a:avLst/>
          </a:prstGeom>
          <a:ln>
            <a:noFill/>
          </a:ln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752F590D-DE07-4723-D9AF-F4B85666CCF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88854" y="3553361"/>
            <a:ext cx="914400" cy="1264920"/>
          </a:xfrm>
          <a:prstGeom prst="rect">
            <a:avLst/>
          </a:prstGeom>
          <a:ln>
            <a:noFill/>
          </a:ln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D7F548C-D65C-6866-80B3-F0395BCD17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26693" y="3553361"/>
            <a:ext cx="914400" cy="1264920"/>
          </a:xfrm>
          <a:prstGeom prst="rect">
            <a:avLst/>
          </a:prstGeom>
          <a:ln>
            <a:noFill/>
          </a:ln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FCAC6B3-5DB2-B45A-1E43-E9A471E094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40293" y="3553361"/>
            <a:ext cx="914400" cy="1264920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E7BA17-2822-8AA5-64EB-5581F57893E6}"/>
              </a:ext>
            </a:extLst>
          </p:cNvPr>
          <p:cNvSpPr txBox="1"/>
          <p:nvPr/>
        </p:nvSpPr>
        <p:spPr>
          <a:xfrm>
            <a:off x="926096" y="5228718"/>
            <a:ext cx="8053808" cy="1384995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ただし、「王家の覚醒」発動後に、ターンが終了すると、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覚醒した王族はすべて埋葬されます。</a:t>
            </a:r>
            <a:endParaRPr kumimoji="1" lang="en-US" altLang="ja-JP" sz="28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（次の相手のターンに、敗北条件を満たしてしまう。）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3AFE2F-9BC5-64E2-4704-13C82CE47B23}"/>
              </a:ext>
            </a:extLst>
          </p:cNvPr>
          <p:cNvSpPr/>
          <p:nvPr/>
        </p:nvSpPr>
        <p:spPr>
          <a:xfrm>
            <a:off x="8410823" y="3411684"/>
            <a:ext cx="1219194" cy="1363516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927B34-61BC-A158-A082-09961F526DB3}"/>
              </a:ext>
            </a:extLst>
          </p:cNvPr>
          <p:cNvSpPr txBox="1"/>
          <p:nvPr/>
        </p:nvSpPr>
        <p:spPr>
          <a:xfrm>
            <a:off x="8637520" y="4280926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85DCBAC-6C3B-A05C-E3C4-1CCC0C5F4757}"/>
              </a:ext>
            </a:extLst>
          </p:cNvPr>
          <p:cNvSpPr/>
          <p:nvPr/>
        </p:nvSpPr>
        <p:spPr>
          <a:xfrm>
            <a:off x="8410824" y="3373584"/>
            <a:ext cx="1058572" cy="136351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227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00">
        <p159:morph option="byObject"/>
      </p:transition>
    </mc:Choice>
    <mc:Fallback xmlns="">
      <p:transition spd="slow" advTm="5000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A6BB2-8DC6-3FC0-F6F9-6F131B01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特殊ルール　王家の覚醒　注意点</a:t>
            </a:r>
            <a:endParaRPr kumimoji="1" lang="ja-JP" altLang="en-US" dirty="0"/>
          </a:p>
        </p:txBody>
      </p:sp>
      <p:graphicFrame>
        <p:nvGraphicFramePr>
          <p:cNvPr id="22" name="表 48">
            <a:extLst>
              <a:ext uri="{FF2B5EF4-FFF2-40B4-BE49-F238E27FC236}">
                <a16:creationId xmlns:a16="http://schemas.microsoft.com/office/drawing/2014/main" id="{6108695D-4FEB-2B10-F4D1-D5A2FC2E5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57041"/>
              </p:ext>
            </p:extLst>
          </p:nvPr>
        </p:nvGraphicFramePr>
        <p:xfrm>
          <a:off x="1110164" y="1224280"/>
          <a:ext cx="7685671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296">
                  <a:extLst>
                    <a:ext uri="{9D8B030D-6E8A-4147-A177-3AD203B41FA5}">
                      <a16:colId xmlns:a16="http://schemas.microsoft.com/office/drawing/2014/main" val="3764238541"/>
                    </a:ext>
                  </a:extLst>
                </a:gridCol>
                <a:gridCol w="7445375">
                  <a:extLst>
                    <a:ext uri="{9D8B030D-6E8A-4147-A177-3AD203B41FA5}">
                      <a16:colId xmlns:a16="http://schemas.microsoft.com/office/drawing/2014/main" val="3354073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kern="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Courier New" panose="02070309020205020404" pitchFamily="49" charset="0"/>
                        </a:rPr>
                        <a:t>・</a:t>
                      </a:r>
                      <a:endParaRPr kumimoji="1" lang="ja-JP" altLang="en-US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「王家の覚醒」は相手ターン中は発動しません。</a:t>
                      </a:r>
                      <a:endParaRPr kumimoji="1" lang="en-US" altLang="ja-JP" sz="2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相手ターン中にデッキ</a:t>
                      </a:r>
                      <a:r>
                        <a:rPr kumimoji="1" lang="en-US" altLang="ja-JP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枚、手札</a:t>
                      </a:r>
                      <a:r>
                        <a:rPr kumimoji="1" lang="en-US" altLang="ja-JP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枚、兵士</a:t>
                      </a:r>
                      <a:r>
                        <a:rPr kumimoji="1" lang="en-US" altLang="ja-JP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枚になった場合、</a:t>
                      </a:r>
                      <a:endParaRPr kumimoji="1" lang="en-US" altLang="ja-JP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相手ターンが終了し、自分のターンが開始した時点で、</a:t>
                      </a:r>
                      <a:endParaRPr kumimoji="1" lang="en-US" altLang="ja-JP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発動が可能となります。</a:t>
                      </a:r>
                      <a:endParaRPr kumimoji="1" lang="en-US" altLang="ja-JP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824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「王家の覚醒」を発動後、そのターンが終了してしまうと、</a:t>
                      </a:r>
                      <a:endParaRPr kumimoji="1" lang="en-US" altLang="ja-JP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発動したプレイヤー側が、敗北となりますので、</a:t>
                      </a:r>
                      <a:endParaRPr kumimoji="1" lang="en-US" altLang="ja-JP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自分のターン中に、相手の王族を全て埋葬することを</a:t>
                      </a:r>
                      <a:endParaRPr kumimoji="1" lang="en-US" altLang="ja-JP" sz="2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目指してください。</a:t>
                      </a:r>
                      <a:endParaRPr kumimoji="1" lang="en-US" altLang="ja-JP" sz="24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045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自分の王族と相手の王族で、相打ちになってしまうと、</a:t>
                      </a:r>
                      <a:endParaRPr kumimoji="1" lang="en-US" altLang="ja-JP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敗北条件確認フェイズで攻撃側が敗北となってしまうので、</a:t>
                      </a:r>
                      <a:endParaRPr kumimoji="1" lang="en-US" altLang="ja-JP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気をつけましょう。</a:t>
                      </a:r>
                      <a:endParaRPr kumimoji="1" lang="en-US" altLang="ja-JP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300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Tm="15000">
        <p159:morph option="byObject"/>
      </p:transition>
    </mc:Choice>
    <mc:Fallback xmlns="">
      <p:transition spd="slow" advTm="15000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F56463-911F-9B92-3309-AD23B019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81" y="279727"/>
            <a:ext cx="4625311" cy="94517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19A7EB-00F3-BD4F-F259-CC7E6D5F90DC}"/>
              </a:ext>
            </a:extLst>
          </p:cNvPr>
          <p:cNvSpPr txBox="1"/>
          <p:nvPr/>
        </p:nvSpPr>
        <p:spPr>
          <a:xfrm>
            <a:off x="1467911" y="1554778"/>
            <a:ext cx="6970178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ゲームの流れの説明は以上です。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もしよろしければ、実際に遊んでみてください。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コメント欄に感想を頂ければ大変嬉しいです。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また、「こういうルールにすると、もっと面白い」　とか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「このルールのままだと必勝法が存在してしまう」　といった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ご意見・ご指摘も、コメント欄にてお待ちしております。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概要欄には、ゲームの基本的な戦術紹介動画や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ルールのアレンジ例の紹介動画のリンクもございますので、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あわせてご覧頂ければ幸いです。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最後までご視聴ありがとうございました。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D414CD-8237-19E6-4999-609D00B24814}"/>
              </a:ext>
            </a:extLst>
          </p:cNvPr>
          <p:cNvSpPr txBox="1"/>
          <p:nvPr/>
        </p:nvSpPr>
        <p:spPr>
          <a:xfrm>
            <a:off x="698118" y="42914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おわりに</a:t>
            </a:r>
            <a:endParaRPr kumimoji="1" lang="ja-JP" altLang="en-US" sz="3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4983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0">
        <p15:prstTrans prst="peelOff"/>
      </p:transition>
    </mc:Choice>
    <mc:Fallback xmlns="">
      <p:transition spd="slow" advTm="4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4" descr="ダイヤの2のイラスト">
            <a:extLst>
              <a:ext uri="{FF2B5EF4-FFF2-40B4-BE49-F238E27FC236}">
                <a16:creationId xmlns:a16="http://schemas.microsoft.com/office/drawing/2014/main" id="{1399D108-E227-F4A9-D78C-CAFA3B07A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2" descr="ダイヤの8のイラスト">
            <a:extLst>
              <a:ext uri="{FF2B5EF4-FFF2-40B4-BE49-F238E27FC236}">
                <a16:creationId xmlns:a16="http://schemas.microsoft.com/office/drawing/2014/main" id="{1BC1E5B5-B034-1E99-2FFC-41C18DA68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0" descr="スペードの6のイラスト">
            <a:extLst>
              <a:ext uri="{FF2B5EF4-FFF2-40B4-BE49-F238E27FC236}">
                <a16:creationId xmlns:a16="http://schemas.microsoft.com/office/drawing/2014/main" id="{9DDF51F0-2045-761C-EF24-97C4F7F6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8" descr="ダイヤの5のイラスト">
            <a:extLst>
              <a:ext uri="{FF2B5EF4-FFF2-40B4-BE49-F238E27FC236}">
                <a16:creationId xmlns:a16="http://schemas.microsoft.com/office/drawing/2014/main" id="{BE54755E-7CCC-A901-43E4-52357CA62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FFC288E-A5D0-AF6F-C6D2-1C65091AADB9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896E0A-CEF0-08FC-8AA4-FA37B38E1877}"/>
              </a:ext>
            </a:extLst>
          </p:cNvPr>
          <p:cNvSpPr txBox="1"/>
          <p:nvPr/>
        </p:nvSpPr>
        <p:spPr>
          <a:xfrm>
            <a:off x="6010637" y="4216693"/>
            <a:ext cx="3551257" cy="1600438"/>
          </a:xfrm>
          <a:prstGeom prst="wedgeRoundRectCallout">
            <a:avLst>
              <a:gd name="adj1" fmla="val 34932"/>
              <a:gd name="adj2" fmla="val 92560"/>
              <a:gd name="adj3" fmla="val 16667"/>
            </a:avLst>
          </a:prstGeom>
          <a:solidFill>
            <a:srgbClr val="FFFFCC"/>
          </a:solidFill>
          <a:ln w="3175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4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召喚コストを</a:t>
            </a:r>
            <a:endParaRPr kumimoji="1" lang="en-US" altLang="ja-JP" sz="4400" b="1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44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支払います！</a:t>
            </a:r>
            <a:endParaRPr kumimoji="1" lang="en-US" altLang="ja-JP" sz="40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BA00A27-B45F-509D-F865-E1462F692D89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chemeClr val="tx2"/>
          </a:solidFill>
          <a:ln w="28575" cmpd="sng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召喚フェイズ</a:t>
            </a:r>
            <a:endParaRPr kumimoji="1" lang="en-US" altLang="ja-JP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2658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4" descr="ダイヤの2のイラスト">
            <a:extLst>
              <a:ext uri="{FF2B5EF4-FFF2-40B4-BE49-F238E27FC236}">
                <a16:creationId xmlns:a16="http://schemas.microsoft.com/office/drawing/2014/main" id="{D6B2F7D4-E4F5-074C-15C4-1A50980D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BA59C128-7267-179A-6C14-4865A8A8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3733C83-22D3-DB56-4475-7253F2C0F763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chemeClr val="tx2"/>
          </a:solidFill>
          <a:ln w="28575" cmpd="sng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召喚フェイズ</a:t>
            </a:r>
            <a:endParaRPr kumimoji="1" lang="en-US" altLang="ja-JP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892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4" descr="ダイヤの2のイラスト">
            <a:extLst>
              <a:ext uri="{FF2B5EF4-FFF2-40B4-BE49-F238E27FC236}">
                <a16:creationId xmlns:a16="http://schemas.microsoft.com/office/drawing/2014/main" id="{D6B2F7D4-E4F5-074C-15C4-1A50980D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BA59C128-7267-179A-6C14-4865A8A8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7BC8970-ED28-5E7C-417F-5FF8293B9799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rgbClr val="FFCCFF"/>
          </a:solidFill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戦闘フェイズ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822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4" descr="ダイヤの2のイラスト">
            <a:extLst>
              <a:ext uri="{FF2B5EF4-FFF2-40B4-BE49-F238E27FC236}">
                <a16:creationId xmlns:a16="http://schemas.microsoft.com/office/drawing/2014/main" id="{D6B2F7D4-E4F5-074C-15C4-1A50980D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BA59C128-7267-179A-6C14-4865A8A8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FED4172-CFB9-44FA-5B18-0EDCF4996E1C}"/>
              </a:ext>
            </a:extLst>
          </p:cNvPr>
          <p:cNvCxnSpPr>
            <a:cxnSpLocks/>
          </p:cNvCxnSpPr>
          <p:nvPr/>
        </p:nvCxnSpPr>
        <p:spPr>
          <a:xfrm>
            <a:off x="3584213" y="3066366"/>
            <a:ext cx="532346" cy="976833"/>
          </a:xfrm>
          <a:prstGeom prst="straightConnector1">
            <a:avLst/>
          </a:prstGeom>
          <a:ln w="85725">
            <a:solidFill>
              <a:srgbClr val="00B0F0"/>
            </a:solidFill>
            <a:headEnd type="triangle" w="med" len="med"/>
            <a:tailEnd type="none" w="med" len="med"/>
          </a:ln>
          <a:effectLst>
            <a:outerShdw blurRad="88900" dist="63500" dir="2700000" sx="102000" sy="102000" algn="tl" rotWithShape="0">
              <a:prstClr val="black">
                <a:alpha val="8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海賊のマーク">
            <a:extLst>
              <a:ext uri="{FF2B5EF4-FFF2-40B4-BE49-F238E27FC236}">
                <a16:creationId xmlns:a16="http://schemas.microsoft.com/office/drawing/2014/main" id="{CF7F2A76-0C6C-3698-A91E-71BE8CFE5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5143" l="10000" r="90000">
                        <a14:foregroundMark x1="19429" y1="96571" x2="7143" y2="84857"/>
                        <a14:foregroundMark x1="7143" y1="84857" x2="28000" y2="75143"/>
                        <a14:foregroundMark x1="28000" y1="75143" x2="19143" y2="52000"/>
                        <a14:foregroundMark x1="19143" y1="52000" x2="37276" y2="56121"/>
                        <a14:foregroundMark x1="65832" y1="58400" x2="74571" y2="56286"/>
                        <a14:foregroundMark x1="61253" y1="59508" x2="61355" y2="59483"/>
                        <a14:foregroundMark x1="57165" y1="60496" x2="60099" y2="59787"/>
                        <a14:foregroundMark x1="74571" y1="56286" x2="64006" y2="55699"/>
                        <a14:foregroundMark x1="59603" y1="59644" x2="60857" y2="71143"/>
                        <a14:foregroundMark x1="60857" y1="71143" x2="82857" y2="78000"/>
                        <a14:foregroundMark x1="82857" y1="78000" x2="68000" y2="86857"/>
                        <a14:foregroundMark x1="68000" y1="86857" x2="43143" y2="78000"/>
                        <a14:foregroundMark x1="43143" y1="78000" x2="30571" y2="91714"/>
                        <a14:foregroundMark x1="30571" y1="91714" x2="17714" y2="95143"/>
                        <a14:foregroundMark x1="26857" y1="51714" x2="27429" y2="50571"/>
                        <a14:foregroundMark x1="71143" y1="52000" x2="84286" y2="44857"/>
                        <a14:foregroundMark x1="84286" y1="44857" x2="70571" y2="51143"/>
                        <a14:foregroundMark x1="70571" y1="51143" x2="83429" y2="45143"/>
                        <a14:foregroundMark x1="84286" y1="44571" x2="84857" y2="44857"/>
                        <a14:foregroundMark x1="83429" y1="42571" x2="83429" y2="42571"/>
                        <a14:foregroundMark x1="84286" y1="41429" x2="84286" y2="41429"/>
                        <a14:foregroundMark x1="18857" y1="51143" x2="17714" y2="51429"/>
                        <a14:foregroundMark x1="18571" y1="46000" x2="18571" y2="46000"/>
                        <a14:foregroundMark x1="18286" y1="44000" x2="18286" y2="44000"/>
                        <a14:foregroundMark x1="17429" y1="42857" x2="17429" y2="42857"/>
                        <a14:foregroundMark x1="16000" y1="40571" x2="16000" y2="40571"/>
                        <a14:foregroundMark x1="25429" y1="49714" x2="26286" y2="49143"/>
                        <a14:foregroundMark x1="21143" y1="47714" x2="21143" y2="47714"/>
                        <a14:foregroundMark x1="18286" y1="47143" x2="18286" y2="47143"/>
                        <a14:foregroundMark x1="16000" y1="41714" x2="16000" y2="41714"/>
                        <a14:foregroundMark x1="15429" y1="40000" x2="15429" y2="40000"/>
                        <a14:foregroundMark x1="70571" y1="90857" x2="82000" y2="80000"/>
                        <a14:foregroundMark x1="82000" y1="80000" x2="73714" y2="93143"/>
                        <a14:foregroundMark x1="73714" y1="93143" x2="69429" y2="91429"/>
                        <a14:foregroundMark x1="74857" y1="93714" x2="85429" y2="81143"/>
                        <a14:foregroundMark x1="85429" y1="81143" x2="75714" y2="93714"/>
                        <a14:foregroundMark x1="75714" y1="93714" x2="75143" y2="93714"/>
                        <a14:foregroundMark x1="79429" y1="91714" x2="79429" y2="91714"/>
                        <a14:foregroundMark x1="87429" y1="86000" x2="87429" y2="86000"/>
                        <a14:foregroundMark x1="88571" y1="85714" x2="88571" y2="85714"/>
                        <a14:foregroundMark x1="90000" y1="85714" x2="90000" y2="85714"/>
                        <a14:backgroundMark x1="37143" y1="55714" x2="36000" y2="41429"/>
                        <a14:backgroundMark x1="36000" y1="41429" x2="54000" y2="40857"/>
                        <a14:backgroundMark x1="54000" y1="40857" x2="62857" y2="54000"/>
                        <a14:backgroundMark x1="62857" y1="54000" x2="38000" y2="56286"/>
                        <a14:backgroundMark x1="38857" y1="56286" x2="55714" y2="58000"/>
                        <a14:backgroundMark x1="55714" y1="58000" x2="40571" y2="55714"/>
                        <a14:backgroundMark x1="40571" y1="55714" x2="39143" y2="56286"/>
                        <a14:backgroundMark x1="40857" y1="57714" x2="40857" y2="57714"/>
                        <a14:backgroundMark x1="59714" y1="56571" x2="59714" y2="56571"/>
                        <a14:backgroundMark x1="59429" y1="57714" x2="58571" y2="58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528"/>
          <a:stretch/>
        </p:blipFill>
        <p:spPr bwMode="auto">
          <a:xfrm>
            <a:off x="3588820" y="3395487"/>
            <a:ext cx="562821" cy="508620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184999-8B18-DF51-7ACC-5245AE5C2FC0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rgbClr val="FFCCFF"/>
          </a:solidFill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戦闘フェイズ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71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wipe dir="u"/>
      </p:transition>
    </mc:Choice>
    <mc:Fallback xmlns="">
      <p:transition spd="slow" advTm="0">
        <p:wipe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4" descr="ダイヤの2のイラスト">
            <a:extLst>
              <a:ext uri="{FF2B5EF4-FFF2-40B4-BE49-F238E27FC236}">
                <a16:creationId xmlns:a16="http://schemas.microsoft.com/office/drawing/2014/main" id="{D6B2F7D4-E4F5-074C-15C4-1A50980D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BA59C128-7267-179A-6C14-4865A8A8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FED4172-CFB9-44FA-5B18-0EDCF4996E1C}"/>
              </a:ext>
            </a:extLst>
          </p:cNvPr>
          <p:cNvCxnSpPr>
            <a:cxnSpLocks/>
          </p:cNvCxnSpPr>
          <p:nvPr/>
        </p:nvCxnSpPr>
        <p:spPr>
          <a:xfrm>
            <a:off x="3584213" y="3066366"/>
            <a:ext cx="532346" cy="976833"/>
          </a:xfrm>
          <a:prstGeom prst="straightConnector1">
            <a:avLst/>
          </a:prstGeom>
          <a:ln w="85725">
            <a:solidFill>
              <a:srgbClr val="00B0F0"/>
            </a:solidFill>
            <a:headEnd type="triangle" w="med" len="med"/>
            <a:tailEnd type="none" w="med" len="med"/>
          </a:ln>
          <a:effectLst>
            <a:outerShdw blurRad="88900" dist="63500" dir="2700000" sx="102000" sy="102000" algn="tl" rotWithShape="0">
              <a:prstClr val="black">
                <a:alpha val="8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海賊のマーク">
            <a:extLst>
              <a:ext uri="{FF2B5EF4-FFF2-40B4-BE49-F238E27FC236}">
                <a16:creationId xmlns:a16="http://schemas.microsoft.com/office/drawing/2014/main" id="{CF7F2A76-0C6C-3698-A91E-71BE8CFE5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5143" l="10000" r="90000">
                        <a14:foregroundMark x1="19429" y1="96571" x2="7143" y2="84857"/>
                        <a14:foregroundMark x1="7143" y1="84857" x2="28000" y2="75143"/>
                        <a14:foregroundMark x1="28000" y1="75143" x2="19143" y2="52000"/>
                        <a14:foregroundMark x1="19143" y1="52000" x2="37276" y2="56121"/>
                        <a14:foregroundMark x1="65832" y1="58400" x2="74571" y2="56286"/>
                        <a14:foregroundMark x1="61253" y1="59508" x2="61355" y2="59483"/>
                        <a14:foregroundMark x1="57165" y1="60496" x2="60099" y2="59787"/>
                        <a14:foregroundMark x1="74571" y1="56286" x2="64006" y2="55699"/>
                        <a14:foregroundMark x1="59603" y1="59644" x2="60857" y2="71143"/>
                        <a14:foregroundMark x1="60857" y1="71143" x2="82857" y2="78000"/>
                        <a14:foregroundMark x1="82857" y1="78000" x2="68000" y2="86857"/>
                        <a14:foregroundMark x1="68000" y1="86857" x2="43143" y2="78000"/>
                        <a14:foregroundMark x1="43143" y1="78000" x2="30571" y2="91714"/>
                        <a14:foregroundMark x1="30571" y1="91714" x2="17714" y2="95143"/>
                        <a14:foregroundMark x1="26857" y1="51714" x2="27429" y2="50571"/>
                        <a14:foregroundMark x1="71143" y1="52000" x2="84286" y2="44857"/>
                        <a14:foregroundMark x1="84286" y1="44857" x2="70571" y2="51143"/>
                        <a14:foregroundMark x1="70571" y1="51143" x2="83429" y2="45143"/>
                        <a14:foregroundMark x1="84286" y1="44571" x2="84857" y2="44857"/>
                        <a14:foregroundMark x1="83429" y1="42571" x2="83429" y2="42571"/>
                        <a14:foregroundMark x1="84286" y1="41429" x2="84286" y2="41429"/>
                        <a14:foregroundMark x1="18857" y1="51143" x2="17714" y2="51429"/>
                        <a14:foregroundMark x1="18571" y1="46000" x2="18571" y2="46000"/>
                        <a14:foregroundMark x1="18286" y1="44000" x2="18286" y2="44000"/>
                        <a14:foregroundMark x1="17429" y1="42857" x2="17429" y2="42857"/>
                        <a14:foregroundMark x1="16000" y1="40571" x2="16000" y2="40571"/>
                        <a14:foregroundMark x1="25429" y1="49714" x2="26286" y2="49143"/>
                        <a14:foregroundMark x1="21143" y1="47714" x2="21143" y2="47714"/>
                        <a14:foregroundMark x1="18286" y1="47143" x2="18286" y2="47143"/>
                        <a14:foregroundMark x1="16000" y1="41714" x2="16000" y2="41714"/>
                        <a14:foregroundMark x1="15429" y1="40000" x2="15429" y2="40000"/>
                        <a14:foregroundMark x1="70571" y1="90857" x2="82000" y2="80000"/>
                        <a14:foregroundMark x1="82000" y1="80000" x2="73714" y2="93143"/>
                        <a14:foregroundMark x1="73714" y1="93143" x2="69429" y2="91429"/>
                        <a14:foregroundMark x1="74857" y1="93714" x2="85429" y2="81143"/>
                        <a14:foregroundMark x1="85429" y1="81143" x2="75714" y2="93714"/>
                        <a14:foregroundMark x1="75714" y1="93714" x2="75143" y2="93714"/>
                        <a14:foregroundMark x1="79429" y1="91714" x2="79429" y2="91714"/>
                        <a14:foregroundMark x1="87429" y1="86000" x2="87429" y2="86000"/>
                        <a14:foregroundMark x1="88571" y1="85714" x2="88571" y2="85714"/>
                        <a14:foregroundMark x1="90000" y1="85714" x2="90000" y2="85714"/>
                        <a14:backgroundMark x1="37143" y1="55714" x2="36000" y2="41429"/>
                        <a14:backgroundMark x1="36000" y1="41429" x2="54000" y2="40857"/>
                        <a14:backgroundMark x1="54000" y1="40857" x2="62857" y2="54000"/>
                        <a14:backgroundMark x1="62857" y1="54000" x2="38000" y2="56286"/>
                        <a14:backgroundMark x1="38857" y1="56286" x2="55714" y2="58000"/>
                        <a14:backgroundMark x1="55714" y1="58000" x2="40571" y2="55714"/>
                        <a14:backgroundMark x1="40571" y1="55714" x2="39143" y2="56286"/>
                        <a14:backgroundMark x1="40857" y1="57714" x2="40857" y2="57714"/>
                        <a14:backgroundMark x1="59714" y1="56571" x2="59714" y2="56571"/>
                        <a14:backgroundMark x1="59429" y1="57714" x2="58571" y2="58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528"/>
          <a:stretch/>
        </p:blipFill>
        <p:spPr bwMode="auto">
          <a:xfrm>
            <a:off x="3588820" y="3395487"/>
            <a:ext cx="562821" cy="508620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CB04729-2E56-0893-8B30-F0E4E96AD1B9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rgbClr val="FFCCFF"/>
          </a:solidFill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戦闘フェイズ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348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wipe dir="u"/>
      </p:transition>
    </mc:Choice>
    <mc:Fallback xmlns="">
      <p:transition spd="slow" advTm="0">
        <p:wipe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F56463-911F-9B92-3309-AD23B019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81" y="279727"/>
            <a:ext cx="4625311" cy="94517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19A7EB-00F3-BD4F-F259-CC7E6D5F90DC}"/>
              </a:ext>
            </a:extLst>
          </p:cNvPr>
          <p:cNvSpPr txBox="1"/>
          <p:nvPr/>
        </p:nvSpPr>
        <p:spPr>
          <a:xfrm>
            <a:off x="893235" y="1563754"/>
            <a:ext cx="8202887" cy="36625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こちらの動画は、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TCG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系トランプゲームである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28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」の特別ルールである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王家の覚醒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について丁寧に説明した動画になります。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そのため、詳細なルールについては割愛しておりますので、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詳しいルールを確認されたい方は、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概要欄に各種説明動画のリンク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がありますので、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そちらをご参照ください。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42028C9-2C93-81F9-0EE7-2D003AE99396}"/>
              </a:ext>
            </a:extLst>
          </p:cNvPr>
          <p:cNvSpPr txBox="1"/>
          <p:nvPr/>
        </p:nvSpPr>
        <p:spPr>
          <a:xfrm>
            <a:off x="698118" y="429147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はじめに</a:t>
            </a:r>
            <a:endParaRPr kumimoji="1" lang="ja-JP" altLang="en-US" sz="3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FE9B44-6067-8F05-C8B4-345C3484FE2A}"/>
              </a:ext>
            </a:extLst>
          </p:cNvPr>
          <p:cNvSpPr txBox="1"/>
          <p:nvPr/>
        </p:nvSpPr>
        <p:spPr>
          <a:xfrm>
            <a:off x="1047027" y="5872928"/>
            <a:ext cx="781194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2000" b="1" dirty="0">
                <a:latin typeface="Algerian" panose="04020705040A02060702" pitchFamily="82" charset="0"/>
                <a:ea typeface="Cambria" panose="02040503050406030204" pitchFamily="18" charset="0"/>
              </a:rPr>
              <a:t>TWIN WORLD ROYALE</a:t>
            </a:r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」は、</a:t>
            </a:r>
            <a:r>
              <a:rPr kumimoji="1"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動画主が考案したトランプゲームです。</a:t>
            </a:r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971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split orient="vert"/>
      </p:transition>
    </mc:Choice>
    <mc:Fallback xmlns="">
      <p:transition spd="slow" advTm="5000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4" descr="ダイヤの2のイラスト">
            <a:extLst>
              <a:ext uri="{FF2B5EF4-FFF2-40B4-BE49-F238E27FC236}">
                <a16:creationId xmlns:a16="http://schemas.microsoft.com/office/drawing/2014/main" id="{D6B2F7D4-E4F5-074C-15C4-1A50980D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BA59C128-7267-179A-6C14-4865A8A8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24FDA24-AF11-2BFA-BBDF-970943EC0730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rgbClr val="FFCCFF"/>
          </a:solidFill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戦闘フェイズ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040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wipe dir="u"/>
      </p:transition>
    </mc:Choice>
    <mc:Fallback xmlns="">
      <p:transition spd="slow" advTm="0">
        <p:wipe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4" descr="ダイヤの2のイラスト">
            <a:extLst>
              <a:ext uri="{FF2B5EF4-FFF2-40B4-BE49-F238E27FC236}">
                <a16:creationId xmlns:a16="http://schemas.microsoft.com/office/drawing/2014/main" id="{D6B2F7D4-E4F5-074C-15C4-1A50980D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BA59C128-7267-179A-6C14-4865A8A8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FED4172-CFB9-44FA-5B18-0EDCF4996E1C}"/>
              </a:ext>
            </a:extLst>
          </p:cNvPr>
          <p:cNvCxnSpPr>
            <a:cxnSpLocks/>
          </p:cNvCxnSpPr>
          <p:nvPr/>
        </p:nvCxnSpPr>
        <p:spPr>
          <a:xfrm flipH="1">
            <a:off x="2905006" y="1805229"/>
            <a:ext cx="1246635" cy="2105756"/>
          </a:xfrm>
          <a:prstGeom prst="straightConnector1">
            <a:avLst/>
          </a:prstGeom>
          <a:ln w="85725">
            <a:solidFill>
              <a:srgbClr val="00B0F0"/>
            </a:solidFill>
            <a:headEnd type="triangle" w="med" len="med"/>
            <a:tailEnd type="none" w="med" len="med"/>
          </a:ln>
          <a:effectLst>
            <a:outerShdw blurRad="88900" dist="63500" dir="2700000" sx="102000" sy="102000" algn="tl" rotWithShape="0">
              <a:prstClr val="black">
                <a:alpha val="8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海賊のマーク">
            <a:extLst>
              <a:ext uri="{FF2B5EF4-FFF2-40B4-BE49-F238E27FC236}">
                <a16:creationId xmlns:a16="http://schemas.microsoft.com/office/drawing/2014/main" id="{CF7F2A76-0C6C-3698-A91E-71BE8CFE5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5143" l="10000" r="90000">
                        <a14:foregroundMark x1="19429" y1="96571" x2="7143" y2="84857"/>
                        <a14:foregroundMark x1="7143" y1="84857" x2="28000" y2="75143"/>
                        <a14:foregroundMark x1="28000" y1="75143" x2="19143" y2="52000"/>
                        <a14:foregroundMark x1="19143" y1="52000" x2="37276" y2="56121"/>
                        <a14:foregroundMark x1="65832" y1="58400" x2="74571" y2="56286"/>
                        <a14:foregroundMark x1="61253" y1="59508" x2="61355" y2="59483"/>
                        <a14:foregroundMark x1="57165" y1="60496" x2="60099" y2="59787"/>
                        <a14:foregroundMark x1="74571" y1="56286" x2="64006" y2="55699"/>
                        <a14:foregroundMark x1="59603" y1="59644" x2="60857" y2="71143"/>
                        <a14:foregroundMark x1="60857" y1="71143" x2="82857" y2="78000"/>
                        <a14:foregroundMark x1="82857" y1="78000" x2="68000" y2="86857"/>
                        <a14:foregroundMark x1="68000" y1="86857" x2="43143" y2="78000"/>
                        <a14:foregroundMark x1="43143" y1="78000" x2="30571" y2="91714"/>
                        <a14:foregroundMark x1="30571" y1="91714" x2="17714" y2="95143"/>
                        <a14:foregroundMark x1="26857" y1="51714" x2="27429" y2="50571"/>
                        <a14:foregroundMark x1="71143" y1="52000" x2="84286" y2="44857"/>
                        <a14:foregroundMark x1="84286" y1="44857" x2="70571" y2="51143"/>
                        <a14:foregroundMark x1="70571" y1="51143" x2="83429" y2="45143"/>
                        <a14:foregroundMark x1="84286" y1="44571" x2="84857" y2="44857"/>
                        <a14:foregroundMark x1="83429" y1="42571" x2="83429" y2="42571"/>
                        <a14:foregroundMark x1="84286" y1="41429" x2="84286" y2="41429"/>
                        <a14:foregroundMark x1="18857" y1="51143" x2="17714" y2="51429"/>
                        <a14:foregroundMark x1="18571" y1="46000" x2="18571" y2="46000"/>
                        <a14:foregroundMark x1="18286" y1="44000" x2="18286" y2="44000"/>
                        <a14:foregroundMark x1="17429" y1="42857" x2="17429" y2="42857"/>
                        <a14:foregroundMark x1="16000" y1="40571" x2="16000" y2="40571"/>
                        <a14:foregroundMark x1="25429" y1="49714" x2="26286" y2="49143"/>
                        <a14:foregroundMark x1="21143" y1="47714" x2="21143" y2="47714"/>
                        <a14:foregroundMark x1="18286" y1="47143" x2="18286" y2="47143"/>
                        <a14:foregroundMark x1="16000" y1="41714" x2="16000" y2="41714"/>
                        <a14:foregroundMark x1="15429" y1="40000" x2="15429" y2="40000"/>
                        <a14:foregroundMark x1="70571" y1="90857" x2="82000" y2="80000"/>
                        <a14:foregroundMark x1="82000" y1="80000" x2="73714" y2="93143"/>
                        <a14:foregroundMark x1="73714" y1="93143" x2="69429" y2="91429"/>
                        <a14:foregroundMark x1="74857" y1="93714" x2="85429" y2="81143"/>
                        <a14:foregroundMark x1="85429" y1="81143" x2="75714" y2="93714"/>
                        <a14:foregroundMark x1="75714" y1="93714" x2="75143" y2="93714"/>
                        <a14:foregroundMark x1="79429" y1="91714" x2="79429" y2="91714"/>
                        <a14:foregroundMark x1="87429" y1="86000" x2="87429" y2="86000"/>
                        <a14:foregroundMark x1="88571" y1="85714" x2="88571" y2="85714"/>
                        <a14:foregroundMark x1="90000" y1="85714" x2="90000" y2="85714"/>
                        <a14:backgroundMark x1="37143" y1="55714" x2="36000" y2="41429"/>
                        <a14:backgroundMark x1="36000" y1="41429" x2="54000" y2="40857"/>
                        <a14:backgroundMark x1="54000" y1="40857" x2="62857" y2="54000"/>
                        <a14:backgroundMark x1="62857" y1="54000" x2="38000" y2="56286"/>
                        <a14:backgroundMark x1="38857" y1="56286" x2="55714" y2="58000"/>
                        <a14:backgroundMark x1="55714" y1="58000" x2="40571" y2="55714"/>
                        <a14:backgroundMark x1="40571" y1="55714" x2="39143" y2="56286"/>
                        <a14:backgroundMark x1="40857" y1="57714" x2="40857" y2="57714"/>
                        <a14:backgroundMark x1="59714" y1="56571" x2="59714" y2="56571"/>
                        <a14:backgroundMark x1="59429" y1="57714" x2="58571" y2="58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528"/>
          <a:stretch/>
        </p:blipFill>
        <p:spPr bwMode="auto">
          <a:xfrm>
            <a:off x="3252321" y="2676385"/>
            <a:ext cx="562821" cy="508620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69A471-4219-9E82-1F2C-BD469D71B809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rgbClr val="FFCCFF"/>
          </a:solidFill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戦闘フェイズ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28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wipe dir="u"/>
      </p:transition>
    </mc:Choice>
    <mc:Fallback xmlns="">
      <p:transition spd="slow" advTm="0">
        <p:wipe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4" descr="ダイヤの2のイラスト">
            <a:extLst>
              <a:ext uri="{FF2B5EF4-FFF2-40B4-BE49-F238E27FC236}">
                <a16:creationId xmlns:a16="http://schemas.microsoft.com/office/drawing/2014/main" id="{D6B2F7D4-E4F5-074C-15C4-1A50980D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BA59C128-7267-179A-6C14-4865A8A8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FED4172-CFB9-44FA-5B18-0EDCF4996E1C}"/>
              </a:ext>
            </a:extLst>
          </p:cNvPr>
          <p:cNvCxnSpPr>
            <a:cxnSpLocks/>
          </p:cNvCxnSpPr>
          <p:nvPr/>
        </p:nvCxnSpPr>
        <p:spPr>
          <a:xfrm flipH="1">
            <a:off x="2905006" y="1805229"/>
            <a:ext cx="1246635" cy="2105756"/>
          </a:xfrm>
          <a:prstGeom prst="straightConnector1">
            <a:avLst/>
          </a:prstGeom>
          <a:ln w="85725">
            <a:solidFill>
              <a:srgbClr val="00B0F0"/>
            </a:solidFill>
            <a:headEnd type="triangle" w="med" len="med"/>
            <a:tailEnd type="none" w="med" len="med"/>
          </a:ln>
          <a:effectLst>
            <a:outerShdw blurRad="88900" dist="63500" dir="2700000" sx="102000" sy="102000" algn="tl" rotWithShape="0">
              <a:prstClr val="black">
                <a:alpha val="8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海賊のマーク">
            <a:extLst>
              <a:ext uri="{FF2B5EF4-FFF2-40B4-BE49-F238E27FC236}">
                <a16:creationId xmlns:a16="http://schemas.microsoft.com/office/drawing/2014/main" id="{CF7F2A76-0C6C-3698-A91E-71BE8CFE5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5143" l="10000" r="90000">
                        <a14:foregroundMark x1="19429" y1="96571" x2="7143" y2="84857"/>
                        <a14:foregroundMark x1="7143" y1="84857" x2="28000" y2="75143"/>
                        <a14:foregroundMark x1="28000" y1="75143" x2="19143" y2="52000"/>
                        <a14:foregroundMark x1="19143" y1="52000" x2="37276" y2="56121"/>
                        <a14:foregroundMark x1="65832" y1="58400" x2="74571" y2="56286"/>
                        <a14:foregroundMark x1="61253" y1="59508" x2="61355" y2="59483"/>
                        <a14:foregroundMark x1="57165" y1="60496" x2="60099" y2="59787"/>
                        <a14:foregroundMark x1="74571" y1="56286" x2="64006" y2="55699"/>
                        <a14:foregroundMark x1="59603" y1="59644" x2="60857" y2="71143"/>
                        <a14:foregroundMark x1="60857" y1="71143" x2="82857" y2="78000"/>
                        <a14:foregroundMark x1="82857" y1="78000" x2="68000" y2="86857"/>
                        <a14:foregroundMark x1="68000" y1="86857" x2="43143" y2="78000"/>
                        <a14:foregroundMark x1="43143" y1="78000" x2="30571" y2="91714"/>
                        <a14:foregroundMark x1="30571" y1="91714" x2="17714" y2="95143"/>
                        <a14:foregroundMark x1="26857" y1="51714" x2="27429" y2="50571"/>
                        <a14:foregroundMark x1="71143" y1="52000" x2="84286" y2="44857"/>
                        <a14:foregroundMark x1="84286" y1="44857" x2="70571" y2="51143"/>
                        <a14:foregroundMark x1="70571" y1="51143" x2="83429" y2="45143"/>
                        <a14:foregroundMark x1="84286" y1="44571" x2="84857" y2="44857"/>
                        <a14:foregroundMark x1="83429" y1="42571" x2="83429" y2="42571"/>
                        <a14:foregroundMark x1="84286" y1="41429" x2="84286" y2="41429"/>
                        <a14:foregroundMark x1="18857" y1="51143" x2="17714" y2="51429"/>
                        <a14:foregroundMark x1="18571" y1="46000" x2="18571" y2="46000"/>
                        <a14:foregroundMark x1="18286" y1="44000" x2="18286" y2="44000"/>
                        <a14:foregroundMark x1="17429" y1="42857" x2="17429" y2="42857"/>
                        <a14:foregroundMark x1="16000" y1="40571" x2="16000" y2="40571"/>
                        <a14:foregroundMark x1="25429" y1="49714" x2="26286" y2="49143"/>
                        <a14:foregroundMark x1="21143" y1="47714" x2="21143" y2="47714"/>
                        <a14:foregroundMark x1="18286" y1="47143" x2="18286" y2="47143"/>
                        <a14:foregroundMark x1="16000" y1="41714" x2="16000" y2="41714"/>
                        <a14:foregroundMark x1="15429" y1="40000" x2="15429" y2="40000"/>
                        <a14:foregroundMark x1="70571" y1="90857" x2="82000" y2="80000"/>
                        <a14:foregroundMark x1="82000" y1="80000" x2="73714" y2="93143"/>
                        <a14:foregroundMark x1="73714" y1="93143" x2="69429" y2="91429"/>
                        <a14:foregroundMark x1="74857" y1="93714" x2="85429" y2="81143"/>
                        <a14:foregroundMark x1="85429" y1="81143" x2="75714" y2="93714"/>
                        <a14:foregroundMark x1="75714" y1="93714" x2="75143" y2="93714"/>
                        <a14:foregroundMark x1="79429" y1="91714" x2="79429" y2="91714"/>
                        <a14:foregroundMark x1="87429" y1="86000" x2="87429" y2="86000"/>
                        <a14:foregroundMark x1="88571" y1="85714" x2="88571" y2="85714"/>
                        <a14:foregroundMark x1="90000" y1="85714" x2="90000" y2="85714"/>
                        <a14:backgroundMark x1="37143" y1="55714" x2="36000" y2="41429"/>
                        <a14:backgroundMark x1="36000" y1="41429" x2="54000" y2="40857"/>
                        <a14:backgroundMark x1="54000" y1="40857" x2="62857" y2="54000"/>
                        <a14:backgroundMark x1="62857" y1="54000" x2="38000" y2="56286"/>
                        <a14:backgroundMark x1="38857" y1="56286" x2="55714" y2="58000"/>
                        <a14:backgroundMark x1="55714" y1="58000" x2="40571" y2="55714"/>
                        <a14:backgroundMark x1="40571" y1="55714" x2="39143" y2="56286"/>
                        <a14:backgroundMark x1="40857" y1="57714" x2="40857" y2="57714"/>
                        <a14:backgroundMark x1="59714" y1="56571" x2="59714" y2="56571"/>
                        <a14:backgroundMark x1="59429" y1="57714" x2="58571" y2="58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528"/>
          <a:stretch/>
        </p:blipFill>
        <p:spPr bwMode="auto">
          <a:xfrm>
            <a:off x="3252321" y="2676385"/>
            <a:ext cx="562821" cy="508620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DB6F2C-B902-64AD-74BF-9AD2A0B12DEB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rgbClr val="FFCCFF"/>
          </a:solidFill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戦闘フェイズ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928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4" descr="ダイヤの2のイラスト">
            <a:extLst>
              <a:ext uri="{FF2B5EF4-FFF2-40B4-BE49-F238E27FC236}">
                <a16:creationId xmlns:a16="http://schemas.microsoft.com/office/drawing/2014/main" id="{D6B2F7D4-E4F5-074C-15C4-1A50980D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BA59C128-7267-179A-6C14-4865A8A8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7E07B04-B5A5-74A6-7BB8-26D90C04DC40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rgbClr val="FFCCFF"/>
          </a:solidFill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戦闘フェイズ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4" descr="ダイヤの2のイラスト">
            <a:extLst>
              <a:ext uri="{FF2B5EF4-FFF2-40B4-BE49-F238E27FC236}">
                <a16:creationId xmlns:a16="http://schemas.microsoft.com/office/drawing/2014/main" id="{D6B2F7D4-E4F5-074C-15C4-1A50980D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BA59C128-7267-179A-6C14-4865A8A8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BEDBB31-6B73-7E3F-D4F5-A41C524C4C2E}"/>
              </a:ext>
            </a:extLst>
          </p:cNvPr>
          <p:cNvCxnSpPr>
            <a:cxnSpLocks/>
          </p:cNvCxnSpPr>
          <p:nvPr/>
        </p:nvCxnSpPr>
        <p:spPr>
          <a:xfrm>
            <a:off x="6677406" y="3026090"/>
            <a:ext cx="359480" cy="899990"/>
          </a:xfrm>
          <a:prstGeom prst="straightConnector1">
            <a:avLst/>
          </a:prstGeom>
          <a:ln w="85725">
            <a:solidFill>
              <a:srgbClr val="00B0F0"/>
            </a:solidFill>
            <a:headEnd type="triangle" w="med" len="med"/>
            <a:tailEnd type="none" w="med" len="med"/>
          </a:ln>
          <a:effectLst>
            <a:outerShdw blurRad="88900" dist="63500" dir="2700000" sx="102000" sy="102000" algn="tl" rotWithShape="0">
              <a:prstClr val="black">
                <a:alpha val="8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海賊のマーク">
            <a:extLst>
              <a:ext uri="{FF2B5EF4-FFF2-40B4-BE49-F238E27FC236}">
                <a16:creationId xmlns:a16="http://schemas.microsoft.com/office/drawing/2014/main" id="{21EB27FC-1B00-3397-8C46-0C1391E94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5143" l="10000" r="90000">
                        <a14:foregroundMark x1="19429" y1="96571" x2="7143" y2="84857"/>
                        <a14:foregroundMark x1="7143" y1="84857" x2="28000" y2="75143"/>
                        <a14:foregroundMark x1="28000" y1="75143" x2="19143" y2="52000"/>
                        <a14:foregroundMark x1="19143" y1="52000" x2="37276" y2="56121"/>
                        <a14:foregroundMark x1="65832" y1="58400" x2="74571" y2="56286"/>
                        <a14:foregroundMark x1="61253" y1="59508" x2="61355" y2="59483"/>
                        <a14:foregroundMark x1="57165" y1="60496" x2="60099" y2="59787"/>
                        <a14:foregroundMark x1="74571" y1="56286" x2="64006" y2="55699"/>
                        <a14:foregroundMark x1="59603" y1="59644" x2="60857" y2="71143"/>
                        <a14:foregroundMark x1="60857" y1="71143" x2="82857" y2="78000"/>
                        <a14:foregroundMark x1="82857" y1="78000" x2="68000" y2="86857"/>
                        <a14:foregroundMark x1="68000" y1="86857" x2="43143" y2="78000"/>
                        <a14:foregroundMark x1="43143" y1="78000" x2="30571" y2="91714"/>
                        <a14:foregroundMark x1="30571" y1="91714" x2="17714" y2="95143"/>
                        <a14:foregroundMark x1="26857" y1="51714" x2="27429" y2="50571"/>
                        <a14:foregroundMark x1="71143" y1="52000" x2="84286" y2="44857"/>
                        <a14:foregroundMark x1="84286" y1="44857" x2="70571" y2="51143"/>
                        <a14:foregroundMark x1="70571" y1="51143" x2="83429" y2="45143"/>
                        <a14:foregroundMark x1="84286" y1="44571" x2="84857" y2="44857"/>
                        <a14:foregroundMark x1="83429" y1="42571" x2="83429" y2="42571"/>
                        <a14:foregroundMark x1="84286" y1="41429" x2="84286" y2="41429"/>
                        <a14:foregroundMark x1="18857" y1="51143" x2="17714" y2="51429"/>
                        <a14:foregroundMark x1="18571" y1="46000" x2="18571" y2="46000"/>
                        <a14:foregroundMark x1="18286" y1="44000" x2="18286" y2="44000"/>
                        <a14:foregroundMark x1="17429" y1="42857" x2="17429" y2="42857"/>
                        <a14:foregroundMark x1="16000" y1="40571" x2="16000" y2="40571"/>
                        <a14:foregroundMark x1="25429" y1="49714" x2="26286" y2="49143"/>
                        <a14:foregroundMark x1="21143" y1="47714" x2="21143" y2="47714"/>
                        <a14:foregroundMark x1="18286" y1="47143" x2="18286" y2="47143"/>
                        <a14:foregroundMark x1="16000" y1="41714" x2="16000" y2="41714"/>
                        <a14:foregroundMark x1="15429" y1="40000" x2="15429" y2="40000"/>
                        <a14:foregroundMark x1="70571" y1="90857" x2="82000" y2="80000"/>
                        <a14:foregroundMark x1="82000" y1="80000" x2="73714" y2="93143"/>
                        <a14:foregroundMark x1="73714" y1="93143" x2="69429" y2="91429"/>
                        <a14:foregroundMark x1="74857" y1="93714" x2="85429" y2="81143"/>
                        <a14:foregroundMark x1="85429" y1="81143" x2="75714" y2="93714"/>
                        <a14:foregroundMark x1="75714" y1="93714" x2="75143" y2="93714"/>
                        <a14:foregroundMark x1="79429" y1="91714" x2="79429" y2="91714"/>
                        <a14:foregroundMark x1="87429" y1="86000" x2="87429" y2="86000"/>
                        <a14:foregroundMark x1="88571" y1="85714" x2="88571" y2="85714"/>
                        <a14:foregroundMark x1="90000" y1="85714" x2="90000" y2="85714"/>
                        <a14:backgroundMark x1="37143" y1="55714" x2="36000" y2="41429"/>
                        <a14:backgroundMark x1="36000" y1="41429" x2="54000" y2="40857"/>
                        <a14:backgroundMark x1="54000" y1="40857" x2="62857" y2="54000"/>
                        <a14:backgroundMark x1="62857" y1="54000" x2="38000" y2="56286"/>
                        <a14:backgroundMark x1="38857" y1="56286" x2="55714" y2="58000"/>
                        <a14:backgroundMark x1="55714" y1="58000" x2="40571" y2="55714"/>
                        <a14:backgroundMark x1="40571" y1="55714" x2="39143" y2="56286"/>
                        <a14:backgroundMark x1="40857" y1="57714" x2="40857" y2="57714"/>
                        <a14:backgroundMark x1="59714" y1="56571" x2="59714" y2="56571"/>
                        <a14:backgroundMark x1="59429" y1="57714" x2="58571" y2="58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528"/>
          <a:stretch/>
        </p:blipFill>
        <p:spPr bwMode="auto">
          <a:xfrm>
            <a:off x="6668085" y="3378876"/>
            <a:ext cx="562821" cy="508620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3AA52BD-05AB-F9C4-723D-0A7CC209359A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rgbClr val="FFCCFF"/>
          </a:solidFill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戦闘フェイズ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1813795"/>
      </p:ext>
    </p:extLst>
  </p:cSld>
  <p:clrMapOvr>
    <a:masterClrMapping/>
  </p:clrMapOvr>
  <p:transition spd="slow" advTm="0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4" descr="ダイヤの2のイラスト">
            <a:extLst>
              <a:ext uri="{FF2B5EF4-FFF2-40B4-BE49-F238E27FC236}">
                <a16:creationId xmlns:a16="http://schemas.microsoft.com/office/drawing/2014/main" id="{D6B2F7D4-E4F5-074C-15C4-1A50980D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BA59C128-7267-179A-6C14-4865A8A8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BEDBB31-6B73-7E3F-D4F5-A41C524C4C2E}"/>
              </a:ext>
            </a:extLst>
          </p:cNvPr>
          <p:cNvCxnSpPr>
            <a:cxnSpLocks/>
          </p:cNvCxnSpPr>
          <p:nvPr/>
        </p:nvCxnSpPr>
        <p:spPr>
          <a:xfrm>
            <a:off x="6677406" y="3026090"/>
            <a:ext cx="359480" cy="899990"/>
          </a:xfrm>
          <a:prstGeom prst="straightConnector1">
            <a:avLst/>
          </a:prstGeom>
          <a:ln w="85725">
            <a:solidFill>
              <a:srgbClr val="00B0F0"/>
            </a:solidFill>
            <a:headEnd type="triangle" w="med" len="med"/>
            <a:tailEnd type="none" w="med" len="med"/>
          </a:ln>
          <a:effectLst>
            <a:outerShdw blurRad="88900" dist="63500" dir="2700000" sx="102000" sy="102000" algn="tl" rotWithShape="0">
              <a:prstClr val="black">
                <a:alpha val="8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海賊のマーク">
            <a:extLst>
              <a:ext uri="{FF2B5EF4-FFF2-40B4-BE49-F238E27FC236}">
                <a16:creationId xmlns:a16="http://schemas.microsoft.com/office/drawing/2014/main" id="{21EB27FC-1B00-3397-8C46-0C1391E94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5143" l="10000" r="90000">
                        <a14:foregroundMark x1="19429" y1="96571" x2="7143" y2="84857"/>
                        <a14:foregroundMark x1="7143" y1="84857" x2="28000" y2="75143"/>
                        <a14:foregroundMark x1="28000" y1="75143" x2="19143" y2="52000"/>
                        <a14:foregroundMark x1="19143" y1="52000" x2="37276" y2="56121"/>
                        <a14:foregroundMark x1="65832" y1="58400" x2="74571" y2="56286"/>
                        <a14:foregroundMark x1="61253" y1="59508" x2="61355" y2="59483"/>
                        <a14:foregroundMark x1="57165" y1="60496" x2="60099" y2="59787"/>
                        <a14:foregroundMark x1="74571" y1="56286" x2="64006" y2="55699"/>
                        <a14:foregroundMark x1="59603" y1="59644" x2="60857" y2="71143"/>
                        <a14:foregroundMark x1="60857" y1="71143" x2="82857" y2="78000"/>
                        <a14:foregroundMark x1="82857" y1="78000" x2="68000" y2="86857"/>
                        <a14:foregroundMark x1="68000" y1="86857" x2="43143" y2="78000"/>
                        <a14:foregroundMark x1="43143" y1="78000" x2="30571" y2="91714"/>
                        <a14:foregroundMark x1="30571" y1="91714" x2="17714" y2="95143"/>
                        <a14:foregroundMark x1="26857" y1="51714" x2="27429" y2="50571"/>
                        <a14:foregroundMark x1="71143" y1="52000" x2="84286" y2="44857"/>
                        <a14:foregroundMark x1="84286" y1="44857" x2="70571" y2="51143"/>
                        <a14:foregroundMark x1="70571" y1="51143" x2="83429" y2="45143"/>
                        <a14:foregroundMark x1="84286" y1="44571" x2="84857" y2="44857"/>
                        <a14:foregroundMark x1="83429" y1="42571" x2="83429" y2="42571"/>
                        <a14:foregroundMark x1="84286" y1="41429" x2="84286" y2="41429"/>
                        <a14:foregroundMark x1="18857" y1="51143" x2="17714" y2="51429"/>
                        <a14:foregroundMark x1="18571" y1="46000" x2="18571" y2="46000"/>
                        <a14:foregroundMark x1="18286" y1="44000" x2="18286" y2="44000"/>
                        <a14:foregroundMark x1="17429" y1="42857" x2="17429" y2="42857"/>
                        <a14:foregroundMark x1="16000" y1="40571" x2="16000" y2="40571"/>
                        <a14:foregroundMark x1="25429" y1="49714" x2="26286" y2="49143"/>
                        <a14:foregroundMark x1="21143" y1="47714" x2="21143" y2="47714"/>
                        <a14:foregroundMark x1="18286" y1="47143" x2="18286" y2="47143"/>
                        <a14:foregroundMark x1="16000" y1="41714" x2="16000" y2="41714"/>
                        <a14:foregroundMark x1="15429" y1="40000" x2="15429" y2="40000"/>
                        <a14:foregroundMark x1="70571" y1="90857" x2="82000" y2="80000"/>
                        <a14:foregroundMark x1="82000" y1="80000" x2="73714" y2="93143"/>
                        <a14:foregroundMark x1="73714" y1="93143" x2="69429" y2="91429"/>
                        <a14:foregroundMark x1="74857" y1="93714" x2="85429" y2="81143"/>
                        <a14:foregroundMark x1="85429" y1="81143" x2="75714" y2="93714"/>
                        <a14:foregroundMark x1="75714" y1="93714" x2="75143" y2="93714"/>
                        <a14:foregroundMark x1="79429" y1="91714" x2="79429" y2="91714"/>
                        <a14:foregroundMark x1="87429" y1="86000" x2="87429" y2="86000"/>
                        <a14:foregroundMark x1="88571" y1="85714" x2="88571" y2="85714"/>
                        <a14:foregroundMark x1="90000" y1="85714" x2="90000" y2="85714"/>
                        <a14:backgroundMark x1="37143" y1="55714" x2="36000" y2="41429"/>
                        <a14:backgroundMark x1="36000" y1="41429" x2="54000" y2="40857"/>
                        <a14:backgroundMark x1="54000" y1="40857" x2="62857" y2="54000"/>
                        <a14:backgroundMark x1="62857" y1="54000" x2="38000" y2="56286"/>
                        <a14:backgroundMark x1="38857" y1="56286" x2="55714" y2="58000"/>
                        <a14:backgroundMark x1="55714" y1="58000" x2="40571" y2="55714"/>
                        <a14:backgroundMark x1="40571" y1="55714" x2="39143" y2="56286"/>
                        <a14:backgroundMark x1="40857" y1="57714" x2="40857" y2="57714"/>
                        <a14:backgroundMark x1="59714" y1="56571" x2="59714" y2="56571"/>
                        <a14:backgroundMark x1="59429" y1="57714" x2="58571" y2="58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528"/>
          <a:stretch/>
        </p:blipFill>
        <p:spPr bwMode="auto">
          <a:xfrm>
            <a:off x="6668085" y="3378876"/>
            <a:ext cx="562821" cy="508620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7DE7416-4C14-7F21-8438-7F99E37E7B87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rgbClr val="FFCCFF"/>
          </a:solidFill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戦闘フェイズ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9945483"/>
      </p:ext>
    </p:extLst>
  </p:cSld>
  <p:clrMapOvr>
    <a:masterClrMapping/>
  </p:clrMapOvr>
  <p:transition spd="slow" advTm="0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4" descr="ダイヤの2のイラスト">
            <a:extLst>
              <a:ext uri="{FF2B5EF4-FFF2-40B4-BE49-F238E27FC236}">
                <a16:creationId xmlns:a16="http://schemas.microsoft.com/office/drawing/2014/main" id="{D6B2F7D4-E4F5-074C-15C4-1A50980D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BA59C128-7267-179A-6C14-4865A8A8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BFEF152-21A7-2194-EBE9-11B319B84440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rgbClr val="FFCCFF"/>
          </a:solidFill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戦闘フェイズ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636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4" descr="ダイヤの2のイラスト">
            <a:extLst>
              <a:ext uri="{FF2B5EF4-FFF2-40B4-BE49-F238E27FC236}">
                <a16:creationId xmlns:a16="http://schemas.microsoft.com/office/drawing/2014/main" id="{D6B2F7D4-E4F5-074C-15C4-1A50980D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BA59C128-7267-179A-6C14-4865A8A8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10F876-7BB7-A6F7-3C74-BDC9318691BE}"/>
              </a:ext>
            </a:extLst>
          </p:cNvPr>
          <p:cNvCxnSpPr>
            <a:cxnSpLocks/>
          </p:cNvCxnSpPr>
          <p:nvPr/>
        </p:nvCxnSpPr>
        <p:spPr>
          <a:xfrm flipH="1">
            <a:off x="5912395" y="2005087"/>
            <a:ext cx="664077" cy="1834869"/>
          </a:xfrm>
          <a:prstGeom prst="straightConnector1">
            <a:avLst/>
          </a:prstGeom>
          <a:ln w="85725">
            <a:solidFill>
              <a:srgbClr val="00B0F0"/>
            </a:solidFill>
            <a:headEnd type="triangle" w="med" len="med"/>
            <a:tailEnd type="none" w="med" len="med"/>
          </a:ln>
          <a:effectLst>
            <a:outerShdw blurRad="88900" dist="63500" dir="2700000" sx="102000" sy="102000" algn="tl" rotWithShape="0">
              <a:prstClr val="black">
                <a:alpha val="8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海賊のマーク">
            <a:extLst>
              <a:ext uri="{FF2B5EF4-FFF2-40B4-BE49-F238E27FC236}">
                <a16:creationId xmlns:a16="http://schemas.microsoft.com/office/drawing/2014/main" id="{69497BC5-B242-3D4D-9E2E-55FD9FD42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5143" l="10000" r="90000">
                        <a14:foregroundMark x1="19429" y1="96571" x2="7143" y2="84857"/>
                        <a14:foregroundMark x1="7143" y1="84857" x2="28000" y2="75143"/>
                        <a14:foregroundMark x1="28000" y1="75143" x2="19143" y2="52000"/>
                        <a14:foregroundMark x1="19143" y1="52000" x2="37276" y2="56121"/>
                        <a14:foregroundMark x1="65832" y1="58400" x2="74571" y2="56286"/>
                        <a14:foregroundMark x1="61253" y1="59508" x2="61355" y2="59483"/>
                        <a14:foregroundMark x1="57165" y1="60496" x2="60099" y2="59787"/>
                        <a14:foregroundMark x1="74571" y1="56286" x2="64006" y2="55699"/>
                        <a14:foregroundMark x1="59603" y1="59644" x2="60857" y2="71143"/>
                        <a14:foregroundMark x1="60857" y1="71143" x2="82857" y2="78000"/>
                        <a14:foregroundMark x1="82857" y1="78000" x2="68000" y2="86857"/>
                        <a14:foregroundMark x1="68000" y1="86857" x2="43143" y2="78000"/>
                        <a14:foregroundMark x1="43143" y1="78000" x2="30571" y2="91714"/>
                        <a14:foregroundMark x1="30571" y1="91714" x2="17714" y2="95143"/>
                        <a14:foregroundMark x1="26857" y1="51714" x2="27429" y2="50571"/>
                        <a14:foregroundMark x1="71143" y1="52000" x2="84286" y2="44857"/>
                        <a14:foregroundMark x1="84286" y1="44857" x2="70571" y2="51143"/>
                        <a14:foregroundMark x1="70571" y1="51143" x2="83429" y2="45143"/>
                        <a14:foregroundMark x1="84286" y1="44571" x2="84857" y2="44857"/>
                        <a14:foregroundMark x1="83429" y1="42571" x2="83429" y2="42571"/>
                        <a14:foregroundMark x1="84286" y1="41429" x2="84286" y2="41429"/>
                        <a14:foregroundMark x1="18857" y1="51143" x2="17714" y2="51429"/>
                        <a14:foregroundMark x1="18571" y1="46000" x2="18571" y2="46000"/>
                        <a14:foregroundMark x1="18286" y1="44000" x2="18286" y2="44000"/>
                        <a14:foregroundMark x1="17429" y1="42857" x2="17429" y2="42857"/>
                        <a14:foregroundMark x1="16000" y1="40571" x2="16000" y2="40571"/>
                        <a14:foregroundMark x1="25429" y1="49714" x2="26286" y2="49143"/>
                        <a14:foregroundMark x1="21143" y1="47714" x2="21143" y2="47714"/>
                        <a14:foregroundMark x1="18286" y1="47143" x2="18286" y2="47143"/>
                        <a14:foregroundMark x1="16000" y1="41714" x2="16000" y2="41714"/>
                        <a14:foregroundMark x1="15429" y1="40000" x2="15429" y2="40000"/>
                        <a14:foregroundMark x1="70571" y1="90857" x2="82000" y2="80000"/>
                        <a14:foregroundMark x1="82000" y1="80000" x2="73714" y2="93143"/>
                        <a14:foregroundMark x1="73714" y1="93143" x2="69429" y2="91429"/>
                        <a14:foregroundMark x1="74857" y1="93714" x2="85429" y2="81143"/>
                        <a14:foregroundMark x1="85429" y1="81143" x2="75714" y2="93714"/>
                        <a14:foregroundMark x1="75714" y1="93714" x2="75143" y2="93714"/>
                        <a14:foregroundMark x1="79429" y1="91714" x2="79429" y2="91714"/>
                        <a14:foregroundMark x1="87429" y1="86000" x2="87429" y2="86000"/>
                        <a14:foregroundMark x1="88571" y1="85714" x2="88571" y2="85714"/>
                        <a14:foregroundMark x1="90000" y1="85714" x2="90000" y2="85714"/>
                        <a14:backgroundMark x1="37143" y1="55714" x2="36000" y2="41429"/>
                        <a14:backgroundMark x1="36000" y1="41429" x2="54000" y2="40857"/>
                        <a14:backgroundMark x1="54000" y1="40857" x2="62857" y2="54000"/>
                        <a14:backgroundMark x1="62857" y1="54000" x2="38000" y2="56286"/>
                        <a14:backgroundMark x1="38857" y1="56286" x2="55714" y2="58000"/>
                        <a14:backgroundMark x1="55714" y1="58000" x2="40571" y2="55714"/>
                        <a14:backgroundMark x1="40571" y1="55714" x2="39143" y2="56286"/>
                        <a14:backgroundMark x1="40857" y1="57714" x2="40857" y2="57714"/>
                        <a14:backgroundMark x1="59714" y1="56571" x2="59714" y2="56571"/>
                        <a14:backgroundMark x1="59429" y1="57714" x2="58571" y2="58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528"/>
          <a:stretch/>
        </p:blipFill>
        <p:spPr bwMode="auto">
          <a:xfrm>
            <a:off x="5969277" y="2721049"/>
            <a:ext cx="562821" cy="508620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6DFD7D5-E0CF-54C6-C792-3475E0A4FD8A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rgbClr val="FFCCFF"/>
          </a:solidFill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戦闘フェイズ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078061"/>
      </p:ext>
    </p:extLst>
  </p:cSld>
  <p:clrMapOvr>
    <a:masterClrMapping/>
  </p:clrMapOvr>
  <p:transition spd="slow" advTm="0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4" descr="ダイヤの2のイラスト">
            <a:extLst>
              <a:ext uri="{FF2B5EF4-FFF2-40B4-BE49-F238E27FC236}">
                <a16:creationId xmlns:a16="http://schemas.microsoft.com/office/drawing/2014/main" id="{D6B2F7D4-E4F5-074C-15C4-1A50980D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BA59C128-7267-179A-6C14-4865A8A8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D62ABF-9AFF-7123-EE88-265EFC02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680" y="850763"/>
            <a:ext cx="914118" cy="126000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10F876-7BB7-A6F7-3C74-BDC9318691BE}"/>
              </a:ext>
            </a:extLst>
          </p:cNvPr>
          <p:cNvCxnSpPr>
            <a:cxnSpLocks/>
          </p:cNvCxnSpPr>
          <p:nvPr/>
        </p:nvCxnSpPr>
        <p:spPr>
          <a:xfrm flipH="1">
            <a:off x="5912395" y="2005087"/>
            <a:ext cx="664077" cy="1834869"/>
          </a:xfrm>
          <a:prstGeom prst="straightConnector1">
            <a:avLst/>
          </a:prstGeom>
          <a:ln w="85725">
            <a:solidFill>
              <a:srgbClr val="00B0F0"/>
            </a:solidFill>
            <a:headEnd type="triangle" w="med" len="med"/>
            <a:tailEnd type="none" w="med" len="med"/>
          </a:ln>
          <a:effectLst>
            <a:outerShdw blurRad="88900" dist="63500" dir="2700000" sx="102000" sy="102000" algn="tl" rotWithShape="0">
              <a:prstClr val="black">
                <a:alpha val="8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海賊のマーク">
            <a:extLst>
              <a:ext uri="{FF2B5EF4-FFF2-40B4-BE49-F238E27FC236}">
                <a16:creationId xmlns:a16="http://schemas.microsoft.com/office/drawing/2014/main" id="{69497BC5-B242-3D4D-9E2E-55FD9FD42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5143" l="10000" r="90000">
                        <a14:foregroundMark x1="19429" y1="96571" x2="7143" y2="84857"/>
                        <a14:foregroundMark x1="7143" y1="84857" x2="28000" y2="75143"/>
                        <a14:foregroundMark x1="28000" y1="75143" x2="19143" y2="52000"/>
                        <a14:foregroundMark x1="19143" y1="52000" x2="37276" y2="56121"/>
                        <a14:foregroundMark x1="65832" y1="58400" x2="74571" y2="56286"/>
                        <a14:foregroundMark x1="61253" y1="59508" x2="61355" y2="59483"/>
                        <a14:foregroundMark x1="57165" y1="60496" x2="60099" y2="59787"/>
                        <a14:foregroundMark x1="74571" y1="56286" x2="64006" y2="55699"/>
                        <a14:foregroundMark x1="59603" y1="59644" x2="60857" y2="71143"/>
                        <a14:foregroundMark x1="60857" y1="71143" x2="82857" y2="78000"/>
                        <a14:foregroundMark x1="82857" y1="78000" x2="68000" y2="86857"/>
                        <a14:foregroundMark x1="68000" y1="86857" x2="43143" y2="78000"/>
                        <a14:foregroundMark x1="43143" y1="78000" x2="30571" y2="91714"/>
                        <a14:foregroundMark x1="30571" y1="91714" x2="17714" y2="95143"/>
                        <a14:foregroundMark x1="26857" y1="51714" x2="27429" y2="50571"/>
                        <a14:foregroundMark x1="71143" y1="52000" x2="84286" y2="44857"/>
                        <a14:foregroundMark x1="84286" y1="44857" x2="70571" y2="51143"/>
                        <a14:foregroundMark x1="70571" y1="51143" x2="83429" y2="45143"/>
                        <a14:foregroundMark x1="84286" y1="44571" x2="84857" y2="44857"/>
                        <a14:foregroundMark x1="83429" y1="42571" x2="83429" y2="42571"/>
                        <a14:foregroundMark x1="84286" y1="41429" x2="84286" y2="41429"/>
                        <a14:foregroundMark x1="18857" y1="51143" x2="17714" y2="51429"/>
                        <a14:foregroundMark x1="18571" y1="46000" x2="18571" y2="46000"/>
                        <a14:foregroundMark x1="18286" y1="44000" x2="18286" y2="44000"/>
                        <a14:foregroundMark x1="17429" y1="42857" x2="17429" y2="42857"/>
                        <a14:foregroundMark x1="16000" y1="40571" x2="16000" y2="40571"/>
                        <a14:foregroundMark x1="25429" y1="49714" x2="26286" y2="49143"/>
                        <a14:foregroundMark x1="21143" y1="47714" x2="21143" y2="47714"/>
                        <a14:foregroundMark x1="18286" y1="47143" x2="18286" y2="47143"/>
                        <a14:foregroundMark x1="16000" y1="41714" x2="16000" y2="41714"/>
                        <a14:foregroundMark x1="15429" y1="40000" x2="15429" y2="40000"/>
                        <a14:foregroundMark x1="70571" y1="90857" x2="82000" y2="80000"/>
                        <a14:foregroundMark x1="82000" y1="80000" x2="73714" y2="93143"/>
                        <a14:foregroundMark x1="73714" y1="93143" x2="69429" y2="91429"/>
                        <a14:foregroundMark x1="74857" y1="93714" x2="85429" y2="81143"/>
                        <a14:foregroundMark x1="85429" y1="81143" x2="75714" y2="93714"/>
                        <a14:foregroundMark x1="75714" y1="93714" x2="75143" y2="93714"/>
                        <a14:foregroundMark x1="79429" y1="91714" x2="79429" y2="91714"/>
                        <a14:foregroundMark x1="87429" y1="86000" x2="87429" y2="86000"/>
                        <a14:foregroundMark x1="88571" y1="85714" x2="88571" y2="85714"/>
                        <a14:foregroundMark x1="90000" y1="85714" x2="90000" y2="85714"/>
                        <a14:backgroundMark x1="37143" y1="55714" x2="36000" y2="41429"/>
                        <a14:backgroundMark x1="36000" y1="41429" x2="54000" y2="40857"/>
                        <a14:backgroundMark x1="54000" y1="40857" x2="62857" y2="54000"/>
                        <a14:backgroundMark x1="62857" y1="54000" x2="38000" y2="56286"/>
                        <a14:backgroundMark x1="38857" y1="56286" x2="55714" y2="58000"/>
                        <a14:backgroundMark x1="55714" y1="58000" x2="40571" y2="55714"/>
                        <a14:backgroundMark x1="40571" y1="55714" x2="39143" y2="56286"/>
                        <a14:backgroundMark x1="40857" y1="57714" x2="40857" y2="57714"/>
                        <a14:backgroundMark x1="59714" y1="56571" x2="59714" y2="56571"/>
                        <a14:backgroundMark x1="59429" y1="57714" x2="58571" y2="58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528"/>
          <a:stretch/>
        </p:blipFill>
        <p:spPr bwMode="auto">
          <a:xfrm>
            <a:off x="5969277" y="2721049"/>
            <a:ext cx="562821" cy="508620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1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AD45F83-F54C-4C1F-74B1-2200BC594572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rgbClr val="FFCCFF"/>
          </a:solidFill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戦闘フェイズ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9047872"/>
      </p:ext>
    </p:extLst>
  </p:cSld>
  <p:clrMapOvr>
    <a:masterClrMapping/>
  </p:clrMapOvr>
  <p:transition spd="slow" advTm="0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D62ABF-9AFF-7123-EE88-265EFC02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680" y="850763"/>
            <a:ext cx="914118" cy="1260000"/>
          </a:xfrm>
          <a:prstGeom prst="rect">
            <a:avLst/>
          </a:prstGeom>
        </p:spPr>
      </p:pic>
      <p:pic>
        <p:nvPicPr>
          <p:cNvPr id="30" name="Picture 40" descr="ダイヤの4のイラスト">
            <a:extLst>
              <a:ext uri="{FF2B5EF4-FFF2-40B4-BE49-F238E27FC236}">
                <a16:creationId xmlns:a16="http://schemas.microsoft.com/office/drawing/2014/main" id="{4B1AA275-D2B7-B510-23CB-4831C14F0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4" descr="ダイヤの2のイラスト">
            <a:extLst>
              <a:ext uri="{FF2B5EF4-FFF2-40B4-BE49-F238E27FC236}">
                <a16:creationId xmlns:a16="http://schemas.microsoft.com/office/drawing/2014/main" id="{592181B5-3778-FD17-7159-40DBCCCD7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2" descr="ダイヤの8のイラスト">
            <a:extLst>
              <a:ext uri="{FF2B5EF4-FFF2-40B4-BE49-F238E27FC236}">
                <a16:creationId xmlns:a16="http://schemas.microsoft.com/office/drawing/2014/main" id="{80F73C01-45D7-E336-22DF-F50E83C1B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2" descr="ダイヤの6のイラスト">
            <a:extLst>
              <a:ext uri="{FF2B5EF4-FFF2-40B4-BE49-F238E27FC236}">
                <a16:creationId xmlns:a16="http://schemas.microsoft.com/office/drawing/2014/main" id="{D4E6F61B-1A21-B84B-FDB8-AF4123CDE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1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7A5C033-47A5-0ECE-89F7-07FAC6B65911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CDA383-C6C4-FABD-1681-D3F126F8DE05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rgbClr val="FFCCFF"/>
          </a:solidFill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戦闘フェイズ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5713941"/>
      </p:ext>
    </p:extLst>
  </p:cSld>
  <p:clrMapOvr>
    <a:masterClrMapping/>
  </p:clrMapOvr>
  <p:transition spd="slow" advTm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C4E51A-9FD1-33D3-F1D3-C746C2560CD5}"/>
              </a:ext>
            </a:extLst>
          </p:cNvPr>
          <p:cNvSpPr txBox="1"/>
          <p:nvPr/>
        </p:nvSpPr>
        <p:spPr>
          <a:xfrm>
            <a:off x="1357306" y="3044279"/>
            <a:ext cx="7191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44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44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4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4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4F56463-911F-9B92-3309-AD23B019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81" y="279727"/>
            <a:ext cx="4625311" cy="94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68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D62ABF-9AFF-7123-EE88-265EFC02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680" y="850763"/>
            <a:ext cx="914118" cy="1260000"/>
          </a:xfrm>
          <a:prstGeom prst="rect">
            <a:avLst/>
          </a:prstGeom>
        </p:spPr>
      </p:pic>
      <p:pic>
        <p:nvPicPr>
          <p:cNvPr id="35" name="Picture 40" descr="ダイヤの4のイラスト">
            <a:extLst>
              <a:ext uri="{FF2B5EF4-FFF2-40B4-BE49-F238E27FC236}">
                <a16:creationId xmlns:a16="http://schemas.microsoft.com/office/drawing/2014/main" id="{D13E60A0-7F5C-9A63-FFC2-57AEF896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4" descr="ダイヤの2のイラスト">
            <a:extLst>
              <a:ext uri="{FF2B5EF4-FFF2-40B4-BE49-F238E27FC236}">
                <a16:creationId xmlns:a16="http://schemas.microsoft.com/office/drawing/2014/main" id="{D80F01D8-FA5A-1808-58E7-E6659739F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2" descr="ダイヤの8のイラスト">
            <a:extLst>
              <a:ext uri="{FF2B5EF4-FFF2-40B4-BE49-F238E27FC236}">
                <a16:creationId xmlns:a16="http://schemas.microsoft.com/office/drawing/2014/main" id="{799076D0-FD13-4733-2289-36F3CE7CB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2" descr="ダイヤの6のイラスト">
            <a:extLst>
              <a:ext uri="{FF2B5EF4-FFF2-40B4-BE49-F238E27FC236}">
                <a16:creationId xmlns:a16="http://schemas.microsoft.com/office/drawing/2014/main" id="{E3DB4003-63E4-4006-48DF-18685A4A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1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CD4F378-E425-EC02-69EB-BA40D283A9A6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</p:spTree>
    <p:extLst>
      <p:ext uri="{BB962C8B-B14F-4D97-AF65-F5344CB8AC3E}">
        <p14:creationId xmlns:p14="http://schemas.microsoft.com/office/powerpoint/2010/main" val="626367017"/>
      </p:ext>
    </p:extLst>
  </p:cSld>
  <p:clrMapOvr>
    <a:masterClrMapping/>
  </p:clrMapOvr>
  <p:transition spd="slow" advTm="0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D62ABF-9AFF-7123-EE88-265EFC02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680" y="850763"/>
            <a:ext cx="914118" cy="1260000"/>
          </a:xfrm>
          <a:prstGeom prst="rect">
            <a:avLst/>
          </a:prstGeom>
        </p:spPr>
      </p:pic>
      <p:pic>
        <p:nvPicPr>
          <p:cNvPr id="35" name="Picture 40" descr="ダイヤの4のイラスト">
            <a:extLst>
              <a:ext uri="{FF2B5EF4-FFF2-40B4-BE49-F238E27FC236}">
                <a16:creationId xmlns:a16="http://schemas.microsoft.com/office/drawing/2014/main" id="{D13E60A0-7F5C-9A63-FFC2-57AEF896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4" descr="ダイヤの2のイラスト">
            <a:extLst>
              <a:ext uri="{FF2B5EF4-FFF2-40B4-BE49-F238E27FC236}">
                <a16:creationId xmlns:a16="http://schemas.microsoft.com/office/drawing/2014/main" id="{D80F01D8-FA5A-1808-58E7-E6659739F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2" descr="ダイヤの8のイラスト">
            <a:extLst>
              <a:ext uri="{FF2B5EF4-FFF2-40B4-BE49-F238E27FC236}">
                <a16:creationId xmlns:a16="http://schemas.microsoft.com/office/drawing/2014/main" id="{799076D0-FD13-4733-2289-36F3CE7CB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2" descr="ダイヤの6のイラスト">
            <a:extLst>
              <a:ext uri="{FF2B5EF4-FFF2-40B4-BE49-F238E27FC236}">
                <a16:creationId xmlns:a16="http://schemas.microsoft.com/office/drawing/2014/main" id="{E3DB4003-63E4-4006-48DF-18685A4A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1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CD4F378-E425-EC02-69EB-BA40D283A9A6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89A1730-7122-01C4-A170-A2F444133C1F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chemeClr val="tx2"/>
          </a:solidFill>
          <a:ln w="28575" cmpd="sng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召喚フェイズ</a:t>
            </a:r>
            <a:endParaRPr kumimoji="1" lang="en-US" altLang="ja-JP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3821744"/>
      </p:ext>
    </p:extLst>
  </p:cSld>
  <p:clrMapOvr>
    <a:masterClrMapping/>
  </p:clrMapOvr>
  <p:transition spd="slow" advTm="1000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D62ABF-9AFF-7123-EE88-265EFC02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680" y="850763"/>
            <a:ext cx="914118" cy="12600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65D7CED-FFCD-45C4-8722-2FFBD37BB0AF}"/>
              </a:ext>
            </a:extLst>
          </p:cNvPr>
          <p:cNvSpPr txBox="1"/>
          <p:nvPr/>
        </p:nvSpPr>
        <p:spPr>
          <a:xfrm>
            <a:off x="5833074" y="4469102"/>
            <a:ext cx="3906383" cy="1095619"/>
          </a:xfrm>
          <a:prstGeom prst="wedgeRoundRectCallout">
            <a:avLst>
              <a:gd name="adj1" fmla="val 35584"/>
              <a:gd name="adj2" fmla="val 133816"/>
              <a:gd name="adj3" fmla="val 16667"/>
            </a:avLst>
          </a:prstGeom>
          <a:solidFill>
            <a:srgbClr val="FFFFCC"/>
          </a:solidFill>
          <a:ln w="3175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兵士召喚！</a:t>
            </a:r>
            <a:endParaRPr kumimoji="1" lang="en-US" altLang="ja-JP" sz="4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5" name="Picture 40" descr="ダイヤの4のイラスト">
            <a:extLst>
              <a:ext uri="{FF2B5EF4-FFF2-40B4-BE49-F238E27FC236}">
                <a16:creationId xmlns:a16="http://schemas.microsoft.com/office/drawing/2014/main" id="{D13E60A0-7F5C-9A63-FFC2-57AEF896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4" descr="ダイヤの2のイラスト">
            <a:extLst>
              <a:ext uri="{FF2B5EF4-FFF2-40B4-BE49-F238E27FC236}">
                <a16:creationId xmlns:a16="http://schemas.microsoft.com/office/drawing/2014/main" id="{D80F01D8-FA5A-1808-58E7-E6659739F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2" descr="ダイヤの8のイラスト">
            <a:extLst>
              <a:ext uri="{FF2B5EF4-FFF2-40B4-BE49-F238E27FC236}">
                <a16:creationId xmlns:a16="http://schemas.microsoft.com/office/drawing/2014/main" id="{799076D0-FD13-4733-2289-36F3CE7CB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2" descr="ダイヤの6のイラスト">
            <a:extLst>
              <a:ext uri="{FF2B5EF4-FFF2-40B4-BE49-F238E27FC236}">
                <a16:creationId xmlns:a16="http://schemas.microsoft.com/office/drawing/2014/main" id="{E3DB4003-63E4-4006-48DF-18685A4A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1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CD4F378-E425-EC02-69EB-BA40D283A9A6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89A1730-7122-01C4-A170-A2F444133C1F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chemeClr val="tx2"/>
          </a:solidFill>
          <a:ln w="28575" cmpd="sng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召喚フェイズ</a:t>
            </a:r>
            <a:endParaRPr kumimoji="1" lang="en-US" altLang="ja-JP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8852183"/>
      </p:ext>
    </p:extLst>
  </p:cSld>
  <p:clrMapOvr>
    <a:masterClrMapping/>
  </p:clrMapOvr>
  <p:transition spd="slow" advTm="1000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D62ABF-9AFF-7123-EE88-265EFC02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680" y="850763"/>
            <a:ext cx="914118" cy="1260000"/>
          </a:xfrm>
          <a:prstGeom prst="rect">
            <a:avLst/>
          </a:prstGeom>
        </p:spPr>
      </p:pic>
      <p:pic>
        <p:nvPicPr>
          <p:cNvPr id="30" name="Picture 40" descr="ダイヤの4のイラスト">
            <a:extLst>
              <a:ext uri="{FF2B5EF4-FFF2-40B4-BE49-F238E27FC236}">
                <a16:creationId xmlns:a16="http://schemas.microsoft.com/office/drawing/2014/main" id="{0D49DE1F-D8EF-3FC5-3B41-C821ACC87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4" descr="ダイヤの2のイラスト">
            <a:extLst>
              <a:ext uri="{FF2B5EF4-FFF2-40B4-BE49-F238E27FC236}">
                <a16:creationId xmlns:a16="http://schemas.microsoft.com/office/drawing/2014/main" id="{2F5BB15B-FAC4-4F9F-C14A-DE2BC4372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2" descr="ダイヤの8のイラスト">
            <a:extLst>
              <a:ext uri="{FF2B5EF4-FFF2-40B4-BE49-F238E27FC236}">
                <a16:creationId xmlns:a16="http://schemas.microsoft.com/office/drawing/2014/main" id="{06E05D17-8290-C478-DC81-2E7355CF1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2" descr="ダイヤの6のイラスト">
            <a:extLst>
              <a:ext uri="{FF2B5EF4-FFF2-40B4-BE49-F238E27FC236}">
                <a16:creationId xmlns:a16="http://schemas.microsoft.com/office/drawing/2014/main" id="{DCDCA815-3389-39F3-D575-55DE98D88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1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FC67130-DE15-6301-95C2-BD1610114C9D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FC5E541-4997-D40E-25A3-E43E519698C0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chemeClr val="tx2"/>
          </a:solidFill>
          <a:ln w="28575" cmpd="sng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召喚フェイズ</a:t>
            </a:r>
            <a:endParaRPr kumimoji="1" lang="en-US" altLang="ja-JP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6237311"/>
      </p:ext>
    </p:extLst>
  </p:cSld>
  <p:clrMapOvr>
    <a:masterClrMapping/>
  </p:clrMapOvr>
  <p:transition spd="slow" advTm="0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890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D62ABF-9AFF-7123-EE88-265EFC02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680" y="850763"/>
            <a:ext cx="914118" cy="1260000"/>
          </a:xfrm>
          <a:prstGeom prst="rect">
            <a:avLst/>
          </a:prstGeom>
        </p:spPr>
      </p:pic>
      <p:pic>
        <p:nvPicPr>
          <p:cNvPr id="14" name="Picture 40" descr="ダイヤの4のイラスト">
            <a:extLst>
              <a:ext uri="{FF2B5EF4-FFF2-40B4-BE49-F238E27FC236}">
                <a16:creationId xmlns:a16="http://schemas.microsoft.com/office/drawing/2014/main" id="{EE558A48-7525-1B11-4C53-16F99CE53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6DE7A8F0-5A7D-9C9E-3EE6-CA93E6B40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2" descr="ダイヤの8のイラスト">
            <a:extLst>
              <a:ext uri="{FF2B5EF4-FFF2-40B4-BE49-F238E27FC236}">
                <a16:creationId xmlns:a16="http://schemas.microsoft.com/office/drawing/2014/main" id="{C8AFA539-6822-248E-6A5F-EE026E92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2" descr="ダイヤの6のイラスト">
            <a:extLst>
              <a:ext uri="{FF2B5EF4-FFF2-40B4-BE49-F238E27FC236}">
                <a16:creationId xmlns:a16="http://schemas.microsoft.com/office/drawing/2014/main" id="{86523CC7-426A-4A94-436D-ADB7AB8D2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1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543CD98-EE8E-ECE4-C4E4-ACE2E82344D4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B1AF0A-7FD8-C636-12F1-77212B5F6752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chemeClr val="tx2"/>
          </a:solidFill>
          <a:ln w="28575" cmpd="sng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召喚フェイズ</a:t>
            </a:r>
            <a:endParaRPr kumimoji="1" lang="en-US" altLang="ja-JP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306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890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D62ABF-9AFF-7123-EE88-265EFC02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680" y="850763"/>
            <a:ext cx="914118" cy="1260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A717F0-0AFA-FE56-D739-936452A3A194}"/>
              </a:ext>
            </a:extLst>
          </p:cNvPr>
          <p:cNvSpPr txBox="1"/>
          <p:nvPr/>
        </p:nvSpPr>
        <p:spPr>
          <a:xfrm>
            <a:off x="6010637" y="4216693"/>
            <a:ext cx="3551257" cy="1600438"/>
          </a:xfrm>
          <a:prstGeom prst="wedgeRoundRectCallout">
            <a:avLst>
              <a:gd name="adj1" fmla="val 34932"/>
              <a:gd name="adj2" fmla="val 92560"/>
              <a:gd name="adj3" fmla="val 16667"/>
            </a:avLst>
          </a:prstGeom>
          <a:solidFill>
            <a:srgbClr val="FFFFCC"/>
          </a:solidFill>
          <a:ln w="3175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4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召喚コストを</a:t>
            </a:r>
            <a:endParaRPr kumimoji="1" lang="en-US" altLang="ja-JP" sz="4400" b="1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44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支払います！</a:t>
            </a:r>
            <a:endParaRPr kumimoji="1" lang="en-US" altLang="ja-JP" sz="40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" name="Picture 40" descr="ダイヤの4のイラスト">
            <a:extLst>
              <a:ext uri="{FF2B5EF4-FFF2-40B4-BE49-F238E27FC236}">
                <a16:creationId xmlns:a16="http://schemas.microsoft.com/office/drawing/2014/main" id="{4C6026E2-AA66-B85C-B29A-E0CAA1CA4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4" descr="ダイヤの2のイラスト">
            <a:extLst>
              <a:ext uri="{FF2B5EF4-FFF2-40B4-BE49-F238E27FC236}">
                <a16:creationId xmlns:a16="http://schemas.microsoft.com/office/drawing/2014/main" id="{C42091E2-390A-CDF0-66CE-452FC2A0F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2" descr="ダイヤの8のイラスト">
            <a:extLst>
              <a:ext uri="{FF2B5EF4-FFF2-40B4-BE49-F238E27FC236}">
                <a16:creationId xmlns:a16="http://schemas.microsoft.com/office/drawing/2014/main" id="{8087D9E4-88A6-230A-2661-7B471E9E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2" descr="ダイヤの6のイラスト">
            <a:extLst>
              <a:ext uri="{FF2B5EF4-FFF2-40B4-BE49-F238E27FC236}">
                <a16:creationId xmlns:a16="http://schemas.microsoft.com/office/drawing/2014/main" id="{E88C9A74-6BD9-4795-8FF3-29D8C5661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1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DCD78B-0946-3D6E-2360-3CC8D7D1F7FD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F4D5778-FD61-1D47-1F6B-1B06261FCFEF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chemeClr val="tx2"/>
          </a:solidFill>
          <a:ln w="28575" cmpd="sng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召喚フェイズ</a:t>
            </a:r>
            <a:endParaRPr kumimoji="1" lang="en-US" altLang="ja-JP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6755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890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D62ABF-9AFF-7123-EE88-265EFC02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680" y="850763"/>
            <a:ext cx="914118" cy="1260000"/>
          </a:xfrm>
          <a:prstGeom prst="rect">
            <a:avLst/>
          </a:prstGeom>
        </p:spPr>
      </p:pic>
      <p:pic>
        <p:nvPicPr>
          <p:cNvPr id="16" name="Picture 40" descr="ダイヤの4のイラスト">
            <a:extLst>
              <a:ext uri="{FF2B5EF4-FFF2-40B4-BE49-F238E27FC236}">
                <a16:creationId xmlns:a16="http://schemas.microsoft.com/office/drawing/2014/main" id="{88C56C39-9909-94A4-211E-5D15AC429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4" descr="ダイヤの2のイラスト">
            <a:extLst>
              <a:ext uri="{FF2B5EF4-FFF2-40B4-BE49-F238E27FC236}">
                <a16:creationId xmlns:a16="http://schemas.microsoft.com/office/drawing/2014/main" id="{073E9DB4-1CF0-E57E-B029-A4DC9031D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2" descr="ダイヤの8のイラスト">
            <a:extLst>
              <a:ext uri="{FF2B5EF4-FFF2-40B4-BE49-F238E27FC236}">
                <a16:creationId xmlns:a16="http://schemas.microsoft.com/office/drawing/2014/main" id="{C180C00B-EBA0-0BEE-F4F6-20307B2C5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2" descr="ダイヤの6のイラスト">
            <a:extLst>
              <a:ext uri="{FF2B5EF4-FFF2-40B4-BE49-F238E27FC236}">
                <a16:creationId xmlns:a16="http://schemas.microsoft.com/office/drawing/2014/main" id="{4E56C453-10E8-2C6C-BD6D-7B415E471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1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720646D-8613-60DA-0AC6-EF93B2337E91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C19447-995A-D194-B6F8-AE30DF6B8E45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chemeClr val="tx2"/>
          </a:solidFill>
          <a:ln w="28575" cmpd="sng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召喚フェイズ</a:t>
            </a:r>
            <a:endParaRPr kumimoji="1" lang="en-US" altLang="ja-JP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C3EF8C-FF60-5FCB-318D-3E69DC0BB6BD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</p:spTree>
    <p:extLst>
      <p:ext uri="{BB962C8B-B14F-4D97-AF65-F5344CB8AC3E}">
        <p14:creationId xmlns:p14="http://schemas.microsoft.com/office/powerpoint/2010/main" val="3037432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890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D62ABF-9AFF-7123-EE88-265EFC02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680" y="850763"/>
            <a:ext cx="914118" cy="1260000"/>
          </a:xfrm>
          <a:prstGeom prst="rect">
            <a:avLst/>
          </a:prstGeom>
        </p:spPr>
      </p:pic>
      <p:pic>
        <p:nvPicPr>
          <p:cNvPr id="14" name="Picture 40" descr="ダイヤの4のイラスト">
            <a:extLst>
              <a:ext uri="{FF2B5EF4-FFF2-40B4-BE49-F238E27FC236}">
                <a16:creationId xmlns:a16="http://schemas.microsoft.com/office/drawing/2014/main" id="{D6EAFC93-478C-2F42-C41C-7C92451DB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C63160AF-640F-5903-5274-7B57F8075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2" descr="ダイヤの8のイラスト">
            <a:extLst>
              <a:ext uri="{FF2B5EF4-FFF2-40B4-BE49-F238E27FC236}">
                <a16:creationId xmlns:a16="http://schemas.microsoft.com/office/drawing/2014/main" id="{ED791D47-86C7-4ACA-FC56-07A2B6EF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2" descr="ダイヤの6のイラスト">
            <a:extLst>
              <a:ext uri="{FF2B5EF4-FFF2-40B4-BE49-F238E27FC236}">
                <a16:creationId xmlns:a16="http://schemas.microsoft.com/office/drawing/2014/main" id="{F7E0A132-BF79-19AC-9918-D4E04D50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1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41BB416-89E2-543C-DF9E-A11A92BA1864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chemeClr val="tx2"/>
          </a:solidFill>
          <a:ln w="28575" cmpd="sng">
            <a:solidFill>
              <a:schemeClr val="bg1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召喚フェイズ</a:t>
            </a:r>
            <a:endParaRPr kumimoji="1" lang="en-US" altLang="ja-JP" sz="3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8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E929E40-F923-41DA-2EA2-C57C9740B5D7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</p:spTree>
    <p:extLst>
      <p:ext uri="{BB962C8B-B14F-4D97-AF65-F5344CB8AC3E}">
        <p14:creationId xmlns:p14="http://schemas.microsoft.com/office/powerpoint/2010/main" val="3918308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890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D62ABF-9AFF-7123-EE88-265EFC02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680" y="850763"/>
            <a:ext cx="914118" cy="1260000"/>
          </a:xfrm>
          <a:prstGeom prst="rect">
            <a:avLst/>
          </a:prstGeom>
        </p:spPr>
      </p:pic>
      <p:pic>
        <p:nvPicPr>
          <p:cNvPr id="14" name="Picture 40" descr="ダイヤの4のイラスト">
            <a:extLst>
              <a:ext uri="{FF2B5EF4-FFF2-40B4-BE49-F238E27FC236}">
                <a16:creationId xmlns:a16="http://schemas.microsoft.com/office/drawing/2014/main" id="{D6EAFC93-478C-2F42-C41C-7C92451DB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C63160AF-640F-5903-5274-7B57F8075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2" descr="ダイヤの8のイラスト">
            <a:extLst>
              <a:ext uri="{FF2B5EF4-FFF2-40B4-BE49-F238E27FC236}">
                <a16:creationId xmlns:a16="http://schemas.microsoft.com/office/drawing/2014/main" id="{ED791D47-86C7-4ACA-FC56-07A2B6EF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2" descr="ダイヤの6のイラスト">
            <a:extLst>
              <a:ext uri="{FF2B5EF4-FFF2-40B4-BE49-F238E27FC236}">
                <a16:creationId xmlns:a16="http://schemas.microsoft.com/office/drawing/2014/main" id="{F7E0A132-BF79-19AC-9918-D4E04D50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1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B72D2DD-9137-9F8B-05E6-D8D068C42251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rgbClr val="FFCCFF"/>
          </a:solidFill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戦闘フェイズ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8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E929E40-F923-41DA-2EA2-C57C9740B5D7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</p:spTree>
    <p:extLst>
      <p:ext uri="{BB962C8B-B14F-4D97-AF65-F5344CB8AC3E}">
        <p14:creationId xmlns:p14="http://schemas.microsoft.com/office/powerpoint/2010/main" val="311056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8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D62ABF-9AFF-7123-EE88-265EFC02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680" y="850763"/>
            <a:ext cx="914118" cy="1260000"/>
          </a:xfrm>
          <a:prstGeom prst="rect">
            <a:avLst/>
          </a:prstGeom>
        </p:spPr>
      </p:pic>
      <p:pic>
        <p:nvPicPr>
          <p:cNvPr id="14" name="Picture 40" descr="ダイヤの4のイラスト">
            <a:extLst>
              <a:ext uri="{FF2B5EF4-FFF2-40B4-BE49-F238E27FC236}">
                <a16:creationId xmlns:a16="http://schemas.microsoft.com/office/drawing/2014/main" id="{D6EAFC93-478C-2F42-C41C-7C92451DB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C63160AF-640F-5903-5274-7B57F8075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2" descr="ダイヤの8のイラスト">
            <a:extLst>
              <a:ext uri="{FF2B5EF4-FFF2-40B4-BE49-F238E27FC236}">
                <a16:creationId xmlns:a16="http://schemas.microsoft.com/office/drawing/2014/main" id="{ED791D47-86C7-4ACA-FC56-07A2B6EF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2" descr="ダイヤの6のイラスト">
            <a:extLst>
              <a:ext uri="{FF2B5EF4-FFF2-40B4-BE49-F238E27FC236}">
                <a16:creationId xmlns:a16="http://schemas.microsoft.com/office/drawing/2014/main" id="{F7E0A132-BF79-19AC-9918-D4E04D50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1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E929E40-F923-41DA-2EA2-C57C9740B5D7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890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B9A4790-D070-DB1C-6A7E-630DC3430E98}"/>
              </a:ext>
            </a:extLst>
          </p:cNvPr>
          <p:cNvCxnSpPr>
            <a:cxnSpLocks/>
          </p:cNvCxnSpPr>
          <p:nvPr/>
        </p:nvCxnSpPr>
        <p:spPr>
          <a:xfrm flipH="1">
            <a:off x="5912395" y="2005087"/>
            <a:ext cx="1352005" cy="1834869"/>
          </a:xfrm>
          <a:prstGeom prst="straightConnector1">
            <a:avLst/>
          </a:prstGeom>
          <a:ln w="85725">
            <a:solidFill>
              <a:srgbClr val="00B0F0"/>
            </a:solidFill>
            <a:headEnd type="triangle" w="med" len="med"/>
            <a:tailEnd type="none" w="med" len="med"/>
          </a:ln>
          <a:effectLst>
            <a:outerShdw blurRad="88900" dist="63500" dir="2700000" sx="102000" sy="102000" algn="tl" rotWithShape="0">
              <a:prstClr val="black">
                <a:alpha val="8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海賊のマーク">
            <a:extLst>
              <a:ext uri="{FF2B5EF4-FFF2-40B4-BE49-F238E27FC236}">
                <a16:creationId xmlns:a16="http://schemas.microsoft.com/office/drawing/2014/main" id="{4B70D5E1-1597-B557-827A-AF5A91CEEF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5143" l="10000" r="90000">
                        <a14:foregroundMark x1="19429" y1="96571" x2="7143" y2="84857"/>
                        <a14:foregroundMark x1="7143" y1="84857" x2="28000" y2="75143"/>
                        <a14:foregroundMark x1="28000" y1="75143" x2="19143" y2="52000"/>
                        <a14:foregroundMark x1="19143" y1="52000" x2="37276" y2="56121"/>
                        <a14:foregroundMark x1="65832" y1="58400" x2="74571" y2="56286"/>
                        <a14:foregroundMark x1="61253" y1="59508" x2="61355" y2="59483"/>
                        <a14:foregroundMark x1="57165" y1="60496" x2="60099" y2="59787"/>
                        <a14:foregroundMark x1="74571" y1="56286" x2="64006" y2="55699"/>
                        <a14:foregroundMark x1="59603" y1="59644" x2="60857" y2="71143"/>
                        <a14:foregroundMark x1="60857" y1="71143" x2="82857" y2="78000"/>
                        <a14:foregroundMark x1="82857" y1="78000" x2="68000" y2="86857"/>
                        <a14:foregroundMark x1="68000" y1="86857" x2="43143" y2="78000"/>
                        <a14:foregroundMark x1="43143" y1="78000" x2="30571" y2="91714"/>
                        <a14:foregroundMark x1="30571" y1="91714" x2="17714" y2="95143"/>
                        <a14:foregroundMark x1="26857" y1="51714" x2="27429" y2="50571"/>
                        <a14:foregroundMark x1="71143" y1="52000" x2="84286" y2="44857"/>
                        <a14:foregroundMark x1="84286" y1="44857" x2="70571" y2="51143"/>
                        <a14:foregroundMark x1="70571" y1="51143" x2="83429" y2="45143"/>
                        <a14:foregroundMark x1="84286" y1="44571" x2="84857" y2="44857"/>
                        <a14:foregroundMark x1="83429" y1="42571" x2="83429" y2="42571"/>
                        <a14:foregroundMark x1="84286" y1="41429" x2="84286" y2="41429"/>
                        <a14:foregroundMark x1="18857" y1="51143" x2="17714" y2="51429"/>
                        <a14:foregroundMark x1="18571" y1="46000" x2="18571" y2="46000"/>
                        <a14:foregroundMark x1="18286" y1="44000" x2="18286" y2="44000"/>
                        <a14:foregroundMark x1="17429" y1="42857" x2="17429" y2="42857"/>
                        <a14:foregroundMark x1="16000" y1="40571" x2="16000" y2="40571"/>
                        <a14:foregroundMark x1="25429" y1="49714" x2="26286" y2="49143"/>
                        <a14:foregroundMark x1="21143" y1="47714" x2="21143" y2="47714"/>
                        <a14:foregroundMark x1="18286" y1="47143" x2="18286" y2="47143"/>
                        <a14:foregroundMark x1="16000" y1="41714" x2="16000" y2="41714"/>
                        <a14:foregroundMark x1="15429" y1="40000" x2="15429" y2="40000"/>
                        <a14:foregroundMark x1="70571" y1="90857" x2="82000" y2="80000"/>
                        <a14:foregroundMark x1="82000" y1="80000" x2="73714" y2="93143"/>
                        <a14:foregroundMark x1="73714" y1="93143" x2="69429" y2="91429"/>
                        <a14:foregroundMark x1="74857" y1="93714" x2="85429" y2="81143"/>
                        <a14:foregroundMark x1="85429" y1="81143" x2="75714" y2="93714"/>
                        <a14:foregroundMark x1="75714" y1="93714" x2="75143" y2="93714"/>
                        <a14:foregroundMark x1="79429" y1="91714" x2="79429" y2="91714"/>
                        <a14:foregroundMark x1="87429" y1="86000" x2="87429" y2="86000"/>
                        <a14:foregroundMark x1="88571" y1="85714" x2="88571" y2="85714"/>
                        <a14:foregroundMark x1="90000" y1="85714" x2="90000" y2="85714"/>
                        <a14:backgroundMark x1="37143" y1="55714" x2="36000" y2="41429"/>
                        <a14:backgroundMark x1="36000" y1="41429" x2="54000" y2="40857"/>
                        <a14:backgroundMark x1="54000" y1="40857" x2="62857" y2="54000"/>
                        <a14:backgroundMark x1="62857" y1="54000" x2="38000" y2="56286"/>
                        <a14:backgroundMark x1="38857" y1="56286" x2="55714" y2="58000"/>
                        <a14:backgroundMark x1="55714" y1="58000" x2="40571" y2="55714"/>
                        <a14:backgroundMark x1="40571" y1="55714" x2="39143" y2="56286"/>
                        <a14:backgroundMark x1="40857" y1="57714" x2="40857" y2="57714"/>
                        <a14:backgroundMark x1="59714" y1="56571" x2="59714" y2="56571"/>
                        <a14:backgroundMark x1="59429" y1="57714" x2="58571" y2="58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528"/>
          <a:stretch/>
        </p:blipFill>
        <p:spPr bwMode="auto">
          <a:xfrm>
            <a:off x="6264323" y="2721049"/>
            <a:ext cx="562821" cy="508620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B99554-1F95-BAD7-E000-AAD0B895700D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rgbClr val="FFCCFF"/>
          </a:solidFill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戦闘フェイズ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572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53FFCB6C-371A-3A2A-2DC9-C1C06B31D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986BA9-74E7-D05E-052A-0652C7047372}"/>
              </a:ext>
            </a:extLst>
          </p:cNvPr>
          <p:cNvSpPr txBox="1"/>
          <p:nvPr/>
        </p:nvSpPr>
        <p:spPr>
          <a:xfrm>
            <a:off x="666380" y="810123"/>
            <a:ext cx="8445620" cy="1877437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自分のフィールドに</a:t>
            </a: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兵士を召喚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し、自分の王族を守ったり、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相手の王族を攻撃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したりして、勝利を目指す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トレーディングカード系の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トランプゲームです。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0" descr="スペードの6のイラスト">
            <a:extLst>
              <a:ext uri="{FF2B5EF4-FFF2-40B4-BE49-F238E27FC236}">
                <a16:creationId xmlns:a16="http://schemas.microsoft.com/office/drawing/2014/main" id="{CC6FC064-E20A-605B-C9AA-4212B5BD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</p:spTree>
    <p:extLst>
      <p:ext uri="{BB962C8B-B14F-4D97-AF65-F5344CB8AC3E}">
        <p14:creationId xmlns:p14="http://schemas.microsoft.com/office/powerpoint/2010/main" val="2739136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eelOff"/>
      </p:transition>
    </mc:Choice>
    <mc:Fallback xmlns="">
      <p:transition spd="slow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8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D62ABF-9AFF-7123-EE88-265EFC02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680" y="850763"/>
            <a:ext cx="914118" cy="1260000"/>
          </a:xfrm>
          <a:prstGeom prst="rect">
            <a:avLst/>
          </a:prstGeom>
        </p:spPr>
      </p:pic>
      <p:pic>
        <p:nvPicPr>
          <p:cNvPr id="14" name="Picture 40" descr="ダイヤの4のイラスト">
            <a:extLst>
              <a:ext uri="{FF2B5EF4-FFF2-40B4-BE49-F238E27FC236}">
                <a16:creationId xmlns:a16="http://schemas.microsoft.com/office/drawing/2014/main" id="{D6EAFC93-478C-2F42-C41C-7C92451DB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C63160AF-640F-5903-5274-7B57F8075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2" descr="ダイヤの8のイラスト">
            <a:extLst>
              <a:ext uri="{FF2B5EF4-FFF2-40B4-BE49-F238E27FC236}">
                <a16:creationId xmlns:a16="http://schemas.microsoft.com/office/drawing/2014/main" id="{ED791D47-86C7-4ACA-FC56-07A2B6EF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2" descr="ダイヤの6のイラスト">
            <a:extLst>
              <a:ext uri="{FF2B5EF4-FFF2-40B4-BE49-F238E27FC236}">
                <a16:creationId xmlns:a16="http://schemas.microsoft.com/office/drawing/2014/main" id="{F7E0A132-BF79-19AC-9918-D4E04D50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1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E929E40-F923-41DA-2EA2-C57C9740B5D7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890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C25903C-1D18-6E64-BB68-56EE00C52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9982" y="850763"/>
            <a:ext cx="914118" cy="1260000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B9A4790-D070-DB1C-6A7E-630DC3430E98}"/>
              </a:ext>
            </a:extLst>
          </p:cNvPr>
          <p:cNvCxnSpPr>
            <a:cxnSpLocks/>
          </p:cNvCxnSpPr>
          <p:nvPr/>
        </p:nvCxnSpPr>
        <p:spPr>
          <a:xfrm flipH="1">
            <a:off x="5912395" y="2005087"/>
            <a:ext cx="1352005" cy="1834869"/>
          </a:xfrm>
          <a:prstGeom prst="straightConnector1">
            <a:avLst/>
          </a:prstGeom>
          <a:ln w="85725">
            <a:solidFill>
              <a:srgbClr val="00B0F0"/>
            </a:solidFill>
            <a:headEnd type="triangle" w="med" len="med"/>
            <a:tailEnd type="none" w="med" len="med"/>
          </a:ln>
          <a:effectLst>
            <a:outerShdw blurRad="88900" dist="63500" dir="2700000" sx="102000" sy="102000" algn="tl" rotWithShape="0">
              <a:prstClr val="black">
                <a:alpha val="8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海賊のマーク">
            <a:extLst>
              <a:ext uri="{FF2B5EF4-FFF2-40B4-BE49-F238E27FC236}">
                <a16:creationId xmlns:a16="http://schemas.microsoft.com/office/drawing/2014/main" id="{4B70D5E1-1597-B557-827A-AF5A91CEEF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10000" b="95143" l="10000" r="90000">
                        <a14:foregroundMark x1="19429" y1="96571" x2="7143" y2="84857"/>
                        <a14:foregroundMark x1="7143" y1="84857" x2="28000" y2="75143"/>
                        <a14:foregroundMark x1="28000" y1="75143" x2="19143" y2="52000"/>
                        <a14:foregroundMark x1="19143" y1="52000" x2="37276" y2="56121"/>
                        <a14:foregroundMark x1="65832" y1="58400" x2="74571" y2="56286"/>
                        <a14:foregroundMark x1="61253" y1="59508" x2="61355" y2="59483"/>
                        <a14:foregroundMark x1="57165" y1="60496" x2="60099" y2="59787"/>
                        <a14:foregroundMark x1="74571" y1="56286" x2="64006" y2="55699"/>
                        <a14:foregroundMark x1="59603" y1="59644" x2="60857" y2="71143"/>
                        <a14:foregroundMark x1="60857" y1="71143" x2="82857" y2="78000"/>
                        <a14:foregroundMark x1="82857" y1="78000" x2="68000" y2="86857"/>
                        <a14:foregroundMark x1="68000" y1="86857" x2="43143" y2="78000"/>
                        <a14:foregroundMark x1="43143" y1="78000" x2="30571" y2="91714"/>
                        <a14:foregroundMark x1="30571" y1="91714" x2="17714" y2="95143"/>
                        <a14:foregroundMark x1="26857" y1="51714" x2="27429" y2="50571"/>
                        <a14:foregroundMark x1="71143" y1="52000" x2="84286" y2="44857"/>
                        <a14:foregroundMark x1="84286" y1="44857" x2="70571" y2="51143"/>
                        <a14:foregroundMark x1="70571" y1="51143" x2="83429" y2="45143"/>
                        <a14:foregroundMark x1="84286" y1="44571" x2="84857" y2="44857"/>
                        <a14:foregroundMark x1="83429" y1="42571" x2="83429" y2="42571"/>
                        <a14:foregroundMark x1="84286" y1="41429" x2="84286" y2="41429"/>
                        <a14:foregroundMark x1="18857" y1="51143" x2="17714" y2="51429"/>
                        <a14:foregroundMark x1="18571" y1="46000" x2="18571" y2="46000"/>
                        <a14:foregroundMark x1="18286" y1="44000" x2="18286" y2="44000"/>
                        <a14:foregroundMark x1="17429" y1="42857" x2="17429" y2="42857"/>
                        <a14:foregroundMark x1="16000" y1="40571" x2="16000" y2="40571"/>
                        <a14:foregroundMark x1="25429" y1="49714" x2="26286" y2="49143"/>
                        <a14:foregroundMark x1="21143" y1="47714" x2="21143" y2="47714"/>
                        <a14:foregroundMark x1="18286" y1="47143" x2="18286" y2="47143"/>
                        <a14:foregroundMark x1="16000" y1="41714" x2="16000" y2="41714"/>
                        <a14:foregroundMark x1="15429" y1="40000" x2="15429" y2="40000"/>
                        <a14:foregroundMark x1="70571" y1="90857" x2="82000" y2="80000"/>
                        <a14:foregroundMark x1="82000" y1="80000" x2="73714" y2="93143"/>
                        <a14:foregroundMark x1="73714" y1="93143" x2="69429" y2="91429"/>
                        <a14:foregroundMark x1="74857" y1="93714" x2="85429" y2="81143"/>
                        <a14:foregroundMark x1="85429" y1="81143" x2="75714" y2="93714"/>
                        <a14:foregroundMark x1="75714" y1="93714" x2="75143" y2="93714"/>
                        <a14:foregroundMark x1="79429" y1="91714" x2="79429" y2="91714"/>
                        <a14:foregroundMark x1="87429" y1="86000" x2="87429" y2="86000"/>
                        <a14:foregroundMark x1="88571" y1="85714" x2="88571" y2="85714"/>
                        <a14:foregroundMark x1="90000" y1="85714" x2="90000" y2="85714"/>
                        <a14:backgroundMark x1="37143" y1="55714" x2="36000" y2="41429"/>
                        <a14:backgroundMark x1="36000" y1="41429" x2="54000" y2="40857"/>
                        <a14:backgroundMark x1="54000" y1="40857" x2="62857" y2="54000"/>
                        <a14:backgroundMark x1="62857" y1="54000" x2="38000" y2="56286"/>
                        <a14:backgroundMark x1="38857" y1="56286" x2="55714" y2="58000"/>
                        <a14:backgroundMark x1="55714" y1="58000" x2="40571" y2="55714"/>
                        <a14:backgroundMark x1="40571" y1="55714" x2="39143" y2="56286"/>
                        <a14:backgroundMark x1="40857" y1="57714" x2="40857" y2="57714"/>
                        <a14:backgroundMark x1="59714" y1="56571" x2="59714" y2="56571"/>
                        <a14:backgroundMark x1="59429" y1="57714" x2="58571" y2="58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528"/>
          <a:stretch/>
        </p:blipFill>
        <p:spPr bwMode="auto">
          <a:xfrm>
            <a:off x="6264323" y="2721049"/>
            <a:ext cx="562821" cy="508620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CC03C64-B90F-6594-AF4E-C31A672B1C35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rgbClr val="FFCCFF"/>
          </a:solidFill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戦闘フェイズ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5667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8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D62ABF-9AFF-7123-EE88-265EFC02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680" y="850763"/>
            <a:ext cx="914118" cy="1260000"/>
          </a:xfrm>
          <a:prstGeom prst="rect">
            <a:avLst/>
          </a:prstGeom>
        </p:spPr>
      </p:pic>
      <p:pic>
        <p:nvPicPr>
          <p:cNvPr id="14" name="Picture 40" descr="ダイヤの4のイラスト">
            <a:extLst>
              <a:ext uri="{FF2B5EF4-FFF2-40B4-BE49-F238E27FC236}">
                <a16:creationId xmlns:a16="http://schemas.microsoft.com/office/drawing/2014/main" id="{D6EAFC93-478C-2F42-C41C-7C92451DB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C63160AF-640F-5903-5274-7B57F8075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2" descr="ダイヤの8のイラスト">
            <a:extLst>
              <a:ext uri="{FF2B5EF4-FFF2-40B4-BE49-F238E27FC236}">
                <a16:creationId xmlns:a16="http://schemas.microsoft.com/office/drawing/2014/main" id="{ED791D47-86C7-4ACA-FC56-07A2B6EF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2" descr="ダイヤの6のイラスト">
            <a:extLst>
              <a:ext uri="{FF2B5EF4-FFF2-40B4-BE49-F238E27FC236}">
                <a16:creationId xmlns:a16="http://schemas.microsoft.com/office/drawing/2014/main" id="{F7E0A132-BF79-19AC-9918-D4E04D50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1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F2CD2E4-88DF-E4BC-5030-D8DE1C178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8132" y="850763"/>
            <a:ext cx="914118" cy="1260000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B9A4790-D070-DB1C-6A7E-630DC3430E98}"/>
              </a:ext>
            </a:extLst>
          </p:cNvPr>
          <p:cNvCxnSpPr>
            <a:cxnSpLocks/>
          </p:cNvCxnSpPr>
          <p:nvPr/>
        </p:nvCxnSpPr>
        <p:spPr>
          <a:xfrm flipH="1">
            <a:off x="5912395" y="2005087"/>
            <a:ext cx="1352005" cy="1834869"/>
          </a:xfrm>
          <a:prstGeom prst="straightConnector1">
            <a:avLst/>
          </a:prstGeom>
          <a:ln w="85725">
            <a:solidFill>
              <a:srgbClr val="00B0F0"/>
            </a:solidFill>
            <a:headEnd type="triangle" w="med" len="med"/>
            <a:tailEnd type="none" w="med" len="med"/>
          </a:ln>
          <a:effectLst>
            <a:outerShdw blurRad="88900" dist="63500" dir="2700000" sx="102000" sy="102000" algn="tl" rotWithShape="0">
              <a:prstClr val="black">
                <a:alpha val="8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海賊のマーク">
            <a:extLst>
              <a:ext uri="{FF2B5EF4-FFF2-40B4-BE49-F238E27FC236}">
                <a16:creationId xmlns:a16="http://schemas.microsoft.com/office/drawing/2014/main" id="{4B70D5E1-1597-B557-827A-AF5A91CEEF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10000" b="95143" l="10000" r="90000">
                        <a14:foregroundMark x1="19429" y1="96571" x2="7143" y2="84857"/>
                        <a14:foregroundMark x1="7143" y1="84857" x2="28000" y2="75143"/>
                        <a14:foregroundMark x1="28000" y1="75143" x2="19143" y2="52000"/>
                        <a14:foregroundMark x1="19143" y1="52000" x2="37276" y2="56121"/>
                        <a14:foregroundMark x1="65832" y1="58400" x2="74571" y2="56286"/>
                        <a14:foregroundMark x1="61253" y1="59508" x2="61355" y2="59483"/>
                        <a14:foregroundMark x1="57165" y1="60496" x2="60099" y2="59787"/>
                        <a14:foregroundMark x1="74571" y1="56286" x2="64006" y2="55699"/>
                        <a14:foregroundMark x1="59603" y1="59644" x2="60857" y2="71143"/>
                        <a14:foregroundMark x1="60857" y1="71143" x2="82857" y2="78000"/>
                        <a14:foregroundMark x1="82857" y1="78000" x2="68000" y2="86857"/>
                        <a14:foregroundMark x1="68000" y1="86857" x2="43143" y2="78000"/>
                        <a14:foregroundMark x1="43143" y1="78000" x2="30571" y2="91714"/>
                        <a14:foregroundMark x1="30571" y1="91714" x2="17714" y2="95143"/>
                        <a14:foregroundMark x1="26857" y1="51714" x2="27429" y2="50571"/>
                        <a14:foregroundMark x1="71143" y1="52000" x2="84286" y2="44857"/>
                        <a14:foregroundMark x1="84286" y1="44857" x2="70571" y2="51143"/>
                        <a14:foregroundMark x1="70571" y1="51143" x2="83429" y2="45143"/>
                        <a14:foregroundMark x1="84286" y1="44571" x2="84857" y2="44857"/>
                        <a14:foregroundMark x1="83429" y1="42571" x2="83429" y2="42571"/>
                        <a14:foregroundMark x1="84286" y1="41429" x2="84286" y2="41429"/>
                        <a14:foregroundMark x1="18857" y1="51143" x2="17714" y2="51429"/>
                        <a14:foregroundMark x1="18571" y1="46000" x2="18571" y2="46000"/>
                        <a14:foregroundMark x1="18286" y1="44000" x2="18286" y2="44000"/>
                        <a14:foregroundMark x1="17429" y1="42857" x2="17429" y2="42857"/>
                        <a14:foregroundMark x1="16000" y1="40571" x2="16000" y2="40571"/>
                        <a14:foregroundMark x1="25429" y1="49714" x2="26286" y2="49143"/>
                        <a14:foregroundMark x1="21143" y1="47714" x2="21143" y2="47714"/>
                        <a14:foregroundMark x1="18286" y1="47143" x2="18286" y2="47143"/>
                        <a14:foregroundMark x1="16000" y1="41714" x2="16000" y2="41714"/>
                        <a14:foregroundMark x1="15429" y1="40000" x2="15429" y2="40000"/>
                        <a14:foregroundMark x1="70571" y1="90857" x2="82000" y2="80000"/>
                        <a14:foregroundMark x1="82000" y1="80000" x2="73714" y2="93143"/>
                        <a14:foregroundMark x1="73714" y1="93143" x2="69429" y2="91429"/>
                        <a14:foregroundMark x1="74857" y1="93714" x2="85429" y2="81143"/>
                        <a14:foregroundMark x1="85429" y1="81143" x2="75714" y2="93714"/>
                        <a14:foregroundMark x1="75714" y1="93714" x2="75143" y2="93714"/>
                        <a14:foregroundMark x1="79429" y1="91714" x2="79429" y2="91714"/>
                        <a14:foregroundMark x1="87429" y1="86000" x2="87429" y2="86000"/>
                        <a14:foregroundMark x1="88571" y1="85714" x2="88571" y2="85714"/>
                        <a14:foregroundMark x1="90000" y1="85714" x2="90000" y2="85714"/>
                        <a14:backgroundMark x1="37143" y1="55714" x2="36000" y2="41429"/>
                        <a14:backgroundMark x1="36000" y1="41429" x2="54000" y2="40857"/>
                        <a14:backgroundMark x1="54000" y1="40857" x2="62857" y2="54000"/>
                        <a14:backgroundMark x1="62857" y1="54000" x2="38000" y2="56286"/>
                        <a14:backgroundMark x1="38857" y1="56286" x2="55714" y2="58000"/>
                        <a14:backgroundMark x1="55714" y1="58000" x2="40571" y2="55714"/>
                        <a14:backgroundMark x1="40571" y1="55714" x2="39143" y2="56286"/>
                        <a14:backgroundMark x1="40857" y1="57714" x2="40857" y2="57714"/>
                        <a14:backgroundMark x1="59714" y1="56571" x2="59714" y2="56571"/>
                        <a14:backgroundMark x1="59429" y1="57714" x2="58571" y2="58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528"/>
          <a:stretch/>
        </p:blipFill>
        <p:spPr bwMode="auto">
          <a:xfrm>
            <a:off x="6264323" y="2721049"/>
            <a:ext cx="562821" cy="508620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39" name="Picture 38" descr="ダイヤの5のイラスト">
            <a:extLst>
              <a:ext uri="{FF2B5EF4-FFF2-40B4-BE49-F238E27FC236}">
                <a16:creationId xmlns:a16="http://schemas.microsoft.com/office/drawing/2014/main" id="{C0F6F5C1-8060-FB94-D78E-7B8D05411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35" y="5168384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142C3A9-18E6-9DDD-828B-47F05008E6DE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3B9C320-B06E-3ECC-B5C8-DA567E24D301}"/>
              </a:ext>
            </a:extLst>
          </p:cNvPr>
          <p:cNvSpPr txBox="1"/>
          <p:nvPr/>
        </p:nvSpPr>
        <p:spPr>
          <a:xfrm>
            <a:off x="495407" y="1078532"/>
            <a:ext cx="2864745" cy="783193"/>
          </a:xfrm>
          <a:prstGeom prst="roundRect">
            <a:avLst/>
          </a:prstGeom>
          <a:solidFill>
            <a:srgbClr val="FFCCFF"/>
          </a:solidFill>
          <a:ln w="28575" cmpd="sng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戦闘フェイズ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807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8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D62ABF-9AFF-7123-EE88-265EFC02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680" y="850763"/>
            <a:ext cx="914118" cy="1260000"/>
          </a:xfrm>
          <a:prstGeom prst="rect">
            <a:avLst/>
          </a:prstGeom>
        </p:spPr>
      </p:pic>
      <p:pic>
        <p:nvPicPr>
          <p:cNvPr id="14" name="Picture 40" descr="ダイヤの4のイラスト">
            <a:extLst>
              <a:ext uri="{FF2B5EF4-FFF2-40B4-BE49-F238E27FC236}">
                <a16:creationId xmlns:a16="http://schemas.microsoft.com/office/drawing/2014/main" id="{D6EAFC93-478C-2F42-C41C-7C92451DB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C63160AF-640F-5903-5274-7B57F8075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2" descr="ダイヤの8のイラスト">
            <a:extLst>
              <a:ext uri="{FF2B5EF4-FFF2-40B4-BE49-F238E27FC236}">
                <a16:creationId xmlns:a16="http://schemas.microsoft.com/office/drawing/2014/main" id="{ED791D47-86C7-4ACA-FC56-07A2B6EF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2" descr="ダイヤの6のイラスト">
            <a:extLst>
              <a:ext uri="{FF2B5EF4-FFF2-40B4-BE49-F238E27FC236}">
                <a16:creationId xmlns:a16="http://schemas.microsoft.com/office/drawing/2014/main" id="{F7E0A132-BF79-19AC-9918-D4E04D50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1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F2CD2E4-88DF-E4BC-5030-D8DE1C178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8132" y="850763"/>
            <a:ext cx="914118" cy="1260000"/>
          </a:xfrm>
          <a:prstGeom prst="rect">
            <a:avLst/>
          </a:prstGeom>
        </p:spPr>
      </p:pic>
      <p:pic>
        <p:nvPicPr>
          <p:cNvPr id="11" name="Picture 38" descr="ダイヤの5のイラスト">
            <a:extLst>
              <a:ext uri="{FF2B5EF4-FFF2-40B4-BE49-F238E27FC236}">
                <a16:creationId xmlns:a16="http://schemas.microsoft.com/office/drawing/2014/main" id="{66B2C933-DC6A-7775-C475-929767B2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35" y="5168384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09F9B5-5AE2-9001-5805-7D2CFA0E060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</p:spTree>
    <p:extLst>
      <p:ext uri="{BB962C8B-B14F-4D97-AF65-F5344CB8AC3E}">
        <p14:creationId xmlns:p14="http://schemas.microsoft.com/office/powerpoint/2010/main" val="3485533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8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D62ABF-9AFF-7123-EE88-265EFC02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680" y="850763"/>
            <a:ext cx="914118" cy="1260000"/>
          </a:xfrm>
          <a:prstGeom prst="rect">
            <a:avLst/>
          </a:prstGeom>
        </p:spPr>
      </p:pic>
      <p:pic>
        <p:nvPicPr>
          <p:cNvPr id="14" name="Picture 40" descr="ダイヤの4のイラスト">
            <a:extLst>
              <a:ext uri="{FF2B5EF4-FFF2-40B4-BE49-F238E27FC236}">
                <a16:creationId xmlns:a16="http://schemas.microsoft.com/office/drawing/2014/main" id="{D6EAFC93-478C-2F42-C41C-7C92451DB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C63160AF-640F-5903-5274-7B57F8075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2" descr="ダイヤの8のイラスト">
            <a:extLst>
              <a:ext uri="{FF2B5EF4-FFF2-40B4-BE49-F238E27FC236}">
                <a16:creationId xmlns:a16="http://schemas.microsoft.com/office/drawing/2014/main" id="{ED791D47-86C7-4ACA-FC56-07A2B6EF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2" descr="ダイヤの6のイラスト">
            <a:extLst>
              <a:ext uri="{FF2B5EF4-FFF2-40B4-BE49-F238E27FC236}">
                <a16:creationId xmlns:a16="http://schemas.microsoft.com/office/drawing/2014/main" id="{F7E0A132-BF79-19AC-9918-D4E04D50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1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F2CD2E4-88DF-E4BC-5030-D8DE1C178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8132" y="850763"/>
            <a:ext cx="914118" cy="1260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776C26-3983-9137-C18C-88516354F789}"/>
              </a:ext>
            </a:extLst>
          </p:cNvPr>
          <p:cNvSpPr txBox="1"/>
          <p:nvPr/>
        </p:nvSpPr>
        <p:spPr>
          <a:xfrm>
            <a:off x="3004535" y="2393902"/>
            <a:ext cx="3943708" cy="954107"/>
          </a:xfrm>
          <a:prstGeom prst="rect">
            <a:avLst/>
          </a:prstGeom>
          <a:solidFill>
            <a:srgbClr val="FFFFCC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相手王族が全滅しました。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あなたの勝利です！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8" name="Picture 38" descr="ダイヤの5のイラスト">
            <a:extLst>
              <a:ext uri="{FF2B5EF4-FFF2-40B4-BE49-F238E27FC236}">
                <a16:creationId xmlns:a16="http://schemas.microsoft.com/office/drawing/2014/main" id="{9497CBDB-0158-09B8-06DF-F75F2FC1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35" y="5168384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3DA8B7C-6944-E01C-32DE-F747B033ADDE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</p:spTree>
    <p:extLst>
      <p:ext uri="{BB962C8B-B14F-4D97-AF65-F5344CB8AC3E}">
        <p14:creationId xmlns:p14="http://schemas.microsoft.com/office/powerpoint/2010/main" val="3467298759"/>
      </p:ext>
    </p:extLst>
  </p:cSld>
  <p:clrMapOvr>
    <a:masterClrMapping/>
  </p:clrMapOvr>
  <p:transition spd="slow" advTm="1000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4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95" y="225176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500" y="92064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スペードの10のイラスト">
            <a:extLst>
              <a:ext uri="{FF2B5EF4-FFF2-40B4-BE49-F238E27FC236}">
                <a16:creationId xmlns:a16="http://schemas.microsoft.com/office/drawing/2014/main" id="{DF6BCD8A-68BF-D103-70E9-6FA09258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04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0" descr="スペードの6のイラスト">
            <a:extLst>
              <a:ext uri="{FF2B5EF4-FFF2-40B4-BE49-F238E27FC236}">
                <a16:creationId xmlns:a16="http://schemas.microsoft.com/office/drawing/2014/main" id="{51535B5D-DB31-82C8-9BAC-6C26CB38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8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1B73E96-86F2-5B8F-EA6F-C6203D6E6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354" y="871083"/>
            <a:ext cx="914118" cy="126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5D62ABF-9AFF-7123-EE88-265EFC02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680" y="850763"/>
            <a:ext cx="914118" cy="1260000"/>
          </a:xfrm>
          <a:prstGeom prst="rect">
            <a:avLst/>
          </a:prstGeom>
        </p:spPr>
      </p:pic>
      <p:pic>
        <p:nvPicPr>
          <p:cNvPr id="14" name="Picture 40" descr="ダイヤの4のイラスト">
            <a:extLst>
              <a:ext uri="{FF2B5EF4-FFF2-40B4-BE49-F238E27FC236}">
                <a16:creationId xmlns:a16="http://schemas.microsoft.com/office/drawing/2014/main" id="{D6EAFC93-478C-2F42-C41C-7C92451DB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C63160AF-640F-5903-5274-7B57F8075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7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2" descr="ダイヤの8のイラスト">
            <a:extLst>
              <a:ext uri="{FF2B5EF4-FFF2-40B4-BE49-F238E27FC236}">
                <a16:creationId xmlns:a16="http://schemas.microsoft.com/office/drawing/2014/main" id="{ED791D47-86C7-4ACA-FC56-07A2B6EF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16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2" descr="ダイヤの6のイラスト">
            <a:extLst>
              <a:ext uri="{FF2B5EF4-FFF2-40B4-BE49-F238E27FC236}">
                <a16:creationId xmlns:a16="http://schemas.microsoft.com/office/drawing/2014/main" id="{F7E0A132-BF79-19AC-9918-D4E04D50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1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F2CD2E4-88DF-E4BC-5030-D8DE1C178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8132" y="850763"/>
            <a:ext cx="914118" cy="1260000"/>
          </a:xfrm>
          <a:prstGeom prst="rect">
            <a:avLst/>
          </a:prstGeom>
        </p:spPr>
      </p:pic>
      <p:pic>
        <p:nvPicPr>
          <p:cNvPr id="23" name="Picture 38" descr="ダイヤの5のイラスト">
            <a:extLst>
              <a:ext uri="{FF2B5EF4-FFF2-40B4-BE49-F238E27FC236}">
                <a16:creationId xmlns:a16="http://schemas.microsoft.com/office/drawing/2014/main" id="{BD65BE45-DB59-32C4-401A-7C7063F2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35" y="5168384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776C26-3983-9137-C18C-88516354F789}"/>
              </a:ext>
            </a:extLst>
          </p:cNvPr>
          <p:cNvSpPr txBox="1"/>
          <p:nvPr/>
        </p:nvSpPr>
        <p:spPr>
          <a:xfrm>
            <a:off x="3004535" y="2393902"/>
            <a:ext cx="3943708" cy="954107"/>
          </a:xfrm>
          <a:prstGeom prst="rect">
            <a:avLst/>
          </a:prstGeom>
          <a:solidFill>
            <a:srgbClr val="FFFFCC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相手王族が全滅しました。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あなたの勝利です！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4B97EF5-2AF9-E857-AC90-8A893E372D02}"/>
              </a:ext>
            </a:extLst>
          </p:cNvPr>
          <p:cNvSpPr txBox="1"/>
          <p:nvPr/>
        </p:nvSpPr>
        <p:spPr>
          <a:xfrm>
            <a:off x="983327" y="1933982"/>
            <a:ext cx="7939347" cy="2568510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・・・みたいなカードゲームです。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詳しいルールは概要欄の動画を見てね！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E929E40-F923-41DA-2EA2-C57C9740B5D7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</p:spTree>
    <p:extLst>
      <p:ext uri="{BB962C8B-B14F-4D97-AF65-F5344CB8AC3E}">
        <p14:creationId xmlns:p14="http://schemas.microsoft.com/office/powerpoint/2010/main" val="1132901308"/>
      </p:ext>
    </p:extLst>
  </p:cSld>
  <p:clrMapOvr>
    <a:masterClrMapping/>
  </p:clrMapOvr>
  <p:transition spd="slow" advTm="2000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C4E51A-9FD1-33D3-F1D3-C746C2560CD5}"/>
              </a:ext>
            </a:extLst>
          </p:cNvPr>
          <p:cNvSpPr txBox="1"/>
          <p:nvPr/>
        </p:nvSpPr>
        <p:spPr>
          <a:xfrm>
            <a:off x="2739094" y="2705725"/>
            <a:ext cx="44278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</a:t>
            </a:r>
            <a:endParaRPr kumimoji="1" lang="en-US" altLang="ja-JP" sz="4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「王家の覚醒」とは</a:t>
            </a:r>
            <a:endParaRPr kumimoji="1" lang="en-US" altLang="ja-JP" sz="4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4F56463-911F-9B92-3309-AD23B019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81" y="279727"/>
            <a:ext cx="4625311" cy="94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53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53FFCB6C-371A-3A2A-2DC9-C1C06B31D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986BA9-74E7-D05E-052A-0652C7047372}"/>
              </a:ext>
            </a:extLst>
          </p:cNvPr>
          <p:cNvSpPr txBox="1"/>
          <p:nvPr/>
        </p:nvSpPr>
        <p:spPr>
          <a:xfrm>
            <a:off x="723000" y="1101046"/>
            <a:ext cx="8460000" cy="2800767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4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」では、　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回目のドロー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を行うと、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デッキが</a:t>
            </a:r>
            <a:r>
              <a: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となり、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そのままでは、ゲームの勝敗がつきにくくなります。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0" descr="スペードの6のイラスト">
            <a:extLst>
              <a:ext uri="{FF2B5EF4-FFF2-40B4-BE49-F238E27FC236}">
                <a16:creationId xmlns:a16="http://schemas.microsoft.com/office/drawing/2014/main" id="{CC6FC064-E20A-605B-C9AA-4212B5BD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</p:spTree>
    <p:extLst>
      <p:ext uri="{BB962C8B-B14F-4D97-AF65-F5344CB8AC3E}">
        <p14:creationId xmlns:p14="http://schemas.microsoft.com/office/powerpoint/2010/main" val="3762657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eelOff"/>
      </p:transition>
    </mc:Choice>
    <mc:Fallback xmlns="">
      <p:transition spd="slow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53FFCB6C-371A-3A2A-2DC9-C1C06B31D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986BA9-74E7-D05E-052A-0652C7047372}"/>
              </a:ext>
            </a:extLst>
          </p:cNvPr>
          <p:cNvSpPr txBox="1"/>
          <p:nvPr/>
        </p:nvSpPr>
        <p:spPr>
          <a:xfrm>
            <a:off x="723000" y="1101046"/>
            <a:ext cx="8460000" cy="2800767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4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0" descr="スペードの6のイラスト">
            <a:extLst>
              <a:ext uri="{FF2B5EF4-FFF2-40B4-BE49-F238E27FC236}">
                <a16:creationId xmlns:a16="http://schemas.microsoft.com/office/drawing/2014/main" id="{CC6FC064-E20A-605B-C9AA-4212B5BD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</p:spTree>
    <p:extLst>
      <p:ext uri="{BB962C8B-B14F-4D97-AF65-F5344CB8AC3E}">
        <p14:creationId xmlns:p14="http://schemas.microsoft.com/office/powerpoint/2010/main" val="3844802260"/>
      </p:ext>
    </p:extLst>
  </p:cSld>
  <p:clrMapOvr>
    <a:masterClrMapping/>
  </p:clrMapOvr>
  <p:transition spd="med" advTm="0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53FFCB6C-371A-3A2A-2DC9-C1C06B31D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0" descr="スペードの6のイラスト">
            <a:extLst>
              <a:ext uri="{FF2B5EF4-FFF2-40B4-BE49-F238E27FC236}">
                <a16:creationId xmlns:a16="http://schemas.microsoft.com/office/drawing/2014/main" id="{CC6FC064-E20A-605B-C9AA-4212B5BD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15B75D-452E-AB32-498A-B48F8DB30ECB}"/>
              </a:ext>
            </a:extLst>
          </p:cNvPr>
          <p:cNvSpPr txBox="1"/>
          <p:nvPr/>
        </p:nvSpPr>
        <p:spPr>
          <a:xfrm>
            <a:off x="723000" y="1101046"/>
            <a:ext cx="8460000" cy="2800767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4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そこで、 </a:t>
            </a:r>
            <a:r>
              <a:rPr kumimoji="1" lang="ja-JP" altLang="en-US" sz="32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４つの条件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を満たすことができた場合、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王族による攻撃が可能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となり、劣勢な場面でも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勝利を掴み取ることができる</a:t>
            </a:r>
            <a:r>
              <a:rPr kumimoji="1" lang="ja-JP" altLang="en-US" sz="3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一発逆転ルール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設定されています。それが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49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000">
        <p:fade/>
      </p:transition>
    </mc:Choice>
    <mc:Fallback xmlns="">
      <p:transition spd="slow" advTm="600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53FFCB6C-371A-3A2A-2DC9-C1C06B31D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986BA9-74E7-D05E-052A-0652C7047372}"/>
              </a:ext>
            </a:extLst>
          </p:cNvPr>
          <p:cNvSpPr txBox="1"/>
          <p:nvPr/>
        </p:nvSpPr>
        <p:spPr>
          <a:xfrm>
            <a:off x="723000" y="1101046"/>
            <a:ext cx="8460000" cy="2800767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4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0" descr="スペードの6のイラスト">
            <a:extLst>
              <a:ext uri="{FF2B5EF4-FFF2-40B4-BE49-F238E27FC236}">
                <a16:creationId xmlns:a16="http://schemas.microsoft.com/office/drawing/2014/main" id="{CC6FC064-E20A-605B-C9AA-4212B5BD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</p:spTree>
    <p:extLst>
      <p:ext uri="{BB962C8B-B14F-4D97-AF65-F5344CB8AC3E}">
        <p14:creationId xmlns:p14="http://schemas.microsoft.com/office/powerpoint/2010/main" val="395042916"/>
      </p:ext>
    </p:extLst>
  </p:cSld>
  <p:clrMapOvr>
    <a:masterClrMapping/>
  </p:clrMapOvr>
  <p:transition spd="med" advTm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53FFCB6C-371A-3A2A-2DC9-C1C06B31D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1" name="Picture 44" descr="ダイヤの2のイラスト">
            <a:extLst>
              <a:ext uri="{FF2B5EF4-FFF2-40B4-BE49-F238E27FC236}">
                <a16:creationId xmlns:a16="http://schemas.microsoft.com/office/drawing/2014/main" id="{FA71F42C-D3AB-5212-845F-BBE4F1BE6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2" descr="ダイヤの8のイラスト">
            <a:extLst>
              <a:ext uri="{FF2B5EF4-FFF2-40B4-BE49-F238E27FC236}">
                <a16:creationId xmlns:a16="http://schemas.microsoft.com/office/drawing/2014/main" id="{70E933ED-607B-EBE8-9073-6A997C6B1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0" descr="スペードの6のイラスト">
            <a:extLst>
              <a:ext uri="{FF2B5EF4-FFF2-40B4-BE49-F238E27FC236}">
                <a16:creationId xmlns:a16="http://schemas.microsoft.com/office/drawing/2014/main" id="{7CF7A106-7BE8-729F-E6EA-8F411EB2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6" descr="スペードの10のイラスト">
            <a:extLst>
              <a:ext uri="{FF2B5EF4-FFF2-40B4-BE49-F238E27FC236}">
                <a16:creationId xmlns:a16="http://schemas.microsoft.com/office/drawing/2014/main" id="{8D228DC1-19CD-039D-F7EE-0DAEEF5D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E4D7785-9EE9-714E-DE82-79BA46272223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</p:spTree>
    <p:extLst>
      <p:ext uri="{BB962C8B-B14F-4D97-AF65-F5344CB8AC3E}">
        <p14:creationId xmlns:p14="http://schemas.microsoft.com/office/powerpoint/2010/main" val="9747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53FFCB6C-371A-3A2A-2DC9-C1C06B31D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0" descr="スペードの6のイラスト">
            <a:extLst>
              <a:ext uri="{FF2B5EF4-FFF2-40B4-BE49-F238E27FC236}">
                <a16:creationId xmlns:a16="http://schemas.microsoft.com/office/drawing/2014/main" id="{CC6FC064-E20A-605B-C9AA-4212B5BD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15B75D-452E-AB32-498A-B48F8DB30ECB}"/>
              </a:ext>
            </a:extLst>
          </p:cNvPr>
          <p:cNvSpPr txBox="1"/>
          <p:nvPr/>
        </p:nvSpPr>
        <p:spPr>
          <a:xfrm>
            <a:off x="723000" y="1101046"/>
            <a:ext cx="8460000" cy="2800767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4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この章では、「王家の覚醒」発動に必要な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つの条件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と発動後の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王族のステータス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について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説明していきます。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533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fade/>
      </p:transition>
    </mc:Choice>
    <mc:Fallback xmlns="">
      <p:transition spd="slow" advTm="50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4" name="Picture 44" descr="ダイヤの2のイラスト">
            <a:extLst>
              <a:ext uri="{FF2B5EF4-FFF2-40B4-BE49-F238E27FC236}">
                <a16:creationId xmlns:a16="http://schemas.microsoft.com/office/drawing/2014/main" id="{B1B0D242-3130-80B9-FACB-8BB3842C7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ダイヤの8のイラスト">
            <a:extLst>
              <a:ext uri="{FF2B5EF4-FFF2-40B4-BE49-F238E27FC236}">
                <a16:creationId xmlns:a16="http://schemas.microsoft.com/office/drawing/2014/main" id="{FC6A19B9-1C3E-BD26-34DB-B9F5EF866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6" descr="スペードの10のイラスト">
            <a:extLst>
              <a:ext uri="{FF2B5EF4-FFF2-40B4-BE49-F238E27FC236}">
                <a16:creationId xmlns:a16="http://schemas.microsoft.com/office/drawing/2014/main" id="{116808A1-D51D-F147-C7E9-239A7182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3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53D9F79-EEC6-E581-1946-E62E428F959A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E8C59C68-3F9D-C995-B6F0-72CAF62380F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39" name="Picture 16" descr="ハートの2のイラスト">
            <a:extLst>
              <a:ext uri="{FF2B5EF4-FFF2-40B4-BE49-F238E27FC236}">
                <a16:creationId xmlns:a16="http://schemas.microsoft.com/office/drawing/2014/main" id="{4F46BE9D-9411-7D5A-5503-80355211B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 descr="クローバーの8のイラスト">
            <a:extLst>
              <a:ext uri="{FF2B5EF4-FFF2-40B4-BE49-F238E27FC236}">
                <a16:creationId xmlns:a16="http://schemas.microsoft.com/office/drawing/2014/main" id="{402838CE-EE13-D50B-8CD4-6B98C1849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2" descr="クローバーのジャック(11)のイラスト">
            <a:extLst>
              <a:ext uri="{FF2B5EF4-FFF2-40B4-BE49-F238E27FC236}">
                <a16:creationId xmlns:a16="http://schemas.microsoft.com/office/drawing/2014/main" id="{6458D5DC-5DE2-C8F3-3B26-F3B13D51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5416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00">
        <p15:prstTrans prst="peelOff"/>
      </p:transition>
    </mc:Choice>
    <mc:Fallback xmlns="">
      <p:transition spd="slow" advTm="10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3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C16E8FE5-83F8-F522-2923-7A778796CF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36" name="Picture 62" descr="ダイヤの6のイラスト">
            <a:extLst>
              <a:ext uri="{FF2B5EF4-FFF2-40B4-BE49-F238E27FC236}">
                <a16:creationId xmlns:a16="http://schemas.microsoft.com/office/drawing/2014/main" id="{756F45E8-24EC-CF54-CF4F-82F077F9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ハートの2のイラスト">
            <a:extLst>
              <a:ext uri="{FF2B5EF4-FFF2-40B4-BE49-F238E27FC236}">
                <a16:creationId xmlns:a16="http://schemas.microsoft.com/office/drawing/2014/main" id="{56D91BED-B367-D97D-1712-6AAC7BD3C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6" descr="クローバーの8のイラスト">
            <a:extLst>
              <a:ext uri="{FF2B5EF4-FFF2-40B4-BE49-F238E27FC236}">
                <a16:creationId xmlns:a16="http://schemas.microsoft.com/office/drawing/2014/main" id="{DF45AB64-3436-B8CB-3865-8B1DC5EB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クローバーのジャック(11)のイラスト">
            <a:extLst>
              <a:ext uri="{FF2B5EF4-FFF2-40B4-BE49-F238E27FC236}">
                <a16:creationId xmlns:a16="http://schemas.microsoft.com/office/drawing/2014/main" id="{F9D2C422-132C-C90F-8834-189C1AA1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60915E-9BCE-8283-7E85-BF0F56D4480B}"/>
              </a:ext>
            </a:extLst>
          </p:cNvPr>
          <p:cNvSpPr txBox="1"/>
          <p:nvPr/>
        </p:nvSpPr>
        <p:spPr>
          <a:xfrm>
            <a:off x="535104" y="978604"/>
            <a:ext cx="5482472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発動条件①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6469247"/>
      </p:ext>
    </p:extLst>
  </p:cSld>
  <p:clrMapOvr>
    <a:masterClrMapping/>
  </p:clrMapOvr>
  <p:transition spd="slow" advTm="2000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3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13D03AC-A1D6-457D-A93B-590127F72517}"/>
              </a:ext>
            </a:extLst>
          </p:cNvPr>
          <p:cNvSpPr/>
          <p:nvPr/>
        </p:nvSpPr>
        <p:spPr>
          <a:xfrm>
            <a:off x="8279771" y="3429000"/>
            <a:ext cx="1297003" cy="1661160"/>
          </a:xfrm>
          <a:prstGeom prst="roundRect">
            <a:avLst/>
          </a:prstGeom>
          <a:noFill/>
          <a:ln w="1206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F6797403-45F5-2542-3AF5-230AAEF362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25" name="Picture 62" descr="ダイヤの6のイラスト">
            <a:extLst>
              <a:ext uri="{FF2B5EF4-FFF2-40B4-BE49-F238E27FC236}">
                <a16:creationId xmlns:a16="http://schemas.microsoft.com/office/drawing/2014/main" id="{C1089A33-8E7E-0713-6E54-709CE9C0E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ハートの2のイラスト">
            <a:extLst>
              <a:ext uri="{FF2B5EF4-FFF2-40B4-BE49-F238E27FC236}">
                <a16:creationId xmlns:a16="http://schemas.microsoft.com/office/drawing/2014/main" id="{BE286733-0376-5091-1A11-89BD83B8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クローバーの8のイラスト">
            <a:extLst>
              <a:ext uri="{FF2B5EF4-FFF2-40B4-BE49-F238E27FC236}">
                <a16:creationId xmlns:a16="http://schemas.microsoft.com/office/drawing/2014/main" id="{D32A569B-CADE-A1AA-19C0-A9372AEDB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2" descr="クローバーのジャック(11)のイラスト">
            <a:extLst>
              <a:ext uri="{FF2B5EF4-FFF2-40B4-BE49-F238E27FC236}">
                <a16:creationId xmlns:a16="http://schemas.microsoft.com/office/drawing/2014/main" id="{388B4C6A-13B6-C503-77EF-91D190A4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60915E-9BCE-8283-7E85-BF0F56D4480B}"/>
              </a:ext>
            </a:extLst>
          </p:cNvPr>
          <p:cNvSpPr txBox="1"/>
          <p:nvPr/>
        </p:nvSpPr>
        <p:spPr>
          <a:xfrm>
            <a:off x="535104" y="978604"/>
            <a:ext cx="5482472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発動条件①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8854013"/>
      </p:ext>
    </p:extLst>
  </p:cSld>
  <p:clrMapOvr>
    <a:masterClrMapping/>
  </p:clrMapOvr>
  <p:transition spd="slow" advTm="2000">
    <p:wipe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3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E1282FC-BF4D-5FCC-02FF-3F97CDD57E9C}"/>
              </a:ext>
            </a:extLst>
          </p:cNvPr>
          <p:cNvSpPr/>
          <p:nvPr/>
        </p:nvSpPr>
        <p:spPr>
          <a:xfrm>
            <a:off x="8279771" y="3429000"/>
            <a:ext cx="1297003" cy="1661160"/>
          </a:xfrm>
          <a:prstGeom prst="roundRect">
            <a:avLst/>
          </a:prstGeom>
          <a:noFill/>
          <a:ln w="1206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0DDD7751-FE57-5BA8-EE5D-B70F986D4D1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35" name="Picture 62" descr="ダイヤの6のイラスト">
            <a:extLst>
              <a:ext uri="{FF2B5EF4-FFF2-40B4-BE49-F238E27FC236}">
                <a16:creationId xmlns:a16="http://schemas.microsoft.com/office/drawing/2014/main" id="{93228923-773B-4235-3DDB-71D78136A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6" descr="ハートの2のイラスト">
            <a:extLst>
              <a:ext uri="{FF2B5EF4-FFF2-40B4-BE49-F238E27FC236}">
                <a16:creationId xmlns:a16="http://schemas.microsoft.com/office/drawing/2014/main" id="{3843FDE8-4ABF-A1DB-BEBA-F33D31B4A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クローバーの8のイラスト">
            <a:extLst>
              <a:ext uri="{FF2B5EF4-FFF2-40B4-BE49-F238E27FC236}">
                <a16:creationId xmlns:a16="http://schemas.microsoft.com/office/drawing/2014/main" id="{8324E62E-DA2C-510E-C665-07CA921A2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B35ABCA-5608-F07A-72D0-97D7B6879A05}"/>
              </a:ext>
            </a:extLst>
          </p:cNvPr>
          <p:cNvSpPr txBox="1"/>
          <p:nvPr/>
        </p:nvSpPr>
        <p:spPr>
          <a:xfrm>
            <a:off x="1139932" y="2018787"/>
            <a:ext cx="5145961" cy="3280898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「王家の覚醒」の発動条件の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つ目は、</a:t>
            </a: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  <a:r>
              <a:rPr kumimoji="1" lang="en-US" altLang="ja-JP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です。　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28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では、　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回目のドローを行うと、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デッキが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枚となりますので、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ターン目のドローが完了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すると、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つ目の条件が解除されます。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1" name="Picture 22" descr="クローバーのジャック(11)のイラスト">
            <a:extLst>
              <a:ext uri="{FF2B5EF4-FFF2-40B4-BE49-F238E27FC236}">
                <a16:creationId xmlns:a16="http://schemas.microsoft.com/office/drawing/2014/main" id="{762643FF-1533-F4F4-2ACF-9CBF30967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60915E-9BCE-8283-7E85-BF0F56D4480B}"/>
              </a:ext>
            </a:extLst>
          </p:cNvPr>
          <p:cNvSpPr txBox="1"/>
          <p:nvPr/>
        </p:nvSpPr>
        <p:spPr>
          <a:xfrm>
            <a:off x="535104" y="978604"/>
            <a:ext cx="5482472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発動条件①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3984943"/>
      </p:ext>
    </p:extLst>
  </p:cSld>
  <p:clrMapOvr>
    <a:masterClrMapping/>
  </p:clrMapOvr>
  <p:transition spd="slow" advTm="6000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3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D289C562-21B5-7075-B973-77808980948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38" name="Picture 62" descr="ダイヤの6のイラスト">
            <a:extLst>
              <a:ext uri="{FF2B5EF4-FFF2-40B4-BE49-F238E27FC236}">
                <a16:creationId xmlns:a16="http://schemas.microsoft.com/office/drawing/2014/main" id="{22457006-9AC6-D0FD-B772-8D1C01169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 descr="ハートの2のイラスト">
            <a:extLst>
              <a:ext uri="{FF2B5EF4-FFF2-40B4-BE49-F238E27FC236}">
                <a16:creationId xmlns:a16="http://schemas.microsoft.com/office/drawing/2014/main" id="{9EB3460B-8A54-4CBE-2FFE-568ADA50B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6" descr="クローバーの8のイラスト">
            <a:extLst>
              <a:ext uri="{FF2B5EF4-FFF2-40B4-BE49-F238E27FC236}">
                <a16:creationId xmlns:a16="http://schemas.microsoft.com/office/drawing/2014/main" id="{FC04E379-D60E-ACF2-0112-A611010C3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クローバーのジャック(11)のイラスト">
            <a:extLst>
              <a:ext uri="{FF2B5EF4-FFF2-40B4-BE49-F238E27FC236}">
                <a16:creationId xmlns:a16="http://schemas.microsoft.com/office/drawing/2014/main" id="{94704F6E-2537-8728-04FB-D75A9719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218236"/>
      </p:ext>
    </p:extLst>
  </p:cSld>
  <p:clrMapOvr>
    <a:masterClrMapping/>
  </p:clrMapOvr>
  <p:transition spd="slow" advTm="2000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3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014DD00-1B0D-D315-43A9-409504CD1B5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30" name="Picture 62" descr="ダイヤの6のイラスト">
            <a:extLst>
              <a:ext uri="{FF2B5EF4-FFF2-40B4-BE49-F238E27FC236}">
                <a16:creationId xmlns:a16="http://schemas.microsoft.com/office/drawing/2014/main" id="{F9BA0A3E-605E-A524-5DB2-F9D1D4968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 descr="ハートの2のイラスト">
            <a:extLst>
              <a:ext uri="{FF2B5EF4-FFF2-40B4-BE49-F238E27FC236}">
                <a16:creationId xmlns:a16="http://schemas.microsoft.com/office/drawing/2014/main" id="{D0B32982-45AA-E167-A2E3-F2DBDEEB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クローバーの8のイラスト">
            <a:extLst>
              <a:ext uri="{FF2B5EF4-FFF2-40B4-BE49-F238E27FC236}">
                <a16:creationId xmlns:a16="http://schemas.microsoft.com/office/drawing/2014/main" id="{DE32D0B3-C229-AA16-3E84-F53D20F80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2" descr="クローバーのジャック(11)のイラスト">
            <a:extLst>
              <a:ext uri="{FF2B5EF4-FFF2-40B4-BE49-F238E27FC236}">
                <a16:creationId xmlns:a16="http://schemas.microsoft.com/office/drawing/2014/main" id="{2BA2A24F-43A7-5F51-1A42-366688FB7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60915E-9BCE-8283-7E85-BF0F56D4480B}"/>
              </a:ext>
            </a:extLst>
          </p:cNvPr>
          <p:cNvSpPr txBox="1"/>
          <p:nvPr/>
        </p:nvSpPr>
        <p:spPr>
          <a:xfrm>
            <a:off x="535104" y="978604"/>
            <a:ext cx="5375071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発動条件②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手札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775583"/>
      </p:ext>
    </p:extLst>
  </p:cSld>
  <p:clrMapOvr>
    <a:masterClrMapping/>
  </p:clrMapOvr>
  <p:transition spd="slow" advTm="2000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3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0FD81B0-F5F0-5735-7129-0CD0DE64F6E5}"/>
              </a:ext>
            </a:extLst>
          </p:cNvPr>
          <p:cNvSpPr/>
          <p:nvPr/>
        </p:nvSpPr>
        <p:spPr>
          <a:xfrm>
            <a:off x="2141563" y="5562872"/>
            <a:ext cx="5915785" cy="2281144"/>
          </a:xfrm>
          <a:prstGeom prst="roundRect">
            <a:avLst/>
          </a:prstGeom>
          <a:noFill/>
          <a:ln w="1206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F5B885EB-251B-E148-08C5-D49C0ECC812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25" name="Picture 62" descr="ダイヤの6のイラスト">
            <a:extLst>
              <a:ext uri="{FF2B5EF4-FFF2-40B4-BE49-F238E27FC236}">
                <a16:creationId xmlns:a16="http://schemas.microsoft.com/office/drawing/2014/main" id="{3388CB38-85E5-18FA-2C14-A872F9C1C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ハートの2のイラスト">
            <a:extLst>
              <a:ext uri="{FF2B5EF4-FFF2-40B4-BE49-F238E27FC236}">
                <a16:creationId xmlns:a16="http://schemas.microsoft.com/office/drawing/2014/main" id="{DA4BDCA4-6A90-256F-3169-8E621F55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6" descr="クローバーの8のイラスト">
            <a:extLst>
              <a:ext uri="{FF2B5EF4-FFF2-40B4-BE49-F238E27FC236}">
                <a16:creationId xmlns:a16="http://schemas.microsoft.com/office/drawing/2014/main" id="{EF099002-F619-54CB-AAB7-189EBB47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クローバーのジャック(11)のイラスト">
            <a:extLst>
              <a:ext uri="{FF2B5EF4-FFF2-40B4-BE49-F238E27FC236}">
                <a16:creationId xmlns:a16="http://schemas.microsoft.com/office/drawing/2014/main" id="{AD041D66-68BD-1A22-4E0C-55C4C9BE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60915E-9BCE-8283-7E85-BF0F56D4480B}"/>
              </a:ext>
            </a:extLst>
          </p:cNvPr>
          <p:cNvSpPr txBox="1"/>
          <p:nvPr/>
        </p:nvSpPr>
        <p:spPr>
          <a:xfrm>
            <a:off x="535104" y="978604"/>
            <a:ext cx="5375071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発動条件②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手札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9620867"/>
      </p:ext>
    </p:extLst>
  </p:cSld>
  <p:clrMapOvr>
    <a:masterClrMapping/>
  </p:clrMapOvr>
  <p:transition spd="slow" advTm="1000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3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0FD81B0-F5F0-5735-7129-0CD0DE64F6E5}"/>
              </a:ext>
            </a:extLst>
          </p:cNvPr>
          <p:cNvSpPr/>
          <p:nvPr/>
        </p:nvSpPr>
        <p:spPr>
          <a:xfrm>
            <a:off x="2141563" y="5562872"/>
            <a:ext cx="5915785" cy="2281144"/>
          </a:xfrm>
          <a:prstGeom prst="roundRect">
            <a:avLst/>
          </a:prstGeom>
          <a:noFill/>
          <a:ln w="1206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D2B47C1-E5EE-0416-2AB2-ECFB566B031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30" name="Picture 62" descr="ダイヤの6のイラスト">
            <a:extLst>
              <a:ext uri="{FF2B5EF4-FFF2-40B4-BE49-F238E27FC236}">
                <a16:creationId xmlns:a16="http://schemas.microsoft.com/office/drawing/2014/main" id="{F662D308-FD51-ABF8-3ACD-9FDE160D7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 descr="ハートの2のイラスト">
            <a:extLst>
              <a:ext uri="{FF2B5EF4-FFF2-40B4-BE49-F238E27FC236}">
                <a16:creationId xmlns:a16="http://schemas.microsoft.com/office/drawing/2014/main" id="{900AF548-40D8-E21E-3A8D-A654AAB8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クローバーの8のイラスト">
            <a:extLst>
              <a:ext uri="{FF2B5EF4-FFF2-40B4-BE49-F238E27FC236}">
                <a16:creationId xmlns:a16="http://schemas.microsoft.com/office/drawing/2014/main" id="{D92EEBDB-890E-52E8-5196-5181A693D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2" descr="クローバーのジャック(11)のイラスト">
            <a:extLst>
              <a:ext uri="{FF2B5EF4-FFF2-40B4-BE49-F238E27FC236}">
                <a16:creationId xmlns:a16="http://schemas.microsoft.com/office/drawing/2014/main" id="{8A69DEC5-FC73-7626-8DEE-F01863091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60915E-9BCE-8283-7E85-BF0F56D4480B}"/>
              </a:ext>
            </a:extLst>
          </p:cNvPr>
          <p:cNvSpPr txBox="1"/>
          <p:nvPr/>
        </p:nvSpPr>
        <p:spPr>
          <a:xfrm>
            <a:off x="535104" y="978604"/>
            <a:ext cx="5375071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発動条件②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手札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2B5A6E-CB7A-9973-5ECD-E61DD2F9CE8D}"/>
              </a:ext>
            </a:extLst>
          </p:cNvPr>
          <p:cNvSpPr txBox="1"/>
          <p:nvPr/>
        </p:nvSpPr>
        <p:spPr>
          <a:xfrm>
            <a:off x="1139932" y="2018787"/>
            <a:ext cx="5339923" cy="210256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「王家の覚醒」の発動条件の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つ目は、</a:t>
            </a: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  <a:r>
              <a:rPr kumimoji="1" lang="en-US" altLang="ja-JP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です。　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手札にカードがある場合、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「王家の覚醒」は</a:t>
            </a:r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発動できません。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5572305"/>
      </p:ext>
    </p:extLst>
  </p:cSld>
  <p:clrMapOvr>
    <a:masterClrMapping/>
  </p:clrMapOvr>
  <p:transition spd="slow" advTm="5000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3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0FD81B0-F5F0-5735-7129-0CD0DE64F6E5}"/>
              </a:ext>
            </a:extLst>
          </p:cNvPr>
          <p:cNvSpPr/>
          <p:nvPr/>
        </p:nvSpPr>
        <p:spPr>
          <a:xfrm>
            <a:off x="2141563" y="5562872"/>
            <a:ext cx="5915785" cy="2281144"/>
          </a:xfrm>
          <a:prstGeom prst="roundRect">
            <a:avLst/>
          </a:prstGeom>
          <a:noFill/>
          <a:ln w="1206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43BBFD7-C705-B954-CFF6-5F2CB5E150D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30" name="Picture 62" descr="ダイヤの6のイラスト">
            <a:extLst>
              <a:ext uri="{FF2B5EF4-FFF2-40B4-BE49-F238E27FC236}">
                <a16:creationId xmlns:a16="http://schemas.microsoft.com/office/drawing/2014/main" id="{826765B4-48F5-B102-B9C8-7FD17075A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 descr="ハートの2のイラスト">
            <a:extLst>
              <a:ext uri="{FF2B5EF4-FFF2-40B4-BE49-F238E27FC236}">
                <a16:creationId xmlns:a16="http://schemas.microsoft.com/office/drawing/2014/main" id="{EFA681A5-BE4A-F1C3-3F0C-B47E159D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クローバーの8のイラスト">
            <a:extLst>
              <a:ext uri="{FF2B5EF4-FFF2-40B4-BE49-F238E27FC236}">
                <a16:creationId xmlns:a16="http://schemas.microsoft.com/office/drawing/2014/main" id="{6C893A37-6920-ADF5-3BFA-5F3BBECA0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2B5A6E-CB7A-9973-5ECD-E61DD2F9CE8D}"/>
              </a:ext>
            </a:extLst>
          </p:cNvPr>
          <p:cNvSpPr txBox="1"/>
          <p:nvPr/>
        </p:nvSpPr>
        <p:spPr>
          <a:xfrm>
            <a:off x="1139932" y="2018787"/>
            <a:ext cx="5339923" cy="210256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9" name="Picture 22" descr="クローバーのジャック(11)のイラスト">
            <a:extLst>
              <a:ext uri="{FF2B5EF4-FFF2-40B4-BE49-F238E27FC236}">
                <a16:creationId xmlns:a16="http://schemas.microsoft.com/office/drawing/2014/main" id="{FA948C0C-DE29-7C88-76F1-0503AFD2B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60915E-9BCE-8283-7E85-BF0F56D4480B}"/>
              </a:ext>
            </a:extLst>
          </p:cNvPr>
          <p:cNvSpPr txBox="1"/>
          <p:nvPr/>
        </p:nvSpPr>
        <p:spPr>
          <a:xfrm>
            <a:off x="535104" y="978604"/>
            <a:ext cx="5375071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発動条件②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手札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2549506"/>
      </p:ext>
    </p:extLst>
  </p:cSld>
  <p:clrMapOvr>
    <a:masterClrMapping/>
  </p:clrMapOvr>
  <p:transition spd="slow" advTm="1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53FFCB6C-371A-3A2A-2DC9-C1C06B31D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E3CFB16-989F-35E0-C82F-A1D16F809196}"/>
              </a:ext>
            </a:extLst>
          </p:cNvPr>
          <p:cNvSpPr txBox="1"/>
          <p:nvPr/>
        </p:nvSpPr>
        <p:spPr>
          <a:xfrm>
            <a:off x="6318804" y="4469102"/>
            <a:ext cx="2934923" cy="1095619"/>
          </a:xfrm>
          <a:prstGeom prst="wedgeRoundRectCallout">
            <a:avLst>
              <a:gd name="adj1" fmla="val 48598"/>
              <a:gd name="adj2" fmla="val 128151"/>
              <a:gd name="adj3" fmla="val 16667"/>
            </a:avLst>
          </a:prstGeom>
          <a:solidFill>
            <a:srgbClr val="FFFFCC"/>
          </a:solidFill>
          <a:ln w="3175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ドロー！</a:t>
            </a:r>
            <a:endParaRPr kumimoji="1" lang="en-US" altLang="ja-JP" sz="4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8" name="Picture 44" descr="ダイヤの2のイラスト">
            <a:extLst>
              <a:ext uri="{FF2B5EF4-FFF2-40B4-BE49-F238E27FC236}">
                <a16:creationId xmlns:a16="http://schemas.microsoft.com/office/drawing/2014/main" id="{62DA4F02-D493-6E00-1BFF-7E5488E8A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2" descr="ダイヤの8のイラスト">
            <a:extLst>
              <a:ext uri="{FF2B5EF4-FFF2-40B4-BE49-F238E27FC236}">
                <a16:creationId xmlns:a16="http://schemas.microsoft.com/office/drawing/2014/main" id="{3F4BD634-71A3-8F49-CA2C-92B17D282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0" descr="スペードの6のイラスト">
            <a:extLst>
              <a:ext uri="{FF2B5EF4-FFF2-40B4-BE49-F238E27FC236}">
                <a16:creationId xmlns:a16="http://schemas.microsoft.com/office/drawing/2014/main" id="{ED0B3369-E9AE-8FDC-7F50-896DAC23B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6" descr="スペードの10のイラスト">
            <a:extLst>
              <a:ext uri="{FF2B5EF4-FFF2-40B4-BE49-F238E27FC236}">
                <a16:creationId xmlns:a16="http://schemas.microsoft.com/office/drawing/2014/main" id="{1F6B413A-3914-315A-C484-98D745DCC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8009B46-4B9B-70C1-57AC-79D3DDD65478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</p:spTree>
    <p:extLst>
      <p:ext uri="{BB962C8B-B14F-4D97-AF65-F5344CB8AC3E}">
        <p14:creationId xmlns:p14="http://schemas.microsoft.com/office/powerpoint/2010/main" val="32502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3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0FD81B0-F5F0-5735-7129-0CD0DE64F6E5}"/>
              </a:ext>
            </a:extLst>
          </p:cNvPr>
          <p:cNvSpPr/>
          <p:nvPr/>
        </p:nvSpPr>
        <p:spPr>
          <a:xfrm>
            <a:off x="2141563" y="5562872"/>
            <a:ext cx="5915785" cy="2281144"/>
          </a:xfrm>
          <a:prstGeom prst="roundRect">
            <a:avLst/>
          </a:prstGeom>
          <a:noFill/>
          <a:ln w="1206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CD68BC15-D6A4-BFDE-A3E0-E50C9D12EE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30" name="Picture 62" descr="ダイヤの6のイラスト">
            <a:extLst>
              <a:ext uri="{FF2B5EF4-FFF2-40B4-BE49-F238E27FC236}">
                <a16:creationId xmlns:a16="http://schemas.microsoft.com/office/drawing/2014/main" id="{1B2AD890-64EA-8FF8-453C-010AD471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 descr="ハートの2のイラスト">
            <a:extLst>
              <a:ext uri="{FF2B5EF4-FFF2-40B4-BE49-F238E27FC236}">
                <a16:creationId xmlns:a16="http://schemas.microsoft.com/office/drawing/2014/main" id="{3C8DCD7F-DA09-5100-A5AC-CAB0B4EDE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クローバーの8のイラスト">
            <a:extLst>
              <a:ext uri="{FF2B5EF4-FFF2-40B4-BE49-F238E27FC236}">
                <a16:creationId xmlns:a16="http://schemas.microsoft.com/office/drawing/2014/main" id="{12EBEB0A-0AB7-316E-F504-B35ED97AD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2B5A6E-CB7A-9973-5ECD-E61DD2F9CE8D}"/>
              </a:ext>
            </a:extLst>
          </p:cNvPr>
          <p:cNvSpPr txBox="1"/>
          <p:nvPr/>
        </p:nvSpPr>
        <p:spPr>
          <a:xfrm>
            <a:off x="1139932" y="2018787"/>
            <a:ext cx="5339923" cy="210256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「王家の覚醒」を発動させるには、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召喚等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手札を減らしてください。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9" name="Picture 22" descr="クローバーのジャック(11)のイラスト">
            <a:extLst>
              <a:ext uri="{FF2B5EF4-FFF2-40B4-BE49-F238E27FC236}">
                <a16:creationId xmlns:a16="http://schemas.microsoft.com/office/drawing/2014/main" id="{A19D1B77-FCF6-AC4C-BBD4-992DF11A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60915E-9BCE-8283-7E85-BF0F56D4480B}"/>
              </a:ext>
            </a:extLst>
          </p:cNvPr>
          <p:cNvSpPr txBox="1"/>
          <p:nvPr/>
        </p:nvSpPr>
        <p:spPr>
          <a:xfrm>
            <a:off x="535104" y="978604"/>
            <a:ext cx="5375071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発動条件②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手札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419433"/>
      </p:ext>
    </p:extLst>
  </p:cSld>
  <p:clrMapOvr>
    <a:masterClrMapping/>
  </p:clrMapOvr>
  <p:transition spd="slow" advTm="2000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3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B5C817A-60FD-E593-B97E-0297902E079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30" name="Picture 62" descr="ダイヤの6のイラスト">
            <a:extLst>
              <a:ext uri="{FF2B5EF4-FFF2-40B4-BE49-F238E27FC236}">
                <a16:creationId xmlns:a16="http://schemas.microsoft.com/office/drawing/2014/main" id="{780E0976-03C6-42D7-848B-4C4E55BED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 descr="ハートの2のイラスト">
            <a:extLst>
              <a:ext uri="{FF2B5EF4-FFF2-40B4-BE49-F238E27FC236}">
                <a16:creationId xmlns:a16="http://schemas.microsoft.com/office/drawing/2014/main" id="{7043A156-C1A7-4C8B-587E-B27155E6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クローバーの8のイラスト">
            <a:extLst>
              <a:ext uri="{FF2B5EF4-FFF2-40B4-BE49-F238E27FC236}">
                <a16:creationId xmlns:a16="http://schemas.microsoft.com/office/drawing/2014/main" id="{19CD9553-1074-0E72-D900-965A4003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2" descr="クローバーのジャック(11)のイラスト">
            <a:extLst>
              <a:ext uri="{FF2B5EF4-FFF2-40B4-BE49-F238E27FC236}">
                <a16:creationId xmlns:a16="http://schemas.microsoft.com/office/drawing/2014/main" id="{71DC4692-2876-87A7-53C8-3E78459A2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60915E-9BCE-8283-7E85-BF0F56D4480B}"/>
              </a:ext>
            </a:extLst>
          </p:cNvPr>
          <p:cNvSpPr txBox="1"/>
          <p:nvPr/>
        </p:nvSpPr>
        <p:spPr>
          <a:xfrm>
            <a:off x="535104" y="978604"/>
            <a:ext cx="5375071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発動条件②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手札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224942"/>
      </p:ext>
    </p:extLst>
  </p:cSld>
  <p:clrMapOvr>
    <a:masterClrMapping/>
  </p:clrMapOvr>
  <p:transition spd="slow" advTm="0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3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259367D-0036-1176-41C7-AD1C026D50F5}"/>
              </a:ext>
            </a:extLst>
          </p:cNvPr>
          <p:cNvSpPr txBox="1"/>
          <p:nvPr/>
        </p:nvSpPr>
        <p:spPr>
          <a:xfrm>
            <a:off x="5833074" y="4469102"/>
            <a:ext cx="3906383" cy="1095619"/>
          </a:xfrm>
          <a:prstGeom prst="wedgeRoundRectCallout">
            <a:avLst>
              <a:gd name="adj1" fmla="val 35584"/>
              <a:gd name="adj2" fmla="val 133816"/>
              <a:gd name="adj3" fmla="val 16667"/>
            </a:avLst>
          </a:prstGeom>
          <a:solidFill>
            <a:srgbClr val="FFFFCC"/>
          </a:solidFill>
          <a:ln w="3175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兵士召喚！</a:t>
            </a:r>
            <a:endParaRPr kumimoji="1" lang="en-US" altLang="ja-JP" sz="4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CFC9EE4F-BB7B-89CC-A2D0-9406D09FE17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25" name="Picture 62" descr="ダイヤの6のイラスト">
            <a:extLst>
              <a:ext uri="{FF2B5EF4-FFF2-40B4-BE49-F238E27FC236}">
                <a16:creationId xmlns:a16="http://schemas.microsoft.com/office/drawing/2014/main" id="{9ED71A96-BA5A-CDC4-4ABD-1B8E1709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ハートの2のイラスト">
            <a:extLst>
              <a:ext uri="{FF2B5EF4-FFF2-40B4-BE49-F238E27FC236}">
                <a16:creationId xmlns:a16="http://schemas.microsoft.com/office/drawing/2014/main" id="{BF2BEE1F-A017-F1A9-C889-9F3486C29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6" descr="クローバーの8のイラスト">
            <a:extLst>
              <a:ext uri="{FF2B5EF4-FFF2-40B4-BE49-F238E27FC236}">
                <a16:creationId xmlns:a16="http://schemas.microsoft.com/office/drawing/2014/main" id="{DB4A7968-4304-C0BB-849C-963619869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クローバーのジャック(11)のイラスト">
            <a:extLst>
              <a:ext uri="{FF2B5EF4-FFF2-40B4-BE49-F238E27FC236}">
                <a16:creationId xmlns:a16="http://schemas.microsoft.com/office/drawing/2014/main" id="{500BF3CE-D1C8-C6F0-CD9C-21793E69A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60915E-9BCE-8283-7E85-BF0F56D4480B}"/>
              </a:ext>
            </a:extLst>
          </p:cNvPr>
          <p:cNvSpPr txBox="1"/>
          <p:nvPr/>
        </p:nvSpPr>
        <p:spPr>
          <a:xfrm>
            <a:off x="535104" y="978604"/>
            <a:ext cx="5375071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発動条件②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手札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085351"/>
      </p:ext>
    </p:extLst>
  </p:cSld>
  <p:clrMapOvr>
    <a:masterClrMapping/>
  </p:clrMapOvr>
  <p:transition spd="slow" advTm="0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3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01E95738-649F-2CCD-8B31-C3C00AAE39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25" name="Picture 62" descr="ダイヤの6のイラスト">
            <a:extLst>
              <a:ext uri="{FF2B5EF4-FFF2-40B4-BE49-F238E27FC236}">
                <a16:creationId xmlns:a16="http://schemas.microsoft.com/office/drawing/2014/main" id="{EE4B4005-0226-8A2D-B606-4DFDD39F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ハートの2のイラスト">
            <a:extLst>
              <a:ext uri="{FF2B5EF4-FFF2-40B4-BE49-F238E27FC236}">
                <a16:creationId xmlns:a16="http://schemas.microsoft.com/office/drawing/2014/main" id="{A7941A31-3503-5AF6-C3A1-092765F4B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6" descr="クローバーの8のイラスト">
            <a:extLst>
              <a:ext uri="{FF2B5EF4-FFF2-40B4-BE49-F238E27FC236}">
                <a16:creationId xmlns:a16="http://schemas.microsoft.com/office/drawing/2014/main" id="{DC744DD7-CACD-9265-D625-CD9E7F782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クローバーのジャック(11)のイラスト">
            <a:extLst>
              <a:ext uri="{FF2B5EF4-FFF2-40B4-BE49-F238E27FC236}">
                <a16:creationId xmlns:a16="http://schemas.microsoft.com/office/drawing/2014/main" id="{C69308FE-BCC7-1CDE-0773-935BBBB39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60915E-9BCE-8283-7E85-BF0F56D4480B}"/>
              </a:ext>
            </a:extLst>
          </p:cNvPr>
          <p:cNvSpPr txBox="1"/>
          <p:nvPr/>
        </p:nvSpPr>
        <p:spPr>
          <a:xfrm>
            <a:off x="535104" y="978604"/>
            <a:ext cx="5375071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発動条件②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手札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0258799"/>
      </p:ext>
    </p:extLst>
  </p:cSld>
  <p:clrMapOvr>
    <a:masterClrMapping/>
  </p:clrMapOvr>
  <p:transition spd="slow" advTm="0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4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0EF4ACA1-684E-A81E-966B-DA019EA06C4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23" name="Picture 62" descr="ダイヤの6のイラスト">
            <a:extLst>
              <a:ext uri="{FF2B5EF4-FFF2-40B4-BE49-F238E27FC236}">
                <a16:creationId xmlns:a16="http://schemas.microsoft.com/office/drawing/2014/main" id="{AD54097F-4027-2067-92EA-B8FCD22C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ハートの2のイラスト">
            <a:extLst>
              <a:ext uri="{FF2B5EF4-FFF2-40B4-BE49-F238E27FC236}">
                <a16:creationId xmlns:a16="http://schemas.microsoft.com/office/drawing/2014/main" id="{C563AEE1-D805-1DDB-8CC5-73673B76A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 descr="クローバーの8のイラスト">
            <a:extLst>
              <a:ext uri="{FF2B5EF4-FFF2-40B4-BE49-F238E27FC236}">
                <a16:creationId xmlns:a16="http://schemas.microsoft.com/office/drawing/2014/main" id="{6CDC986A-2ADF-6C98-4B03-8BEC0062D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クローバーのジャック(11)のイラスト">
            <a:extLst>
              <a:ext uri="{FF2B5EF4-FFF2-40B4-BE49-F238E27FC236}">
                <a16:creationId xmlns:a16="http://schemas.microsoft.com/office/drawing/2014/main" id="{3FC5D486-7320-4CF8-9BE7-18F81E86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60915E-9BCE-8283-7E85-BF0F56D4480B}"/>
              </a:ext>
            </a:extLst>
          </p:cNvPr>
          <p:cNvSpPr txBox="1"/>
          <p:nvPr/>
        </p:nvSpPr>
        <p:spPr>
          <a:xfrm>
            <a:off x="535104" y="978604"/>
            <a:ext cx="5375071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発動条件②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手札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0517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4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D3A118-97A4-DEB5-411D-136BA0979AB3}"/>
              </a:ext>
            </a:extLst>
          </p:cNvPr>
          <p:cNvSpPr txBox="1"/>
          <p:nvPr/>
        </p:nvSpPr>
        <p:spPr>
          <a:xfrm>
            <a:off x="6010637" y="4216693"/>
            <a:ext cx="3551257" cy="1600438"/>
          </a:xfrm>
          <a:prstGeom prst="wedgeRoundRectCallout">
            <a:avLst>
              <a:gd name="adj1" fmla="val 34932"/>
              <a:gd name="adj2" fmla="val 92560"/>
              <a:gd name="adj3" fmla="val 16667"/>
            </a:avLst>
          </a:prstGeom>
          <a:solidFill>
            <a:srgbClr val="FFFFCC"/>
          </a:solidFill>
          <a:ln w="3175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4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召喚コストを</a:t>
            </a:r>
            <a:endParaRPr kumimoji="1" lang="en-US" altLang="ja-JP" sz="4400" b="1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4400" b="1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支払います！</a:t>
            </a:r>
            <a:endParaRPr kumimoji="1" lang="en-US" altLang="ja-JP" sz="40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8A67CC1C-D57F-A926-7D5B-B2AC04845CB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25" name="Picture 62" descr="ダイヤの6のイラスト">
            <a:extLst>
              <a:ext uri="{FF2B5EF4-FFF2-40B4-BE49-F238E27FC236}">
                <a16:creationId xmlns:a16="http://schemas.microsoft.com/office/drawing/2014/main" id="{9B9DB6BE-8395-90FA-EEE7-AF9118F75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ハートの2のイラスト">
            <a:extLst>
              <a:ext uri="{FF2B5EF4-FFF2-40B4-BE49-F238E27FC236}">
                <a16:creationId xmlns:a16="http://schemas.microsoft.com/office/drawing/2014/main" id="{749DF02A-6CB1-52B0-BF00-529063732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6" descr="クローバーの8のイラスト">
            <a:extLst>
              <a:ext uri="{FF2B5EF4-FFF2-40B4-BE49-F238E27FC236}">
                <a16:creationId xmlns:a16="http://schemas.microsoft.com/office/drawing/2014/main" id="{3D3B8550-31E7-C1B1-3528-AB5A7795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クローバーのジャック(11)のイラスト">
            <a:extLst>
              <a:ext uri="{FF2B5EF4-FFF2-40B4-BE49-F238E27FC236}">
                <a16:creationId xmlns:a16="http://schemas.microsoft.com/office/drawing/2014/main" id="{78F77707-4032-253D-FA0D-6EA3745AE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60915E-9BCE-8283-7E85-BF0F56D4480B}"/>
              </a:ext>
            </a:extLst>
          </p:cNvPr>
          <p:cNvSpPr txBox="1"/>
          <p:nvPr/>
        </p:nvSpPr>
        <p:spPr>
          <a:xfrm>
            <a:off x="535104" y="978604"/>
            <a:ext cx="5375071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発動条件②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手札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3444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4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6EC70BB4-4132-3E1E-4DA5-01F75BBFED2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25" name="Picture 62" descr="ダイヤの6のイラスト">
            <a:extLst>
              <a:ext uri="{FF2B5EF4-FFF2-40B4-BE49-F238E27FC236}">
                <a16:creationId xmlns:a16="http://schemas.microsoft.com/office/drawing/2014/main" id="{243F0F4E-169F-CAF7-13AB-7901376C8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ハートの2のイラスト">
            <a:extLst>
              <a:ext uri="{FF2B5EF4-FFF2-40B4-BE49-F238E27FC236}">
                <a16:creationId xmlns:a16="http://schemas.microsoft.com/office/drawing/2014/main" id="{A9618896-14F6-0B37-40B3-4F48DA40A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6" descr="クローバーの8のイラスト">
            <a:extLst>
              <a:ext uri="{FF2B5EF4-FFF2-40B4-BE49-F238E27FC236}">
                <a16:creationId xmlns:a16="http://schemas.microsoft.com/office/drawing/2014/main" id="{82AE75AB-0FB6-DFEA-9D67-801E723AE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クローバーのジャック(11)のイラスト">
            <a:extLst>
              <a:ext uri="{FF2B5EF4-FFF2-40B4-BE49-F238E27FC236}">
                <a16:creationId xmlns:a16="http://schemas.microsoft.com/office/drawing/2014/main" id="{0D70E1DC-C628-D237-5EF7-95CB19521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60915E-9BCE-8283-7E85-BF0F56D4480B}"/>
              </a:ext>
            </a:extLst>
          </p:cNvPr>
          <p:cNvSpPr txBox="1"/>
          <p:nvPr/>
        </p:nvSpPr>
        <p:spPr>
          <a:xfrm>
            <a:off x="535104" y="978604"/>
            <a:ext cx="5375071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発動条件②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手札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3813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4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0641DCE-AC03-DB2D-3352-AA8B586E8F5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23" name="Picture 62" descr="ダイヤの6のイラスト">
            <a:extLst>
              <a:ext uri="{FF2B5EF4-FFF2-40B4-BE49-F238E27FC236}">
                <a16:creationId xmlns:a16="http://schemas.microsoft.com/office/drawing/2014/main" id="{E1C7ECF0-D6BA-FA8C-0FC3-53709FCC2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 descr="ハートの2のイラスト">
            <a:extLst>
              <a:ext uri="{FF2B5EF4-FFF2-40B4-BE49-F238E27FC236}">
                <a16:creationId xmlns:a16="http://schemas.microsoft.com/office/drawing/2014/main" id="{752DAA0E-499B-3774-1ADD-4B6134642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クローバーの8のイラスト">
            <a:extLst>
              <a:ext uri="{FF2B5EF4-FFF2-40B4-BE49-F238E27FC236}">
                <a16:creationId xmlns:a16="http://schemas.microsoft.com/office/drawing/2014/main" id="{80242B35-0527-0CEB-8678-7B595455A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クローバーのジャック(11)のイラスト">
            <a:extLst>
              <a:ext uri="{FF2B5EF4-FFF2-40B4-BE49-F238E27FC236}">
                <a16:creationId xmlns:a16="http://schemas.microsoft.com/office/drawing/2014/main" id="{826840E2-F859-E398-3218-01E016E20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60915E-9BCE-8283-7E85-BF0F56D4480B}"/>
              </a:ext>
            </a:extLst>
          </p:cNvPr>
          <p:cNvSpPr txBox="1"/>
          <p:nvPr/>
        </p:nvSpPr>
        <p:spPr>
          <a:xfrm>
            <a:off x="535104" y="978604"/>
            <a:ext cx="5375071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発動条件②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手札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8437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4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FF828915-5D5E-5AA8-1957-827837DA4A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25" name="Picture 62" descr="ダイヤの6のイラスト">
            <a:extLst>
              <a:ext uri="{FF2B5EF4-FFF2-40B4-BE49-F238E27FC236}">
                <a16:creationId xmlns:a16="http://schemas.microsoft.com/office/drawing/2014/main" id="{49AE91B7-71BD-0A70-278E-AD064DD9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 descr="クローバーの8のイラスト">
            <a:extLst>
              <a:ext uri="{FF2B5EF4-FFF2-40B4-BE49-F238E27FC236}">
                <a16:creationId xmlns:a16="http://schemas.microsoft.com/office/drawing/2014/main" id="{974ACC60-8A00-9B96-09B6-648A64C6E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ハートの2のイラスト">
            <a:extLst>
              <a:ext uri="{FF2B5EF4-FFF2-40B4-BE49-F238E27FC236}">
                <a16:creationId xmlns:a16="http://schemas.microsoft.com/office/drawing/2014/main" id="{EED106C8-6FCA-2B82-3009-EF0BC5C3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BEFC17E-5092-741B-3716-B5B2E4CED23B}"/>
              </a:ext>
            </a:extLst>
          </p:cNvPr>
          <p:cNvSpPr txBox="1"/>
          <p:nvPr/>
        </p:nvSpPr>
        <p:spPr>
          <a:xfrm>
            <a:off x="1139932" y="2018787"/>
            <a:ext cx="6212818" cy="210256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この状態になれば、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「王家の覚醒」の</a:t>
            </a:r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条件②は解除されます。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1" name="Picture 22" descr="クローバーのジャック(11)のイラスト">
            <a:extLst>
              <a:ext uri="{FF2B5EF4-FFF2-40B4-BE49-F238E27FC236}">
                <a16:creationId xmlns:a16="http://schemas.microsoft.com/office/drawing/2014/main" id="{BAC400BC-FEF2-10CE-B7DF-6116E15D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60915E-9BCE-8283-7E85-BF0F56D4480B}"/>
              </a:ext>
            </a:extLst>
          </p:cNvPr>
          <p:cNvSpPr txBox="1"/>
          <p:nvPr/>
        </p:nvSpPr>
        <p:spPr>
          <a:xfrm>
            <a:off x="535104" y="978604"/>
            <a:ext cx="5375071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発動条件②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手札 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75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4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7CEED-13ED-BE06-FA12-469DADE8C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E17D16D-52A9-A905-BEE4-829FF1B993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25" name="Picture 62" descr="ダイヤの6のイラスト">
            <a:extLst>
              <a:ext uri="{FF2B5EF4-FFF2-40B4-BE49-F238E27FC236}">
                <a16:creationId xmlns:a16="http://schemas.microsoft.com/office/drawing/2014/main" id="{C7FA9901-8EA4-3D18-3BC1-6CCEBF4A1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6" descr="ハートの2のイラスト">
            <a:extLst>
              <a:ext uri="{FF2B5EF4-FFF2-40B4-BE49-F238E27FC236}">
                <a16:creationId xmlns:a16="http://schemas.microsoft.com/office/drawing/2014/main" id="{A1FFB147-A3DE-3986-72D9-8014365A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クローバーのジャック(11)のイラスト">
            <a:extLst>
              <a:ext uri="{FF2B5EF4-FFF2-40B4-BE49-F238E27FC236}">
                <a16:creationId xmlns:a16="http://schemas.microsoft.com/office/drawing/2014/main" id="{DC2997D1-2918-45A3-476A-46E110CFD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868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E432492-B785-D2DD-DE73-F93F761522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6" name="Picture 44" descr="ダイヤの2のイラスト">
            <a:extLst>
              <a:ext uri="{FF2B5EF4-FFF2-40B4-BE49-F238E27FC236}">
                <a16:creationId xmlns:a16="http://schemas.microsoft.com/office/drawing/2014/main" id="{C95CDB05-0158-4A30-15A3-476836661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2" descr="ダイヤの8のイラスト">
            <a:extLst>
              <a:ext uri="{FF2B5EF4-FFF2-40B4-BE49-F238E27FC236}">
                <a16:creationId xmlns:a16="http://schemas.microsoft.com/office/drawing/2014/main" id="{E806FF10-C605-2E6A-BB42-250CDF92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0" descr="スペードの6のイラスト">
            <a:extLst>
              <a:ext uri="{FF2B5EF4-FFF2-40B4-BE49-F238E27FC236}">
                <a16:creationId xmlns:a16="http://schemas.microsoft.com/office/drawing/2014/main" id="{1FA59510-0B55-706F-F6EE-AE9B74690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6" descr="スペードの10のイラスト">
            <a:extLst>
              <a:ext uri="{FF2B5EF4-FFF2-40B4-BE49-F238E27FC236}">
                <a16:creationId xmlns:a16="http://schemas.microsoft.com/office/drawing/2014/main" id="{D06EE76F-9C77-BA3B-E2DB-C3973976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20E1FA7-3BE9-AF9F-CB06-2F52E990AE3E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</p:spTree>
    <p:extLst>
      <p:ext uri="{BB962C8B-B14F-4D97-AF65-F5344CB8AC3E}">
        <p14:creationId xmlns:p14="http://schemas.microsoft.com/office/powerpoint/2010/main" val="5440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4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C671183-91B2-8353-8E4A-C5D07D36FA2D}"/>
              </a:ext>
            </a:extLst>
          </p:cNvPr>
          <p:cNvSpPr txBox="1"/>
          <p:nvPr/>
        </p:nvSpPr>
        <p:spPr>
          <a:xfrm>
            <a:off x="338309" y="4239395"/>
            <a:ext cx="7978348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自分の兵士が場に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体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5" name="Picture 16" descr="クローバーの8のイラスト">
            <a:extLst>
              <a:ext uri="{FF2B5EF4-FFF2-40B4-BE49-F238E27FC236}">
                <a16:creationId xmlns:a16="http://schemas.microsoft.com/office/drawing/2014/main" id="{BB15A645-C30F-84C9-F897-E8B1A5435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1BF1D58-234C-31AB-6039-F66C304DC80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35" name="Picture 62" descr="ダイヤの6のイラスト">
            <a:extLst>
              <a:ext uri="{FF2B5EF4-FFF2-40B4-BE49-F238E27FC236}">
                <a16:creationId xmlns:a16="http://schemas.microsoft.com/office/drawing/2014/main" id="{1AB77759-83F4-376A-29A6-0022D2262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 descr="ハートの2のイラスト">
            <a:extLst>
              <a:ext uri="{FF2B5EF4-FFF2-40B4-BE49-F238E27FC236}">
                <a16:creationId xmlns:a16="http://schemas.microsoft.com/office/drawing/2014/main" id="{C73E7B1E-014E-265E-9353-6967706A1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クローバーのジャック(11)のイラスト">
            <a:extLst>
              <a:ext uri="{FF2B5EF4-FFF2-40B4-BE49-F238E27FC236}">
                <a16:creationId xmlns:a16="http://schemas.microsoft.com/office/drawing/2014/main" id="{B70EEE5F-1A75-3CE8-4DB6-117E8A5A3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56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wipe dir="r"/>
      </p:transition>
    </mc:Choice>
    <mc:Fallback xmlns="">
      <p:transition spd="slow" advTm="1000">
        <p:wipe dir="r"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4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432CF4-6EE0-D512-FDC6-D28BE640BD4F}"/>
              </a:ext>
            </a:extLst>
          </p:cNvPr>
          <p:cNvSpPr txBox="1"/>
          <p:nvPr/>
        </p:nvSpPr>
        <p:spPr>
          <a:xfrm>
            <a:off x="338309" y="4239395"/>
            <a:ext cx="7978348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自分の兵士が場に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体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C1F7775-902D-B3D5-8229-A1C96A892A2D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「王家の覚醒」の発動条件の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つ目は、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自分の兵士が場に</a:t>
            </a:r>
            <a:r>
              <a:rPr kumimoji="1" lang="en-US" altLang="ja-JP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です。　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0" name="Picture 16" descr="クローバーの8のイラスト">
            <a:extLst>
              <a:ext uri="{FF2B5EF4-FFF2-40B4-BE49-F238E27FC236}">
                <a16:creationId xmlns:a16="http://schemas.microsoft.com/office/drawing/2014/main" id="{46E68BC2-C8B6-3FED-7AC1-8C89AA4AF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DAB4BF45-0274-F250-A137-2C4ED132AD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36" name="Picture 62" descr="ダイヤの6のイラスト">
            <a:extLst>
              <a:ext uri="{FF2B5EF4-FFF2-40B4-BE49-F238E27FC236}">
                <a16:creationId xmlns:a16="http://schemas.microsoft.com/office/drawing/2014/main" id="{4B316BEC-A7A9-C7F5-A598-606B7D1A5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ハートの2のイラスト">
            <a:extLst>
              <a:ext uri="{FF2B5EF4-FFF2-40B4-BE49-F238E27FC236}">
                <a16:creationId xmlns:a16="http://schemas.microsoft.com/office/drawing/2014/main" id="{D2961AD7-88DF-E9C9-08FD-12D5C9F67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2" descr="クローバーのジャック(11)のイラスト">
            <a:extLst>
              <a:ext uri="{FF2B5EF4-FFF2-40B4-BE49-F238E27FC236}">
                <a16:creationId xmlns:a16="http://schemas.microsoft.com/office/drawing/2014/main" id="{236BF745-52A6-28C8-BC20-B33681E97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339869"/>
      </p:ext>
    </p:extLst>
  </p:cSld>
  <p:clrMapOvr>
    <a:masterClrMapping/>
  </p:clrMapOvr>
  <p:transition spd="slow" advTm="2000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4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E09684-0F1F-FE81-CFE5-0C97C593E8A1}"/>
              </a:ext>
            </a:extLst>
          </p:cNvPr>
          <p:cNvSpPr txBox="1"/>
          <p:nvPr/>
        </p:nvSpPr>
        <p:spPr>
          <a:xfrm>
            <a:off x="338309" y="4239395"/>
            <a:ext cx="7978348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自分の兵士が場に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体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A30CE81-F0D9-998F-EC99-9AF4C30FF4B3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endParaRPr kumimoji="1" lang="en-US" altLang="ja-JP" sz="28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5" name="Picture 16" descr="クローバーの8のイラスト">
            <a:extLst>
              <a:ext uri="{FF2B5EF4-FFF2-40B4-BE49-F238E27FC236}">
                <a16:creationId xmlns:a16="http://schemas.microsoft.com/office/drawing/2014/main" id="{3519CE23-1F18-3A12-3318-DE6C62B7E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A38CD6F1-4F3C-BD2B-459C-2F1E1DF1B5F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39" name="Picture 62" descr="ダイヤの6のイラスト">
            <a:extLst>
              <a:ext uri="{FF2B5EF4-FFF2-40B4-BE49-F238E27FC236}">
                <a16:creationId xmlns:a16="http://schemas.microsoft.com/office/drawing/2014/main" id="{DBEFC5B1-8C8B-5A40-3C20-6959F329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 descr="ハートの2のイラスト">
            <a:extLst>
              <a:ext uri="{FF2B5EF4-FFF2-40B4-BE49-F238E27FC236}">
                <a16:creationId xmlns:a16="http://schemas.microsoft.com/office/drawing/2014/main" id="{48FC5228-3CC4-0F0F-B3E8-EDF7850F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2" descr="クローバーのジャック(11)のイラスト">
            <a:extLst>
              <a:ext uri="{FF2B5EF4-FFF2-40B4-BE49-F238E27FC236}">
                <a16:creationId xmlns:a16="http://schemas.microsoft.com/office/drawing/2014/main" id="{02800A99-55B3-425A-2541-CBD3330C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615416"/>
      </p:ext>
    </p:extLst>
  </p:cSld>
  <p:clrMapOvr>
    <a:masterClrMapping/>
  </p:clrMapOvr>
  <p:transition spd="slow" advTm="1000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4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0BD6668-E2FD-9160-2D98-F962800A990D}"/>
              </a:ext>
            </a:extLst>
          </p:cNvPr>
          <p:cNvSpPr txBox="1"/>
          <p:nvPr/>
        </p:nvSpPr>
        <p:spPr>
          <a:xfrm>
            <a:off x="338309" y="4239395"/>
            <a:ext cx="7978348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自分の兵士が場に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体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F1D5751-E693-8130-40E4-E23612514D19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今の状態では、</a:t>
            </a: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自分の兵士が場に</a:t>
            </a:r>
            <a:r>
              <a:rPr kumimoji="1" lang="en-US" altLang="ja-JP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枚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出ているので、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発動条件③を</a:t>
            </a: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解除することはできません。</a:t>
            </a:r>
            <a:endParaRPr kumimoji="1" lang="en-US" altLang="ja-JP" sz="28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5" name="Picture 16" descr="クローバーの8のイラスト">
            <a:extLst>
              <a:ext uri="{FF2B5EF4-FFF2-40B4-BE49-F238E27FC236}">
                <a16:creationId xmlns:a16="http://schemas.microsoft.com/office/drawing/2014/main" id="{6556C6C9-E5AF-B7ED-87BC-6097AD59E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62D00C7-D661-90B8-B36C-691CF66FE5C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35" name="Picture 62" descr="ダイヤの6のイラスト">
            <a:extLst>
              <a:ext uri="{FF2B5EF4-FFF2-40B4-BE49-F238E27FC236}">
                <a16:creationId xmlns:a16="http://schemas.microsoft.com/office/drawing/2014/main" id="{1FE1F0F8-109B-4368-41CD-6A312328A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 descr="ハートの2のイラスト">
            <a:extLst>
              <a:ext uri="{FF2B5EF4-FFF2-40B4-BE49-F238E27FC236}">
                <a16:creationId xmlns:a16="http://schemas.microsoft.com/office/drawing/2014/main" id="{CE9CCDE2-4D3D-7122-3BE7-CF2F35618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クローバーのジャック(11)のイラスト">
            <a:extLst>
              <a:ext uri="{FF2B5EF4-FFF2-40B4-BE49-F238E27FC236}">
                <a16:creationId xmlns:a16="http://schemas.microsoft.com/office/drawing/2014/main" id="{B9B91D54-C5CB-0572-78A4-901A7D31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891"/>
      </p:ext>
    </p:extLst>
  </p:cSld>
  <p:clrMapOvr>
    <a:masterClrMapping/>
  </p:clrMapOvr>
  <p:transition spd="slow" advTm="3000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4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F51FFB6-0779-9046-7AFD-D946C3AF0853}"/>
              </a:ext>
            </a:extLst>
          </p:cNvPr>
          <p:cNvSpPr txBox="1"/>
          <p:nvPr/>
        </p:nvSpPr>
        <p:spPr>
          <a:xfrm>
            <a:off x="338309" y="4239395"/>
            <a:ext cx="7978348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自分の兵士が場に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体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7054F5-7997-2F8C-72EC-6FFECDCFF624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5" name="Picture 16" descr="クローバーの8のイラスト">
            <a:extLst>
              <a:ext uri="{FF2B5EF4-FFF2-40B4-BE49-F238E27FC236}">
                <a16:creationId xmlns:a16="http://schemas.microsoft.com/office/drawing/2014/main" id="{41E6BC4D-49AF-325C-86AA-620BA29EF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A3F5AEC-81E7-D80C-7046-9B7F6824BA3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35" name="Picture 62" descr="ダイヤの6のイラスト">
            <a:extLst>
              <a:ext uri="{FF2B5EF4-FFF2-40B4-BE49-F238E27FC236}">
                <a16:creationId xmlns:a16="http://schemas.microsoft.com/office/drawing/2014/main" id="{864AF7FA-C94D-C3BB-7B3A-DFA5EC359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 descr="ハートの2のイラスト">
            <a:extLst>
              <a:ext uri="{FF2B5EF4-FFF2-40B4-BE49-F238E27FC236}">
                <a16:creationId xmlns:a16="http://schemas.microsoft.com/office/drawing/2014/main" id="{8A4DA8AC-D0E5-B660-7662-3F70B82E5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クローバーのジャック(11)のイラスト">
            <a:extLst>
              <a:ext uri="{FF2B5EF4-FFF2-40B4-BE49-F238E27FC236}">
                <a16:creationId xmlns:a16="http://schemas.microsoft.com/office/drawing/2014/main" id="{6F213589-51AB-9B74-EC83-91F1C8931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221794"/>
      </p:ext>
    </p:extLst>
  </p:cSld>
  <p:clrMapOvr>
    <a:masterClrMapping/>
  </p:clrMapOvr>
  <p:transition spd="slow" advTm="1000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4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27E6476-F358-968A-A847-50DD8403A263}"/>
              </a:ext>
            </a:extLst>
          </p:cNvPr>
          <p:cNvSpPr txBox="1"/>
          <p:nvPr/>
        </p:nvSpPr>
        <p:spPr>
          <a:xfrm>
            <a:off x="338309" y="4239395"/>
            <a:ext cx="7978348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自分の兵士が場に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体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23E3EF-3036-E689-9401-555BC586DFE2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この場合は、</a:t>
            </a: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相手の兵士や王族を攻撃する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か、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相手の攻撃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によって、自分の兵士が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体になるまで待ちましょう。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2C510898-0FB2-C115-49D5-FBF6787C8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EC9677C-3FB3-D88F-3D5A-4B13A43A2C0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25" name="Picture 62" descr="ダイヤの6のイラスト">
            <a:extLst>
              <a:ext uri="{FF2B5EF4-FFF2-40B4-BE49-F238E27FC236}">
                <a16:creationId xmlns:a16="http://schemas.microsoft.com/office/drawing/2014/main" id="{755046A6-A2FE-B0EA-89C7-1345A3B2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6" descr="ハートの2のイラスト">
            <a:extLst>
              <a:ext uri="{FF2B5EF4-FFF2-40B4-BE49-F238E27FC236}">
                <a16:creationId xmlns:a16="http://schemas.microsoft.com/office/drawing/2014/main" id="{90D7AC72-8968-ED99-5AD4-967B654E5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クローバーのジャック(11)のイラスト">
            <a:extLst>
              <a:ext uri="{FF2B5EF4-FFF2-40B4-BE49-F238E27FC236}">
                <a16:creationId xmlns:a16="http://schemas.microsoft.com/office/drawing/2014/main" id="{7A033982-AD4D-40C4-AA2C-598FC0624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592999"/>
      </p:ext>
    </p:extLst>
  </p:cSld>
  <p:clrMapOvr>
    <a:masterClrMapping/>
  </p:clrMapOvr>
  <p:transition spd="slow" advTm="4000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4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27E6476-F358-968A-A847-50DD8403A263}"/>
              </a:ext>
            </a:extLst>
          </p:cNvPr>
          <p:cNvSpPr txBox="1"/>
          <p:nvPr/>
        </p:nvSpPr>
        <p:spPr>
          <a:xfrm>
            <a:off x="338309" y="4239395"/>
            <a:ext cx="7978348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自分の兵士が場に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体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23E3EF-3036-E689-9401-555BC586DFE2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6F1CF4F-7D7D-5892-FECE-1A2139C69C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25" name="Picture 62" descr="ダイヤの6のイラスト">
            <a:extLst>
              <a:ext uri="{FF2B5EF4-FFF2-40B4-BE49-F238E27FC236}">
                <a16:creationId xmlns:a16="http://schemas.microsoft.com/office/drawing/2014/main" id="{2071B1DF-C0DC-09BD-505D-023697F94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6" descr="ハートの2のイラスト">
            <a:extLst>
              <a:ext uri="{FF2B5EF4-FFF2-40B4-BE49-F238E27FC236}">
                <a16:creationId xmlns:a16="http://schemas.microsoft.com/office/drawing/2014/main" id="{B0122008-E0A8-B1AE-E365-C44A42523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クローバーのジャック(11)のイラスト">
            <a:extLst>
              <a:ext uri="{FF2B5EF4-FFF2-40B4-BE49-F238E27FC236}">
                <a16:creationId xmlns:a16="http://schemas.microsoft.com/office/drawing/2014/main" id="{DED7A656-7706-0A38-52FA-E643B19D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5632565"/>
      </p:ext>
    </p:extLst>
  </p:cSld>
  <p:clrMapOvr>
    <a:masterClrMapping/>
  </p:clrMapOvr>
  <p:transition spd="slow" advTm="1000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4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925545F-05E8-6B1A-D7BB-D4F22D8BF50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pic>
        <p:nvPicPr>
          <p:cNvPr id="39" name="Picture 62" descr="ダイヤの6のイラスト">
            <a:extLst>
              <a:ext uri="{FF2B5EF4-FFF2-40B4-BE49-F238E27FC236}">
                <a16:creationId xmlns:a16="http://schemas.microsoft.com/office/drawing/2014/main" id="{7E17FE26-3E58-12CF-1908-ECE76C5F9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C312943-13F9-836C-3BD4-BEDD8685CDBB}"/>
              </a:ext>
            </a:extLst>
          </p:cNvPr>
          <p:cNvSpPr txBox="1"/>
          <p:nvPr/>
        </p:nvSpPr>
        <p:spPr>
          <a:xfrm>
            <a:off x="338309" y="4239395"/>
            <a:ext cx="7978348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自分の兵士が場に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体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760DE58-8F47-A6B1-5934-297FC201E022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4" name="Picture 16" descr="ハートの2のイラスト">
            <a:extLst>
              <a:ext uri="{FF2B5EF4-FFF2-40B4-BE49-F238E27FC236}">
                <a16:creationId xmlns:a16="http://schemas.microsoft.com/office/drawing/2014/main" id="{C72E72DC-8879-4012-A36B-07B2F53F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2" descr="クローバーのジャック(11)のイラスト">
            <a:extLst>
              <a:ext uri="{FF2B5EF4-FFF2-40B4-BE49-F238E27FC236}">
                <a16:creationId xmlns:a16="http://schemas.microsoft.com/office/drawing/2014/main" id="{5184CA80-60AD-100A-A8D5-BD3D0C360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1870485"/>
      </p:ext>
    </p:extLst>
  </p:cSld>
  <p:clrMapOvr>
    <a:masterClrMapping/>
  </p:clrMapOvr>
  <p:transition spd="slow" advTm="1000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4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0411CC8-30E5-6999-CD99-C53E71DCEDB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801" y="2859905"/>
            <a:ext cx="900549" cy="1260000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10BF365-8607-2ACF-EF84-4C459C92A584}"/>
              </a:ext>
            </a:extLst>
          </p:cNvPr>
          <p:cNvGrpSpPr/>
          <p:nvPr/>
        </p:nvGrpSpPr>
        <p:grpSpPr>
          <a:xfrm>
            <a:off x="2893456" y="2024743"/>
            <a:ext cx="562821" cy="1101678"/>
            <a:chOff x="2893456" y="2024743"/>
            <a:chExt cx="562821" cy="1101678"/>
          </a:xfrm>
        </p:grpSpPr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A5F6A10C-D405-7F86-329B-0755DCE1A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6283" y="2024743"/>
              <a:ext cx="205415" cy="1101678"/>
            </a:xfrm>
            <a:prstGeom prst="straightConnector1">
              <a:avLst/>
            </a:prstGeom>
            <a:ln w="85725">
              <a:solidFill>
                <a:srgbClr val="00B0F0"/>
              </a:solidFill>
              <a:headEnd type="triangle" w="med" len="med"/>
              <a:tailEnd type="none" w="med" len="med"/>
            </a:ln>
            <a:effectLst>
              <a:outerShdw blurRad="88900" dist="63500" dir="2700000" sx="102000" sy="102000" algn="tl" rotWithShape="0">
                <a:prstClr val="black">
                  <a:alpha val="8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 descr="海賊のマーク">
              <a:extLst>
                <a:ext uri="{FF2B5EF4-FFF2-40B4-BE49-F238E27FC236}">
                  <a16:creationId xmlns:a16="http://schemas.microsoft.com/office/drawing/2014/main" id="{8E8EB423-2E67-0057-568D-9AA2E43EDA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5143" l="10000" r="90000">
                          <a14:foregroundMark x1="19429" y1="96571" x2="7143" y2="84857"/>
                          <a14:foregroundMark x1="7143" y1="84857" x2="28000" y2="75143"/>
                          <a14:foregroundMark x1="28000" y1="75143" x2="19143" y2="52000"/>
                          <a14:foregroundMark x1="19143" y1="52000" x2="37276" y2="56121"/>
                          <a14:foregroundMark x1="65832" y1="58400" x2="74571" y2="56286"/>
                          <a14:foregroundMark x1="61253" y1="59508" x2="61355" y2="59483"/>
                          <a14:foregroundMark x1="57165" y1="60496" x2="60099" y2="59787"/>
                          <a14:foregroundMark x1="74571" y1="56286" x2="64006" y2="55699"/>
                          <a14:foregroundMark x1="59603" y1="59644" x2="60857" y2="71143"/>
                          <a14:foregroundMark x1="60857" y1="71143" x2="82857" y2="78000"/>
                          <a14:foregroundMark x1="82857" y1="78000" x2="68000" y2="86857"/>
                          <a14:foregroundMark x1="68000" y1="86857" x2="43143" y2="78000"/>
                          <a14:foregroundMark x1="43143" y1="78000" x2="30571" y2="91714"/>
                          <a14:foregroundMark x1="30571" y1="91714" x2="17714" y2="95143"/>
                          <a14:foregroundMark x1="26857" y1="51714" x2="27429" y2="50571"/>
                          <a14:foregroundMark x1="71143" y1="52000" x2="84286" y2="44857"/>
                          <a14:foregroundMark x1="84286" y1="44857" x2="70571" y2="51143"/>
                          <a14:foregroundMark x1="70571" y1="51143" x2="83429" y2="45143"/>
                          <a14:foregroundMark x1="84286" y1="44571" x2="84857" y2="44857"/>
                          <a14:foregroundMark x1="83429" y1="42571" x2="83429" y2="42571"/>
                          <a14:foregroundMark x1="84286" y1="41429" x2="84286" y2="41429"/>
                          <a14:foregroundMark x1="18857" y1="51143" x2="17714" y2="51429"/>
                          <a14:foregroundMark x1="18571" y1="46000" x2="18571" y2="46000"/>
                          <a14:foregroundMark x1="18286" y1="44000" x2="18286" y2="44000"/>
                          <a14:foregroundMark x1="17429" y1="42857" x2="17429" y2="42857"/>
                          <a14:foregroundMark x1="16000" y1="40571" x2="16000" y2="40571"/>
                          <a14:foregroundMark x1="25429" y1="49714" x2="26286" y2="49143"/>
                          <a14:foregroundMark x1="21143" y1="47714" x2="21143" y2="47714"/>
                          <a14:foregroundMark x1="18286" y1="47143" x2="18286" y2="47143"/>
                          <a14:foregroundMark x1="16000" y1="41714" x2="16000" y2="41714"/>
                          <a14:foregroundMark x1="15429" y1="40000" x2="15429" y2="40000"/>
                          <a14:foregroundMark x1="70571" y1="90857" x2="82000" y2="80000"/>
                          <a14:foregroundMark x1="82000" y1="80000" x2="73714" y2="93143"/>
                          <a14:foregroundMark x1="73714" y1="93143" x2="69429" y2="91429"/>
                          <a14:foregroundMark x1="74857" y1="93714" x2="85429" y2="81143"/>
                          <a14:foregroundMark x1="85429" y1="81143" x2="75714" y2="93714"/>
                          <a14:foregroundMark x1="75714" y1="93714" x2="75143" y2="93714"/>
                          <a14:foregroundMark x1="79429" y1="91714" x2="79429" y2="91714"/>
                          <a14:foregroundMark x1="87429" y1="86000" x2="87429" y2="86000"/>
                          <a14:foregroundMark x1="88571" y1="85714" x2="88571" y2="85714"/>
                          <a14:foregroundMark x1="90000" y1="85714" x2="90000" y2="85714"/>
                          <a14:backgroundMark x1="37143" y1="55714" x2="36000" y2="41429"/>
                          <a14:backgroundMark x1="36000" y1="41429" x2="54000" y2="40857"/>
                          <a14:backgroundMark x1="54000" y1="40857" x2="62857" y2="54000"/>
                          <a14:backgroundMark x1="62857" y1="54000" x2="38000" y2="56286"/>
                          <a14:backgroundMark x1="38857" y1="56286" x2="55714" y2="58000"/>
                          <a14:backgroundMark x1="55714" y1="58000" x2="40571" y2="55714"/>
                          <a14:backgroundMark x1="40571" y1="55714" x2="39143" y2="56286"/>
                          <a14:backgroundMark x1="40857" y1="57714" x2="40857" y2="57714"/>
                          <a14:backgroundMark x1="59714" y1="56571" x2="59714" y2="56571"/>
                          <a14:backgroundMark x1="59429" y1="57714" x2="58571" y2="58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28"/>
            <a:stretch/>
          </p:blipFill>
          <p:spPr bwMode="auto">
            <a:xfrm>
              <a:off x="2893456" y="2398966"/>
              <a:ext cx="562821" cy="5086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75000"/>
                </a:schemeClr>
              </a:solidFill>
            </a:ln>
          </p:spPr>
        </p:pic>
      </p:grp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5" name="Picture 62" descr="ダイヤの6のイラスト">
            <a:extLst>
              <a:ext uri="{FF2B5EF4-FFF2-40B4-BE49-F238E27FC236}">
                <a16:creationId xmlns:a16="http://schemas.microsoft.com/office/drawing/2014/main" id="{B0352DC9-D4D2-8755-5B3A-E92407C7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951BE4F-3D96-AB45-C109-C454012D617C}"/>
              </a:ext>
            </a:extLst>
          </p:cNvPr>
          <p:cNvSpPr txBox="1"/>
          <p:nvPr/>
        </p:nvSpPr>
        <p:spPr>
          <a:xfrm>
            <a:off x="338309" y="4239395"/>
            <a:ext cx="7978348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自分の兵士が場に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体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5635936-B69D-BE79-7C08-E64C95F3BE6B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9" name="Picture 16" descr="ハートの2のイラスト">
            <a:extLst>
              <a:ext uri="{FF2B5EF4-FFF2-40B4-BE49-F238E27FC236}">
                <a16:creationId xmlns:a16="http://schemas.microsoft.com/office/drawing/2014/main" id="{D1DB98A2-394E-6C42-52E6-AC9B6D9C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クローバーのジャック(11)のイラスト">
            <a:extLst>
              <a:ext uri="{FF2B5EF4-FFF2-40B4-BE49-F238E27FC236}">
                <a16:creationId xmlns:a16="http://schemas.microsoft.com/office/drawing/2014/main" id="{CFC4C41E-8132-4373-AEE2-625A93B4A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0365140"/>
      </p:ext>
    </p:extLst>
  </p:cSld>
  <p:clrMapOvr>
    <a:masterClrMapping/>
  </p:clrMapOvr>
  <p:transition advTm="1000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4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2" descr="ダイヤの6のイラスト">
            <a:extLst>
              <a:ext uri="{FF2B5EF4-FFF2-40B4-BE49-F238E27FC236}">
                <a16:creationId xmlns:a16="http://schemas.microsoft.com/office/drawing/2014/main" id="{012A3573-38A1-34A2-EE7C-3464E562E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7C9D96D-0712-EED8-CC2F-5580AAB12EA1}"/>
              </a:ext>
            </a:extLst>
          </p:cNvPr>
          <p:cNvSpPr txBox="1"/>
          <p:nvPr/>
        </p:nvSpPr>
        <p:spPr>
          <a:xfrm>
            <a:off x="338309" y="4239395"/>
            <a:ext cx="7978348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自分の兵士が場に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体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C08650-B37A-7E48-35AE-6DEBEC9342B5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5" name="Picture 16" descr="ハートの2のイラスト">
            <a:extLst>
              <a:ext uri="{FF2B5EF4-FFF2-40B4-BE49-F238E27FC236}">
                <a16:creationId xmlns:a16="http://schemas.microsoft.com/office/drawing/2014/main" id="{3C5EADED-E774-B6CB-70DF-8D3D76946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クローバーのジャック(11)のイラスト">
            <a:extLst>
              <a:ext uri="{FF2B5EF4-FFF2-40B4-BE49-F238E27FC236}">
                <a16:creationId xmlns:a16="http://schemas.microsoft.com/office/drawing/2014/main" id="{A38F352B-36EE-42B1-EE0A-E4A796E8F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0629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4" name="Picture 44" descr="ダイヤの2のイラスト">
            <a:extLst>
              <a:ext uri="{FF2B5EF4-FFF2-40B4-BE49-F238E27FC236}">
                <a16:creationId xmlns:a16="http://schemas.microsoft.com/office/drawing/2014/main" id="{1B956752-5781-609A-889A-6C5CA7A4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ダイヤの8のイラスト">
            <a:extLst>
              <a:ext uri="{FF2B5EF4-FFF2-40B4-BE49-F238E27FC236}">
                <a16:creationId xmlns:a16="http://schemas.microsoft.com/office/drawing/2014/main" id="{998068AF-4522-C5F7-D383-8B2424599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0" descr="スペードの6のイラスト">
            <a:extLst>
              <a:ext uri="{FF2B5EF4-FFF2-40B4-BE49-F238E27FC236}">
                <a16:creationId xmlns:a16="http://schemas.microsoft.com/office/drawing/2014/main" id="{24A7AEA0-2A11-DE4D-FC6E-9762F66B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6" descr="スペードの10のイラスト">
            <a:extLst>
              <a:ext uri="{FF2B5EF4-FFF2-40B4-BE49-F238E27FC236}">
                <a16:creationId xmlns:a16="http://schemas.microsoft.com/office/drawing/2014/main" id="{0735790F-4FED-0DB5-C630-2202B8C42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E432492-B785-D2DD-DE73-F93F761522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6016692"/>
            <a:ext cx="914118" cy="126000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835B601-14B1-E5DB-926B-FB8D58DDA7B2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</p:spTree>
    <p:extLst>
      <p:ext uri="{BB962C8B-B14F-4D97-AF65-F5344CB8AC3E}">
        <p14:creationId xmlns:p14="http://schemas.microsoft.com/office/powerpoint/2010/main" val="402200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84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5" name="Picture 62" descr="ダイヤの6のイラスト">
            <a:extLst>
              <a:ext uri="{FF2B5EF4-FFF2-40B4-BE49-F238E27FC236}">
                <a16:creationId xmlns:a16="http://schemas.microsoft.com/office/drawing/2014/main" id="{4E8FCE06-900A-ABCD-01AB-597F23EB1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4DAD893-5A3B-51C0-9F10-5E714BD28E46}"/>
              </a:ext>
            </a:extLst>
          </p:cNvPr>
          <p:cNvSpPr txBox="1"/>
          <p:nvPr/>
        </p:nvSpPr>
        <p:spPr>
          <a:xfrm>
            <a:off x="338309" y="4239395"/>
            <a:ext cx="7978348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自分の兵士が場に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体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463C50F-0D1C-DDE2-181D-A6FAE559E1A0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9" name="Picture 16" descr="ハートの2のイラスト">
            <a:extLst>
              <a:ext uri="{FF2B5EF4-FFF2-40B4-BE49-F238E27FC236}">
                <a16:creationId xmlns:a16="http://schemas.microsoft.com/office/drawing/2014/main" id="{96DDC122-E667-B096-F0FA-219F2920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2" descr="クローバーのジャック(11)のイラスト">
            <a:extLst>
              <a:ext uri="{FF2B5EF4-FFF2-40B4-BE49-F238E27FC236}">
                <a16:creationId xmlns:a16="http://schemas.microsoft.com/office/drawing/2014/main" id="{E874F4A2-880F-5A13-51B2-B3F6568F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5D72336-BB27-C21D-8D19-A9EAC338E1CC}"/>
              </a:ext>
            </a:extLst>
          </p:cNvPr>
          <p:cNvGrpSpPr/>
          <p:nvPr/>
        </p:nvGrpSpPr>
        <p:grpSpPr>
          <a:xfrm>
            <a:off x="2491259" y="870585"/>
            <a:ext cx="1491819" cy="2033304"/>
            <a:chOff x="2491259" y="870585"/>
            <a:chExt cx="1491819" cy="2033304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136AEB60-9B66-85BC-6F69-35FCDC0446D8}"/>
                </a:ext>
              </a:extLst>
            </p:cNvPr>
            <p:cNvCxnSpPr>
              <a:cxnSpLocks/>
            </p:cNvCxnSpPr>
            <p:nvPr/>
          </p:nvCxnSpPr>
          <p:spPr>
            <a:xfrm>
              <a:off x="2491259" y="870585"/>
              <a:ext cx="1491819" cy="2033304"/>
            </a:xfrm>
            <a:prstGeom prst="straightConnector1">
              <a:avLst/>
            </a:prstGeom>
            <a:ln w="85725">
              <a:solidFill>
                <a:srgbClr val="00B0F0"/>
              </a:solidFill>
              <a:headEnd type="triangle" w="med" len="med"/>
              <a:tailEnd type="none" w="med" len="med"/>
            </a:ln>
            <a:effectLst>
              <a:outerShdw blurRad="88900" dist="63500" dir="2700000" sx="102000" sy="102000" algn="tl" rotWithShape="0">
                <a:prstClr val="black">
                  <a:alpha val="8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 descr="海賊のマーク">
              <a:extLst>
                <a:ext uri="{FF2B5EF4-FFF2-40B4-BE49-F238E27FC236}">
                  <a16:creationId xmlns:a16="http://schemas.microsoft.com/office/drawing/2014/main" id="{025A09D7-1AF7-7962-61E9-8061D66D5B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10000" b="95143" l="10000" r="90000">
                          <a14:foregroundMark x1="19429" y1="96571" x2="7143" y2="84857"/>
                          <a14:foregroundMark x1="7143" y1="84857" x2="28000" y2="75143"/>
                          <a14:foregroundMark x1="28000" y1="75143" x2="19143" y2="52000"/>
                          <a14:foregroundMark x1="19143" y1="52000" x2="37276" y2="56121"/>
                          <a14:foregroundMark x1="65832" y1="58400" x2="74571" y2="56286"/>
                          <a14:foregroundMark x1="61253" y1="59508" x2="61355" y2="59483"/>
                          <a14:foregroundMark x1="57165" y1="60496" x2="60099" y2="59787"/>
                          <a14:foregroundMark x1="74571" y1="56286" x2="64006" y2="55699"/>
                          <a14:foregroundMark x1="59603" y1="59644" x2="60857" y2="71143"/>
                          <a14:foregroundMark x1="60857" y1="71143" x2="82857" y2="78000"/>
                          <a14:foregroundMark x1="82857" y1="78000" x2="68000" y2="86857"/>
                          <a14:foregroundMark x1="68000" y1="86857" x2="43143" y2="78000"/>
                          <a14:foregroundMark x1="43143" y1="78000" x2="30571" y2="91714"/>
                          <a14:foregroundMark x1="30571" y1="91714" x2="17714" y2="95143"/>
                          <a14:foregroundMark x1="26857" y1="51714" x2="27429" y2="50571"/>
                          <a14:foregroundMark x1="71143" y1="52000" x2="84286" y2="44857"/>
                          <a14:foregroundMark x1="84286" y1="44857" x2="70571" y2="51143"/>
                          <a14:foregroundMark x1="70571" y1="51143" x2="83429" y2="45143"/>
                          <a14:foregroundMark x1="84286" y1="44571" x2="84857" y2="44857"/>
                          <a14:foregroundMark x1="83429" y1="42571" x2="83429" y2="42571"/>
                          <a14:foregroundMark x1="84286" y1="41429" x2="84286" y2="41429"/>
                          <a14:foregroundMark x1="18857" y1="51143" x2="17714" y2="51429"/>
                          <a14:foregroundMark x1="18571" y1="46000" x2="18571" y2="46000"/>
                          <a14:foregroundMark x1="18286" y1="44000" x2="18286" y2="44000"/>
                          <a14:foregroundMark x1="17429" y1="42857" x2="17429" y2="42857"/>
                          <a14:foregroundMark x1="16000" y1="40571" x2="16000" y2="40571"/>
                          <a14:foregroundMark x1="25429" y1="49714" x2="26286" y2="49143"/>
                          <a14:foregroundMark x1="21143" y1="47714" x2="21143" y2="47714"/>
                          <a14:foregroundMark x1="18286" y1="47143" x2="18286" y2="47143"/>
                          <a14:foregroundMark x1="16000" y1="41714" x2="16000" y2="41714"/>
                          <a14:foregroundMark x1="15429" y1="40000" x2="15429" y2="40000"/>
                          <a14:foregroundMark x1="70571" y1="90857" x2="82000" y2="80000"/>
                          <a14:foregroundMark x1="82000" y1="80000" x2="73714" y2="93143"/>
                          <a14:foregroundMark x1="73714" y1="93143" x2="69429" y2="91429"/>
                          <a14:foregroundMark x1="74857" y1="93714" x2="85429" y2="81143"/>
                          <a14:foregroundMark x1="85429" y1="81143" x2="75714" y2="93714"/>
                          <a14:foregroundMark x1="75714" y1="93714" x2="75143" y2="93714"/>
                          <a14:foregroundMark x1="79429" y1="91714" x2="79429" y2="91714"/>
                          <a14:foregroundMark x1="87429" y1="86000" x2="87429" y2="86000"/>
                          <a14:foregroundMark x1="88571" y1="85714" x2="88571" y2="85714"/>
                          <a14:foregroundMark x1="90000" y1="85714" x2="90000" y2="85714"/>
                          <a14:backgroundMark x1="37143" y1="55714" x2="36000" y2="41429"/>
                          <a14:backgroundMark x1="36000" y1="41429" x2="54000" y2="40857"/>
                          <a14:backgroundMark x1="54000" y1="40857" x2="62857" y2="54000"/>
                          <a14:backgroundMark x1="62857" y1="54000" x2="38000" y2="56286"/>
                          <a14:backgroundMark x1="38857" y1="56286" x2="55714" y2="58000"/>
                          <a14:backgroundMark x1="55714" y1="58000" x2="40571" y2="55714"/>
                          <a14:backgroundMark x1="40571" y1="55714" x2="39143" y2="56286"/>
                          <a14:backgroundMark x1="40857" y1="57714" x2="40857" y2="57714"/>
                          <a14:backgroundMark x1="59714" y1="56571" x2="59714" y2="56571"/>
                          <a14:backgroundMark x1="59429" y1="57714" x2="58571" y2="58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28"/>
            <a:stretch/>
          </p:blipFill>
          <p:spPr bwMode="auto">
            <a:xfrm>
              <a:off x="3033101" y="1672564"/>
              <a:ext cx="562821" cy="5086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7868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0" name="Picture 62" descr="ダイヤの6のイラスト">
            <a:extLst>
              <a:ext uri="{FF2B5EF4-FFF2-40B4-BE49-F238E27FC236}">
                <a16:creationId xmlns:a16="http://schemas.microsoft.com/office/drawing/2014/main" id="{82BAF084-8A33-1F14-99A7-50873DD7E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016D7A3-88A9-AE2B-898C-CA7C043753EA}"/>
              </a:ext>
            </a:extLst>
          </p:cNvPr>
          <p:cNvSpPr txBox="1"/>
          <p:nvPr/>
        </p:nvSpPr>
        <p:spPr>
          <a:xfrm>
            <a:off x="338309" y="4239395"/>
            <a:ext cx="7978348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自分の兵士が場に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体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9E24488-840D-571F-B34F-6E69FC303CDD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8" name="Picture 16" descr="ハートの2のイラスト">
            <a:extLst>
              <a:ext uri="{FF2B5EF4-FFF2-40B4-BE49-F238E27FC236}">
                <a16:creationId xmlns:a16="http://schemas.microsoft.com/office/drawing/2014/main" id="{8E2C6BBC-2E71-A8F1-C9A2-2D799B17D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2" descr="クローバーのジャック(11)のイラスト">
            <a:extLst>
              <a:ext uri="{FF2B5EF4-FFF2-40B4-BE49-F238E27FC236}">
                <a16:creationId xmlns:a16="http://schemas.microsoft.com/office/drawing/2014/main" id="{0740BFDF-A668-6915-2EF0-52457D0A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8" y="-11928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22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07" y="2849588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6F1671D-4DA7-45AB-AE65-EB48374DC5AF}"/>
              </a:ext>
            </a:extLst>
          </p:cNvPr>
          <p:cNvSpPr txBox="1"/>
          <p:nvPr/>
        </p:nvSpPr>
        <p:spPr>
          <a:xfrm>
            <a:off x="338309" y="4239395"/>
            <a:ext cx="7978348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自分の兵士が場に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体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44F0B24-993F-7BF8-E875-D0D24B701EA6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0" name="Picture 16" descr="ハートの2のイラスト">
            <a:extLst>
              <a:ext uri="{FF2B5EF4-FFF2-40B4-BE49-F238E27FC236}">
                <a16:creationId xmlns:a16="http://schemas.microsoft.com/office/drawing/2014/main" id="{B275090C-C82E-34CA-422E-9BE810A33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BA50322-1D01-6553-5B82-4645BCF13D73}"/>
              </a:ext>
            </a:extLst>
          </p:cNvPr>
          <p:cNvGrpSpPr/>
          <p:nvPr/>
        </p:nvGrpSpPr>
        <p:grpSpPr>
          <a:xfrm>
            <a:off x="6234461" y="2021840"/>
            <a:ext cx="562821" cy="969099"/>
            <a:chOff x="3932357" y="1488584"/>
            <a:chExt cx="562821" cy="969099"/>
          </a:xfrm>
        </p:grpSpPr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0917299A-F31D-5FAF-753C-70BA9E7B9290}"/>
                </a:ext>
              </a:extLst>
            </p:cNvPr>
            <p:cNvCxnSpPr>
              <a:cxnSpLocks/>
            </p:cNvCxnSpPr>
            <p:nvPr/>
          </p:nvCxnSpPr>
          <p:spPr>
            <a:xfrm>
              <a:off x="4213768" y="1488584"/>
              <a:ext cx="0" cy="969099"/>
            </a:xfrm>
            <a:prstGeom prst="straightConnector1">
              <a:avLst/>
            </a:prstGeom>
            <a:ln w="85725">
              <a:solidFill>
                <a:srgbClr val="00B0F0"/>
              </a:solidFill>
              <a:headEnd type="triangle" w="med" len="med"/>
              <a:tailEnd type="none" w="med" len="med"/>
            </a:ln>
            <a:effectLst>
              <a:outerShdw blurRad="88900" dist="63500" dir="2700000" sx="102000" sy="102000" algn="tl" rotWithShape="0">
                <a:prstClr val="black">
                  <a:alpha val="8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" descr="海賊のマーク">
              <a:extLst>
                <a:ext uri="{FF2B5EF4-FFF2-40B4-BE49-F238E27FC236}">
                  <a16:creationId xmlns:a16="http://schemas.microsoft.com/office/drawing/2014/main" id="{581A63B3-FDB8-ED15-0A54-E2E16165DD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10000" b="95143" l="10000" r="90000">
                          <a14:foregroundMark x1="19429" y1="96571" x2="7143" y2="84857"/>
                          <a14:foregroundMark x1="7143" y1="84857" x2="28000" y2="75143"/>
                          <a14:foregroundMark x1="28000" y1="75143" x2="19143" y2="52000"/>
                          <a14:foregroundMark x1="19143" y1="52000" x2="37276" y2="56121"/>
                          <a14:foregroundMark x1="65832" y1="58400" x2="74571" y2="56286"/>
                          <a14:foregroundMark x1="61253" y1="59508" x2="61355" y2="59483"/>
                          <a14:foregroundMark x1="57165" y1="60496" x2="60099" y2="59787"/>
                          <a14:foregroundMark x1="74571" y1="56286" x2="64006" y2="55699"/>
                          <a14:foregroundMark x1="59603" y1="59644" x2="60857" y2="71143"/>
                          <a14:foregroundMark x1="60857" y1="71143" x2="82857" y2="78000"/>
                          <a14:foregroundMark x1="82857" y1="78000" x2="68000" y2="86857"/>
                          <a14:foregroundMark x1="68000" y1="86857" x2="43143" y2="78000"/>
                          <a14:foregroundMark x1="43143" y1="78000" x2="30571" y2="91714"/>
                          <a14:foregroundMark x1="30571" y1="91714" x2="17714" y2="95143"/>
                          <a14:foregroundMark x1="26857" y1="51714" x2="27429" y2="50571"/>
                          <a14:foregroundMark x1="71143" y1="52000" x2="84286" y2="44857"/>
                          <a14:foregroundMark x1="84286" y1="44857" x2="70571" y2="51143"/>
                          <a14:foregroundMark x1="70571" y1="51143" x2="83429" y2="45143"/>
                          <a14:foregroundMark x1="84286" y1="44571" x2="84857" y2="44857"/>
                          <a14:foregroundMark x1="83429" y1="42571" x2="83429" y2="42571"/>
                          <a14:foregroundMark x1="84286" y1="41429" x2="84286" y2="41429"/>
                          <a14:foregroundMark x1="18857" y1="51143" x2="17714" y2="51429"/>
                          <a14:foregroundMark x1="18571" y1="46000" x2="18571" y2="46000"/>
                          <a14:foregroundMark x1="18286" y1="44000" x2="18286" y2="44000"/>
                          <a14:foregroundMark x1="17429" y1="42857" x2="17429" y2="42857"/>
                          <a14:foregroundMark x1="16000" y1="40571" x2="16000" y2="40571"/>
                          <a14:foregroundMark x1="25429" y1="49714" x2="26286" y2="49143"/>
                          <a14:foregroundMark x1="21143" y1="47714" x2="21143" y2="47714"/>
                          <a14:foregroundMark x1="18286" y1="47143" x2="18286" y2="47143"/>
                          <a14:foregroundMark x1="16000" y1="41714" x2="16000" y2="41714"/>
                          <a14:foregroundMark x1="15429" y1="40000" x2="15429" y2="40000"/>
                          <a14:foregroundMark x1="70571" y1="90857" x2="82000" y2="80000"/>
                          <a14:foregroundMark x1="82000" y1="80000" x2="73714" y2="93143"/>
                          <a14:foregroundMark x1="73714" y1="93143" x2="69429" y2="91429"/>
                          <a14:foregroundMark x1="74857" y1="93714" x2="85429" y2="81143"/>
                          <a14:foregroundMark x1="85429" y1="81143" x2="75714" y2="93714"/>
                          <a14:foregroundMark x1="75714" y1="93714" x2="75143" y2="93714"/>
                          <a14:foregroundMark x1="79429" y1="91714" x2="79429" y2="91714"/>
                          <a14:foregroundMark x1="87429" y1="86000" x2="87429" y2="86000"/>
                          <a14:foregroundMark x1="88571" y1="85714" x2="88571" y2="85714"/>
                          <a14:foregroundMark x1="90000" y1="85714" x2="90000" y2="85714"/>
                          <a14:backgroundMark x1="37143" y1="55714" x2="36000" y2="41429"/>
                          <a14:backgroundMark x1="36000" y1="41429" x2="54000" y2="40857"/>
                          <a14:backgroundMark x1="54000" y1="40857" x2="62857" y2="54000"/>
                          <a14:backgroundMark x1="62857" y1="54000" x2="38000" y2="56286"/>
                          <a14:backgroundMark x1="38857" y1="56286" x2="55714" y2="58000"/>
                          <a14:backgroundMark x1="55714" y1="58000" x2="40571" y2="55714"/>
                          <a14:backgroundMark x1="40571" y1="55714" x2="39143" y2="56286"/>
                          <a14:backgroundMark x1="40857" y1="57714" x2="40857" y2="57714"/>
                          <a14:backgroundMark x1="59714" y1="56571" x2="59714" y2="56571"/>
                          <a14:backgroundMark x1="59429" y1="57714" x2="58571" y2="58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28"/>
            <a:stretch/>
          </p:blipFill>
          <p:spPr bwMode="auto">
            <a:xfrm>
              <a:off x="3932357" y="1819292"/>
              <a:ext cx="562821" cy="5086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3607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FE835B-16E0-FAC0-31E0-DABBE3FD019A}"/>
              </a:ext>
            </a:extLst>
          </p:cNvPr>
          <p:cNvSpPr txBox="1"/>
          <p:nvPr/>
        </p:nvSpPr>
        <p:spPr>
          <a:xfrm>
            <a:off x="338309" y="4239395"/>
            <a:ext cx="7978348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自分の兵士が場に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体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C08FD0-F3CF-E3FD-299B-EBE7101601D5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Picture 16" descr="ハートの2のイラスト">
            <a:extLst>
              <a:ext uri="{FF2B5EF4-FFF2-40B4-BE49-F238E27FC236}">
                <a16:creationId xmlns:a16="http://schemas.microsoft.com/office/drawing/2014/main" id="{D017C104-522B-67B8-BF2B-1753DD30C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324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08212C-F2E7-F490-71D1-706726023BE6}"/>
              </a:ext>
            </a:extLst>
          </p:cNvPr>
          <p:cNvSpPr txBox="1"/>
          <p:nvPr/>
        </p:nvSpPr>
        <p:spPr>
          <a:xfrm>
            <a:off x="338309" y="4239395"/>
            <a:ext cx="7978348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自分の兵士が場に</a:t>
            </a:r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体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78C773B-A61E-75A5-BD3E-5942E4AB057D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この状態になれば、</a:t>
            </a: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発動条件③は解除されます。</a:t>
            </a:r>
            <a:endParaRPr kumimoji="1" lang="en-US" altLang="ja-JP" sz="28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Picture 16" descr="ハートの2のイラスト">
            <a:extLst>
              <a:ext uri="{FF2B5EF4-FFF2-40B4-BE49-F238E27FC236}">
                <a16:creationId xmlns:a16="http://schemas.microsoft.com/office/drawing/2014/main" id="{B84EFCBA-EFE5-1B15-F42F-A03A61A9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39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Picture 16" descr="ハートの2のイラスト">
            <a:extLst>
              <a:ext uri="{FF2B5EF4-FFF2-40B4-BE49-F238E27FC236}">
                <a16:creationId xmlns:a16="http://schemas.microsoft.com/office/drawing/2014/main" id="{9EB840B6-E889-CCD0-B806-1B3A770AD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288528"/>
      </p:ext>
    </p:extLst>
  </p:cSld>
  <p:clrMapOvr>
    <a:masterClrMapping/>
  </p:clrMapOvr>
  <p:transition spd="slow" advTm="1000"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DC04B8C-1F5A-AF90-AE21-CF20FF041A28}"/>
              </a:ext>
            </a:extLst>
          </p:cNvPr>
          <p:cNvSpPr txBox="1"/>
          <p:nvPr/>
        </p:nvSpPr>
        <p:spPr>
          <a:xfrm>
            <a:off x="338309" y="4239395"/>
            <a:ext cx="8359863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発動条件④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自分のターン中であること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C4614B-A6CB-F786-3F40-A10B4D6F7F98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endParaRPr kumimoji="1" lang="en-US" altLang="ja-JP" sz="28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Picture 16" descr="ハートの2のイラスト">
            <a:extLst>
              <a:ext uri="{FF2B5EF4-FFF2-40B4-BE49-F238E27FC236}">
                <a16:creationId xmlns:a16="http://schemas.microsoft.com/office/drawing/2014/main" id="{8E5E2A78-18EF-01E0-1787-CACD75BD7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36451"/>
      </p:ext>
    </p:extLst>
  </p:cSld>
  <p:clrMapOvr>
    <a:masterClrMapping/>
  </p:clrMapOvr>
  <p:transition spd="slow" advTm="0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DC04B8C-1F5A-AF90-AE21-CF20FF041A28}"/>
              </a:ext>
            </a:extLst>
          </p:cNvPr>
          <p:cNvSpPr txBox="1"/>
          <p:nvPr/>
        </p:nvSpPr>
        <p:spPr>
          <a:xfrm>
            <a:off x="338309" y="4239395"/>
            <a:ext cx="8359863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発動条件④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自分のターン中であること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C4614B-A6CB-F786-3F40-A10B4D6F7F98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発動条件①～③が解除されていても、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相手ターン中は「王家の覚醒」を発動することはできません。</a:t>
            </a:r>
            <a:endParaRPr kumimoji="1" lang="en-US" altLang="ja-JP" sz="28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Picture 16" descr="ハートの2のイラスト">
            <a:extLst>
              <a:ext uri="{FF2B5EF4-FFF2-40B4-BE49-F238E27FC236}">
                <a16:creationId xmlns:a16="http://schemas.microsoft.com/office/drawing/2014/main" id="{F56B60C9-28D1-4495-9C7D-0D215727D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20763"/>
      </p:ext>
    </p:extLst>
  </p:cSld>
  <p:clrMapOvr>
    <a:masterClrMapping/>
  </p:clrMapOvr>
  <p:transition spd="slow" advTm="1000"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DC04B8C-1F5A-AF90-AE21-CF20FF041A28}"/>
              </a:ext>
            </a:extLst>
          </p:cNvPr>
          <p:cNvSpPr txBox="1"/>
          <p:nvPr/>
        </p:nvSpPr>
        <p:spPr>
          <a:xfrm>
            <a:off x="338309" y="4239395"/>
            <a:ext cx="8359863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発動条件④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自分のターン中であること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C4614B-A6CB-F786-3F40-A10B4D6F7F98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endParaRPr kumimoji="1" lang="en-US" altLang="ja-JP" sz="28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Picture 16" descr="ハートの2のイラスト">
            <a:extLst>
              <a:ext uri="{FF2B5EF4-FFF2-40B4-BE49-F238E27FC236}">
                <a16:creationId xmlns:a16="http://schemas.microsoft.com/office/drawing/2014/main" id="{4FDC36DD-FB00-4454-3046-F40D14A64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33922"/>
      </p:ext>
    </p:extLst>
  </p:cSld>
  <p:clrMapOvr>
    <a:masterClrMapping/>
  </p:clrMapOvr>
  <p:transition spd="slow" advTm="0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DC04B8C-1F5A-AF90-AE21-CF20FF041A28}"/>
              </a:ext>
            </a:extLst>
          </p:cNvPr>
          <p:cNvSpPr txBox="1"/>
          <p:nvPr/>
        </p:nvSpPr>
        <p:spPr>
          <a:xfrm>
            <a:off x="338309" y="4239395"/>
            <a:ext cx="8359863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発動条件④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自分のターン中であること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C4614B-A6CB-F786-3F40-A10B4D6F7F98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相手のターン中に、発動条件①～③まで解除できたら、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相手のターンが終了するのを待ちましょう。</a:t>
            </a:r>
            <a:endParaRPr kumimoji="1" lang="en-US" altLang="ja-JP" sz="28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Picture 16" descr="ハートの2のイラスト">
            <a:extLst>
              <a:ext uri="{FF2B5EF4-FFF2-40B4-BE49-F238E27FC236}">
                <a16:creationId xmlns:a16="http://schemas.microsoft.com/office/drawing/2014/main" id="{6B7F1E0F-5407-F8E2-F625-170A29C23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01791"/>
      </p:ext>
    </p:extLst>
  </p:cSld>
  <p:clrMapOvr>
    <a:masterClrMapping/>
  </p:clrMapOvr>
  <p:transition spd="slow" advTm="1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3449320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782402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3200" b="1" dirty="0">
                <a:latin typeface="Algerian" panose="04020705040A02060702" pitchFamily="82" charset="0"/>
                <a:ea typeface="Cambria" panose="02040503050406030204" pitchFamily="18" charset="0"/>
                <a:cs typeface="Calibri Light" panose="020F0302020204030204" pitchFamily="34" charset="0"/>
              </a:rPr>
              <a:t>TWIN WORLD ROYALE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5204618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902322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5194786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902322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8EF11A8D-87D4-190E-AC88-B0F60FE17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962" y="4622188"/>
            <a:ext cx="914118" cy="126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1663518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884003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5158150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2199480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3449320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00" name="Picture 52" descr="スペードの7のイラスト">
            <a:extLst>
              <a:ext uri="{FF2B5EF4-FFF2-40B4-BE49-F238E27FC236}">
                <a16:creationId xmlns:a16="http://schemas.microsoft.com/office/drawing/2014/main" id="{0C6767C7-4B4C-ED97-E8FE-BC93A62F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5027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5182846"/>
            <a:ext cx="914118" cy="1260000"/>
          </a:xfrm>
          <a:prstGeom prst="rect">
            <a:avLst/>
          </a:prstGeom>
        </p:spPr>
      </p:pic>
      <p:pic>
        <p:nvPicPr>
          <p:cNvPr id="2110" name="Picture 62" descr="ダイヤの6のイラスト">
            <a:extLst>
              <a:ext uri="{FF2B5EF4-FFF2-40B4-BE49-F238E27FC236}">
                <a16:creationId xmlns:a16="http://schemas.microsoft.com/office/drawing/2014/main" id="{D11754B8-D5B2-17AF-D55D-79CBD118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34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180522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995670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2005087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5193567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5185010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5182846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871083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850763"/>
            <a:ext cx="914118" cy="1260000"/>
          </a:xfrm>
          <a:prstGeom prst="rect">
            <a:avLst/>
          </a:prstGeom>
        </p:spPr>
      </p:pic>
      <p:pic>
        <p:nvPicPr>
          <p:cNvPr id="6" name="Picture 14" descr="ハートの2のイラスト">
            <a:extLst>
              <a:ext uri="{FF2B5EF4-FFF2-40B4-BE49-F238E27FC236}">
                <a16:creationId xmlns:a16="http://schemas.microsoft.com/office/drawing/2014/main" id="{6325E525-C368-9F4A-8877-C347A2DBD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3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クローバーの3のイラスト">
            <a:extLst>
              <a:ext uri="{FF2B5EF4-FFF2-40B4-BE49-F238E27FC236}">
                <a16:creationId xmlns:a16="http://schemas.microsoft.com/office/drawing/2014/main" id="{509C3AA1-004A-1B4E-0A0A-B9D7F128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64" y="2185317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50F4BDC-06B6-DDD5-DBC4-D677F2AC5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403" y="871083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5182846"/>
            <a:ext cx="914118" cy="1260000"/>
          </a:xfrm>
          <a:prstGeom prst="rect">
            <a:avLst/>
          </a:prstGeom>
        </p:spPr>
      </p:pic>
      <p:pic>
        <p:nvPicPr>
          <p:cNvPr id="22" name="Picture 20" descr="ダイヤの10のイラスト">
            <a:extLst>
              <a:ext uri="{FF2B5EF4-FFF2-40B4-BE49-F238E27FC236}">
                <a16:creationId xmlns:a16="http://schemas.microsoft.com/office/drawing/2014/main" id="{1AC1E763-371C-1893-976E-EE9DB9B6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72" y="3839956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B6736-2AA0-7077-DC01-E318068F656D}"/>
              </a:ext>
            </a:extLst>
          </p:cNvPr>
          <p:cNvSpPr txBox="1"/>
          <p:nvPr/>
        </p:nvSpPr>
        <p:spPr>
          <a:xfrm>
            <a:off x="8637520" y="543234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4" name="Picture 44" descr="ダイヤの2のイラスト">
            <a:extLst>
              <a:ext uri="{FF2B5EF4-FFF2-40B4-BE49-F238E27FC236}">
                <a16:creationId xmlns:a16="http://schemas.microsoft.com/office/drawing/2014/main" id="{46EF87F9-61E8-2899-0ECF-447453762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31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2" descr="ダイヤの8のイラスト">
            <a:extLst>
              <a:ext uri="{FF2B5EF4-FFF2-40B4-BE49-F238E27FC236}">
                <a16:creationId xmlns:a16="http://schemas.microsoft.com/office/drawing/2014/main" id="{3BD0E6D7-A125-1AA8-3568-BC2777768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0" descr="スペードの6のイラスト">
            <a:extLst>
              <a:ext uri="{FF2B5EF4-FFF2-40B4-BE49-F238E27FC236}">
                <a16:creationId xmlns:a16="http://schemas.microsoft.com/office/drawing/2014/main" id="{1C41E5A0-F857-D6FD-42F3-CBD3BDA73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1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6" descr="スペードの10のイラスト">
            <a:extLst>
              <a:ext uri="{FF2B5EF4-FFF2-40B4-BE49-F238E27FC236}">
                <a16:creationId xmlns:a16="http://schemas.microsoft.com/office/drawing/2014/main" id="{A6816020-C97A-1294-E044-D9996402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0" y="5744792"/>
            <a:ext cx="381375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1D8518D-2D40-5E26-2BDF-8A4A8D7651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2888" y="5744792"/>
            <a:ext cx="3917650" cy="5400000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BC298E1-C8F4-98A6-B48B-8E4CF60DF676}"/>
              </a:ext>
            </a:extLst>
          </p:cNvPr>
          <p:cNvSpPr txBox="1"/>
          <p:nvPr/>
        </p:nvSpPr>
        <p:spPr>
          <a:xfrm>
            <a:off x="5912395" y="6016692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</p:spTree>
    <p:extLst>
      <p:ext uri="{BB962C8B-B14F-4D97-AF65-F5344CB8AC3E}">
        <p14:creationId xmlns:p14="http://schemas.microsoft.com/office/powerpoint/2010/main" val="44417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DC04B8C-1F5A-AF90-AE21-CF20FF041A28}"/>
              </a:ext>
            </a:extLst>
          </p:cNvPr>
          <p:cNvSpPr txBox="1"/>
          <p:nvPr/>
        </p:nvSpPr>
        <p:spPr>
          <a:xfrm>
            <a:off x="338309" y="4239395"/>
            <a:ext cx="8359863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発動条件④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自分のターン中であること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C4614B-A6CB-F786-3F40-A10B4D6F7F98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endParaRPr kumimoji="1" lang="en-US" altLang="ja-JP" sz="28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Picture 16" descr="ハートの2のイラスト">
            <a:extLst>
              <a:ext uri="{FF2B5EF4-FFF2-40B4-BE49-F238E27FC236}">
                <a16:creationId xmlns:a16="http://schemas.microsoft.com/office/drawing/2014/main" id="{E5E79F50-111A-5F3E-5AD1-06D080DB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331162"/>
      </p:ext>
    </p:extLst>
  </p:cSld>
  <p:clrMapOvr>
    <a:masterClrMapping/>
  </p:clrMapOvr>
  <p:transition spd="slow" advTm="0"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DC04B8C-1F5A-AF90-AE21-CF20FF041A28}"/>
              </a:ext>
            </a:extLst>
          </p:cNvPr>
          <p:cNvSpPr txBox="1"/>
          <p:nvPr/>
        </p:nvSpPr>
        <p:spPr>
          <a:xfrm>
            <a:off x="338309" y="4239395"/>
            <a:ext cx="8359863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発動条件④　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自分のターン中であること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C4614B-A6CB-F786-3F40-A10B4D6F7F98}"/>
              </a:ext>
            </a:extLst>
          </p:cNvPr>
          <p:cNvSpPr txBox="1"/>
          <p:nvPr/>
        </p:nvSpPr>
        <p:spPr>
          <a:xfrm>
            <a:off x="439056" y="5201177"/>
            <a:ext cx="9027888" cy="122497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自分のターンが回ってきたら、</a:t>
            </a:r>
            <a:endParaRPr kumimoji="1" lang="en-US" altLang="ja-JP" sz="28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「王家の覚醒」発動を宣言しましょう！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Picture 16" descr="ハートの2のイラスト">
            <a:extLst>
              <a:ext uri="{FF2B5EF4-FFF2-40B4-BE49-F238E27FC236}">
                <a16:creationId xmlns:a16="http://schemas.microsoft.com/office/drawing/2014/main" id="{EFF10178-4EED-0C23-FFC9-654B63AE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529375"/>
      </p:ext>
    </p:extLst>
  </p:cSld>
  <p:clrMapOvr>
    <a:masterClrMapping/>
  </p:clrMapOvr>
  <p:transition spd="slow" advTm="1000"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0" name="Picture 16" descr="ハートの2のイラスト">
            <a:extLst>
              <a:ext uri="{FF2B5EF4-FFF2-40B4-BE49-F238E27FC236}">
                <a16:creationId xmlns:a16="http://schemas.microsoft.com/office/drawing/2014/main" id="{5D210784-62C8-2C2C-E8D7-DF72228AB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936211"/>
      </p:ext>
    </p:extLst>
  </p:cSld>
  <p:clrMapOvr>
    <a:masterClrMapping/>
  </p:clrMapOvr>
  <p:transition spd="slow" advTm="1000"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00F51A-0979-3A4A-3DCD-8483AB1671E3}"/>
              </a:ext>
            </a:extLst>
          </p:cNvPr>
          <p:cNvSpPr txBox="1"/>
          <p:nvPr/>
        </p:nvSpPr>
        <p:spPr>
          <a:xfrm>
            <a:off x="5372522" y="3710318"/>
            <a:ext cx="4297021" cy="1744342"/>
          </a:xfrm>
          <a:prstGeom prst="wedgeRoundRectCallout">
            <a:avLst>
              <a:gd name="adj1" fmla="val 32037"/>
              <a:gd name="adj2" fmla="val 105276"/>
              <a:gd name="adj3" fmla="val 16667"/>
            </a:avLst>
          </a:prstGeom>
          <a:solidFill>
            <a:srgbClr val="FFFFCC"/>
          </a:solidFill>
          <a:ln w="3175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ja-JP" altLang="en-US" sz="4800" b="1" u="sng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王家の覚醒</a:t>
            </a:r>
            <a:r>
              <a:rPr kumimoji="1" lang="ja-JP" altLang="en-US" sz="48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」、</a:t>
            </a:r>
            <a:endParaRPr kumimoji="1" lang="en-US" altLang="ja-JP" sz="4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480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発動します！</a:t>
            </a:r>
            <a:endParaRPr kumimoji="1" lang="en-US" altLang="ja-JP" sz="480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Picture 16" descr="ハートの2のイラスト">
            <a:extLst>
              <a:ext uri="{FF2B5EF4-FFF2-40B4-BE49-F238E27FC236}">
                <a16:creationId xmlns:a16="http://schemas.microsoft.com/office/drawing/2014/main" id="{EA4F0277-1E24-FBE4-0427-3E0707EB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63915"/>
      </p:ext>
    </p:extLst>
  </p:cSld>
  <p:clrMapOvr>
    <a:masterClrMapping/>
  </p:clrMapOvr>
  <p:transition spd="slow" advTm="1000"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Picture 16" descr="ハートの2のイラスト">
            <a:extLst>
              <a:ext uri="{FF2B5EF4-FFF2-40B4-BE49-F238E27FC236}">
                <a16:creationId xmlns:a16="http://schemas.microsoft.com/office/drawing/2014/main" id="{36392650-2C64-89C7-00BB-8564CC226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227132"/>
      </p:ext>
    </p:extLst>
  </p:cSld>
  <p:clrMapOvr>
    <a:masterClrMapping/>
  </p:clrMapOvr>
  <p:transition spd="slow" advTm="1000"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06E64C0-ACEE-FB7B-F11A-F4A3FF05F6A9}"/>
              </a:ext>
            </a:extLst>
          </p:cNvPr>
          <p:cNvSpPr txBox="1"/>
          <p:nvPr/>
        </p:nvSpPr>
        <p:spPr>
          <a:xfrm>
            <a:off x="2166247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388137-8C01-E6C1-10F8-29185AA7B9E0}"/>
              </a:ext>
            </a:extLst>
          </p:cNvPr>
          <p:cNvSpPr txBox="1"/>
          <p:nvPr/>
        </p:nvSpPr>
        <p:spPr>
          <a:xfrm>
            <a:off x="5293945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52D428F-DE38-E1FF-11C8-C8C5E6D3F371}"/>
              </a:ext>
            </a:extLst>
          </p:cNvPr>
          <p:cNvSpPr txBox="1"/>
          <p:nvPr/>
        </p:nvSpPr>
        <p:spPr>
          <a:xfrm>
            <a:off x="6222759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pic>
        <p:nvPicPr>
          <p:cNvPr id="38" name="Picture 16" descr="ハートの2のイラスト">
            <a:extLst>
              <a:ext uri="{FF2B5EF4-FFF2-40B4-BE49-F238E27FC236}">
                <a16:creationId xmlns:a16="http://schemas.microsoft.com/office/drawing/2014/main" id="{F5E67737-F276-2D42-0141-D5928C3F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0D962C-6CDB-281B-2343-A7BF32E6972A}"/>
              </a:ext>
            </a:extLst>
          </p:cNvPr>
          <p:cNvSpPr txBox="1"/>
          <p:nvPr/>
        </p:nvSpPr>
        <p:spPr>
          <a:xfrm>
            <a:off x="535104" y="978604"/>
            <a:ext cx="6040317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発動後の王族のステータス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632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wipe dir="r"/>
      </p:transition>
    </mc:Choice>
    <mc:Fallback xmlns="">
      <p:transition spd="slow" advTm="1000">
        <p:wipe dir="r"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F5528B7-8600-174B-F2AA-BB0EBF374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671" y="4192478"/>
            <a:ext cx="914118" cy="126000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4B8C920-3755-8328-000A-D0C6CD976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974" y="4192478"/>
            <a:ext cx="914118" cy="12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4AFACA2-F781-E736-7B36-AA0C1643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5787" y="4192478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DB2A052-89DA-4733-1C90-FF31BF20C638}"/>
              </a:ext>
            </a:extLst>
          </p:cNvPr>
          <p:cNvSpPr txBox="1"/>
          <p:nvPr/>
        </p:nvSpPr>
        <p:spPr>
          <a:xfrm>
            <a:off x="2166247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36FB45E-5BDE-5572-0A98-6E31561E0120}"/>
              </a:ext>
            </a:extLst>
          </p:cNvPr>
          <p:cNvSpPr txBox="1"/>
          <p:nvPr/>
        </p:nvSpPr>
        <p:spPr>
          <a:xfrm>
            <a:off x="5293945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C3CC100-34B6-E9F6-6778-94C309191CDB}"/>
              </a:ext>
            </a:extLst>
          </p:cNvPr>
          <p:cNvSpPr txBox="1"/>
          <p:nvPr/>
        </p:nvSpPr>
        <p:spPr>
          <a:xfrm>
            <a:off x="6222759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pic>
        <p:nvPicPr>
          <p:cNvPr id="39" name="Picture 16" descr="ハートの2のイラスト">
            <a:extLst>
              <a:ext uri="{FF2B5EF4-FFF2-40B4-BE49-F238E27FC236}">
                <a16:creationId xmlns:a16="http://schemas.microsoft.com/office/drawing/2014/main" id="{BABF6648-BF14-EA29-1D96-0B0872DC6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0D962C-6CDB-281B-2343-A7BF32E6972A}"/>
              </a:ext>
            </a:extLst>
          </p:cNvPr>
          <p:cNvSpPr txBox="1"/>
          <p:nvPr/>
        </p:nvSpPr>
        <p:spPr>
          <a:xfrm>
            <a:off x="535104" y="978604"/>
            <a:ext cx="6040317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発動後の王族のステータス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8B146C1-27DB-4020-D415-5CB745AA02B7}"/>
              </a:ext>
            </a:extLst>
          </p:cNvPr>
          <p:cNvSpPr txBox="1"/>
          <p:nvPr/>
        </p:nvSpPr>
        <p:spPr>
          <a:xfrm>
            <a:off x="930343" y="1938204"/>
            <a:ext cx="5873915" cy="210256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「王家の覚醒」の発動後は、まず、</a:t>
            </a:r>
            <a:endParaRPr kumimoji="1" lang="en-US" altLang="ja-JP" sz="28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埋葬されていた王族が</a:t>
            </a:r>
            <a:endParaRPr kumimoji="1" lang="en-US" altLang="ja-JP" sz="28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32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全員復活します。</a:t>
            </a:r>
            <a:endParaRPr kumimoji="1" lang="en-US" altLang="ja-JP" sz="3200" b="1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9842952"/>
      </p:ext>
    </p:extLst>
  </p:cSld>
  <p:clrMapOvr>
    <a:masterClrMapping/>
  </p:clrMapOvr>
  <p:transition spd="slow" advTm="3000"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6A6DC0D-A581-3798-9DC0-4A609F081A5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4216202"/>
            <a:ext cx="861060" cy="1211580"/>
          </a:xfrm>
          <a:prstGeom prst="rect">
            <a:avLst/>
          </a:prstGeom>
          <a:ln w="57150">
            <a:noFill/>
          </a:ln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90052A7F-678B-64AC-1FFA-D354984F740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4208583"/>
            <a:ext cx="861060" cy="1219200"/>
          </a:xfrm>
          <a:prstGeom prst="rect">
            <a:avLst/>
          </a:prstGeom>
          <a:ln w="57150">
            <a:noFill/>
          </a:ln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533B9EE-ECE2-FE62-4EF1-FAD67114B3F2}"/>
              </a:ext>
            </a:extLst>
          </p:cNvPr>
          <p:cNvSpPr txBox="1"/>
          <p:nvPr/>
        </p:nvSpPr>
        <p:spPr>
          <a:xfrm>
            <a:off x="2166247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A156C04-82FB-93E7-AFA1-AA157FBBCC89}"/>
              </a:ext>
            </a:extLst>
          </p:cNvPr>
          <p:cNvSpPr txBox="1"/>
          <p:nvPr/>
        </p:nvSpPr>
        <p:spPr>
          <a:xfrm>
            <a:off x="5293945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0436908-81AE-BC37-3AA0-8BE25B7749D4}"/>
              </a:ext>
            </a:extLst>
          </p:cNvPr>
          <p:cNvSpPr txBox="1"/>
          <p:nvPr/>
        </p:nvSpPr>
        <p:spPr>
          <a:xfrm>
            <a:off x="6222759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2CA0E14-80BD-2A95-4BDB-245914EBA8A8}"/>
              </a:ext>
            </a:extLst>
          </p:cNvPr>
          <p:cNvSpPr txBox="1"/>
          <p:nvPr/>
        </p:nvSpPr>
        <p:spPr>
          <a:xfrm>
            <a:off x="3122513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BE24FBC-DA03-CCCE-C8ED-6247BDCC5C9F}"/>
              </a:ext>
            </a:extLst>
          </p:cNvPr>
          <p:cNvSpPr txBox="1"/>
          <p:nvPr/>
        </p:nvSpPr>
        <p:spPr>
          <a:xfrm>
            <a:off x="4026896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35CBFAA-01F4-3514-A1DE-24FD2DBF97F7}"/>
              </a:ext>
            </a:extLst>
          </p:cNvPr>
          <p:cNvSpPr txBox="1"/>
          <p:nvPr/>
        </p:nvSpPr>
        <p:spPr>
          <a:xfrm>
            <a:off x="7160317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pic>
        <p:nvPicPr>
          <p:cNvPr id="42" name="Picture 16" descr="ハートの2のイラスト">
            <a:extLst>
              <a:ext uri="{FF2B5EF4-FFF2-40B4-BE49-F238E27FC236}">
                <a16:creationId xmlns:a16="http://schemas.microsoft.com/office/drawing/2014/main" id="{25DB1A42-7842-3796-4899-691936143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0D962C-6CDB-281B-2343-A7BF32E6972A}"/>
              </a:ext>
            </a:extLst>
          </p:cNvPr>
          <p:cNvSpPr txBox="1"/>
          <p:nvPr/>
        </p:nvSpPr>
        <p:spPr>
          <a:xfrm>
            <a:off x="535104" y="978604"/>
            <a:ext cx="6040317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発動後の王族のステータス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A9F0E06-BDFC-D8B2-81B4-496174F975FD}"/>
              </a:ext>
            </a:extLst>
          </p:cNvPr>
          <p:cNvSpPr txBox="1"/>
          <p:nvPr/>
        </p:nvSpPr>
        <p:spPr>
          <a:xfrm>
            <a:off x="930343" y="1938204"/>
            <a:ext cx="5873915" cy="210256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「王家の覚醒」の発動後は、まず、</a:t>
            </a:r>
            <a:endParaRPr kumimoji="1" lang="en-US" altLang="ja-JP" sz="28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埋葬されていた王族が</a:t>
            </a:r>
            <a:endParaRPr kumimoji="1" lang="en-US" altLang="ja-JP" sz="28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3200" b="1" u="sng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全員復活します。</a:t>
            </a:r>
            <a:endParaRPr kumimoji="1" lang="en-US" altLang="ja-JP" sz="3200" b="1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675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>
        <p:fade/>
      </p:transition>
    </mc:Choice>
    <mc:Fallback xmlns="">
      <p:transition spd="slow" advTm="1000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6A6DC0D-A581-3798-9DC0-4A609F081A5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4216202"/>
            <a:ext cx="861060" cy="1211580"/>
          </a:xfrm>
          <a:prstGeom prst="rect">
            <a:avLst/>
          </a:prstGeom>
          <a:ln w="57150">
            <a:noFill/>
          </a:ln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90052A7F-678B-64AC-1FFA-D354984F740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4208583"/>
            <a:ext cx="861060" cy="1219200"/>
          </a:xfrm>
          <a:prstGeom prst="rect">
            <a:avLst/>
          </a:prstGeom>
          <a:ln w="57150">
            <a:noFill/>
          </a:ln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533B9EE-ECE2-FE62-4EF1-FAD67114B3F2}"/>
              </a:ext>
            </a:extLst>
          </p:cNvPr>
          <p:cNvSpPr txBox="1"/>
          <p:nvPr/>
        </p:nvSpPr>
        <p:spPr>
          <a:xfrm>
            <a:off x="2166247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A156C04-82FB-93E7-AFA1-AA157FBBCC89}"/>
              </a:ext>
            </a:extLst>
          </p:cNvPr>
          <p:cNvSpPr txBox="1"/>
          <p:nvPr/>
        </p:nvSpPr>
        <p:spPr>
          <a:xfrm>
            <a:off x="5293945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0436908-81AE-BC37-3AA0-8BE25B7749D4}"/>
              </a:ext>
            </a:extLst>
          </p:cNvPr>
          <p:cNvSpPr txBox="1"/>
          <p:nvPr/>
        </p:nvSpPr>
        <p:spPr>
          <a:xfrm>
            <a:off x="6222759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2CA0E14-80BD-2A95-4BDB-245914EBA8A8}"/>
              </a:ext>
            </a:extLst>
          </p:cNvPr>
          <p:cNvSpPr txBox="1"/>
          <p:nvPr/>
        </p:nvSpPr>
        <p:spPr>
          <a:xfrm>
            <a:off x="3122513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BE24FBC-DA03-CCCE-C8ED-6247BDCC5C9F}"/>
              </a:ext>
            </a:extLst>
          </p:cNvPr>
          <p:cNvSpPr txBox="1"/>
          <p:nvPr/>
        </p:nvSpPr>
        <p:spPr>
          <a:xfrm>
            <a:off x="4026896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35CBFAA-01F4-3514-A1DE-24FD2DBF97F7}"/>
              </a:ext>
            </a:extLst>
          </p:cNvPr>
          <p:cNvSpPr txBox="1"/>
          <p:nvPr/>
        </p:nvSpPr>
        <p:spPr>
          <a:xfrm>
            <a:off x="7160317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pic>
        <p:nvPicPr>
          <p:cNvPr id="5" name="Picture 16" descr="ハートの2のイラスト">
            <a:extLst>
              <a:ext uri="{FF2B5EF4-FFF2-40B4-BE49-F238E27FC236}">
                <a16:creationId xmlns:a16="http://schemas.microsoft.com/office/drawing/2014/main" id="{ED778F9E-02EF-9A0D-7DE4-E75F68AF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0D962C-6CDB-281B-2343-A7BF32E6972A}"/>
              </a:ext>
            </a:extLst>
          </p:cNvPr>
          <p:cNvSpPr txBox="1"/>
          <p:nvPr/>
        </p:nvSpPr>
        <p:spPr>
          <a:xfrm>
            <a:off x="535104" y="978604"/>
            <a:ext cx="6040317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発動後の王族のステータス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A9F0E06-BDFC-D8B2-81B4-496174F975FD}"/>
              </a:ext>
            </a:extLst>
          </p:cNvPr>
          <p:cNvSpPr txBox="1"/>
          <p:nvPr/>
        </p:nvSpPr>
        <p:spPr>
          <a:xfrm>
            <a:off x="930343" y="1938204"/>
            <a:ext cx="5873915" cy="210256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endParaRPr kumimoji="1" lang="en-US" altLang="ja-JP" sz="28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892592"/>
      </p:ext>
    </p:extLst>
  </p:cSld>
  <p:clrMapOvr>
    <a:masterClrMapping/>
  </p:clrMapOvr>
  <p:transition spd="slow" advTm="3000"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B52F358-210B-39CB-CD4B-966DC8D3E8B5}"/>
              </a:ext>
            </a:extLst>
          </p:cNvPr>
          <p:cNvSpPr/>
          <p:nvPr/>
        </p:nvSpPr>
        <p:spPr>
          <a:xfrm>
            <a:off x="5010097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1EF655-F39C-A0D8-9FE9-649DAB628B63}"/>
              </a:ext>
            </a:extLst>
          </p:cNvPr>
          <p:cNvSpPr txBox="1"/>
          <p:nvPr/>
        </p:nvSpPr>
        <p:spPr>
          <a:xfrm>
            <a:off x="6130919" y="2458952"/>
            <a:ext cx="805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75D5738-7E40-55F0-F109-315793981A63}"/>
              </a:ext>
            </a:extLst>
          </p:cNvPr>
          <p:cNvSpPr/>
          <p:nvPr/>
        </p:nvSpPr>
        <p:spPr>
          <a:xfrm>
            <a:off x="1899920" y="-207966"/>
            <a:ext cx="3047251" cy="5796000"/>
          </a:xfrm>
          <a:prstGeom prst="roundRect">
            <a:avLst>
              <a:gd name="adj" fmla="val 2664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D9753D7-D520-7ED0-AB9A-F7AB9331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6566" y="4214250"/>
            <a:ext cx="864000" cy="121353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88DEF1D-72D9-9D5E-543E-BE7CF8AEB515}"/>
              </a:ext>
            </a:extLst>
          </p:cNvPr>
          <p:cNvGrpSpPr/>
          <p:nvPr/>
        </p:nvGrpSpPr>
        <p:grpSpPr>
          <a:xfrm>
            <a:off x="2982981" y="-88046"/>
            <a:ext cx="1839299" cy="1223364"/>
            <a:chOff x="2257610" y="2266911"/>
            <a:chExt cx="1839299" cy="1223364"/>
          </a:xfrm>
        </p:grpSpPr>
        <p:pic>
          <p:nvPicPr>
            <p:cNvPr id="2052" name="Picture 4" descr="クローバーのクイーン(12)イラスト">
              <a:extLst>
                <a:ext uri="{FF2B5EF4-FFF2-40B4-BE49-F238E27FC236}">
                  <a16:creationId xmlns:a16="http://schemas.microsoft.com/office/drawing/2014/main" id="{C5578083-A946-B5B7-771E-2CBBC6FE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7610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クローバーのキング(13)のイラスト">
              <a:extLst>
                <a:ext uri="{FF2B5EF4-FFF2-40B4-BE49-F238E27FC236}">
                  <a16:creationId xmlns:a16="http://schemas.microsoft.com/office/drawing/2014/main" id="{E1CEA338-D480-3FD9-5FF1-D5DE3A63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2909" y="2266911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ダイヤのクイーン(12)のイラスト">
            <a:extLst>
              <a:ext uri="{FF2B5EF4-FFF2-40B4-BE49-F238E27FC236}">
                <a16:creationId xmlns:a16="http://schemas.microsoft.com/office/drawing/2014/main" id="{67D0B225-80B0-0C22-7E2C-84AE87DC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13735" y="4204418"/>
            <a:ext cx="864000" cy="12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99818E-3BC5-685F-9AB0-05AC8101EDBE}"/>
              </a:ext>
            </a:extLst>
          </p:cNvPr>
          <p:cNvGrpSpPr/>
          <p:nvPr/>
        </p:nvGrpSpPr>
        <p:grpSpPr>
          <a:xfrm>
            <a:off x="6113734" y="-88046"/>
            <a:ext cx="1839299" cy="1223364"/>
            <a:chOff x="2257610" y="897349"/>
            <a:chExt cx="1839299" cy="1223364"/>
          </a:xfrm>
        </p:grpSpPr>
        <p:pic>
          <p:nvPicPr>
            <p:cNvPr id="2064" name="Picture 16" descr="ハートのクイーン(12)のイラスト">
              <a:extLst>
                <a:ext uri="{FF2B5EF4-FFF2-40B4-BE49-F238E27FC236}">
                  <a16:creationId xmlns:a16="http://schemas.microsoft.com/office/drawing/2014/main" id="{1BE22091-5BA0-28DA-9BC7-2644D8ABC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610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ハートのキング(13)のイラスト">
              <a:extLst>
                <a:ext uri="{FF2B5EF4-FFF2-40B4-BE49-F238E27FC236}">
                  <a16:creationId xmlns:a16="http://schemas.microsoft.com/office/drawing/2014/main" id="{9867259E-4087-3F7D-FF49-BE502C3E8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909" y="897349"/>
              <a:ext cx="864000" cy="122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3D7F250-F3B5-A8C5-FEC3-60E482E2D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98" y="673150"/>
            <a:ext cx="914118" cy="126000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E0B60C-7DB4-F908-CFC4-C0597B439FA2}"/>
              </a:ext>
            </a:extLst>
          </p:cNvPr>
          <p:cNvGrpSpPr/>
          <p:nvPr/>
        </p:nvGrpSpPr>
        <p:grpSpPr>
          <a:xfrm rot="10800000">
            <a:off x="8287581" y="-106365"/>
            <a:ext cx="1194675" cy="1260000"/>
            <a:chOff x="3067986" y="3502795"/>
            <a:chExt cx="1194675" cy="1260000"/>
          </a:xfrm>
        </p:grpSpPr>
        <p:pic>
          <p:nvPicPr>
            <p:cNvPr id="2076" name="Picture 28" descr="クローバーの6のイラスト">
              <a:extLst>
                <a:ext uri="{FF2B5EF4-FFF2-40B4-BE49-F238E27FC236}">
                  <a16:creationId xmlns:a16="http://schemas.microsoft.com/office/drawing/2014/main" id="{353886FF-7B41-7838-764E-A9865C31C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9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クローバーの3のイラスト">
              <a:extLst>
                <a:ext uri="{FF2B5EF4-FFF2-40B4-BE49-F238E27FC236}">
                  <a16:creationId xmlns:a16="http://schemas.microsoft.com/office/drawing/2014/main" id="{380AC74F-3290-F694-F39F-5486BF696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3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クローバーの5のイラスト">
              <a:extLst>
                <a:ext uri="{FF2B5EF4-FFF2-40B4-BE49-F238E27FC236}">
                  <a16:creationId xmlns:a16="http://schemas.microsoft.com/office/drawing/2014/main" id="{FBC224B5-2A13-D565-4E17-DE8C2C2E5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786" y="3502795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88" name="Picture 40" descr="ダイヤの4のイラスト">
            <a:extLst>
              <a:ext uri="{FF2B5EF4-FFF2-40B4-BE49-F238E27FC236}">
                <a16:creationId xmlns:a16="http://schemas.microsoft.com/office/drawing/2014/main" id="{AB70D48A-D2FC-4ABB-A8B3-6C7E2293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0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C9FA190-093B-95FF-D3CB-9ECB6AA1B708}"/>
              </a:ext>
            </a:extLst>
          </p:cNvPr>
          <p:cNvGrpSpPr/>
          <p:nvPr/>
        </p:nvGrpSpPr>
        <p:grpSpPr>
          <a:xfrm rot="10800000">
            <a:off x="8439981" y="1209112"/>
            <a:ext cx="1042275" cy="1260000"/>
            <a:chOff x="2530475" y="76200"/>
            <a:chExt cx="1042275" cy="1260000"/>
          </a:xfrm>
        </p:grpSpPr>
        <p:pic>
          <p:nvPicPr>
            <p:cNvPr id="2094" name="Picture 46" descr="ハートの2のイラスト">
              <a:extLst>
                <a:ext uri="{FF2B5EF4-FFF2-40B4-BE49-F238E27FC236}">
                  <a16:creationId xmlns:a16="http://schemas.microsoft.com/office/drawing/2014/main" id="{4AF2A8C1-2E8E-98E6-C5D4-A75278DCC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4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6" name="Picture 48" descr="ハートのA(エース)のイラスト">
              <a:extLst>
                <a:ext uri="{FF2B5EF4-FFF2-40B4-BE49-F238E27FC236}">
                  <a16:creationId xmlns:a16="http://schemas.microsoft.com/office/drawing/2014/main" id="{42A32432-3995-C3EB-1CBA-C13B2C4AF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875" y="76200"/>
              <a:ext cx="88987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26BF07-547B-8127-A2D1-AF5A73F95D74}"/>
              </a:ext>
            </a:extLst>
          </p:cNvPr>
          <p:cNvSpPr txBox="1"/>
          <p:nvPr/>
        </p:nvSpPr>
        <p:spPr>
          <a:xfrm>
            <a:off x="2894393" y="2458952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endParaRPr kumimoji="1" lang="ja-JP" altLang="en-US" sz="2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338D921-0D51-F785-B12D-D3DD9C4794B0}"/>
              </a:ext>
            </a:extLst>
          </p:cNvPr>
          <p:cNvSpPr txBox="1"/>
          <p:nvPr/>
        </p:nvSpPr>
        <p:spPr>
          <a:xfrm>
            <a:off x="794000" y="81486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A577CA-3783-E238-827A-5E486D33B2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59" y="4203199"/>
            <a:ext cx="864000" cy="1213533"/>
          </a:xfrm>
          <a:prstGeom prst="rect">
            <a:avLst/>
          </a:prstGeom>
        </p:spPr>
      </p:pic>
      <p:pic>
        <p:nvPicPr>
          <p:cNvPr id="4" name="Picture 26" descr="ダイヤのキング(13)のイラスト">
            <a:extLst>
              <a:ext uri="{FF2B5EF4-FFF2-40B4-BE49-F238E27FC236}">
                <a16:creationId xmlns:a16="http://schemas.microsoft.com/office/drawing/2014/main" id="{B0CEE032-3460-33F1-3854-649A2B72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5" y="4194642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454E3D-22BB-F35A-AA99-837B33B1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888" y="-119285"/>
            <a:ext cx="914118" cy="12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041F3-E4B3-A854-1D4F-7AE8FB9719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896" y="-139605"/>
            <a:ext cx="914118" cy="1260000"/>
          </a:xfrm>
          <a:prstGeom prst="rect">
            <a:avLst/>
          </a:prstGeom>
        </p:spPr>
      </p:pic>
      <p:pic>
        <p:nvPicPr>
          <p:cNvPr id="16" name="Picture 44" descr="ダイヤの2のイラスト">
            <a:extLst>
              <a:ext uri="{FF2B5EF4-FFF2-40B4-BE49-F238E27FC236}">
                <a16:creationId xmlns:a16="http://schemas.microsoft.com/office/drawing/2014/main" id="{1049B06B-72E0-50FE-EAF1-30C906C9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9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2" descr="ダイヤの8のイラスト">
            <a:extLst>
              <a:ext uri="{FF2B5EF4-FFF2-40B4-BE49-F238E27FC236}">
                <a16:creationId xmlns:a16="http://schemas.microsoft.com/office/drawing/2014/main" id="{38EA8EF0-317A-C8F6-642E-B33D5CD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24" y="4167782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83A3A9-7526-398B-3E07-20FFA915CF28}"/>
              </a:ext>
            </a:extLst>
          </p:cNvPr>
          <p:cNvSpPr txBox="1"/>
          <p:nvPr/>
        </p:nvSpPr>
        <p:spPr>
          <a:xfrm>
            <a:off x="5912395" y="5895506"/>
            <a:ext cx="1440355" cy="7184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手札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98B0362-8415-4807-E7A7-B3EFFB9FF41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6000"/>
          </a:blip>
          <a:stretch>
            <a:fillRect/>
          </a:stretch>
        </p:blipFill>
        <p:spPr>
          <a:xfrm>
            <a:off x="8483962" y="3631820"/>
            <a:ext cx="914118" cy="12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B5C68B-98D6-ADF8-225D-7B0B760EE4DB}"/>
              </a:ext>
            </a:extLst>
          </p:cNvPr>
          <p:cNvSpPr txBox="1"/>
          <p:nvPr/>
        </p:nvSpPr>
        <p:spPr>
          <a:xfrm>
            <a:off x="8637520" y="4441981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デッキ</a:t>
            </a:r>
          </a:p>
        </p:txBody>
      </p:sp>
      <p:pic>
        <p:nvPicPr>
          <p:cNvPr id="19" name="Picture 16" descr="クローバーの8のイラスト">
            <a:extLst>
              <a:ext uri="{FF2B5EF4-FFF2-40B4-BE49-F238E27FC236}">
                <a16:creationId xmlns:a16="http://schemas.microsoft.com/office/drawing/2014/main" id="{4F643975-FA56-9F7B-9897-A0BEF111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962" y="-10636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BF6295-6165-58D2-B3D2-22B02FFC4D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2" y="2859905"/>
            <a:ext cx="900549" cy="1260000"/>
          </a:xfrm>
          <a:prstGeom prst="rect">
            <a:avLst/>
          </a:prstGeom>
        </p:spPr>
      </p:pic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4C280675-0C2F-2E10-222E-E7D7DB6CAEFA}"/>
              </a:ext>
            </a:extLst>
          </p:cNvPr>
          <p:cNvSpPr txBox="1"/>
          <p:nvPr/>
        </p:nvSpPr>
        <p:spPr>
          <a:xfrm>
            <a:off x="8731892" y="1014719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24" name="Picture 56" descr="スペードの10のイラスト">
            <a:extLst>
              <a:ext uri="{FF2B5EF4-FFF2-40B4-BE49-F238E27FC236}">
                <a16:creationId xmlns:a16="http://schemas.microsoft.com/office/drawing/2014/main" id="{CE7F27E4-EAD6-252E-2B9D-D443C4E49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" y="2859905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2" descr="ダイヤの6のイラスト">
            <a:extLst>
              <a:ext uri="{FF2B5EF4-FFF2-40B4-BE49-F238E27FC236}">
                <a16:creationId xmlns:a16="http://schemas.microsoft.com/office/drawing/2014/main" id="{29F4ED27-BD50-A4DF-F0FF-7775F51A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" y="4176323"/>
            <a:ext cx="88987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463D270-E9A6-D0AA-AA6E-A0E61A0DBFB3}"/>
              </a:ext>
            </a:extLst>
          </p:cNvPr>
          <p:cNvSpPr txBox="1"/>
          <p:nvPr/>
        </p:nvSpPr>
        <p:spPr>
          <a:xfrm>
            <a:off x="510669" y="4005302"/>
            <a:ext cx="610851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墓地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000C8D-EA71-EE71-E2A5-4DA8859FB8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014" y="-139605"/>
            <a:ext cx="914118" cy="1260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7D03DDE-125D-B5DD-7217-866BDBA377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特別ルール「王家の覚醒」とは</a:t>
            </a:r>
            <a:endParaRPr kumimoji="1" lang="en-US" altLang="ja-JP" sz="3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6A6DC0D-A581-3798-9DC0-4A609F081A5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40581" y="4216202"/>
            <a:ext cx="861060" cy="1211580"/>
          </a:xfrm>
          <a:prstGeom prst="rect">
            <a:avLst/>
          </a:prstGeom>
          <a:ln w="57150">
            <a:noFill/>
          </a:ln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90052A7F-678B-64AC-1FFA-D354984F740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75672" y="4208583"/>
            <a:ext cx="861060" cy="1219200"/>
          </a:xfrm>
          <a:prstGeom prst="rect">
            <a:avLst/>
          </a:prstGeom>
          <a:ln w="57150">
            <a:noFill/>
          </a:ln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533B9EE-ECE2-FE62-4EF1-FAD67114B3F2}"/>
              </a:ext>
            </a:extLst>
          </p:cNvPr>
          <p:cNvSpPr txBox="1"/>
          <p:nvPr/>
        </p:nvSpPr>
        <p:spPr>
          <a:xfrm>
            <a:off x="2166247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A156C04-82FB-93E7-AFA1-AA157FBBCC89}"/>
              </a:ext>
            </a:extLst>
          </p:cNvPr>
          <p:cNvSpPr txBox="1"/>
          <p:nvPr/>
        </p:nvSpPr>
        <p:spPr>
          <a:xfrm>
            <a:off x="5293945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0436908-81AE-BC37-3AA0-8BE25B7749D4}"/>
              </a:ext>
            </a:extLst>
          </p:cNvPr>
          <p:cNvSpPr txBox="1"/>
          <p:nvPr/>
        </p:nvSpPr>
        <p:spPr>
          <a:xfrm>
            <a:off x="6222759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2CA0E14-80BD-2A95-4BDB-245914EBA8A8}"/>
              </a:ext>
            </a:extLst>
          </p:cNvPr>
          <p:cNvSpPr txBox="1"/>
          <p:nvPr/>
        </p:nvSpPr>
        <p:spPr>
          <a:xfrm>
            <a:off x="3122513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BE24FBC-DA03-CCCE-C8ED-6247BDCC5C9F}"/>
              </a:ext>
            </a:extLst>
          </p:cNvPr>
          <p:cNvSpPr txBox="1"/>
          <p:nvPr/>
        </p:nvSpPr>
        <p:spPr>
          <a:xfrm>
            <a:off x="4026896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35CBFAA-01F4-3514-A1DE-24FD2DBF97F7}"/>
              </a:ext>
            </a:extLst>
          </p:cNvPr>
          <p:cNvSpPr txBox="1"/>
          <p:nvPr/>
        </p:nvSpPr>
        <p:spPr>
          <a:xfrm>
            <a:off x="7160317" y="5069012"/>
            <a:ext cx="59663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体力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pic>
        <p:nvPicPr>
          <p:cNvPr id="43" name="Picture 16" descr="ハートの2のイラスト">
            <a:extLst>
              <a:ext uri="{FF2B5EF4-FFF2-40B4-BE49-F238E27FC236}">
                <a16:creationId xmlns:a16="http://schemas.microsoft.com/office/drawing/2014/main" id="{B7258E35-6DD4-EC13-1E85-939661B5F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76" y="1194949"/>
            <a:ext cx="864000" cy="122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0D962C-6CDB-281B-2343-A7BF32E6972A}"/>
              </a:ext>
            </a:extLst>
          </p:cNvPr>
          <p:cNvSpPr txBox="1"/>
          <p:nvPr/>
        </p:nvSpPr>
        <p:spPr>
          <a:xfrm>
            <a:off x="535104" y="978604"/>
            <a:ext cx="6040317" cy="797311"/>
          </a:xfrm>
          <a:prstGeom prst="rect">
            <a:avLst/>
          </a:prstGeom>
          <a:solidFill>
            <a:srgbClr val="FFFFCC"/>
          </a:solidFill>
          <a:ln w="41275" cmpd="sng">
            <a:solidFill>
              <a:schemeClr val="tx1"/>
            </a:solidFill>
          </a:ln>
        </p:spPr>
        <p:txBody>
          <a:bodyPr wrap="none" lIns="216000" tIns="108000" rIns="216000" bIns="72000" rtlCol="0" anchor="t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発動後の王族のステータス</a:t>
            </a:r>
            <a:endParaRPr kumimoji="1"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673B8F1-5F76-E7EA-DD77-DA61406434BE}"/>
              </a:ext>
            </a:extLst>
          </p:cNvPr>
          <p:cNvSpPr txBox="1"/>
          <p:nvPr/>
        </p:nvSpPr>
        <p:spPr>
          <a:xfrm>
            <a:off x="930343" y="1938204"/>
            <a:ext cx="5873915" cy="2102563"/>
          </a:xfrm>
          <a:prstGeom prst="rect">
            <a:avLst/>
          </a:prstGeom>
          <a:solidFill>
            <a:schemeClr val="bg1"/>
          </a:solidFill>
          <a:ln w="12065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さらに、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28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王族の体力が増加します。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K:</a:t>
            </a:r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Ｑ</a:t>
            </a:r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J:</a:t>
            </a:r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→</a:t>
            </a:r>
            <a:r>
              <a:rPr kumimoji="1" lang="en-US" altLang="ja-JP" sz="2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6961712"/>
      </p:ext>
    </p:extLst>
  </p:cSld>
  <p:clrMapOvr>
    <a:masterClrMapping/>
  </p:clrMapOvr>
  <p:transition spd="slow" advTm="3000"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14642</TotalTime>
  <Words>4407</Words>
  <Application>Microsoft Office PowerPoint</Application>
  <PresentationFormat>A4 210 x 297 mm</PresentationFormat>
  <Paragraphs>1562</Paragraphs>
  <Slides>145</Slides>
  <Notes>6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145</vt:i4>
      </vt:variant>
    </vt:vector>
  </HeadingPairs>
  <TitlesOfParts>
    <vt:vector size="153" baseType="lpstr">
      <vt:lpstr>Meiryo UI</vt:lpstr>
      <vt:lpstr>MEIryo</vt:lpstr>
      <vt:lpstr>游ゴシック</vt:lpstr>
      <vt:lpstr>Algerian</vt:lpstr>
      <vt:lpstr>Arial</vt:lpstr>
      <vt:lpstr>Garamond</vt:lpstr>
      <vt:lpstr>Grandview</vt:lpstr>
      <vt:lpstr>オーガニック</vt:lpstr>
      <vt:lpstr>PowerPoint プレゼンテーション</vt:lpstr>
      <vt:lpstr>PowerPoint プレゼンテーション</vt:lpstr>
      <vt:lpstr>PowerPoint プレゼンテーション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「TWIN WORLD ROYALE」とは</vt:lpstr>
      <vt:lpstr>PowerPoint プレゼンテーション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特別ルール「王家の覚醒」とは</vt:lpstr>
      <vt:lpstr>PowerPoint プレゼンテーション</vt:lpstr>
      <vt:lpstr>PowerPoint プレゼンテーション</vt:lpstr>
      <vt:lpstr>PowerPoint プレゼンテーション</vt:lpstr>
      <vt:lpstr>「TWIN WORLD ROYALE」とは</vt:lpstr>
      <vt:lpstr>PowerPoint プレゼンテーション</vt:lpstr>
      <vt:lpstr>PowerPoint プレゼンテーション</vt:lpstr>
      <vt:lpstr>PowerPoint プレゼンテーション</vt:lpstr>
      <vt:lpstr>特別ルール　「王家の覚醒」</vt:lpstr>
      <vt:lpstr>特殊ルール　王家の覚醒（発動可能条件）</vt:lpstr>
      <vt:lpstr>特殊ルール　王家の覚醒（発動可能条件）</vt:lpstr>
      <vt:lpstr>特殊ルール　王家の覚醒（発動可能条件）</vt:lpstr>
      <vt:lpstr>特殊ルール　王家の覚醒（発動可能条件）</vt:lpstr>
      <vt:lpstr>特殊ルール　王家の覚醒（発動可能条件）</vt:lpstr>
      <vt:lpstr>特殊ルール　王家の覚醒（発動可能条件）</vt:lpstr>
      <vt:lpstr>特殊ルール　王家の覚醒（発動後）</vt:lpstr>
      <vt:lpstr>特殊ルール　王家の覚醒（発動後）</vt:lpstr>
      <vt:lpstr>特殊ルール　王家の覚醒（発動後）</vt:lpstr>
      <vt:lpstr>特殊ルール　王家の覚醒（発動後）</vt:lpstr>
      <vt:lpstr>特殊ルール　王家の覚醒　注意点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熊田 智行</dc:creator>
  <cp:lastModifiedBy>智行 熊田</cp:lastModifiedBy>
  <cp:revision>1691</cp:revision>
  <cp:lastPrinted>2023-05-22T04:42:25Z</cp:lastPrinted>
  <dcterms:created xsi:type="dcterms:W3CDTF">2023-05-18T01:48:36Z</dcterms:created>
  <dcterms:modified xsi:type="dcterms:W3CDTF">2024-06-20T13:12:55Z</dcterms:modified>
</cp:coreProperties>
</file>